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2" r:id="rId2"/>
    <p:sldId id="256" r:id="rId3"/>
    <p:sldId id="257" r:id="rId4"/>
    <p:sldId id="258" r:id="rId5"/>
    <p:sldId id="265" r:id="rId6"/>
    <p:sldId id="283" r:id="rId7"/>
    <p:sldId id="284" r:id="rId8"/>
    <p:sldId id="285" r:id="rId9"/>
    <p:sldId id="286" r:id="rId10"/>
    <p:sldId id="287" r:id="rId11"/>
    <p:sldId id="259" r:id="rId12"/>
    <p:sldId id="261" r:id="rId13"/>
    <p:sldId id="260" r:id="rId14"/>
    <p:sldId id="262" r:id="rId15"/>
    <p:sldId id="263" r:id="rId16"/>
    <p:sldId id="264" r:id="rId17"/>
    <p:sldId id="288" r:id="rId18"/>
    <p:sldId id="267" r:id="rId19"/>
    <p:sldId id="269" r:id="rId20"/>
    <p:sldId id="271" r:id="rId21"/>
    <p:sldId id="273" r:id="rId22"/>
    <p:sldId id="275" r:id="rId23"/>
    <p:sldId id="277" r:id="rId24"/>
    <p:sldId id="279" r:id="rId25"/>
    <p:sldId id="281" r:id="rId26"/>
    <p:sldId id="289" r:id="rId2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72921-EA94-4342-932B-AAA65EC7C2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AC82BEB-1F32-46F2-BC2A-B5924A859CA7}">
      <dgm:prSet phldrT="[Texto]" custT="1"/>
      <dgm:spPr/>
      <dgm:t>
        <a:bodyPr/>
        <a:lstStyle/>
        <a:p>
          <a:r>
            <a:rPr lang="es-AR" sz="2000" dirty="0" smtClean="0"/>
            <a:t>Sospecha de Infección por </a:t>
          </a:r>
          <a:r>
            <a:rPr lang="es-AR" sz="2000" dirty="0" err="1" smtClean="0"/>
            <a:t>Enterobacteria</a:t>
          </a:r>
          <a:endParaRPr lang="es-AR" sz="2000" dirty="0"/>
        </a:p>
      </dgm:t>
    </dgm:pt>
    <dgm:pt modelId="{5DC5A7B8-AB0F-41EE-B710-7C356CF83352}" type="parTrans" cxnId="{48C14DB1-BA39-4B87-A5F2-881943B99254}">
      <dgm:prSet/>
      <dgm:spPr/>
      <dgm:t>
        <a:bodyPr/>
        <a:lstStyle/>
        <a:p>
          <a:endParaRPr lang="es-AR"/>
        </a:p>
      </dgm:t>
    </dgm:pt>
    <dgm:pt modelId="{205AC72A-3A71-4169-A461-2A63EF56DDEA}" type="sibTrans" cxnId="{48C14DB1-BA39-4B87-A5F2-881943B99254}">
      <dgm:prSet/>
      <dgm:spPr/>
      <dgm:t>
        <a:bodyPr/>
        <a:lstStyle/>
        <a:p>
          <a:endParaRPr lang="es-AR"/>
        </a:p>
      </dgm:t>
    </dgm:pt>
    <dgm:pt modelId="{4C2FE44E-FAED-4014-A8D8-94CBB41F29CF}">
      <dgm:prSet phldrT="[Texto]" custT="1"/>
      <dgm:spPr/>
      <dgm:t>
        <a:bodyPr/>
        <a:lstStyle/>
        <a:p>
          <a:pPr marL="0" algn="ctr">
            <a:lnSpc>
              <a:spcPct val="100000"/>
            </a:lnSpc>
          </a:pPr>
          <a:r>
            <a:rPr lang="es-AR" sz="2000" dirty="0" smtClean="0"/>
            <a:t>Infección Grave + Epidemiología local o Factores de riesgo</a:t>
          </a:r>
          <a:endParaRPr lang="es-AR" sz="2000" dirty="0"/>
        </a:p>
      </dgm:t>
    </dgm:pt>
    <dgm:pt modelId="{299EE2B4-8953-4CE9-B340-28A1BBB91F8F}" type="parTrans" cxnId="{90D94CA2-98B3-46BC-8344-0EFDA024EC93}">
      <dgm:prSet/>
      <dgm:spPr/>
      <dgm:t>
        <a:bodyPr/>
        <a:lstStyle/>
        <a:p>
          <a:endParaRPr lang="es-AR"/>
        </a:p>
      </dgm:t>
    </dgm:pt>
    <dgm:pt modelId="{30404A1A-9E3C-463A-A31B-F1CC35817125}" type="sibTrans" cxnId="{90D94CA2-98B3-46BC-8344-0EFDA024EC93}">
      <dgm:prSet/>
      <dgm:spPr/>
      <dgm:t>
        <a:bodyPr/>
        <a:lstStyle/>
        <a:p>
          <a:endParaRPr lang="es-AR"/>
        </a:p>
      </dgm:t>
    </dgm:pt>
    <dgm:pt modelId="{DACDB3F5-493E-427F-BAAB-861E99259330}">
      <dgm:prSet phldrT="[Texto]" custT="1"/>
      <dgm:spPr/>
      <dgm:t>
        <a:bodyPr/>
        <a:lstStyle/>
        <a:p>
          <a:r>
            <a:rPr lang="es-AR" sz="1800" dirty="0" smtClean="0"/>
            <a:t>Sospecha de BLEE</a:t>
          </a:r>
          <a:endParaRPr lang="es-AR" sz="1800" dirty="0"/>
        </a:p>
      </dgm:t>
    </dgm:pt>
    <dgm:pt modelId="{53EFB01C-AD52-4DEC-9361-4513CE763B59}" type="parTrans" cxnId="{A0B6C648-75E3-4786-81C8-4DF2F9D81DF9}">
      <dgm:prSet/>
      <dgm:spPr/>
      <dgm:t>
        <a:bodyPr/>
        <a:lstStyle/>
        <a:p>
          <a:endParaRPr lang="es-AR"/>
        </a:p>
      </dgm:t>
    </dgm:pt>
    <dgm:pt modelId="{0DE2D5A6-2C8A-41D0-9CFC-0F99DE60780C}" type="sibTrans" cxnId="{A0B6C648-75E3-4786-81C8-4DF2F9D81DF9}">
      <dgm:prSet/>
      <dgm:spPr/>
      <dgm:t>
        <a:bodyPr/>
        <a:lstStyle/>
        <a:p>
          <a:endParaRPr lang="es-AR"/>
        </a:p>
      </dgm:t>
    </dgm:pt>
    <dgm:pt modelId="{16CE9418-01E6-409B-AEE7-44D45C29CD65}">
      <dgm:prSet phldrT="[Texto]" custT="1"/>
      <dgm:spPr/>
      <dgm:t>
        <a:bodyPr/>
        <a:lstStyle/>
        <a:p>
          <a:r>
            <a:rPr lang="es-AR" sz="2000" dirty="0" smtClean="0"/>
            <a:t>Sospecha de ERC</a:t>
          </a:r>
          <a:endParaRPr lang="es-AR" sz="2000" dirty="0"/>
        </a:p>
      </dgm:t>
    </dgm:pt>
    <dgm:pt modelId="{0870B574-1B5A-4680-B575-468EB35226F3}" type="parTrans" cxnId="{B9588A02-D566-4BAF-A6A9-AA4ABDC15428}">
      <dgm:prSet/>
      <dgm:spPr/>
      <dgm:t>
        <a:bodyPr/>
        <a:lstStyle/>
        <a:p>
          <a:endParaRPr lang="es-AR"/>
        </a:p>
      </dgm:t>
    </dgm:pt>
    <dgm:pt modelId="{6F71425A-0455-4A7A-8993-6A11121FA5D1}" type="sibTrans" cxnId="{B9588A02-D566-4BAF-A6A9-AA4ABDC15428}">
      <dgm:prSet/>
      <dgm:spPr/>
      <dgm:t>
        <a:bodyPr/>
        <a:lstStyle/>
        <a:p>
          <a:endParaRPr lang="es-AR"/>
        </a:p>
      </dgm:t>
    </dgm:pt>
    <dgm:pt modelId="{B735E3AF-F168-4FA6-BBC5-D06E55CD2FE6}">
      <dgm:prSet custT="1"/>
      <dgm:spPr/>
      <dgm:t>
        <a:bodyPr/>
        <a:lstStyle/>
        <a:p>
          <a:r>
            <a:rPr lang="es-AR" sz="1400" dirty="0" err="1" smtClean="0"/>
            <a:t>Piperacilina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r>
            <a:rPr lang="es-AR" sz="1400" dirty="0" smtClean="0"/>
            <a:t> +/- </a:t>
          </a:r>
          <a:r>
            <a:rPr lang="es-AR" sz="1400" dirty="0" err="1" smtClean="0"/>
            <a:t>Amikacina</a:t>
          </a:r>
          <a:r>
            <a:rPr lang="es-AR" sz="1400" dirty="0" smtClean="0"/>
            <a:t> o</a:t>
          </a:r>
        </a:p>
        <a:p>
          <a:r>
            <a:rPr lang="es-AR" sz="1400" dirty="0" err="1" smtClean="0"/>
            <a:t>Carbapenem</a:t>
          </a:r>
          <a:r>
            <a:rPr lang="es-AR" sz="1400" dirty="0" smtClean="0"/>
            <a:t> o  </a:t>
          </a:r>
          <a:r>
            <a:rPr lang="es-AR" sz="1400" dirty="0" err="1" smtClean="0"/>
            <a:t>Ceftolazono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endParaRPr lang="es-AR" sz="1400" dirty="0" smtClean="0"/>
        </a:p>
        <a:p>
          <a:r>
            <a:rPr lang="es-AR" sz="1400" dirty="0" smtClean="0"/>
            <a:t>o </a:t>
          </a:r>
          <a:r>
            <a:rPr lang="es-AR" sz="1400" dirty="0" err="1" smtClean="0"/>
            <a:t>Ceftazidima</a:t>
          </a:r>
          <a:r>
            <a:rPr lang="es-AR" sz="1400" dirty="0" smtClean="0"/>
            <a:t>/</a:t>
          </a:r>
          <a:r>
            <a:rPr lang="es-AR" sz="1400" dirty="0" err="1" smtClean="0"/>
            <a:t>avibactam</a:t>
          </a:r>
          <a:endParaRPr lang="es-AR" sz="1400" dirty="0"/>
        </a:p>
      </dgm:t>
    </dgm:pt>
    <dgm:pt modelId="{D1481371-1C96-4E05-9F3D-747417110EBB}" type="parTrans" cxnId="{8ADDFEAD-8B01-46FB-BC4C-B9643AA13525}">
      <dgm:prSet/>
      <dgm:spPr/>
      <dgm:t>
        <a:bodyPr/>
        <a:lstStyle/>
        <a:p>
          <a:endParaRPr lang="es-AR"/>
        </a:p>
      </dgm:t>
    </dgm:pt>
    <dgm:pt modelId="{DE9E7E8A-C14A-42E6-A3D2-FF0324ED5FF6}" type="sibTrans" cxnId="{8ADDFEAD-8B01-46FB-BC4C-B9643AA13525}">
      <dgm:prSet/>
      <dgm:spPr/>
      <dgm:t>
        <a:bodyPr/>
        <a:lstStyle/>
        <a:p>
          <a:endParaRPr lang="es-AR"/>
        </a:p>
      </dgm:t>
    </dgm:pt>
    <dgm:pt modelId="{73C4A911-F3B8-41F8-B986-183D93744072}">
      <dgm:prSet/>
      <dgm:spPr/>
      <dgm:t>
        <a:bodyPr/>
        <a:lstStyle/>
        <a:p>
          <a:r>
            <a:rPr lang="es-AR" dirty="0" err="1" smtClean="0"/>
            <a:t>Ceftazidima</a:t>
          </a:r>
          <a:r>
            <a:rPr lang="es-AR" dirty="0" smtClean="0"/>
            <a:t>/</a:t>
          </a:r>
          <a:r>
            <a:rPr lang="es-AR" dirty="0" err="1" smtClean="0"/>
            <a:t>avibactam</a:t>
          </a:r>
          <a:r>
            <a:rPr lang="es-AR" dirty="0" smtClean="0"/>
            <a:t> o</a:t>
          </a:r>
        </a:p>
        <a:p>
          <a:r>
            <a:rPr lang="es-AR" dirty="0" err="1" smtClean="0"/>
            <a:t>Carbapenem</a:t>
          </a:r>
          <a:r>
            <a:rPr lang="es-AR" dirty="0" smtClean="0"/>
            <a:t>  </a:t>
          </a:r>
          <a:r>
            <a:rPr lang="es-AR" dirty="0" err="1" smtClean="0"/>
            <a:t>tigeciclina</a:t>
          </a:r>
          <a:r>
            <a:rPr lang="es-AR" dirty="0" smtClean="0"/>
            <a:t> o</a:t>
          </a:r>
        </a:p>
        <a:p>
          <a:r>
            <a:rPr lang="es-AR" dirty="0" err="1" smtClean="0"/>
            <a:t>Amikacina</a:t>
          </a:r>
          <a:r>
            <a:rPr lang="es-AR" dirty="0" smtClean="0"/>
            <a:t> o </a:t>
          </a:r>
          <a:r>
            <a:rPr lang="es-AR" dirty="0" err="1" smtClean="0"/>
            <a:t>colistina</a:t>
          </a:r>
          <a:r>
            <a:rPr lang="es-AR" dirty="0" smtClean="0"/>
            <a:t> o </a:t>
          </a:r>
          <a:r>
            <a:rPr lang="es-AR" dirty="0" err="1" smtClean="0"/>
            <a:t>fosfomicina</a:t>
          </a:r>
          <a:endParaRPr lang="es-AR" dirty="0"/>
        </a:p>
      </dgm:t>
    </dgm:pt>
    <dgm:pt modelId="{7D10AF45-CD08-42FD-BC58-9B6543661C1F}" type="parTrans" cxnId="{84435DC4-4DFA-436C-8BFF-41BA0D79EDF6}">
      <dgm:prSet/>
      <dgm:spPr/>
      <dgm:t>
        <a:bodyPr/>
        <a:lstStyle/>
        <a:p>
          <a:endParaRPr lang="es-AR"/>
        </a:p>
      </dgm:t>
    </dgm:pt>
    <dgm:pt modelId="{F2AF1F35-9F5C-4E77-8187-F6DE5D40A806}" type="sibTrans" cxnId="{84435DC4-4DFA-436C-8BFF-41BA0D79EDF6}">
      <dgm:prSet/>
      <dgm:spPr/>
      <dgm:t>
        <a:bodyPr/>
        <a:lstStyle/>
        <a:p>
          <a:endParaRPr lang="es-AR"/>
        </a:p>
      </dgm:t>
    </dgm:pt>
    <dgm:pt modelId="{86EAF547-8F21-4A0D-8027-7EC0FA3C1855}" type="pres">
      <dgm:prSet presAssocID="{94C72921-EA94-4342-932B-AAA65EC7C2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5E7162C8-E1C0-4E76-8F50-BE16970FB9A9}" type="pres">
      <dgm:prSet presAssocID="{8AC82BEB-1F32-46F2-BC2A-B5924A859CA7}" presName="hierRoot1" presStyleCnt="0"/>
      <dgm:spPr/>
    </dgm:pt>
    <dgm:pt modelId="{506E55A6-91EC-46D9-80DA-2D0FB9EE2D2C}" type="pres">
      <dgm:prSet presAssocID="{8AC82BEB-1F32-46F2-BC2A-B5924A859CA7}" presName="composite" presStyleCnt="0"/>
      <dgm:spPr/>
    </dgm:pt>
    <dgm:pt modelId="{8EE53FFF-F09E-42E7-B6BC-5E40C2C5C872}" type="pres">
      <dgm:prSet presAssocID="{8AC82BEB-1F32-46F2-BC2A-B5924A859CA7}" presName="background" presStyleLbl="node0" presStyleIdx="0" presStyleCnt="1"/>
      <dgm:spPr/>
    </dgm:pt>
    <dgm:pt modelId="{8BCA7B31-2750-49EF-8BE9-ACAF57257F45}" type="pres">
      <dgm:prSet presAssocID="{8AC82BEB-1F32-46F2-BC2A-B5924A859CA7}" presName="text" presStyleLbl="fgAcc0" presStyleIdx="0" presStyleCnt="1" custScaleX="187227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E765E494-B673-43EA-AF84-205E0CF94D64}" type="pres">
      <dgm:prSet presAssocID="{8AC82BEB-1F32-46F2-BC2A-B5924A859CA7}" presName="hierChild2" presStyleCnt="0"/>
      <dgm:spPr/>
    </dgm:pt>
    <dgm:pt modelId="{68923166-4D4C-4F2B-9B4E-47814C2D2EA2}" type="pres">
      <dgm:prSet presAssocID="{299EE2B4-8953-4CE9-B340-28A1BBB91F8F}" presName="Name10" presStyleLbl="parChTrans1D2" presStyleIdx="0" presStyleCnt="1"/>
      <dgm:spPr/>
      <dgm:t>
        <a:bodyPr/>
        <a:lstStyle/>
        <a:p>
          <a:endParaRPr lang="es-AR"/>
        </a:p>
      </dgm:t>
    </dgm:pt>
    <dgm:pt modelId="{5285E368-CE91-4BDA-AF89-67D90B73736F}" type="pres">
      <dgm:prSet presAssocID="{4C2FE44E-FAED-4014-A8D8-94CBB41F29CF}" presName="hierRoot2" presStyleCnt="0"/>
      <dgm:spPr/>
    </dgm:pt>
    <dgm:pt modelId="{3B89D505-EB5C-4F6E-B355-7110DA396F21}" type="pres">
      <dgm:prSet presAssocID="{4C2FE44E-FAED-4014-A8D8-94CBB41F29CF}" presName="composite2" presStyleCnt="0"/>
      <dgm:spPr/>
    </dgm:pt>
    <dgm:pt modelId="{0282368D-ABDB-47A6-90EC-CC07FBE7E5F6}" type="pres">
      <dgm:prSet presAssocID="{4C2FE44E-FAED-4014-A8D8-94CBB41F29CF}" presName="background2" presStyleLbl="node2" presStyleIdx="0" presStyleCnt="1"/>
      <dgm:spPr/>
    </dgm:pt>
    <dgm:pt modelId="{BA4814F1-85B6-427E-A72E-A073C027F4CE}" type="pres">
      <dgm:prSet presAssocID="{4C2FE44E-FAED-4014-A8D8-94CBB41F29CF}" presName="text2" presStyleLbl="fgAcc2" presStyleIdx="0" presStyleCnt="1" custScaleX="48075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86F4B6F-402A-4844-A661-6FF8A4DC213E}" type="pres">
      <dgm:prSet presAssocID="{4C2FE44E-FAED-4014-A8D8-94CBB41F29CF}" presName="hierChild3" presStyleCnt="0"/>
      <dgm:spPr/>
    </dgm:pt>
    <dgm:pt modelId="{7E7C9078-733F-46D5-964B-5E83947D20E8}" type="pres">
      <dgm:prSet presAssocID="{53EFB01C-AD52-4DEC-9361-4513CE763B59}" presName="Name17" presStyleLbl="parChTrans1D3" presStyleIdx="0" presStyleCnt="2"/>
      <dgm:spPr/>
      <dgm:t>
        <a:bodyPr/>
        <a:lstStyle/>
        <a:p>
          <a:endParaRPr lang="es-AR"/>
        </a:p>
      </dgm:t>
    </dgm:pt>
    <dgm:pt modelId="{7AA7D436-68A8-4902-8B9D-1CD1EB3AF1E6}" type="pres">
      <dgm:prSet presAssocID="{DACDB3F5-493E-427F-BAAB-861E99259330}" presName="hierRoot3" presStyleCnt="0"/>
      <dgm:spPr/>
    </dgm:pt>
    <dgm:pt modelId="{CDFF0B0F-9E34-4417-A0F1-FDAC83FCD596}" type="pres">
      <dgm:prSet presAssocID="{DACDB3F5-493E-427F-BAAB-861E99259330}" presName="composite3" presStyleCnt="0"/>
      <dgm:spPr/>
    </dgm:pt>
    <dgm:pt modelId="{EAA40950-7913-4A59-99F2-4B83DDD8F502}" type="pres">
      <dgm:prSet presAssocID="{DACDB3F5-493E-427F-BAAB-861E99259330}" presName="background3" presStyleLbl="node3" presStyleIdx="0" presStyleCnt="2"/>
      <dgm:spPr/>
    </dgm:pt>
    <dgm:pt modelId="{08DAC452-9EE0-4A07-B3C6-F238A1F3ACAF}" type="pres">
      <dgm:prSet presAssocID="{DACDB3F5-493E-427F-BAAB-861E99259330}" presName="text3" presStyleLbl="fgAcc3" presStyleIdx="0" presStyleCnt="2" custScaleX="15306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C96A317-AA2A-4D9A-A0F6-47752F7A5A16}" type="pres">
      <dgm:prSet presAssocID="{DACDB3F5-493E-427F-BAAB-861E99259330}" presName="hierChild4" presStyleCnt="0"/>
      <dgm:spPr/>
    </dgm:pt>
    <dgm:pt modelId="{0DE72734-6B67-40F8-A40F-F04D095D2C8D}" type="pres">
      <dgm:prSet presAssocID="{D1481371-1C96-4E05-9F3D-747417110EBB}" presName="Name23" presStyleLbl="parChTrans1D4" presStyleIdx="0" presStyleCnt="2"/>
      <dgm:spPr/>
      <dgm:t>
        <a:bodyPr/>
        <a:lstStyle/>
        <a:p>
          <a:endParaRPr lang="es-AR"/>
        </a:p>
      </dgm:t>
    </dgm:pt>
    <dgm:pt modelId="{4B0E123F-5179-4DC0-AF9A-7277B0378AB7}" type="pres">
      <dgm:prSet presAssocID="{B735E3AF-F168-4FA6-BBC5-D06E55CD2FE6}" presName="hierRoot4" presStyleCnt="0"/>
      <dgm:spPr/>
    </dgm:pt>
    <dgm:pt modelId="{22299E1A-2BE3-43EE-9316-F08146A4D18F}" type="pres">
      <dgm:prSet presAssocID="{B735E3AF-F168-4FA6-BBC5-D06E55CD2FE6}" presName="composite4" presStyleCnt="0"/>
      <dgm:spPr/>
    </dgm:pt>
    <dgm:pt modelId="{A65FE29F-2691-4621-8B60-AD653BB10822}" type="pres">
      <dgm:prSet presAssocID="{B735E3AF-F168-4FA6-BBC5-D06E55CD2FE6}" presName="background4" presStyleLbl="node4" presStyleIdx="0" presStyleCnt="2"/>
      <dgm:spPr/>
    </dgm:pt>
    <dgm:pt modelId="{62A7DC45-9C82-4B7D-9C65-163A0BD36C62}" type="pres">
      <dgm:prSet presAssocID="{B735E3AF-F168-4FA6-BBC5-D06E55CD2FE6}" presName="text4" presStyleLbl="fgAcc4" presStyleIdx="0" presStyleCnt="2" custScaleX="221551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78727F25-9C80-4DA3-A025-868F331BCC02}" type="pres">
      <dgm:prSet presAssocID="{B735E3AF-F168-4FA6-BBC5-D06E55CD2FE6}" presName="hierChild5" presStyleCnt="0"/>
      <dgm:spPr/>
    </dgm:pt>
    <dgm:pt modelId="{4105B0A7-6B91-4AB7-BE2F-3E0A49C02816}" type="pres">
      <dgm:prSet presAssocID="{0870B574-1B5A-4680-B575-468EB35226F3}" presName="Name17" presStyleLbl="parChTrans1D3" presStyleIdx="1" presStyleCnt="2"/>
      <dgm:spPr/>
      <dgm:t>
        <a:bodyPr/>
        <a:lstStyle/>
        <a:p>
          <a:endParaRPr lang="es-AR"/>
        </a:p>
      </dgm:t>
    </dgm:pt>
    <dgm:pt modelId="{77FD207A-04D2-41EB-BDBB-809DF9EB07BE}" type="pres">
      <dgm:prSet presAssocID="{16CE9418-01E6-409B-AEE7-44D45C29CD65}" presName="hierRoot3" presStyleCnt="0"/>
      <dgm:spPr/>
    </dgm:pt>
    <dgm:pt modelId="{979A204D-B21A-4C60-A57E-F73CE8702C02}" type="pres">
      <dgm:prSet presAssocID="{16CE9418-01E6-409B-AEE7-44D45C29CD65}" presName="composite3" presStyleCnt="0"/>
      <dgm:spPr/>
    </dgm:pt>
    <dgm:pt modelId="{8ABB65AF-06F7-4EF3-ADFF-C88B62975090}" type="pres">
      <dgm:prSet presAssocID="{16CE9418-01E6-409B-AEE7-44D45C29CD65}" presName="background3" presStyleLbl="node3" presStyleIdx="1" presStyleCnt="2"/>
      <dgm:spPr/>
    </dgm:pt>
    <dgm:pt modelId="{0691160B-3513-4D0D-B34C-E2510954B57E}" type="pres">
      <dgm:prSet presAssocID="{16CE9418-01E6-409B-AEE7-44D45C29CD65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8A892E1C-3A3C-4401-8370-251DBCDA66A7}" type="pres">
      <dgm:prSet presAssocID="{16CE9418-01E6-409B-AEE7-44D45C29CD65}" presName="hierChild4" presStyleCnt="0"/>
      <dgm:spPr/>
    </dgm:pt>
    <dgm:pt modelId="{51562565-FDD5-464E-B506-94ACE1F6BB99}" type="pres">
      <dgm:prSet presAssocID="{7D10AF45-CD08-42FD-BC58-9B6543661C1F}" presName="Name23" presStyleLbl="parChTrans1D4" presStyleIdx="1" presStyleCnt="2"/>
      <dgm:spPr/>
      <dgm:t>
        <a:bodyPr/>
        <a:lstStyle/>
        <a:p>
          <a:endParaRPr lang="es-AR"/>
        </a:p>
      </dgm:t>
    </dgm:pt>
    <dgm:pt modelId="{0D288B5D-CA12-4EA1-B72F-3D4CBF1835CF}" type="pres">
      <dgm:prSet presAssocID="{73C4A911-F3B8-41F8-B986-183D93744072}" presName="hierRoot4" presStyleCnt="0"/>
      <dgm:spPr/>
    </dgm:pt>
    <dgm:pt modelId="{6312B4DF-5359-4A5A-9362-B945E4562E9A}" type="pres">
      <dgm:prSet presAssocID="{73C4A911-F3B8-41F8-B986-183D93744072}" presName="composite4" presStyleCnt="0"/>
      <dgm:spPr/>
    </dgm:pt>
    <dgm:pt modelId="{7F863013-F3FD-4BA3-B5BC-D6BFD66CC0E9}" type="pres">
      <dgm:prSet presAssocID="{73C4A911-F3B8-41F8-B986-183D93744072}" presName="background4" presStyleLbl="node4" presStyleIdx="1" presStyleCnt="2"/>
      <dgm:spPr/>
    </dgm:pt>
    <dgm:pt modelId="{1588F78B-7878-4579-B0E6-8DDC94CFF68C}" type="pres">
      <dgm:prSet presAssocID="{73C4A911-F3B8-41F8-B986-183D93744072}" presName="text4" presStyleLbl="fgAcc4" presStyleIdx="1" presStyleCnt="2" custScaleX="239928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4311F28E-57C4-44BD-A1C2-3118332540F2}" type="pres">
      <dgm:prSet presAssocID="{73C4A911-F3B8-41F8-B986-183D93744072}" presName="hierChild5" presStyleCnt="0"/>
      <dgm:spPr/>
    </dgm:pt>
  </dgm:ptLst>
  <dgm:cxnLst>
    <dgm:cxn modelId="{21EA0C35-885E-43DB-9586-3FEE28DD61C3}" type="presOf" srcId="{B735E3AF-F168-4FA6-BBC5-D06E55CD2FE6}" destId="{62A7DC45-9C82-4B7D-9C65-163A0BD36C62}" srcOrd="0" destOrd="0" presId="urn:microsoft.com/office/officeart/2005/8/layout/hierarchy1"/>
    <dgm:cxn modelId="{3BD71873-3FB6-4B25-B750-320EFEDD6414}" type="presOf" srcId="{53EFB01C-AD52-4DEC-9361-4513CE763B59}" destId="{7E7C9078-733F-46D5-964B-5E83947D20E8}" srcOrd="0" destOrd="0" presId="urn:microsoft.com/office/officeart/2005/8/layout/hierarchy1"/>
    <dgm:cxn modelId="{51C52D35-245C-44C0-853B-0FB2E0C618D6}" type="presOf" srcId="{DACDB3F5-493E-427F-BAAB-861E99259330}" destId="{08DAC452-9EE0-4A07-B3C6-F238A1F3ACAF}" srcOrd="0" destOrd="0" presId="urn:microsoft.com/office/officeart/2005/8/layout/hierarchy1"/>
    <dgm:cxn modelId="{CC96483E-18D4-4F3D-8C12-FD9160C81930}" type="presOf" srcId="{0870B574-1B5A-4680-B575-468EB35226F3}" destId="{4105B0A7-6B91-4AB7-BE2F-3E0A49C02816}" srcOrd="0" destOrd="0" presId="urn:microsoft.com/office/officeart/2005/8/layout/hierarchy1"/>
    <dgm:cxn modelId="{90D94CA2-98B3-46BC-8344-0EFDA024EC93}" srcId="{8AC82BEB-1F32-46F2-BC2A-B5924A859CA7}" destId="{4C2FE44E-FAED-4014-A8D8-94CBB41F29CF}" srcOrd="0" destOrd="0" parTransId="{299EE2B4-8953-4CE9-B340-28A1BBB91F8F}" sibTransId="{30404A1A-9E3C-463A-A31B-F1CC35817125}"/>
    <dgm:cxn modelId="{74FC6420-2241-490E-A7CD-F77573E01315}" type="presOf" srcId="{7D10AF45-CD08-42FD-BC58-9B6543661C1F}" destId="{51562565-FDD5-464E-B506-94ACE1F6BB99}" srcOrd="0" destOrd="0" presId="urn:microsoft.com/office/officeart/2005/8/layout/hierarchy1"/>
    <dgm:cxn modelId="{44317E67-1ABB-4F0F-B08C-0C6DFF0BE779}" type="presOf" srcId="{4C2FE44E-FAED-4014-A8D8-94CBB41F29CF}" destId="{BA4814F1-85B6-427E-A72E-A073C027F4CE}" srcOrd="0" destOrd="0" presId="urn:microsoft.com/office/officeart/2005/8/layout/hierarchy1"/>
    <dgm:cxn modelId="{C4FA1CA4-103D-4EB0-AAAD-20A255F50FEE}" type="presOf" srcId="{299EE2B4-8953-4CE9-B340-28A1BBB91F8F}" destId="{68923166-4D4C-4F2B-9B4E-47814C2D2EA2}" srcOrd="0" destOrd="0" presId="urn:microsoft.com/office/officeart/2005/8/layout/hierarchy1"/>
    <dgm:cxn modelId="{B9588A02-D566-4BAF-A6A9-AA4ABDC15428}" srcId="{4C2FE44E-FAED-4014-A8D8-94CBB41F29CF}" destId="{16CE9418-01E6-409B-AEE7-44D45C29CD65}" srcOrd="1" destOrd="0" parTransId="{0870B574-1B5A-4680-B575-468EB35226F3}" sibTransId="{6F71425A-0455-4A7A-8993-6A11121FA5D1}"/>
    <dgm:cxn modelId="{84435DC4-4DFA-436C-8BFF-41BA0D79EDF6}" srcId="{16CE9418-01E6-409B-AEE7-44D45C29CD65}" destId="{73C4A911-F3B8-41F8-B986-183D93744072}" srcOrd="0" destOrd="0" parTransId="{7D10AF45-CD08-42FD-BC58-9B6543661C1F}" sibTransId="{F2AF1F35-9F5C-4E77-8187-F6DE5D40A806}"/>
    <dgm:cxn modelId="{97A0D955-773B-423C-A81F-C4CA9920DEB4}" type="presOf" srcId="{94C72921-EA94-4342-932B-AAA65EC7C263}" destId="{86EAF547-8F21-4A0D-8027-7EC0FA3C1855}" srcOrd="0" destOrd="0" presId="urn:microsoft.com/office/officeart/2005/8/layout/hierarchy1"/>
    <dgm:cxn modelId="{8ADDFEAD-8B01-46FB-BC4C-B9643AA13525}" srcId="{DACDB3F5-493E-427F-BAAB-861E99259330}" destId="{B735E3AF-F168-4FA6-BBC5-D06E55CD2FE6}" srcOrd="0" destOrd="0" parTransId="{D1481371-1C96-4E05-9F3D-747417110EBB}" sibTransId="{DE9E7E8A-C14A-42E6-A3D2-FF0324ED5FF6}"/>
    <dgm:cxn modelId="{5EE17F83-A950-4DD3-9BA2-EB789F0A2BC2}" type="presOf" srcId="{16CE9418-01E6-409B-AEE7-44D45C29CD65}" destId="{0691160B-3513-4D0D-B34C-E2510954B57E}" srcOrd="0" destOrd="0" presId="urn:microsoft.com/office/officeart/2005/8/layout/hierarchy1"/>
    <dgm:cxn modelId="{2282898D-C7BB-4597-B1FE-DF7CC9120A52}" type="presOf" srcId="{D1481371-1C96-4E05-9F3D-747417110EBB}" destId="{0DE72734-6B67-40F8-A40F-F04D095D2C8D}" srcOrd="0" destOrd="0" presId="urn:microsoft.com/office/officeart/2005/8/layout/hierarchy1"/>
    <dgm:cxn modelId="{B4CF4823-3436-403D-8AFC-C7A67202FD08}" type="presOf" srcId="{8AC82BEB-1F32-46F2-BC2A-B5924A859CA7}" destId="{8BCA7B31-2750-49EF-8BE9-ACAF57257F45}" srcOrd="0" destOrd="0" presId="urn:microsoft.com/office/officeart/2005/8/layout/hierarchy1"/>
    <dgm:cxn modelId="{A0B6C648-75E3-4786-81C8-4DF2F9D81DF9}" srcId="{4C2FE44E-FAED-4014-A8D8-94CBB41F29CF}" destId="{DACDB3F5-493E-427F-BAAB-861E99259330}" srcOrd="0" destOrd="0" parTransId="{53EFB01C-AD52-4DEC-9361-4513CE763B59}" sibTransId="{0DE2D5A6-2C8A-41D0-9CFC-0F99DE60780C}"/>
    <dgm:cxn modelId="{48C14DB1-BA39-4B87-A5F2-881943B99254}" srcId="{94C72921-EA94-4342-932B-AAA65EC7C263}" destId="{8AC82BEB-1F32-46F2-BC2A-B5924A859CA7}" srcOrd="0" destOrd="0" parTransId="{5DC5A7B8-AB0F-41EE-B710-7C356CF83352}" sibTransId="{205AC72A-3A71-4169-A461-2A63EF56DDEA}"/>
    <dgm:cxn modelId="{EDF38F5A-A1E3-4586-B671-6FFD3DA0F099}" type="presOf" srcId="{73C4A911-F3B8-41F8-B986-183D93744072}" destId="{1588F78B-7878-4579-B0E6-8DDC94CFF68C}" srcOrd="0" destOrd="0" presId="urn:microsoft.com/office/officeart/2005/8/layout/hierarchy1"/>
    <dgm:cxn modelId="{92FBCF52-410F-4CED-ABEB-2CD2A0682C33}" type="presParOf" srcId="{86EAF547-8F21-4A0D-8027-7EC0FA3C1855}" destId="{5E7162C8-E1C0-4E76-8F50-BE16970FB9A9}" srcOrd="0" destOrd="0" presId="urn:microsoft.com/office/officeart/2005/8/layout/hierarchy1"/>
    <dgm:cxn modelId="{B9CD6D66-ED15-4C70-A76B-5DF159C7025A}" type="presParOf" srcId="{5E7162C8-E1C0-4E76-8F50-BE16970FB9A9}" destId="{506E55A6-91EC-46D9-80DA-2D0FB9EE2D2C}" srcOrd="0" destOrd="0" presId="urn:microsoft.com/office/officeart/2005/8/layout/hierarchy1"/>
    <dgm:cxn modelId="{40B42800-6EDF-45AA-AC37-8E189BB866F0}" type="presParOf" srcId="{506E55A6-91EC-46D9-80DA-2D0FB9EE2D2C}" destId="{8EE53FFF-F09E-42E7-B6BC-5E40C2C5C872}" srcOrd="0" destOrd="0" presId="urn:microsoft.com/office/officeart/2005/8/layout/hierarchy1"/>
    <dgm:cxn modelId="{747E2EA3-2197-492D-9705-B88EC705C776}" type="presParOf" srcId="{506E55A6-91EC-46D9-80DA-2D0FB9EE2D2C}" destId="{8BCA7B31-2750-49EF-8BE9-ACAF57257F45}" srcOrd="1" destOrd="0" presId="urn:microsoft.com/office/officeart/2005/8/layout/hierarchy1"/>
    <dgm:cxn modelId="{7AA3A9EC-2EAD-4014-B1AB-5EDF68D56B62}" type="presParOf" srcId="{5E7162C8-E1C0-4E76-8F50-BE16970FB9A9}" destId="{E765E494-B673-43EA-AF84-205E0CF94D64}" srcOrd="1" destOrd="0" presId="urn:microsoft.com/office/officeart/2005/8/layout/hierarchy1"/>
    <dgm:cxn modelId="{2FF90F3B-9C61-4FA4-BDAE-F36E8FA6D374}" type="presParOf" srcId="{E765E494-B673-43EA-AF84-205E0CF94D64}" destId="{68923166-4D4C-4F2B-9B4E-47814C2D2EA2}" srcOrd="0" destOrd="0" presId="urn:microsoft.com/office/officeart/2005/8/layout/hierarchy1"/>
    <dgm:cxn modelId="{7E8AD132-2A0E-4344-B598-A01E2A97321A}" type="presParOf" srcId="{E765E494-B673-43EA-AF84-205E0CF94D64}" destId="{5285E368-CE91-4BDA-AF89-67D90B73736F}" srcOrd="1" destOrd="0" presId="urn:microsoft.com/office/officeart/2005/8/layout/hierarchy1"/>
    <dgm:cxn modelId="{78BEA4EB-0F82-41BB-ACDA-CB5FCAD0FDB9}" type="presParOf" srcId="{5285E368-CE91-4BDA-AF89-67D90B73736F}" destId="{3B89D505-EB5C-4F6E-B355-7110DA396F21}" srcOrd="0" destOrd="0" presId="urn:microsoft.com/office/officeart/2005/8/layout/hierarchy1"/>
    <dgm:cxn modelId="{D8B05E1B-60B3-4262-AE4E-BFB2788CF087}" type="presParOf" srcId="{3B89D505-EB5C-4F6E-B355-7110DA396F21}" destId="{0282368D-ABDB-47A6-90EC-CC07FBE7E5F6}" srcOrd="0" destOrd="0" presId="urn:microsoft.com/office/officeart/2005/8/layout/hierarchy1"/>
    <dgm:cxn modelId="{545E40D3-DD50-43C1-8DEA-92E778642BCB}" type="presParOf" srcId="{3B89D505-EB5C-4F6E-B355-7110DA396F21}" destId="{BA4814F1-85B6-427E-A72E-A073C027F4CE}" srcOrd="1" destOrd="0" presId="urn:microsoft.com/office/officeart/2005/8/layout/hierarchy1"/>
    <dgm:cxn modelId="{F824E525-FDB0-4FCC-A19E-1BC0FC5D7A5A}" type="presParOf" srcId="{5285E368-CE91-4BDA-AF89-67D90B73736F}" destId="{D86F4B6F-402A-4844-A661-6FF8A4DC213E}" srcOrd="1" destOrd="0" presId="urn:microsoft.com/office/officeart/2005/8/layout/hierarchy1"/>
    <dgm:cxn modelId="{F979BF18-0BCA-4E83-9A7B-788B14F871C1}" type="presParOf" srcId="{D86F4B6F-402A-4844-A661-6FF8A4DC213E}" destId="{7E7C9078-733F-46D5-964B-5E83947D20E8}" srcOrd="0" destOrd="0" presId="urn:microsoft.com/office/officeart/2005/8/layout/hierarchy1"/>
    <dgm:cxn modelId="{C0769798-85D3-49A4-900F-0C449E1C8711}" type="presParOf" srcId="{D86F4B6F-402A-4844-A661-6FF8A4DC213E}" destId="{7AA7D436-68A8-4902-8B9D-1CD1EB3AF1E6}" srcOrd="1" destOrd="0" presId="urn:microsoft.com/office/officeart/2005/8/layout/hierarchy1"/>
    <dgm:cxn modelId="{21B7B97C-BFC4-4873-A74B-145E0BE2A9B1}" type="presParOf" srcId="{7AA7D436-68A8-4902-8B9D-1CD1EB3AF1E6}" destId="{CDFF0B0F-9E34-4417-A0F1-FDAC83FCD596}" srcOrd="0" destOrd="0" presId="urn:microsoft.com/office/officeart/2005/8/layout/hierarchy1"/>
    <dgm:cxn modelId="{285DA605-EBCD-413D-96F5-B64304028CBC}" type="presParOf" srcId="{CDFF0B0F-9E34-4417-A0F1-FDAC83FCD596}" destId="{EAA40950-7913-4A59-99F2-4B83DDD8F502}" srcOrd="0" destOrd="0" presId="urn:microsoft.com/office/officeart/2005/8/layout/hierarchy1"/>
    <dgm:cxn modelId="{6CF0E560-98EE-4266-89E6-6BBB543675C9}" type="presParOf" srcId="{CDFF0B0F-9E34-4417-A0F1-FDAC83FCD596}" destId="{08DAC452-9EE0-4A07-B3C6-F238A1F3ACAF}" srcOrd="1" destOrd="0" presId="urn:microsoft.com/office/officeart/2005/8/layout/hierarchy1"/>
    <dgm:cxn modelId="{E4A7FD42-A947-4446-A3FB-F9FE49AF8B19}" type="presParOf" srcId="{7AA7D436-68A8-4902-8B9D-1CD1EB3AF1E6}" destId="{DC96A317-AA2A-4D9A-A0F6-47752F7A5A16}" srcOrd="1" destOrd="0" presId="urn:microsoft.com/office/officeart/2005/8/layout/hierarchy1"/>
    <dgm:cxn modelId="{112EA7DA-43C1-4EEC-A2A3-140E170CBD94}" type="presParOf" srcId="{DC96A317-AA2A-4D9A-A0F6-47752F7A5A16}" destId="{0DE72734-6B67-40F8-A40F-F04D095D2C8D}" srcOrd="0" destOrd="0" presId="urn:microsoft.com/office/officeart/2005/8/layout/hierarchy1"/>
    <dgm:cxn modelId="{C5A1245D-F6AC-4AE6-B460-977791C19C35}" type="presParOf" srcId="{DC96A317-AA2A-4D9A-A0F6-47752F7A5A16}" destId="{4B0E123F-5179-4DC0-AF9A-7277B0378AB7}" srcOrd="1" destOrd="0" presId="urn:microsoft.com/office/officeart/2005/8/layout/hierarchy1"/>
    <dgm:cxn modelId="{79304AE6-5995-4374-962D-0FF004E805A3}" type="presParOf" srcId="{4B0E123F-5179-4DC0-AF9A-7277B0378AB7}" destId="{22299E1A-2BE3-43EE-9316-F08146A4D18F}" srcOrd="0" destOrd="0" presId="urn:microsoft.com/office/officeart/2005/8/layout/hierarchy1"/>
    <dgm:cxn modelId="{89A3AE0C-B7C9-4147-84C1-3896AEB121B2}" type="presParOf" srcId="{22299E1A-2BE3-43EE-9316-F08146A4D18F}" destId="{A65FE29F-2691-4621-8B60-AD653BB10822}" srcOrd="0" destOrd="0" presId="urn:microsoft.com/office/officeart/2005/8/layout/hierarchy1"/>
    <dgm:cxn modelId="{DCEA1DD8-12CE-422F-ABA4-3AB91A5BDE4F}" type="presParOf" srcId="{22299E1A-2BE3-43EE-9316-F08146A4D18F}" destId="{62A7DC45-9C82-4B7D-9C65-163A0BD36C62}" srcOrd="1" destOrd="0" presId="urn:microsoft.com/office/officeart/2005/8/layout/hierarchy1"/>
    <dgm:cxn modelId="{1E07E9F5-B47D-42D8-B37D-076343A1384F}" type="presParOf" srcId="{4B0E123F-5179-4DC0-AF9A-7277B0378AB7}" destId="{78727F25-9C80-4DA3-A025-868F331BCC02}" srcOrd="1" destOrd="0" presId="urn:microsoft.com/office/officeart/2005/8/layout/hierarchy1"/>
    <dgm:cxn modelId="{C3C0A091-1BFA-489D-ADD7-E7385E6CD65A}" type="presParOf" srcId="{D86F4B6F-402A-4844-A661-6FF8A4DC213E}" destId="{4105B0A7-6B91-4AB7-BE2F-3E0A49C02816}" srcOrd="2" destOrd="0" presId="urn:microsoft.com/office/officeart/2005/8/layout/hierarchy1"/>
    <dgm:cxn modelId="{93334117-E8ED-45E2-86CA-AA47A68E20BB}" type="presParOf" srcId="{D86F4B6F-402A-4844-A661-6FF8A4DC213E}" destId="{77FD207A-04D2-41EB-BDBB-809DF9EB07BE}" srcOrd="3" destOrd="0" presId="urn:microsoft.com/office/officeart/2005/8/layout/hierarchy1"/>
    <dgm:cxn modelId="{F7701799-9DF6-4173-8CE5-BD0B7D05038F}" type="presParOf" srcId="{77FD207A-04D2-41EB-BDBB-809DF9EB07BE}" destId="{979A204D-B21A-4C60-A57E-F73CE8702C02}" srcOrd="0" destOrd="0" presId="urn:microsoft.com/office/officeart/2005/8/layout/hierarchy1"/>
    <dgm:cxn modelId="{77043043-8A34-44B1-9C52-D8B833C03863}" type="presParOf" srcId="{979A204D-B21A-4C60-A57E-F73CE8702C02}" destId="{8ABB65AF-06F7-4EF3-ADFF-C88B62975090}" srcOrd="0" destOrd="0" presId="urn:microsoft.com/office/officeart/2005/8/layout/hierarchy1"/>
    <dgm:cxn modelId="{E2E9F711-7F29-4EF0-925F-ED4EFF28A0A0}" type="presParOf" srcId="{979A204D-B21A-4C60-A57E-F73CE8702C02}" destId="{0691160B-3513-4D0D-B34C-E2510954B57E}" srcOrd="1" destOrd="0" presId="urn:microsoft.com/office/officeart/2005/8/layout/hierarchy1"/>
    <dgm:cxn modelId="{8DF8658B-0FA0-43F7-8ECE-691367B9361F}" type="presParOf" srcId="{77FD207A-04D2-41EB-BDBB-809DF9EB07BE}" destId="{8A892E1C-3A3C-4401-8370-251DBCDA66A7}" srcOrd="1" destOrd="0" presId="urn:microsoft.com/office/officeart/2005/8/layout/hierarchy1"/>
    <dgm:cxn modelId="{6D35EF7F-EC2E-4F75-941C-5F7DDAC472B4}" type="presParOf" srcId="{8A892E1C-3A3C-4401-8370-251DBCDA66A7}" destId="{51562565-FDD5-464E-B506-94ACE1F6BB99}" srcOrd="0" destOrd="0" presId="urn:microsoft.com/office/officeart/2005/8/layout/hierarchy1"/>
    <dgm:cxn modelId="{0B951CE2-C3D6-4D97-9519-4DCF506F8E5B}" type="presParOf" srcId="{8A892E1C-3A3C-4401-8370-251DBCDA66A7}" destId="{0D288B5D-CA12-4EA1-B72F-3D4CBF1835CF}" srcOrd="1" destOrd="0" presId="urn:microsoft.com/office/officeart/2005/8/layout/hierarchy1"/>
    <dgm:cxn modelId="{C747E65C-BDB5-41FF-8B99-9F672ED79383}" type="presParOf" srcId="{0D288B5D-CA12-4EA1-B72F-3D4CBF1835CF}" destId="{6312B4DF-5359-4A5A-9362-B945E4562E9A}" srcOrd="0" destOrd="0" presId="urn:microsoft.com/office/officeart/2005/8/layout/hierarchy1"/>
    <dgm:cxn modelId="{A27A897C-D9FC-49B4-8CED-D7E8B84C1990}" type="presParOf" srcId="{6312B4DF-5359-4A5A-9362-B945E4562E9A}" destId="{7F863013-F3FD-4BA3-B5BC-D6BFD66CC0E9}" srcOrd="0" destOrd="0" presId="urn:microsoft.com/office/officeart/2005/8/layout/hierarchy1"/>
    <dgm:cxn modelId="{F8B66940-791F-4BC2-BC21-E617155F0AC5}" type="presParOf" srcId="{6312B4DF-5359-4A5A-9362-B945E4562E9A}" destId="{1588F78B-7878-4579-B0E6-8DDC94CFF68C}" srcOrd="1" destOrd="0" presId="urn:microsoft.com/office/officeart/2005/8/layout/hierarchy1"/>
    <dgm:cxn modelId="{CC526033-A32F-479B-B4A3-6FFBE050F701}" type="presParOf" srcId="{0D288B5D-CA12-4EA1-B72F-3D4CBF1835CF}" destId="{4311F28E-57C4-44BD-A1C2-3118332540F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2B73E-FF5F-4C5D-BD6D-1B3836985D12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9D36B-7A96-42BC-9C99-172FE336F13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124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38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9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E25A0-4DC8-4780-A3ED-5F9B482991C2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12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E25A0-4DC8-4780-A3ED-5F9B482991C2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9781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951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617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29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10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235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794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77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209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416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437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8772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394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1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3736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488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D659-E8F3-463A-B8BE-46F2B865C114}" type="datetimeFigureOut">
              <a:rPr lang="es-AR" smtClean="0"/>
              <a:pPr/>
              <a:t>02/09/2018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995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Resistencia Bacteriana</a:t>
            </a:r>
            <a:endParaRPr lang="es-AR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Bacilos Gram Negativos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Dr. Guillermo Recúpero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Septiembre </a:t>
            </a:r>
            <a:r>
              <a:rPr lang="es-AR" b="1" dirty="0" smtClean="0">
                <a:solidFill>
                  <a:srgbClr val="0070C0"/>
                </a:solidFill>
              </a:rPr>
              <a:t>2018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8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4834" y="252707"/>
            <a:ext cx="8397978" cy="640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95372" y="205546"/>
            <a:ext cx="8539340" cy="634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5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6787" y="0"/>
            <a:ext cx="8944540" cy="677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7837" y="214312"/>
            <a:ext cx="86963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357154" y="4336869"/>
            <a:ext cx="4023360" cy="2024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4000" b="1" dirty="0" smtClean="0">
                <a:solidFill>
                  <a:schemeClr val="tx1"/>
                </a:solidFill>
              </a:rPr>
              <a:t>Cromosómicas</a:t>
            </a:r>
          </a:p>
          <a:p>
            <a:r>
              <a:rPr lang="es-AR" sz="4000" b="1" dirty="0" smtClean="0">
                <a:solidFill>
                  <a:schemeClr val="tx1"/>
                </a:solidFill>
              </a:rPr>
              <a:t>Muy pocos casos</a:t>
            </a:r>
          </a:p>
          <a:p>
            <a:r>
              <a:rPr lang="es-AR" sz="4000" b="1" dirty="0" smtClean="0">
                <a:solidFill>
                  <a:schemeClr val="tx1"/>
                </a:solidFill>
              </a:rPr>
              <a:t>No se diseminan</a:t>
            </a:r>
            <a:endParaRPr lang="es-ES" sz="40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853543" y="1541418"/>
            <a:ext cx="3056709" cy="2704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600" b="1" dirty="0" smtClean="0">
                <a:solidFill>
                  <a:srgbClr val="FF0000"/>
                </a:solidFill>
              </a:rPr>
              <a:t>NMC-A</a:t>
            </a:r>
          </a:p>
          <a:p>
            <a:r>
              <a:rPr lang="es-AR" sz="3600" b="1" dirty="0" smtClean="0">
                <a:solidFill>
                  <a:srgbClr val="FF0000"/>
                </a:solidFill>
              </a:rPr>
              <a:t>SME-1,3</a:t>
            </a:r>
          </a:p>
          <a:p>
            <a:r>
              <a:rPr lang="es-AR" sz="3600" b="1" dirty="0" smtClean="0">
                <a:solidFill>
                  <a:srgbClr val="FF0000"/>
                </a:solidFill>
              </a:rPr>
              <a:t>IMI-1</a:t>
            </a:r>
          </a:p>
          <a:p>
            <a:r>
              <a:rPr lang="es-AR" sz="3600" b="1" dirty="0" smtClean="0"/>
              <a:t>Enterobacter</a:t>
            </a:r>
          </a:p>
          <a:p>
            <a:r>
              <a:rPr lang="es-AR" sz="3600" b="1" dirty="0" smtClean="0"/>
              <a:t>Serratia</a:t>
            </a:r>
            <a:endParaRPr lang="es-ES" sz="3600" b="1" dirty="0"/>
          </a:p>
        </p:txBody>
      </p:sp>
      <p:sp>
        <p:nvSpPr>
          <p:cNvPr id="5" name="4 Elipse"/>
          <p:cNvSpPr/>
          <p:nvPr/>
        </p:nvSpPr>
        <p:spPr>
          <a:xfrm>
            <a:off x="4232360" y="182879"/>
            <a:ext cx="2286006" cy="1332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i="1" dirty="0" smtClean="0">
                <a:solidFill>
                  <a:schemeClr val="bg2">
                    <a:lumMod val="10000"/>
                  </a:schemeClr>
                </a:solidFill>
              </a:rPr>
              <a:t>CLASE A</a:t>
            </a:r>
            <a:endParaRPr lang="es-ES" sz="28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99510" y="2886892"/>
            <a:ext cx="8334102" cy="3344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200" b="1" dirty="0" smtClean="0">
                <a:solidFill>
                  <a:schemeClr val="tx1"/>
                </a:solidFill>
              </a:rPr>
              <a:t>Muy importante en Klebsiella y Enterobacterias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Poco en Pseudomonas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 Tucumán el 90 % de las Carbapenemasas son KPC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Tucumán empiezan a aparecer las OXAS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Argentina la KPC es endémica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081451" y="326571"/>
            <a:ext cx="2116182" cy="2442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rgbClr val="FF0000"/>
                </a:solidFill>
              </a:rPr>
              <a:t>KPC 1-4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Klebsiella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Serratia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Enterobacter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Pseudomona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612571" y="613954"/>
            <a:ext cx="1776549" cy="1502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i="1" dirty="0" smtClean="0">
                <a:solidFill>
                  <a:schemeClr val="bg2">
                    <a:lumMod val="10000"/>
                  </a:schemeClr>
                </a:solidFill>
              </a:rPr>
              <a:t>CLASE A</a:t>
            </a:r>
            <a:endParaRPr lang="es-ES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611188" y="1763486"/>
            <a:ext cx="2664823" cy="1881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rgbClr val="FF0000"/>
                </a:solidFill>
              </a:rPr>
              <a:t>GES-2</a:t>
            </a:r>
          </a:p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Pseudomona</a:t>
            </a:r>
          </a:p>
          <a:p>
            <a:pPr algn="ctr"/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325189" y="4075622"/>
            <a:ext cx="7576457" cy="1005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BLEE:  toca al Imipenem en forma mínima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4885509" y="209006"/>
            <a:ext cx="1985553" cy="1358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i="1" dirty="0" smtClean="0">
                <a:solidFill>
                  <a:schemeClr val="tx1"/>
                </a:solidFill>
              </a:rPr>
              <a:t>CLASE A</a:t>
            </a:r>
            <a:endParaRPr lang="es-ES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885509" y="1828799"/>
            <a:ext cx="2965268" cy="1489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rgbClr val="FF0000"/>
                </a:solidFill>
              </a:rPr>
              <a:t>OXA</a:t>
            </a:r>
          </a:p>
          <a:p>
            <a:pPr algn="ctr"/>
            <a:r>
              <a:rPr lang="es-AR" sz="3600" b="1" dirty="0" smtClean="0">
                <a:solidFill>
                  <a:schemeClr val="bg2">
                    <a:lumMod val="10000"/>
                  </a:schemeClr>
                </a:solidFill>
              </a:rPr>
              <a:t>Acinetobacter</a:t>
            </a:r>
            <a:endParaRPr lang="es-ES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664823" y="3500846"/>
            <a:ext cx="7276011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2">
                    <a:lumMod val="10000"/>
                  </a:schemeClr>
                </a:solidFill>
              </a:rPr>
              <a:t>Enterobacterias</a:t>
            </a:r>
          </a:p>
          <a:p>
            <a:pPr algn="ctr"/>
            <a:r>
              <a:rPr lang="es-AR" sz="4000" b="1" dirty="0" smtClean="0">
                <a:solidFill>
                  <a:schemeClr val="bg2">
                    <a:lumMod val="10000"/>
                  </a:schemeClr>
                </a:solidFill>
              </a:rPr>
              <a:t>La incidencia está aumentando</a:t>
            </a:r>
            <a:endParaRPr lang="es-ES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5512522" y="195942"/>
            <a:ext cx="1763485" cy="1384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i="1" dirty="0" smtClean="0">
                <a:solidFill>
                  <a:schemeClr val="bg2">
                    <a:lumMod val="10000"/>
                  </a:schemeClr>
                </a:solidFill>
              </a:rPr>
              <a:t>CLASE D</a:t>
            </a:r>
            <a:endParaRPr lang="es-ES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13464" y="156754"/>
            <a:ext cx="6374674" cy="39841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rgbClr val="FF0000"/>
                </a:solidFill>
              </a:rPr>
              <a:t>METALOBETALACTAMASAS  CLASE B</a:t>
            </a:r>
          </a:p>
          <a:p>
            <a:pPr algn="ctr"/>
            <a:r>
              <a:rPr lang="es-AR" sz="3200" b="1" dirty="0" smtClean="0">
                <a:solidFill>
                  <a:srgbClr val="FFFF00"/>
                </a:solidFill>
              </a:rPr>
              <a:t>IMP   VIM   </a:t>
            </a:r>
            <a:r>
              <a:rPr lang="es-AR" sz="3200" b="1" dirty="0" smtClean="0">
                <a:solidFill>
                  <a:srgbClr val="FF0000"/>
                </a:solidFill>
              </a:rPr>
              <a:t>SPM-1   GIM-1   SIM   </a:t>
            </a:r>
            <a:r>
              <a:rPr lang="es-AR" sz="3200" b="1" dirty="0" smtClean="0">
                <a:solidFill>
                  <a:srgbClr val="FFFF00"/>
                </a:solidFill>
              </a:rPr>
              <a:t>NDM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Klebsiella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Serratia Enterobacter 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E. Coli</a:t>
            </a:r>
          </a:p>
          <a:p>
            <a:r>
              <a:rPr lang="es-AR" sz="3200" b="1" dirty="0" smtClean="0">
                <a:solidFill>
                  <a:srgbClr val="FFFF00"/>
                </a:solidFill>
              </a:rPr>
              <a:t>Pseudomona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Acinetobacter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914400" y="4349933"/>
            <a:ext cx="10933611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600" b="1" dirty="0" smtClean="0">
                <a:solidFill>
                  <a:srgbClr val="FFFF00"/>
                </a:solidFill>
              </a:rPr>
              <a:t>NDM:</a:t>
            </a:r>
            <a:r>
              <a:rPr lang="es-AR" sz="3600" b="1" dirty="0" smtClean="0">
                <a:solidFill>
                  <a:schemeClr val="tx1"/>
                </a:solidFill>
              </a:rPr>
              <a:t> Baja incidencia, pero existen casos en Tucumán</a:t>
            </a:r>
          </a:p>
          <a:p>
            <a:r>
              <a:rPr lang="es-AR" sz="3600" b="1" dirty="0" smtClean="0">
                <a:solidFill>
                  <a:srgbClr val="FFFF00"/>
                </a:solidFill>
              </a:rPr>
              <a:t>IMP y VIM: </a:t>
            </a:r>
            <a:r>
              <a:rPr lang="es-AR" sz="3600" b="1" dirty="0" smtClean="0">
                <a:solidFill>
                  <a:schemeClr val="tx1"/>
                </a:solidFill>
              </a:rPr>
              <a:t>se detectaron en Tucumán</a:t>
            </a:r>
            <a:endParaRPr lang="es-E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4240" y="87976"/>
            <a:ext cx="8881884" cy="653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5599" y="136734"/>
            <a:ext cx="8838924" cy="6527072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674976" y="1803163"/>
            <a:ext cx="1700613" cy="12904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22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7181" y="85457"/>
            <a:ext cx="8833329" cy="658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7148" y="170516"/>
            <a:ext cx="8890430" cy="65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9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0606" y="47658"/>
            <a:ext cx="9221152" cy="6728461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8614161" y="2102265"/>
            <a:ext cx="1880075" cy="17518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258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5892" y="137756"/>
            <a:ext cx="8415782" cy="637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01337" y="300445"/>
            <a:ext cx="1050253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No se ha establecido la eficacia clínica frente a los siguientes patógenos </a:t>
            </a:r>
            <a:r>
              <a:rPr lang="es-ES" sz="2000" b="1" dirty="0" smtClean="0">
                <a:solidFill>
                  <a:srgbClr val="0070C0"/>
                </a:solidFill>
              </a:rPr>
              <a:t>Gram negativos </a:t>
            </a:r>
            <a:r>
              <a:rPr lang="es-ES" sz="2000" b="1" dirty="0" smtClean="0"/>
              <a:t>que son relevantes para las indicaciones aprobadas aunque estudios in vitro sugieren que serían sensibles a </a:t>
            </a:r>
            <a:r>
              <a:rPr lang="es-ES" sz="2000" b="1" dirty="0" smtClean="0">
                <a:solidFill>
                  <a:srgbClr val="0070C0"/>
                </a:solidFill>
              </a:rPr>
              <a:t>CAZ/AVI</a:t>
            </a:r>
            <a:r>
              <a:rPr lang="es-ES" sz="2000" b="1" dirty="0" smtClean="0"/>
              <a:t> en ausencia de mecanismos de resistencia adquiridos:  </a:t>
            </a:r>
          </a:p>
          <a:p>
            <a:r>
              <a:rPr lang="es-ES" sz="2000" b="1" dirty="0" smtClean="0"/>
              <a:t>Citrobacter </a:t>
            </a:r>
            <a:r>
              <a:rPr lang="es-ES" sz="2000" b="1" dirty="0" err="1" smtClean="0"/>
              <a:t>koseri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Enterobacter aerogenes </a:t>
            </a:r>
          </a:p>
          <a:p>
            <a:r>
              <a:rPr lang="es-ES" sz="2000" b="1" dirty="0" smtClean="0"/>
              <a:t>Morganella morganii  Proteus vulgaris Providencia rettgeri </a:t>
            </a:r>
          </a:p>
          <a:p>
            <a:r>
              <a:rPr lang="es-ES" sz="2000" b="1" dirty="0" smtClean="0"/>
              <a:t>Serratia marcescens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Estudios in vitro muestran resistencia a CAZ/AVI de los siguientes microorganismos: </a:t>
            </a:r>
          </a:p>
          <a:p>
            <a:r>
              <a:rPr lang="es-ES" sz="2000" b="1" dirty="0" err="1" smtClean="0"/>
              <a:t>Staphylococcus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aureus</a:t>
            </a:r>
            <a:r>
              <a:rPr lang="es-ES" sz="2000" b="1" dirty="0" smtClean="0"/>
              <a:t> (sensibles y resistentes a </a:t>
            </a:r>
            <a:r>
              <a:rPr lang="es-ES" sz="2000" b="1" dirty="0" err="1" smtClean="0"/>
              <a:t>meticilina</a:t>
            </a:r>
            <a:r>
              <a:rPr lang="es-ES" sz="2000" b="1" dirty="0" smtClean="0"/>
              <a:t>) </a:t>
            </a:r>
          </a:p>
          <a:p>
            <a:r>
              <a:rPr lang="es-ES" sz="2000" b="1" dirty="0" err="1" smtClean="0"/>
              <a:t>Enterococcus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r>
              <a:rPr lang="es-ES" sz="2000" b="1" dirty="0" err="1" smtClean="0"/>
              <a:t>Stenotrophomonas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maltophilia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Acinetobacter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CAZ/AVI tampoco es activo frente a microorganismos anaerobios (</a:t>
            </a:r>
            <a:r>
              <a:rPr lang="es-ES" sz="2000" b="1" dirty="0" err="1" smtClean="0"/>
              <a:t>Clostridium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sp.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Bacteroides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fragilis</a:t>
            </a:r>
            <a:r>
              <a:rPr lang="es-ES" sz="2000" b="1" dirty="0" smtClean="0"/>
              <a:t>). </a:t>
            </a:r>
          </a:p>
          <a:p>
            <a:endParaRPr lang="es-ES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Autofit/>
          </a:bodyPr>
          <a:lstStyle/>
          <a:p>
            <a:r>
              <a:rPr lang="es-A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Empírico ante la sospecha de Infección por BLEE o ERC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68760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26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Empírico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Infecciones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Sospechadas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BGNMR</a:t>
            </a:r>
            <a:endParaRPr lang="es-E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2816"/>
            <a:ext cx="912461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943872" y="6093296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Expert Rev Anti Infect </a:t>
            </a:r>
            <a:r>
              <a:rPr lang="en-US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. 2017 Jan;15(1):55-65</a:t>
            </a:r>
            <a:endParaRPr lang="es-E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8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AR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Terapia Antimicrobiana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357298"/>
            <a:ext cx="8229600" cy="5143536"/>
          </a:xfrm>
        </p:spPr>
        <p:txBody>
          <a:bodyPr>
            <a:noAutofit/>
          </a:bodyPr>
          <a:lstStyle/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Terapia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antibiótica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e.v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dentro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primera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hora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diagnóstico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La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selección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empírica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basada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estado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inmunológico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paciente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fuente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potencial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infección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y 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organismo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más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probable.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Si no hay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foco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aparente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considerar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bacterias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gram (+), gram (-) 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anaerobias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Se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tener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cuenta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MRSA,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especies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Pseudomonas, BLEE y KPC.</a:t>
            </a:r>
          </a:p>
        </p:txBody>
      </p:sp>
    </p:spTree>
    <p:extLst>
      <p:ext uri="{BB962C8B-B14F-4D97-AF65-F5344CB8AC3E}">
        <p14:creationId xmlns:p14="http://schemas.microsoft.com/office/powerpoint/2010/main" val="21916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81158" y="1071547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Duración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Hipotensión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previa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al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Inicio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Terapia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Antimicrobiana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Empírica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el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Determinante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Crítico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Sobrevida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Humanos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con Shock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Séptico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s-AR" sz="31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66910" y="3643314"/>
            <a:ext cx="7572428" cy="1752600"/>
          </a:xfrm>
        </p:spPr>
        <p:txBody>
          <a:bodyPr>
            <a:normAutofit/>
          </a:bodyPr>
          <a:lstStyle/>
          <a:p>
            <a:endParaRPr lang="en-US" sz="2800" b="1" dirty="0">
              <a:solidFill>
                <a:schemeClr val="bg1"/>
              </a:solidFill>
            </a:endParaRPr>
          </a:p>
          <a:p>
            <a:pPr algn="ctr"/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Kumar et al.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Crit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Care Med 2006;34(6)1589-1596</a:t>
            </a:r>
          </a:p>
          <a:p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Terapia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NAVM/NAH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-KPC</a:t>
            </a:r>
            <a:endParaRPr lang="es-E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31504" y="1052736"/>
            <a:ext cx="4389884" cy="639762"/>
          </a:xfrm>
        </p:spPr>
        <p:txBody>
          <a:bodyPr>
            <a:no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≤CIM 64 mg/L</a:t>
            </a:r>
          </a:p>
          <a:p>
            <a:pPr algn="ctr"/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 + AI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981200" y="1844824"/>
            <a:ext cx="4040188" cy="45365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2 g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8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tigecycline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100 mg every 12 h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4.5 MU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12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fosfomicina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4 g c/4 h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 err="1"/>
              <a:t>Ceftazidime-avibactam</a:t>
            </a:r>
            <a:r>
              <a:rPr lang="pt-BR" sz="1400" dirty="0"/>
              <a:t> 2.5 g c/8 h </a:t>
            </a:r>
            <a:r>
              <a:rPr lang="pt-BR" sz="1400" dirty="0" err="1"/>
              <a:t>e.v</a:t>
            </a:r>
            <a:endParaRPr lang="pt-BR" sz="1400" dirty="0"/>
          </a:p>
          <a:p>
            <a:pPr marL="0" indent="0" algn="ctr">
              <a:buNone/>
            </a:pPr>
            <a:r>
              <a:rPr lang="es-ES" sz="1400" dirty="0"/>
              <a:t>+/-</a:t>
            </a:r>
          </a:p>
          <a:p>
            <a:pPr marL="0" indent="0" algn="ctr">
              <a:buNone/>
            </a:pPr>
            <a:r>
              <a:rPr lang="es-ES" sz="1400" dirty="0" err="1"/>
              <a:t>gentamicina</a:t>
            </a:r>
            <a:r>
              <a:rPr lang="es-ES" sz="1400" dirty="0"/>
              <a:t> 3–5 mg/kg/d  c/24 h </a:t>
            </a:r>
            <a:r>
              <a:rPr lang="es-ES" sz="1400" dirty="0" err="1"/>
              <a:t>e.v</a:t>
            </a:r>
            <a:r>
              <a:rPr lang="es-ES" sz="1400" dirty="0"/>
              <a:t>.</a:t>
            </a:r>
          </a:p>
          <a:p>
            <a:pPr marL="0" indent="0" algn="ctr">
              <a:buNone/>
            </a:pPr>
            <a:r>
              <a:rPr lang="es-ES" sz="1400" dirty="0"/>
              <a:t>o</a:t>
            </a:r>
          </a:p>
          <a:p>
            <a:pPr marL="0" indent="0" algn="ctr">
              <a:buNone/>
            </a:pPr>
            <a:r>
              <a:rPr lang="en-US" sz="1400" dirty="0" err="1"/>
              <a:t>fosfomicina</a:t>
            </a:r>
            <a:r>
              <a:rPr lang="en-US" sz="1400" dirty="0"/>
              <a:t> 4 g c/4 h </a:t>
            </a:r>
            <a:r>
              <a:rPr lang="en-US" sz="1400" dirty="0" err="1"/>
              <a:t>e.v</a:t>
            </a:r>
            <a:r>
              <a:rPr lang="en-US" sz="1400" dirty="0"/>
              <a:t>.</a:t>
            </a:r>
          </a:p>
          <a:p>
            <a:pPr marL="0" indent="0" algn="ctr">
              <a:buNone/>
            </a:pPr>
            <a:r>
              <a:rPr lang="es-ES" sz="1400" dirty="0"/>
              <a:t>+/- antibióticos inhalatorios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69026" y="980728"/>
            <a:ext cx="4041775" cy="63976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CIM ≥ 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64 mg/L</a:t>
            </a:r>
          </a:p>
          <a:p>
            <a:pPr algn="ctr"/>
            <a:r>
              <a:rPr lang="es-E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 + AI</a:t>
            </a:r>
            <a:endParaRPr lang="es-E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69026" y="1916833"/>
            <a:ext cx="4041775" cy="4209331"/>
          </a:xfrm>
        </p:spPr>
        <p:txBody>
          <a:bodyPr>
            <a:normAutofit fontScale="47500" lnSpcReduction="20000"/>
          </a:bodyPr>
          <a:lstStyle/>
          <a:p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4.5 MU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c/12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tigeciclina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100 mg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c/12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buNone/>
            </a:pP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rifampina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600–900 mg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c/24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Ceftazidima-avibactam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2.5 g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c/8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3–5 mg/kg/d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c/24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fosfomicina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c/4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+ Antibióticos inhalatorios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600672" y="819620"/>
            <a:ext cx="4536504" cy="59046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6312024" y="6021289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Semin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Care Med. 2017 Jun;38(3):301-310</a:t>
            </a:r>
            <a:endParaRPr lang="es-ES" sz="1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11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Terapia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NAVM/NAH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-KPC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740024" y="1052736"/>
            <a:ext cx="8748464" cy="1324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CIM ≥ 64 mg/L </a:t>
            </a:r>
            <a:r>
              <a:rPr lang="pt-B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 + antibióticos </a:t>
            </a:r>
            <a:r>
              <a:rPr lang="pt-B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inhalatorios</a:t>
            </a:r>
            <a:endParaRPr lang="pt-B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75520" y="2085852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Tigeciclina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100 mg c/12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4.5 MU c/12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rifampina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600–900 mg c/24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Ertapenem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500 mg c/6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2 g c/8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Ceftazidime-avibactam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2.5 g c/8 h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fosfomicin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 g c/4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iv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Antibióticos inhalatorios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951984" y="5960314"/>
            <a:ext cx="4464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Med. 2017 Jun;38(3):301-310</a:t>
            </a:r>
            <a:endParaRPr lang="es-ES" sz="1200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1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56490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Nuevos</a:t>
            </a:r>
            <a:r>
              <a:rPr lang="en-US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Antimicrobianos</a:t>
            </a:r>
            <a:endParaRPr lang="en-US" sz="4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3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Actividad anti-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negativos de nuevos antibióticos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052736"/>
          <a:ext cx="82296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BLEE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ERC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Pseudomonas</a:t>
                      </a:r>
                      <a:endParaRPr lang="es-ES" sz="1600" dirty="0" smtClean="0"/>
                    </a:p>
                    <a:p>
                      <a:pPr algn="ctr"/>
                      <a:r>
                        <a:rPr lang="es-ES" sz="1600" dirty="0" smtClean="0"/>
                        <a:t>MR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Acinetobacter</a:t>
                      </a:r>
                      <a:endParaRPr lang="es-ES" sz="1600" dirty="0" smtClean="0"/>
                    </a:p>
                    <a:p>
                      <a:pPr algn="ctr"/>
                      <a:r>
                        <a:rPr lang="es-ES" sz="1600" dirty="0" smtClean="0"/>
                        <a:t>MR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smtClean="0"/>
                        <a:t>Ceftolozano-tazobactam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SI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SI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476632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tx1"/>
                          </a:solidFill>
                        </a:rPr>
                        <a:t>Ceftazidima-avibactam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KPC,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</a:rPr>
                        <a:t> OXA-48</a:t>
                      </a:r>
                    </a:p>
                    <a:p>
                      <a:pPr algn="ctr"/>
                      <a:r>
                        <a:rPr lang="es-ES" sz="1600" baseline="0" dirty="0" smtClean="0">
                          <a:solidFill>
                            <a:schemeClr val="tx1"/>
                          </a:solidFill>
                        </a:rPr>
                        <a:t>NO </a:t>
                      </a:r>
                      <a:r>
                        <a:rPr lang="es-ES" sz="1600" baseline="0" dirty="0" err="1" smtClean="0">
                          <a:solidFill>
                            <a:schemeClr val="tx1"/>
                          </a:solidFill>
                        </a:rPr>
                        <a:t>MBLs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Ceftarolina</a:t>
                      </a:r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fosamil-avibactam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KPC Y OXA-48</a:t>
                      </a:r>
                    </a:p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 </a:t>
                      </a:r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MBLs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Cefiderocol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KPC Y NDM-1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Aztreonam-avibactam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NDMs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Meropenem-vaborbactam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KPCs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Imipenem</a:t>
                      </a:r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cilastatina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ES" baseline="0" dirty="0" err="1" smtClean="0">
                          <a:solidFill>
                            <a:schemeClr val="bg1"/>
                          </a:solidFill>
                        </a:rPr>
                        <a:t>relebactam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KPCs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y OXA-48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NO </a:t>
                      </a:r>
                      <a:r>
                        <a:rPr lang="es-ES" baseline="0" dirty="0" err="1" smtClean="0">
                          <a:solidFill>
                            <a:schemeClr val="bg1"/>
                          </a:solidFill>
                        </a:rPr>
                        <a:t>MBLs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591944" y="6237313"/>
            <a:ext cx="475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Expert Rev Anti Infect </a:t>
            </a:r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 2017 Jan;15(1):55-65</a:t>
            </a:r>
            <a:endParaRPr lang="es-ES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9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resistencia anbiÃ³tica f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42" y="287979"/>
            <a:ext cx="7426294" cy="185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lavado de man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73" y="2655560"/>
            <a:ext cx="4848729" cy="35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tipos de aislamiento hospitalario por colo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428" y="2655560"/>
            <a:ext cx="2913838" cy="406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/>
          <p:cNvSpPr/>
          <p:nvPr/>
        </p:nvSpPr>
        <p:spPr>
          <a:xfrm>
            <a:off x="9485833" y="136732"/>
            <a:ext cx="2478280" cy="25188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USO ADECUADO DE ATB</a:t>
            </a:r>
            <a:endParaRPr lang="es-AR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9374736" y="4084890"/>
            <a:ext cx="2726109" cy="495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PRECAUCIONES</a:t>
            </a:r>
            <a:endParaRPr lang="es-AR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1649338" y="3179036"/>
            <a:ext cx="3660864" cy="38456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 w="57150">
                <a:solidFill>
                  <a:srgbClr val="0070C0"/>
                </a:solidFill>
              </a:ln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482" y="1367378"/>
            <a:ext cx="5166007" cy="321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5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694</Words>
  <Application>Microsoft Office PowerPoint</Application>
  <PresentationFormat>Panorámica</PresentationFormat>
  <Paragraphs>192</Paragraphs>
  <Slides>26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Tema de Office</vt:lpstr>
      <vt:lpstr>Resistencia Bacteriana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 Empírico ante la sospecha de Infección por BLEE o ERC</vt:lpstr>
      <vt:lpstr>Tratamiento Empírico de Infecciones Sospechadas por BGNMR</vt:lpstr>
      <vt:lpstr>Terapia Antimicrobiana</vt:lpstr>
      <vt:lpstr>   La Duración de la Hipotensión previa al Inicio de la Terapia Antimicrobiana Empírica es el Determinante Crítico en la Sobrevida en Humanos con Shock Séptico </vt:lpstr>
      <vt:lpstr>Terapia de NAVM/NAH por Kp-KPC</vt:lpstr>
      <vt:lpstr>Terapia de NAVM/NAH por Kp-KPC</vt:lpstr>
      <vt:lpstr>Nuevos Antimicrobianos</vt:lpstr>
      <vt:lpstr>Actividad anti-gram negativos de nuevos antibióticos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31</cp:revision>
  <dcterms:created xsi:type="dcterms:W3CDTF">2018-08-30T00:06:54Z</dcterms:created>
  <dcterms:modified xsi:type="dcterms:W3CDTF">2018-09-02T23:07:54Z</dcterms:modified>
</cp:coreProperties>
</file>