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476" r:id="rId2"/>
    <p:sldId id="514" r:id="rId3"/>
    <p:sldId id="515" r:id="rId4"/>
    <p:sldId id="516" r:id="rId5"/>
    <p:sldId id="503" r:id="rId6"/>
    <p:sldId id="498" r:id="rId7"/>
    <p:sldId id="500" r:id="rId8"/>
    <p:sldId id="505" r:id="rId9"/>
    <p:sldId id="499" r:id="rId10"/>
    <p:sldId id="517" r:id="rId11"/>
    <p:sldId id="506" r:id="rId12"/>
    <p:sldId id="507" r:id="rId13"/>
    <p:sldId id="509" r:id="rId14"/>
    <p:sldId id="501" r:id="rId15"/>
    <p:sldId id="504" r:id="rId16"/>
    <p:sldId id="502" r:id="rId17"/>
    <p:sldId id="510" r:id="rId18"/>
    <p:sldId id="511" r:id="rId19"/>
    <p:sldId id="513" r:id="rId20"/>
    <p:sldId id="518" r:id="rId21"/>
  </p:sldIdLst>
  <p:sldSz cx="9144000" cy="6858000" type="screen4x3"/>
  <p:notesSz cx="6858000" cy="9144000"/>
  <p:defaultTextStyle>
    <a:defPPr>
      <a:defRPr lang="es-ES"/>
    </a:defPPr>
    <a:lvl1pPr marL="0" algn="l" defTabSz="9138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7" algn="l" defTabSz="9138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4" algn="l" defTabSz="9138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06" algn="l" defTabSz="9138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1" algn="l" defTabSz="9138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598" algn="l" defTabSz="9138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8" algn="l" defTabSz="9138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BE5F1"/>
    <a:srgbClr val="003366"/>
    <a:srgbClr val="E22708"/>
    <a:srgbClr val="4F81BD"/>
    <a:srgbClr val="AEC5E0"/>
    <a:srgbClr val="4D7FBB"/>
    <a:srgbClr val="DAE7F6"/>
    <a:srgbClr val="D8E3F0"/>
    <a:srgbClr val="C2D3E8"/>
    <a:srgbClr val="5E8BC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34" autoAdjust="0"/>
    <p:restoredTop sz="83452" autoAdjust="0"/>
  </p:normalViewPr>
  <p:slideViewPr>
    <p:cSldViewPr>
      <p:cViewPr varScale="1">
        <p:scale>
          <a:sx n="60" d="100"/>
          <a:sy n="60" d="100"/>
        </p:scale>
        <p:origin x="-7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34576-CE2B-44BA-A401-71CFD7B1E96A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40442-C437-4724-99E9-C021CC05E7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707260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7" algn="l" defTabSz="9138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4" algn="l" defTabSz="9138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06" algn="l" defTabSz="9138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1" algn="l" defTabSz="9138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598" algn="l" defTabSz="9138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8" algn="l" defTabSz="9138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  <a:prstGeom prst="rect">
            <a:avLst/>
          </a:prstGeom>
        </p:spPr>
        <p:txBody>
          <a:bodyPr lIns="91386" tIns="45693" rIns="91386" bIns="45693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86" tIns="45693" rIns="91386" bIns="45693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86" tIns="45693" rIns="91386" bIns="45693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lIns="91386" tIns="45693" rIns="91386" bIns="45693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86" tIns="45693" rIns="91386" bIns="45693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 lIns="91386" tIns="45693" rIns="91386" bIns="45693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 lIns="91386" tIns="45693" rIns="91386" bIns="45693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86" tIns="45693" rIns="91386" bIns="45693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lIns="91386" tIns="45693" rIns="91386" bIns="45693" anchor="b"/>
          <a:lstStyle>
            <a:lvl1pPr marL="0" indent="0">
              <a:buNone/>
              <a:defRPr sz="2400" b="1"/>
            </a:lvl1pPr>
            <a:lvl2pPr marL="456941" indent="0">
              <a:buNone/>
              <a:defRPr sz="2000" b="1"/>
            </a:lvl2pPr>
            <a:lvl3pPr marL="913887" indent="0">
              <a:buNone/>
              <a:defRPr sz="1800" b="1"/>
            </a:lvl3pPr>
            <a:lvl4pPr marL="1370821" indent="0">
              <a:buNone/>
              <a:defRPr sz="1600" b="1"/>
            </a:lvl4pPr>
            <a:lvl5pPr marL="1827774" indent="0">
              <a:buNone/>
              <a:defRPr sz="1600" b="1"/>
            </a:lvl5pPr>
            <a:lvl6pPr marL="2284706" indent="0">
              <a:buNone/>
              <a:defRPr sz="1600" b="1"/>
            </a:lvl6pPr>
            <a:lvl7pPr marL="2741661" indent="0">
              <a:buNone/>
              <a:defRPr sz="1600" b="1"/>
            </a:lvl7pPr>
            <a:lvl8pPr marL="3198598" indent="0">
              <a:buNone/>
              <a:defRPr sz="1600" b="1"/>
            </a:lvl8pPr>
            <a:lvl9pPr marL="3655548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 lIns="91386" tIns="45693" rIns="91386" bIns="45693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  <a:prstGeom prst="rect">
            <a:avLst/>
          </a:prstGeom>
        </p:spPr>
        <p:txBody>
          <a:bodyPr lIns="91386" tIns="45693" rIns="91386" bIns="45693" anchor="b"/>
          <a:lstStyle>
            <a:lvl1pPr marL="0" indent="0">
              <a:buNone/>
              <a:defRPr sz="2400" b="1"/>
            </a:lvl1pPr>
            <a:lvl2pPr marL="456941" indent="0">
              <a:buNone/>
              <a:defRPr sz="2000" b="1"/>
            </a:lvl2pPr>
            <a:lvl3pPr marL="913887" indent="0">
              <a:buNone/>
              <a:defRPr sz="1800" b="1"/>
            </a:lvl3pPr>
            <a:lvl4pPr marL="1370821" indent="0">
              <a:buNone/>
              <a:defRPr sz="1600" b="1"/>
            </a:lvl4pPr>
            <a:lvl5pPr marL="1827774" indent="0">
              <a:buNone/>
              <a:defRPr sz="1600" b="1"/>
            </a:lvl5pPr>
            <a:lvl6pPr marL="2284706" indent="0">
              <a:buNone/>
              <a:defRPr sz="1600" b="1"/>
            </a:lvl6pPr>
            <a:lvl7pPr marL="2741661" indent="0">
              <a:buNone/>
              <a:defRPr sz="1600" b="1"/>
            </a:lvl7pPr>
            <a:lvl8pPr marL="3198598" indent="0">
              <a:buNone/>
              <a:defRPr sz="1600" b="1"/>
            </a:lvl8pPr>
            <a:lvl9pPr marL="3655548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  <a:prstGeom prst="rect">
            <a:avLst/>
          </a:prstGeom>
        </p:spPr>
        <p:txBody>
          <a:bodyPr lIns="91386" tIns="45693" rIns="91386" bIns="45693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86" tIns="45693" rIns="91386" bIns="45693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lIns="91386" tIns="45693" rIns="91386" bIns="45693"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77"/>
            <a:ext cx="5111750" cy="5853113"/>
          </a:xfrm>
          <a:prstGeom prst="rect">
            <a:avLst/>
          </a:prstGeom>
        </p:spPr>
        <p:txBody>
          <a:bodyPr lIns="91386" tIns="45693" rIns="91386" bIns="45693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27"/>
            <a:ext cx="3008313" cy="4691063"/>
          </a:xfrm>
          <a:prstGeom prst="rect">
            <a:avLst/>
          </a:prstGeom>
        </p:spPr>
        <p:txBody>
          <a:bodyPr lIns="91386" tIns="45693" rIns="91386" bIns="45693"/>
          <a:lstStyle>
            <a:lvl1pPr marL="0" indent="0">
              <a:buNone/>
              <a:defRPr sz="1400"/>
            </a:lvl1pPr>
            <a:lvl2pPr marL="456941" indent="0">
              <a:buNone/>
              <a:defRPr sz="1200"/>
            </a:lvl2pPr>
            <a:lvl3pPr marL="913887" indent="0">
              <a:buNone/>
              <a:defRPr sz="1000"/>
            </a:lvl3pPr>
            <a:lvl4pPr marL="1370821" indent="0">
              <a:buNone/>
              <a:defRPr sz="900"/>
            </a:lvl4pPr>
            <a:lvl5pPr marL="1827774" indent="0">
              <a:buNone/>
              <a:defRPr sz="900"/>
            </a:lvl5pPr>
            <a:lvl6pPr marL="2284706" indent="0">
              <a:buNone/>
              <a:defRPr sz="900"/>
            </a:lvl6pPr>
            <a:lvl7pPr marL="2741661" indent="0">
              <a:buNone/>
              <a:defRPr sz="900"/>
            </a:lvl7pPr>
            <a:lvl8pPr marL="3198598" indent="0">
              <a:buNone/>
              <a:defRPr sz="900"/>
            </a:lvl8pPr>
            <a:lvl9pPr marL="3655548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86" tIns="45693" rIns="91386" bIns="45693"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lIns="91386" tIns="45693" rIns="91386" bIns="45693"/>
          <a:lstStyle>
            <a:lvl1pPr marL="0" indent="0">
              <a:buNone/>
              <a:defRPr sz="3200"/>
            </a:lvl1pPr>
            <a:lvl2pPr marL="456941" indent="0">
              <a:buNone/>
              <a:defRPr sz="2800"/>
            </a:lvl2pPr>
            <a:lvl3pPr marL="913887" indent="0">
              <a:buNone/>
              <a:defRPr sz="2400"/>
            </a:lvl3pPr>
            <a:lvl4pPr marL="1370821" indent="0">
              <a:buNone/>
              <a:defRPr sz="2000"/>
            </a:lvl4pPr>
            <a:lvl5pPr marL="1827774" indent="0">
              <a:buNone/>
              <a:defRPr sz="2000"/>
            </a:lvl5pPr>
            <a:lvl6pPr marL="2284706" indent="0">
              <a:buNone/>
              <a:defRPr sz="2000"/>
            </a:lvl6pPr>
            <a:lvl7pPr marL="2741661" indent="0">
              <a:buNone/>
              <a:defRPr sz="2000"/>
            </a:lvl7pPr>
            <a:lvl8pPr marL="3198598" indent="0">
              <a:buNone/>
              <a:defRPr sz="2000"/>
            </a:lvl8pPr>
            <a:lvl9pPr marL="3655548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86" tIns="45693" rIns="91386" bIns="45693"/>
          <a:lstStyle>
            <a:lvl1pPr marL="0" indent="0">
              <a:buNone/>
              <a:defRPr sz="1400"/>
            </a:lvl1pPr>
            <a:lvl2pPr marL="456941" indent="0">
              <a:buNone/>
              <a:defRPr sz="1200"/>
            </a:lvl2pPr>
            <a:lvl3pPr marL="913887" indent="0">
              <a:buNone/>
              <a:defRPr sz="1000"/>
            </a:lvl3pPr>
            <a:lvl4pPr marL="1370821" indent="0">
              <a:buNone/>
              <a:defRPr sz="900"/>
            </a:lvl4pPr>
            <a:lvl5pPr marL="1827774" indent="0">
              <a:buNone/>
              <a:defRPr sz="900"/>
            </a:lvl5pPr>
            <a:lvl6pPr marL="2284706" indent="0">
              <a:buNone/>
              <a:defRPr sz="900"/>
            </a:lvl6pPr>
            <a:lvl7pPr marL="2741661" indent="0">
              <a:buNone/>
              <a:defRPr sz="900"/>
            </a:lvl7pPr>
            <a:lvl8pPr marL="3198598" indent="0">
              <a:buNone/>
              <a:defRPr sz="900"/>
            </a:lvl8pPr>
            <a:lvl9pPr marL="3655548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86" tIns="45693" rIns="91386" bIns="45693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 lIns="91386" tIns="45693" rIns="91386" bIns="45693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65"/>
            <a:ext cx="2057400" cy="5851525"/>
          </a:xfrm>
          <a:prstGeom prst="rect">
            <a:avLst/>
          </a:prstGeom>
        </p:spPr>
        <p:txBody>
          <a:bodyPr vert="eaVert" lIns="91386" tIns="45693" rIns="91386" bIns="45693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274665"/>
            <a:ext cx="6019800" cy="5851525"/>
          </a:xfrm>
          <a:prstGeom prst="rect">
            <a:avLst/>
          </a:prstGeom>
        </p:spPr>
        <p:txBody>
          <a:bodyPr vert="eaVert" lIns="91386" tIns="45693" rIns="91386" bIns="45693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/>
              <a:pPr/>
              <a:t>11/10/2018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441798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86" tIns="45693" rIns="91386" bIns="45693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>
                <a:solidFill>
                  <a:prstClr val="black"/>
                </a:solidFill>
              </a:rPr>
              <a:pPr/>
              <a:t>11/10/2018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5797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42872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86" tIns="45693" rIns="91386" bIns="45693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C82570D-F581-40E1-B4FD-D274E5F672FD}" type="datetimeFigureOut">
              <a:rPr lang="es-ES" smtClean="0">
                <a:solidFill>
                  <a:prstClr val="black"/>
                </a:solidFill>
              </a:rPr>
              <a:pPr/>
              <a:t>11/10/2018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lIns="91386" tIns="45693" rIns="91386" bIns="45693"/>
          <a:lstStyle/>
          <a:p>
            <a:fld id="{C42FB44F-7A31-447C-BB7E-7A89D60D971F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4535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6">
                <a:lumMod val="20000"/>
                <a:lumOff val="8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0">
              <a:schemeClr val="accent1">
                <a:lumMod val="75000"/>
              </a:schemeClr>
            </a:gs>
            <a:gs pos="69000">
              <a:schemeClr val="bg1">
                <a:tint val="45000"/>
                <a:shade val="99000"/>
                <a:satMod val="350000"/>
              </a:schemeClr>
            </a:gs>
            <a:gs pos="20000">
              <a:schemeClr val="accent1">
                <a:lumMod val="75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 userDrawn="1"/>
        </p:nvSpPr>
        <p:spPr>
          <a:xfrm>
            <a:off x="-13448" y="-1"/>
            <a:ext cx="9157447" cy="6858001"/>
          </a:xfrm>
          <a:prstGeom prst="rect">
            <a:avLst/>
          </a:prstGeom>
          <a:gradFill>
            <a:gsLst>
              <a:gs pos="8000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75000"/>
                </a:schemeClr>
              </a:gs>
              <a:gs pos="69000">
                <a:srgbClr val="FEFEFE"/>
              </a:gs>
              <a:gs pos="20000">
                <a:schemeClr val="accent1">
                  <a:lumMod val="75000"/>
                </a:schemeClr>
              </a:gs>
              <a:gs pos="100000">
                <a:schemeClr val="bg1">
                  <a:shade val="20000"/>
                  <a:satMod val="2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6" tIns="45693" rIns="91386" bIns="45693"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 userDrawn="1"/>
        </p:nvSpPr>
        <p:spPr>
          <a:xfrm>
            <a:off x="107504" y="620688"/>
            <a:ext cx="8928992" cy="612067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6" tIns="45693" rIns="91386" bIns="45693" rtlCol="0" anchor="ctr"/>
          <a:lstStyle/>
          <a:p>
            <a:pPr algn="ctr"/>
            <a:endParaRPr lang="es-ES"/>
          </a:p>
        </p:txBody>
      </p:sp>
      <p:grpSp>
        <p:nvGrpSpPr>
          <p:cNvPr id="5" name="52 Grupo"/>
          <p:cNvGrpSpPr/>
          <p:nvPr userDrawn="1"/>
        </p:nvGrpSpPr>
        <p:grpSpPr>
          <a:xfrm>
            <a:off x="1521432" y="44688"/>
            <a:ext cx="504000" cy="504000"/>
            <a:chOff x="1487606" y="167640"/>
            <a:chExt cx="6250675" cy="621951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5 Forma libre"/>
            <p:cNvSpPr/>
            <p:nvPr/>
          </p:nvSpPr>
          <p:spPr>
            <a:xfrm>
              <a:off x="4617720" y="167640"/>
              <a:ext cx="899160" cy="2438400"/>
            </a:xfrm>
            <a:custGeom>
              <a:avLst/>
              <a:gdLst>
                <a:gd name="connsiteX0" fmla="*/ 0 w 899160"/>
                <a:gd name="connsiteY0" fmla="*/ 0 h 2438400"/>
                <a:gd name="connsiteX1" fmla="*/ 685800 w 899160"/>
                <a:gd name="connsiteY1" fmla="*/ 2438400 h 2438400"/>
                <a:gd name="connsiteX2" fmla="*/ 899160 w 899160"/>
                <a:gd name="connsiteY2" fmla="*/ 274320 h 2438400"/>
                <a:gd name="connsiteX3" fmla="*/ 0 w 899160"/>
                <a:gd name="connsiteY3" fmla="*/ 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9160" h="2438400">
                  <a:moveTo>
                    <a:pt x="0" y="0"/>
                  </a:moveTo>
                  <a:lnTo>
                    <a:pt x="685800" y="2438400"/>
                  </a:lnTo>
                  <a:lnTo>
                    <a:pt x="899160" y="27432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7" name="6 Forma libre"/>
            <p:cNvSpPr/>
            <p:nvPr/>
          </p:nvSpPr>
          <p:spPr>
            <a:xfrm>
              <a:off x="5513696" y="395785"/>
              <a:ext cx="996286" cy="2442949"/>
            </a:xfrm>
            <a:custGeom>
              <a:avLst/>
              <a:gdLst>
                <a:gd name="connsiteX0" fmla="*/ 232011 w 996286"/>
                <a:gd name="connsiteY0" fmla="*/ 0 h 2442949"/>
                <a:gd name="connsiteX1" fmla="*/ 0 w 996286"/>
                <a:gd name="connsiteY1" fmla="*/ 2442949 h 2442949"/>
                <a:gd name="connsiteX2" fmla="*/ 996286 w 996286"/>
                <a:gd name="connsiteY2" fmla="*/ 518615 h 2442949"/>
                <a:gd name="connsiteX3" fmla="*/ 232011 w 996286"/>
                <a:gd name="connsiteY3" fmla="*/ 0 h 2442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6286" h="2442949">
                  <a:moveTo>
                    <a:pt x="232011" y="0"/>
                  </a:moveTo>
                  <a:lnTo>
                    <a:pt x="0" y="2442949"/>
                  </a:lnTo>
                  <a:lnTo>
                    <a:pt x="996286" y="518615"/>
                  </a:lnTo>
                  <a:lnTo>
                    <a:pt x="23201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8" name="7 Forma libre"/>
            <p:cNvSpPr/>
            <p:nvPr/>
          </p:nvSpPr>
          <p:spPr>
            <a:xfrm>
              <a:off x="5609230" y="968991"/>
              <a:ext cx="1624083" cy="2251881"/>
            </a:xfrm>
            <a:custGeom>
              <a:avLst/>
              <a:gdLst>
                <a:gd name="connsiteX0" fmla="*/ 1105469 w 1624083"/>
                <a:gd name="connsiteY0" fmla="*/ 0 h 2251881"/>
                <a:gd name="connsiteX1" fmla="*/ 0 w 1624083"/>
                <a:gd name="connsiteY1" fmla="*/ 2251881 h 2251881"/>
                <a:gd name="connsiteX2" fmla="*/ 1624083 w 1624083"/>
                <a:gd name="connsiteY2" fmla="*/ 791570 h 2251881"/>
                <a:gd name="connsiteX3" fmla="*/ 1105469 w 1624083"/>
                <a:gd name="connsiteY3" fmla="*/ 0 h 225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4083" h="2251881">
                  <a:moveTo>
                    <a:pt x="1105469" y="0"/>
                  </a:moveTo>
                  <a:lnTo>
                    <a:pt x="0" y="2251881"/>
                  </a:lnTo>
                  <a:lnTo>
                    <a:pt x="1624083" y="791570"/>
                  </a:lnTo>
                  <a:lnTo>
                    <a:pt x="110546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9" name="8 Forma libre"/>
            <p:cNvSpPr/>
            <p:nvPr/>
          </p:nvSpPr>
          <p:spPr>
            <a:xfrm>
              <a:off x="5595582" y="1897039"/>
              <a:ext cx="2006221" cy="1651379"/>
            </a:xfrm>
            <a:custGeom>
              <a:avLst/>
              <a:gdLst>
                <a:gd name="connsiteX0" fmla="*/ 0 w 2006221"/>
                <a:gd name="connsiteY0" fmla="*/ 1651379 h 1651379"/>
                <a:gd name="connsiteX1" fmla="*/ 1842448 w 2006221"/>
                <a:gd name="connsiteY1" fmla="*/ 0 h 1651379"/>
                <a:gd name="connsiteX2" fmla="*/ 2006221 w 2006221"/>
                <a:gd name="connsiteY2" fmla="*/ 914400 h 1651379"/>
                <a:gd name="connsiteX3" fmla="*/ 0 w 2006221"/>
                <a:gd name="connsiteY3" fmla="*/ 1651379 h 165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6221" h="1651379">
                  <a:moveTo>
                    <a:pt x="0" y="1651379"/>
                  </a:moveTo>
                  <a:lnTo>
                    <a:pt x="1842448" y="0"/>
                  </a:lnTo>
                  <a:lnTo>
                    <a:pt x="2006221" y="914400"/>
                  </a:lnTo>
                  <a:lnTo>
                    <a:pt x="0" y="16513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10" name="9 Forma libre"/>
            <p:cNvSpPr/>
            <p:nvPr/>
          </p:nvSpPr>
          <p:spPr>
            <a:xfrm>
              <a:off x="5431809" y="3016155"/>
              <a:ext cx="2306472" cy="900752"/>
            </a:xfrm>
            <a:custGeom>
              <a:avLst/>
              <a:gdLst>
                <a:gd name="connsiteX0" fmla="*/ 0 w 2306472"/>
                <a:gd name="connsiteY0" fmla="*/ 873457 h 900752"/>
                <a:gd name="connsiteX1" fmla="*/ 2306472 w 2306472"/>
                <a:gd name="connsiteY1" fmla="*/ 0 h 900752"/>
                <a:gd name="connsiteX2" fmla="*/ 2156346 w 2306472"/>
                <a:gd name="connsiteY2" fmla="*/ 900752 h 900752"/>
                <a:gd name="connsiteX3" fmla="*/ 0 w 2306472"/>
                <a:gd name="connsiteY3" fmla="*/ 873457 h 900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6472" h="900752">
                  <a:moveTo>
                    <a:pt x="0" y="873457"/>
                  </a:moveTo>
                  <a:lnTo>
                    <a:pt x="2306472" y="0"/>
                  </a:lnTo>
                  <a:lnTo>
                    <a:pt x="2156346" y="900752"/>
                  </a:lnTo>
                  <a:lnTo>
                    <a:pt x="0" y="873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11" name="10 Forma libre"/>
            <p:cNvSpPr/>
            <p:nvPr/>
          </p:nvSpPr>
          <p:spPr>
            <a:xfrm>
              <a:off x="5131558" y="4135272"/>
              <a:ext cx="2497541" cy="818865"/>
            </a:xfrm>
            <a:custGeom>
              <a:avLst/>
              <a:gdLst>
                <a:gd name="connsiteX0" fmla="*/ 0 w 2497541"/>
                <a:gd name="connsiteY0" fmla="*/ 0 h 818865"/>
                <a:gd name="connsiteX1" fmla="*/ 2497541 w 2497541"/>
                <a:gd name="connsiteY1" fmla="*/ 13647 h 818865"/>
                <a:gd name="connsiteX2" fmla="*/ 2006221 w 2497541"/>
                <a:gd name="connsiteY2" fmla="*/ 818865 h 818865"/>
                <a:gd name="connsiteX3" fmla="*/ 0 w 2497541"/>
                <a:gd name="connsiteY3" fmla="*/ 0 h 818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7541" h="818865">
                  <a:moveTo>
                    <a:pt x="0" y="0"/>
                  </a:moveTo>
                  <a:lnTo>
                    <a:pt x="2497541" y="13647"/>
                  </a:lnTo>
                  <a:lnTo>
                    <a:pt x="2006221" y="81886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12" name="11 Forma libre"/>
            <p:cNvSpPr/>
            <p:nvPr/>
          </p:nvSpPr>
          <p:spPr>
            <a:xfrm>
              <a:off x="4831307" y="4271749"/>
              <a:ext cx="2265529" cy="1473958"/>
            </a:xfrm>
            <a:custGeom>
              <a:avLst/>
              <a:gdLst>
                <a:gd name="connsiteX0" fmla="*/ 0 w 2265529"/>
                <a:gd name="connsiteY0" fmla="*/ 0 h 1473958"/>
                <a:gd name="connsiteX1" fmla="*/ 2265529 w 2265529"/>
                <a:gd name="connsiteY1" fmla="*/ 914400 h 1473958"/>
                <a:gd name="connsiteX2" fmla="*/ 1555845 w 2265529"/>
                <a:gd name="connsiteY2" fmla="*/ 1473958 h 1473958"/>
                <a:gd name="connsiteX3" fmla="*/ 0 w 2265529"/>
                <a:gd name="connsiteY3" fmla="*/ 0 h 14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529" h="1473958">
                  <a:moveTo>
                    <a:pt x="0" y="0"/>
                  </a:moveTo>
                  <a:lnTo>
                    <a:pt x="2265529" y="914400"/>
                  </a:lnTo>
                  <a:lnTo>
                    <a:pt x="1555845" y="14739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13" name="12 Forma libre"/>
            <p:cNvSpPr/>
            <p:nvPr/>
          </p:nvSpPr>
          <p:spPr>
            <a:xfrm>
              <a:off x="4449170" y="4271749"/>
              <a:ext cx="1815152" cy="1951630"/>
            </a:xfrm>
            <a:custGeom>
              <a:avLst/>
              <a:gdLst>
                <a:gd name="connsiteX0" fmla="*/ 0 w 1815152"/>
                <a:gd name="connsiteY0" fmla="*/ 0 h 1951630"/>
                <a:gd name="connsiteX1" fmla="*/ 1815152 w 1815152"/>
                <a:gd name="connsiteY1" fmla="*/ 1665027 h 1951630"/>
                <a:gd name="connsiteX2" fmla="*/ 941696 w 1815152"/>
                <a:gd name="connsiteY2" fmla="*/ 1951630 h 1951630"/>
                <a:gd name="connsiteX3" fmla="*/ 0 w 1815152"/>
                <a:gd name="connsiteY3" fmla="*/ 0 h 195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5152" h="1951630">
                  <a:moveTo>
                    <a:pt x="0" y="0"/>
                  </a:moveTo>
                  <a:lnTo>
                    <a:pt x="1815152" y="1665027"/>
                  </a:lnTo>
                  <a:lnTo>
                    <a:pt x="941696" y="195163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15" name="14 Forma libre"/>
            <p:cNvSpPr/>
            <p:nvPr/>
          </p:nvSpPr>
          <p:spPr>
            <a:xfrm>
              <a:off x="4107976" y="4135272"/>
              <a:ext cx="1105469" cy="2251880"/>
            </a:xfrm>
            <a:custGeom>
              <a:avLst/>
              <a:gdLst>
                <a:gd name="connsiteX0" fmla="*/ 0 w 1105469"/>
                <a:gd name="connsiteY0" fmla="*/ 0 h 2251880"/>
                <a:gd name="connsiteX1" fmla="*/ 1105469 w 1105469"/>
                <a:gd name="connsiteY1" fmla="*/ 2251880 h 2251880"/>
                <a:gd name="connsiteX2" fmla="*/ 191069 w 1105469"/>
                <a:gd name="connsiteY2" fmla="*/ 2156346 h 2251880"/>
                <a:gd name="connsiteX3" fmla="*/ 0 w 1105469"/>
                <a:gd name="connsiteY3" fmla="*/ 0 h 2251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5469" h="2251880">
                  <a:moveTo>
                    <a:pt x="0" y="0"/>
                  </a:moveTo>
                  <a:lnTo>
                    <a:pt x="1105469" y="2251880"/>
                  </a:lnTo>
                  <a:lnTo>
                    <a:pt x="191069" y="215634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16" name="15 Forma libre"/>
            <p:cNvSpPr/>
            <p:nvPr/>
          </p:nvSpPr>
          <p:spPr>
            <a:xfrm>
              <a:off x="3220872" y="3903260"/>
              <a:ext cx="832513" cy="2470244"/>
            </a:xfrm>
            <a:custGeom>
              <a:avLst/>
              <a:gdLst>
                <a:gd name="connsiteX0" fmla="*/ 614149 w 832513"/>
                <a:gd name="connsiteY0" fmla="*/ 0 h 2470244"/>
                <a:gd name="connsiteX1" fmla="*/ 832513 w 832513"/>
                <a:gd name="connsiteY1" fmla="*/ 2470244 h 2470244"/>
                <a:gd name="connsiteX2" fmla="*/ 0 w 832513"/>
                <a:gd name="connsiteY2" fmla="*/ 2088107 h 2470244"/>
                <a:gd name="connsiteX3" fmla="*/ 614149 w 832513"/>
                <a:gd name="connsiteY3" fmla="*/ 0 h 2470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2513" h="2470244">
                  <a:moveTo>
                    <a:pt x="614149" y="0"/>
                  </a:moveTo>
                  <a:lnTo>
                    <a:pt x="832513" y="2470244"/>
                  </a:lnTo>
                  <a:lnTo>
                    <a:pt x="0" y="2088107"/>
                  </a:lnTo>
                  <a:lnTo>
                    <a:pt x="61414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17" name="16 Forma libre"/>
            <p:cNvSpPr/>
            <p:nvPr/>
          </p:nvSpPr>
          <p:spPr>
            <a:xfrm>
              <a:off x="2361063" y="3562066"/>
              <a:ext cx="1296537" cy="2429301"/>
            </a:xfrm>
            <a:custGeom>
              <a:avLst/>
              <a:gdLst>
                <a:gd name="connsiteX0" fmla="*/ 1296537 w 1296537"/>
                <a:gd name="connsiteY0" fmla="*/ 0 h 2429301"/>
                <a:gd name="connsiteX1" fmla="*/ 627797 w 1296537"/>
                <a:gd name="connsiteY1" fmla="*/ 2429301 h 2429301"/>
                <a:gd name="connsiteX2" fmla="*/ 0 w 1296537"/>
                <a:gd name="connsiteY2" fmla="*/ 1719618 h 2429301"/>
                <a:gd name="connsiteX3" fmla="*/ 1296537 w 1296537"/>
                <a:gd name="connsiteY3" fmla="*/ 0 h 242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6537" h="2429301">
                  <a:moveTo>
                    <a:pt x="1296537" y="0"/>
                  </a:moveTo>
                  <a:lnTo>
                    <a:pt x="627797" y="2429301"/>
                  </a:lnTo>
                  <a:lnTo>
                    <a:pt x="0" y="1719618"/>
                  </a:lnTo>
                  <a:lnTo>
                    <a:pt x="129653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1787857" y="3193576"/>
              <a:ext cx="1883391" cy="2006221"/>
            </a:xfrm>
            <a:custGeom>
              <a:avLst/>
              <a:gdLst>
                <a:gd name="connsiteX0" fmla="*/ 0 w 1883391"/>
                <a:gd name="connsiteY0" fmla="*/ 1146412 h 2006221"/>
                <a:gd name="connsiteX1" fmla="*/ 1883391 w 1883391"/>
                <a:gd name="connsiteY1" fmla="*/ 0 h 2006221"/>
                <a:gd name="connsiteX2" fmla="*/ 354842 w 1883391"/>
                <a:gd name="connsiteY2" fmla="*/ 2006221 h 2006221"/>
                <a:gd name="connsiteX3" fmla="*/ 0 w 1883391"/>
                <a:gd name="connsiteY3" fmla="*/ 1146412 h 200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3391" h="2006221">
                  <a:moveTo>
                    <a:pt x="0" y="1146412"/>
                  </a:moveTo>
                  <a:lnTo>
                    <a:pt x="1883391" y="0"/>
                  </a:lnTo>
                  <a:lnTo>
                    <a:pt x="354842" y="2006221"/>
                  </a:lnTo>
                  <a:lnTo>
                    <a:pt x="0" y="11464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19" name="18 Forma libre"/>
            <p:cNvSpPr/>
            <p:nvPr/>
          </p:nvSpPr>
          <p:spPr>
            <a:xfrm>
              <a:off x="1596788" y="2879678"/>
              <a:ext cx="2156346" cy="1337480"/>
            </a:xfrm>
            <a:custGeom>
              <a:avLst/>
              <a:gdLst>
                <a:gd name="connsiteX0" fmla="*/ 0 w 2156346"/>
                <a:gd name="connsiteY0" fmla="*/ 354841 h 1337480"/>
                <a:gd name="connsiteX1" fmla="*/ 2156346 w 2156346"/>
                <a:gd name="connsiteY1" fmla="*/ 0 h 1337480"/>
                <a:gd name="connsiteX2" fmla="*/ 0 w 2156346"/>
                <a:gd name="connsiteY2" fmla="*/ 1337480 h 1337480"/>
                <a:gd name="connsiteX3" fmla="*/ 0 w 2156346"/>
                <a:gd name="connsiteY3" fmla="*/ 354841 h 1337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6346" h="1337480">
                  <a:moveTo>
                    <a:pt x="0" y="354841"/>
                  </a:moveTo>
                  <a:lnTo>
                    <a:pt x="2156346" y="0"/>
                  </a:lnTo>
                  <a:lnTo>
                    <a:pt x="0" y="1337480"/>
                  </a:lnTo>
                  <a:lnTo>
                    <a:pt x="0" y="35484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20" name="19 Forma libre"/>
            <p:cNvSpPr/>
            <p:nvPr/>
          </p:nvSpPr>
          <p:spPr>
            <a:xfrm>
              <a:off x="1487606" y="2142699"/>
              <a:ext cx="2497540" cy="887104"/>
            </a:xfrm>
            <a:custGeom>
              <a:avLst/>
              <a:gdLst>
                <a:gd name="connsiteX0" fmla="*/ 341194 w 2497540"/>
                <a:gd name="connsiteY0" fmla="*/ 0 h 887104"/>
                <a:gd name="connsiteX1" fmla="*/ 2497540 w 2497540"/>
                <a:gd name="connsiteY1" fmla="*/ 436728 h 887104"/>
                <a:gd name="connsiteX2" fmla="*/ 0 w 2497540"/>
                <a:gd name="connsiteY2" fmla="*/ 887104 h 887104"/>
                <a:gd name="connsiteX3" fmla="*/ 341194 w 2497540"/>
                <a:gd name="connsiteY3" fmla="*/ 0 h 88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7540" h="887104">
                  <a:moveTo>
                    <a:pt x="341194" y="0"/>
                  </a:moveTo>
                  <a:lnTo>
                    <a:pt x="2497540" y="436728"/>
                  </a:lnTo>
                  <a:lnTo>
                    <a:pt x="0" y="887104"/>
                  </a:lnTo>
                  <a:lnTo>
                    <a:pt x="34119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21" name="20 Forma libre"/>
            <p:cNvSpPr/>
            <p:nvPr/>
          </p:nvSpPr>
          <p:spPr>
            <a:xfrm>
              <a:off x="1787857" y="1201003"/>
              <a:ext cx="2511188" cy="1201003"/>
            </a:xfrm>
            <a:custGeom>
              <a:avLst/>
              <a:gdLst>
                <a:gd name="connsiteX0" fmla="*/ 655092 w 2511188"/>
                <a:gd name="connsiteY0" fmla="*/ 0 h 1201003"/>
                <a:gd name="connsiteX1" fmla="*/ 2511188 w 2511188"/>
                <a:gd name="connsiteY1" fmla="*/ 1201003 h 1201003"/>
                <a:gd name="connsiteX2" fmla="*/ 0 w 2511188"/>
                <a:gd name="connsiteY2" fmla="*/ 709684 h 1201003"/>
                <a:gd name="connsiteX3" fmla="*/ 655092 w 2511188"/>
                <a:gd name="connsiteY3" fmla="*/ 0 h 120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1188" h="1201003">
                  <a:moveTo>
                    <a:pt x="655092" y="0"/>
                  </a:moveTo>
                  <a:lnTo>
                    <a:pt x="2511188" y="1201003"/>
                  </a:lnTo>
                  <a:lnTo>
                    <a:pt x="0" y="709684"/>
                  </a:lnTo>
                  <a:lnTo>
                    <a:pt x="65509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22" name="21 Forma libre"/>
            <p:cNvSpPr/>
            <p:nvPr/>
          </p:nvSpPr>
          <p:spPr>
            <a:xfrm>
              <a:off x="2511188" y="573206"/>
              <a:ext cx="2142699" cy="1787857"/>
            </a:xfrm>
            <a:custGeom>
              <a:avLst/>
              <a:gdLst>
                <a:gd name="connsiteX0" fmla="*/ 832513 w 2142699"/>
                <a:gd name="connsiteY0" fmla="*/ 0 h 1787857"/>
                <a:gd name="connsiteX1" fmla="*/ 2142699 w 2142699"/>
                <a:gd name="connsiteY1" fmla="*/ 1787857 h 1787857"/>
                <a:gd name="connsiteX2" fmla="*/ 0 w 2142699"/>
                <a:gd name="connsiteY2" fmla="*/ 423081 h 1787857"/>
                <a:gd name="connsiteX3" fmla="*/ 832513 w 2142699"/>
                <a:gd name="connsiteY3" fmla="*/ 0 h 1787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2699" h="1787857">
                  <a:moveTo>
                    <a:pt x="832513" y="0"/>
                  </a:moveTo>
                  <a:lnTo>
                    <a:pt x="2142699" y="1787857"/>
                  </a:lnTo>
                  <a:lnTo>
                    <a:pt x="0" y="423081"/>
                  </a:lnTo>
                  <a:lnTo>
                    <a:pt x="83251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  <p:sp>
          <p:nvSpPr>
            <p:cNvPr id="23" name="22 Forma libre"/>
            <p:cNvSpPr/>
            <p:nvPr/>
          </p:nvSpPr>
          <p:spPr>
            <a:xfrm>
              <a:off x="3480179" y="272955"/>
              <a:ext cx="1514902" cy="2142699"/>
            </a:xfrm>
            <a:custGeom>
              <a:avLst/>
              <a:gdLst>
                <a:gd name="connsiteX0" fmla="*/ 941696 w 1514902"/>
                <a:gd name="connsiteY0" fmla="*/ 0 h 2142699"/>
                <a:gd name="connsiteX1" fmla="*/ 1514902 w 1514902"/>
                <a:gd name="connsiteY1" fmla="*/ 2142699 h 2142699"/>
                <a:gd name="connsiteX2" fmla="*/ 0 w 1514902"/>
                <a:gd name="connsiteY2" fmla="*/ 81887 h 2142699"/>
                <a:gd name="connsiteX3" fmla="*/ 941696 w 1514902"/>
                <a:gd name="connsiteY3" fmla="*/ 0 h 214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4902" h="2142699">
                  <a:moveTo>
                    <a:pt x="941696" y="0"/>
                  </a:moveTo>
                  <a:lnTo>
                    <a:pt x="1514902" y="2142699"/>
                  </a:lnTo>
                  <a:lnTo>
                    <a:pt x="0" y="81887"/>
                  </a:lnTo>
                  <a:lnTo>
                    <a:pt x="9416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/>
            </a:p>
          </p:txBody>
        </p:sp>
      </p:grpSp>
      <p:sp>
        <p:nvSpPr>
          <p:cNvPr id="24" name="23 CuadroTexto"/>
          <p:cNvSpPr txBox="1"/>
          <p:nvPr userDrawn="1"/>
        </p:nvSpPr>
        <p:spPr>
          <a:xfrm>
            <a:off x="1953424" y="44624"/>
            <a:ext cx="1250424" cy="4770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Myriad Pro" pitchFamily="34" charset="0"/>
              </a:rPr>
              <a:t>GOBIERNO DE</a:t>
            </a:r>
          </a:p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Myriad Pro" pitchFamily="34" charset="0"/>
              </a:rPr>
              <a:t>TUCUMÁN</a:t>
            </a:r>
            <a:endParaRPr lang="es-ES" sz="14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25" name="24 CuadroTexto"/>
          <p:cNvSpPr txBox="1"/>
          <p:nvPr userDrawn="1"/>
        </p:nvSpPr>
        <p:spPr>
          <a:xfrm>
            <a:off x="-1262" y="44624"/>
            <a:ext cx="1404910" cy="4231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s-ES" sz="1050" dirty="0" smtClean="0">
                <a:solidFill>
                  <a:schemeClr val="bg1"/>
                </a:solidFill>
                <a:latin typeface="Myriad Pro" pitchFamily="34" charset="0"/>
              </a:rPr>
              <a:t>MINISTERIO DE</a:t>
            </a:r>
          </a:p>
          <a:p>
            <a:pPr algn="r"/>
            <a:r>
              <a:rPr lang="es-ES" sz="1100" b="1" dirty="0" smtClean="0">
                <a:solidFill>
                  <a:schemeClr val="bg1"/>
                </a:solidFill>
                <a:latin typeface="Myriad Pro" pitchFamily="34" charset="0"/>
              </a:rPr>
              <a:t>SALUD PÚBLICA</a:t>
            </a:r>
            <a:endParaRPr lang="es-ES" sz="11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26" name="25 Rectángulo redondeado"/>
          <p:cNvSpPr/>
          <p:nvPr userDrawn="1"/>
        </p:nvSpPr>
        <p:spPr>
          <a:xfrm>
            <a:off x="1420123" y="116632"/>
            <a:ext cx="36000" cy="396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714" r:id="rId13"/>
    <p:sldLayoutId id="2147483719" r:id="rId14"/>
    <p:sldLayoutId id="2147483748" r:id="rId15"/>
    <p:sldLayoutId id="2147483753" r:id="rId16"/>
  </p:sldLayoutIdLst>
  <p:txStyles>
    <p:titleStyle>
      <a:lvl1pPr algn="ctr" defTabSz="91388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11" indent="-342711" algn="l" defTabSz="91388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534" indent="-285588" algn="l" defTabSz="91388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53" indent="-228470" algn="l" defTabSz="9138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304" indent="-228470" algn="l" defTabSz="9138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239" indent="-228470" algn="l" defTabSz="9138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184" indent="-228470" algn="l" defTabSz="9138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26" indent="-228470" algn="l" defTabSz="9138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6" indent="-228470" algn="l" defTabSz="9138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4" indent="-228470" algn="l" defTabSz="9138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38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1" algn="l" defTabSz="9138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7" algn="l" defTabSz="9138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21" algn="l" defTabSz="9138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4" algn="l" defTabSz="9138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06" algn="l" defTabSz="9138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1" algn="l" defTabSz="9138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98" algn="l" defTabSz="9138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8" algn="l" defTabSz="9138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imageshack.us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http://img183.imageshack.us/img183/2464/b5imagen0650fe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611188" y="5445125"/>
            <a:ext cx="8229600" cy="30226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388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es-A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s-CO" sz="4400" b="1" i="0" u="none" strike="noStrike" kern="1200" cap="none" spc="0" normalizeH="0" baseline="0" noProof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es-CO" sz="4400" b="1" i="0" u="none" strike="noStrike" kern="1200" cap="none" spc="0" normalizeH="0" baseline="0" noProof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s-E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E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E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E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s-E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1 Rectángulo"/>
          <p:cNvSpPr>
            <a:spLocks noChangeArrowheads="1"/>
          </p:cNvSpPr>
          <p:nvPr/>
        </p:nvSpPr>
        <p:spPr bwMode="auto">
          <a:xfrm>
            <a:off x="251520" y="2658276"/>
            <a:ext cx="835342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AR" altLang="es-AR" sz="2400" b="1" dirty="0">
              <a:solidFill>
                <a:schemeClr val="bg1"/>
              </a:solidFill>
            </a:endParaRPr>
          </a:p>
          <a:p>
            <a:pPr algn="ctr">
              <a:lnSpc>
                <a:spcPct val="250000"/>
              </a:lnSpc>
            </a:pPr>
            <a:endParaRPr lang="es-AR" altLang="es-AR" sz="2400" b="1" u="sng" dirty="0">
              <a:solidFill>
                <a:srgbClr val="FFFF00"/>
              </a:solidFill>
            </a:endParaRPr>
          </a:p>
          <a:p>
            <a:pPr algn="ctr"/>
            <a:endParaRPr lang="es-AR" altLang="es-AR" sz="2400" b="1" dirty="0">
              <a:solidFill>
                <a:schemeClr val="bg1"/>
              </a:solidFill>
            </a:endParaRPr>
          </a:p>
          <a:p>
            <a:pPr algn="ctr"/>
            <a:endParaRPr lang="es-AR" altLang="es-AR" sz="2400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85918" y="1643050"/>
            <a:ext cx="558011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Programa 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Inmunizaciones Tucumán</a:t>
            </a:r>
            <a:endParaRPr lang="es-ES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s-ES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José Ricardo Cortez</a:t>
            </a:r>
          </a:p>
          <a:p>
            <a:pPr algn="ctr">
              <a:lnSpc>
                <a:spcPct val="150000"/>
              </a:lnSpc>
            </a:pP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Jefe División Inmunizaciones</a:t>
            </a:r>
            <a:endParaRPr lang="es-E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750" y="5841385"/>
            <a:ext cx="6387923" cy="414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09" y="785794"/>
            <a:ext cx="8013365" cy="578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50" y="549643"/>
            <a:ext cx="8077226" cy="6260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777493"/>
            <a:ext cx="8202509" cy="6080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74" y="571480"/>
            <a:ext cx="4361588" cy="628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62561"/>
            <a:ext cx="7715304" cy="5788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6726" y="579866"/>
            <a:ext cx="6153170" cy="6292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09" y="538377"/>
            <a:ext cx="8091515" cy="595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10787137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" y="419100"/>
            <a:ext cx="874395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6"/>
            <a:ext cx="7780094" cy="5876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5" y="714356"/>
            <a:ext cx="8019757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285720" y="1714488"/>
            <a:ext cx="85915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42988">
              <a:spcBef>
                <a:spcPct val="20000"/>
              </a:spcBef>
              <a:buChar char="•"/>
              <a:defRPr sz="37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1042988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1042988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1042988">
              <a:spcBef>
                <a:spcPct val="20000"/>
              </a:spcBef>
              <a:buChar char="–"/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1042988">
              <a:spcBef>
                <a:spcPct val="20000"/>
              </a:spcBef>
              <a:buChar char="»"/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AR" altLang="es-ES" sz="3600" b="1" dirty="0" smtClean="0">
                <a:latin typeface="Calibri" pitchFamily="34" charset="0"/>
              </a:rPr>
              <a:t>Vacunación antigripal 2018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AR" altLang="es-ES" sz="3200" b="1" dirty="0" smtClean="0">
                <a:latin typeface="Calibri" pitchFamily="34" charset="0"/>
              </a:rPr>
              <a:t>Avance de metas</a:t>
            </a:r>
          </a:p>
        </p:txBody>
      </p:sp>
      <p:sp>
        <p:nvSpPr>
          <p:cNvPr id="3" name="3 Marcador de texto"/>
          <p:cNvSpPr txBox="1">
            <a:spLocks noChangeArrowheads="1"/>
          </p:cNvSpPr>
          <p:nvPr/>
        </p:nvSpPr>
        <p:spPr bwMode="auto">
          <a:xfrm>
            <a:off x="306388" y="4424363"/>
            <a:ext cx="9720262" cy="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 anchor="b"/>
          <a:lstStyle>
            <a:lvl1pPr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s-ES" altLang="es-AR" dirty="0">
                <a:latin typeface="Calibri" pitchFamily="34" charset="0"/>
              </a:rPr>
              <a:t>Datos parciales</a:t>
            </a:r>
          </a:p>
          <a:p>
            <a:pPr eaLnBrk="1" hangingPunct="1">
              <a:spcBef>
                <a:spcPct val="20000"/>
              </a:spcBef>
            </a:pPr>
            <a:r>
              <a:rPr lang="es-ES" altLang="es-AR" dirty="0" smtClean="0">
                <a:latin typeface="Calibri" pitchFamily="34" charset="0"/>
              </a:rPr>
              <a:t>28 </a:t>
            </a:r>
            <a:r>
              <a:rPr lang="es-ES" altLang="es-AR" dirty="0">
                <a:latin typeface="Calibri" pitchFamily="34" charset="0"/>
              </a:rPr>
              <a:t>septiembre de 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8340904" cy="545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2 Conector recto de flecha"/>
          <p:cNvCxnSpPr/>
          <p:nvPr/>
        </p:nvCxnSpPr>
        <p:spPr>
          <a:xfrm rot="5400000" flipH="1" flipV="1">
            <a:off x="480969" y="3916599"/>
            <a:ext cx="2118206" cy="158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272" y="971533"/>
            <a:ext cx="8825728" cy="588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2 Conector recto de flecha"/>
          <p:cNvCxnSpPr/>
          <p:nvPr/>
        </p:nvCxnSpPr>
        <p:spPr>
          <a:xfrm rot="5400000" flipH="1" flipV="1">
            <a:off x="735050" y="4249788"/>
            <a:ext cx="259342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9" y="160338"/>
            <a:ext cx="8501260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-79375"/>
            <a:ext cx="8858250" cy="701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714356"/>
            <a:ext cx="7736497" cy="595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7976195" cy="5631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183.imageshack.us/img183/2464/b5imagen0650fe0.jpg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-107950" y="-100013"/>
            <a:ext cx="9251950" cy="710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extLst/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endParaRPr lang="es-ES" sz="4400" b="1" kern="0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s-ES" sz="4400" b="1" kern="0" dirty="0" smtClean="0">
                <a:solidFill>
                  <a:srgbClr val="00B050"/>
                </a:solidFill>
              </a:rPr>
              <a:t>MUCHAS GRACIAS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/>
          <a:srcRect l="5107" t="5418" r="5107" b="5418"/>
          <a:stretch>
            <a:fillRect/>
          </a:stretch>
        </p:blipFill>
        <p:spPr bwMode="auto">
          <a:xfrm>
            <a:off x="-107950" y="-98425"/>
            <a:ext cx="2085975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/>
          <a:srcRect l="5107" t="5418" r="5107" b="5418"/>
          <a:stretch>
            <a:fillRect/>
          </a:stretch>
        </p:blipFill>
        <p:spPr bwMode="auto">
          <a:xfrm>
            <a:off x="7164388" y="-100013"/>
            <a:ext cx="2085975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caroMo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8874</TotalTime>
  <Words>24</Words>
  <Application>Microsoft Office PowerPoint</Application>
  <PresentationFormat>Presentación en pantalla (4:3)</PresentationFormat>
  <Paragraphs>13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cmolina</dc:creator>
  <cp:lastModifiedBy>PRIS</cp:lastModifiedBy>
  <cp:revision>1142</cp:revision>
  <dcterms:created xsi:type="dcterms:W3CDTF">2015-08-20T12:28:02Z</dcterms:created>
  <dcterms:modified xsi:type="dcterms:W3CDTF">2018-10-12T01:04:24Z</dcterms:modified>
</cp:coreProperties>
</file>