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</p:sldMasterIdLst>
  <p:notesMasterIdLst>
    <p:notesMasterId r:id="rId93"/>
  </p:notesMasterIdLst>
  <p:handoutMasterIdLst>
    <p:handoutMasterId r:id="rId94"/>
  </p:handoutMasterIdLst>
  <p:sldIdLst>
    <p:sldId id="277" r:id="rId24"/>
    <p:sldId id="278" r:id="rId25"/>
    <p:sldId id="280" r:id="rId26"/>
    <p:sldId id="282" r:id="rId27"/>
    <p:sldId id="286" r:id="rId28"/>
    <p:sldId id="284" r:id="rId29"/>
    <p:sldId id="287" r:id="rId30"/>
    <p:sldId id="288" r:id="rId31"/>
    <p:sldId id="290" r:id="rId32"/>
    <p:sldId id="292" r:id="rId33"/>
    <p:sldId id="293" r:id="rId34"/>
    <p:sldId id="295" r:id="rId35"/>
    <p:sldId id="303" r:id="rId36"/>
    <p:sldId id="299" r:id="rId37"/>
    <p:sldId id="300" r:id="rId38"/>
    <p:sldId id="301" r:id="rId39"/>
    <p:sldId id="305" r:id="rId40"/>
    <p:sldId id="307" r:id="rId41"/>
    <p:sldId id="309" r:id="rId42"/>
    <p:sldId id="310" r:id="rId43"/>
    <p:sldId id="311" r:id="rId44"/>
    <p:sldId id="313" r:id="rId45"/>
    <p:sldId id="316" r:id="rId46"/>
    <p:sldId id="315" r:id="rId47"/>
    <p:sldId id="318" r:id="rId48"/>
    <p:sldId id="320" r:id="rId49"/>
    <p:sldId id="322" r:id="rId50"/>
    <p:sldId id="324" r:id="rId51"/>
    <p:sldId id="325" r:id="rId52"/>
    <p:sldId id="328" r:id="rId53"/>
    <p:sldId id="330" r:id="rId54"/>
    <p:sldId id="336" r:id="rId55"/>
    <p:sldId id="332" r:id="rId56"/>
    <p:sldId id="338" r:id="rId57"/>
    <p:sldId id="340" r:id="rId58"/>
    <p:sldId id="342" r:id="rId59"/>
    <p:sldId id="344" r:id="rId60"/>
    <p:sldId id="334" r:id="rId61"/>
    <p:sldId id="346" r:id="rId62"/>
    <p:sldId id="348" r:id="rId63"/>
    <p:sldId id="350" r:id="rId64"/>
    <p:sldId id="352" r:id="rId65"/>
    <p:sldId id="354" r:id="rId66"/>
    <p:sldId id="355" r:id="rId67"/>
    <p:sldId id="358" r:id="rId68"/>
    <p:sldId id="357" r:id="rId69"/>
    <p:sldId id="359" r:id="rId70"/>
    <p:sldId id="360" r:id="rId71"/>
    <p:sldId id="361" r:id="rId72"/>
    <p:sldId id="362" r:id="rId73"/>
    <p:sldId id="363" r:id="rId74"/>
    <p:sldId id="364" r:id="rId75"/>
    <p:sldId id="365" r:id="rId76"/>
    <p:sldId id="366" r:id="rId77"/>
    <p:sldId id="367" r:id="rId78"/>
    <p:sldId id="368" r:id="rId79"/>
    <p:sldId id="369" r:id="rId80"/>
    <p:sldId id="371" r:id="rId81"/>
    <p:sldId id="372" r:id="rId82"/>
    <p:sldId id="373" r:id="rId83"/>
    <p:sldId id="374" r:id="rId84"/>
    <p:sldId id="375" r:id="rId85"/>
    <p:sldId id="376" r:id="rId86"/>
    <p:sldId id="377" r:id="rId87"/>
    <p:sldId id="378" r:id="rId88"/>
    <p:sldId id="379" r:id="rId89"/>
    <p:sldId id="380" r:id="rId90"/>
    <p:sldId id="381" r:id="rId91"/>
    <p:sldId id="382" r:id="rId9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0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419" autoAdjust="0"/>
  </p:normalViewPr>
  <p:slideViewPr>
    <p:cSldViewPr snapToGrid="0">
      <p:cViewPr varScale="1">
        <p:scale>
          <a:sx n="98" d="100"/>
          <a:sy n="98" d="100"/>
        </p:scale>
        <p:origin x="82" y="115"/>
      </p:cViewPr>
      <p:guideLst>
        <p:guide pos="3840"/>
        <p:guide orient="horz" pos="20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070"/>
    </p:cViewPr>
  </p:sorterViewPr>
  <p:notesViewPr>
    <p:cSldViewPr snapToGrid="0">
      <p:cViewPr varScale="1">
        <p:scale>
          <a:sx n="85" d="100"/>
          <a:sy n="85" d="100"/>
        </p:scale>
        <p:origin x="28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76" Type="http://schemas.openxmlformats.org/officeDocument/2006/relationships/slide" Target="slides/slide53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66" Type="http://schemas.openxmlformats.org/officeDocument/2006/relationships/slide" Target="slides/slide43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87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90" Type="http://schemas.openxmlformats.org/officeDocument/2006/relationships/slide" Target="slides/slide67.xml"/><Relationship Id="rId95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slide" Target="slides/slide5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/>
      <dgm:t>
        <a:bodyPr/>
        <a:lstStyle/>
        <a:p>
          <a:r>
            <a:rPr lang="es-AR" dirty="0" smtClean="0"/>
            <a:t>AGUDA</a:t>
          </a:r>
          <a:endParaRPr lang="es-AR" dirty="0"/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/>
      <dgm:t>
        <a:bodyPr/>
        <a:lstStyle/>
        <a:p>
          <a:endParaRPr lang="es-AR"/>
        </a:p>
      </dgm:t>
    </dgm:pt>
    <dgm:pt modelId="{0467B4FF-15E8-4959-8A33-42607E8BAB8A}">
      <dgm:prSet phldrT="[Texto]"/>
      <dgm:spPr/>
      <dgm:t>
        <a:bodyPr/>
        <a:lstStyle/>
        <a:p>
          <a:r>
            <a:rPr lang="es-AR" dirty="0" smtClean="0"/>
            <a:t>SUBAGUDA</a:t>
          </a:r>
          <a:endParaRPr lang="es-AR" dirty="0"/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/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6DC7F8B1-3E06-44B1-824A-9E71D1121EAF}" type="presOf" srcId="{13CF697B-13E1-439C-9A3E-FAF4A31F22BF}" destId="{4D05CD18-13A3-4EC1-8324-3E8398801788}" srcOrd="0" destOrd="0" presId="urn:microsoft.com/office/officeart/2005/8/layout/cycle2"/>
    <dgm:cxn modelId="{10DB701B-A635-44CD-A5E0-C51476E83522}" type="presOf" srcId="{79B95A6F-7C5F-422F-83AA-5406D1663136}" destId="{4A3D029A-3E60-4DBF-92DF-A9C40C84FDDE}" srcOrd="1" destOrd="0" presId="urn:microsoft.com/office/officeart/2005/8/layout/cycle2"/>
    <dgm:cxn modelId="{F18E9B12-0686-49FC-A2A2-BC766449423F}" type="presOf" srcId="{8E97FC8D-76C0-49F6-B1D3-2A083C0501B3}" destId="{A6585B0E-4834-4054-9CE8-F2E9A205D93A}" srcOrd="0" destOrd="0" presId="urn:microsoft.com/office/officeart/2005/8/layout/cycle2"/>
    <dgm:cxn modelId="{FE6CFCC3-EA23-412E-96CD-0CB2ACC96C2F}" type="presOf" srcId="{79B95A6F-7C5F-422F-83AA-5406D1663136}" destId="{02E8FCDF-DD06-4108-A0E1-F138D14FB128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7A281C00-E78D-4DE3-9C49-56F9001B5F69}" type="presOf" srcId="{0467B4FF-15E8-4959-8A33-42607E8BAB8A}" destId="{8A957190-1246-4474-BDB5-7B1EAC477116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C319F6D4-B17C-49C8-9786-4CFD091D6D48}" type="presOf" srcId="{4DB925E7-A111-4590-A580-48B47F7B431F}" destId="{11554BFC-247B-40F4-A6CA-7EDFC0DDB294}" srcOrd="0" destOrd="0" presId="urn:microsoft.com/office/officeart/2005/8/layout/cycle2"/>
    <dgm:cxn modelId="{FA0D8111-401D-47BB-8310-83E8283FDC8C}" type="presOf" srcId="{4DB925E7-A111-4590-A580-48B47F7B431F}" destId="{35585E54-4F05-40E0-AC87-EFCAF68801AD}" srcOrd="1" destOrd="0" presId="urn:microsoft.com/office/officeart/2005/8/layout/cycle2"/>
    <dgm:cxn modelId="{C587EE9A-C564-47A9-8DCA-B0A290FB6538}" type="presParOf" srcId="{4D05CD18-13A3-4EC1-8324-3E8398801788}" destId="{A6585B0E-4834-4054-9CE8-F2E9A205D93A}" srcOrd="0" destOrd="0" presId="urn:microsoft.com/office/officeart/2005/8/layout/cycle2"/>
    <dgm:cxn modelId="{6B812324-EF63-4F91-A486-762A63429443}" type="presParOf" srcId="{4D05CD18-13A3-4EC1-8324-3E8398801788}" destId="{11554BFC-247B-40F4-A6CA-7EDFC0DDB294}" srcOrd="1" destOrd="0" presId="urn:microsoft.com/office/officeart/2005/8/layout/cycle2"/>
    <dgm:cxn modelId="{5CD73CFF-3537-491B-BF8F-7549728223FE}" type="presParOf" srcId="{11554BFC-247B-40F4-A6CA-7EDFC0DDB294}" destId="{35585E54-4F05-40E0-AC87-EFCAF68801AD}" srcOrd="0" destOrd="0" presId="urn:microsoft.com/office/officeart/2005/8/layout/cycle2"/>
    <dgm:cxn modelId="{FA03C3E3-629A-4D5E-9E0F-D1438E44FDF8}" type="presParOf" srcId="{4D05CD18-13A3-4EC1-8324-3E8398801788}" destId="{8A957190-1246-4474-BDB5-7B1EAC477116}" srcOrd="2" destOrd="0" presId="urn:microsoft.com/office/officeart/2005/8/layout/cycle2"/>
    <dgm:cxn modelId="{B2229C5E-AA9C-42E4-92D6-C89860ADAA7C}" type="presParOf" srcId="{4D05CD18-13A3-4EC1-8324-3E8398801788}" destId="{02E8FCDF-DD06-4108-A0E1-F138D14FB128}" srcOrd="3" destOrd="0" presId="urn:microsoft.com/office/officeart/2005/8/layout/cycle2"/>
    <dgm:cxn modelId="{0C4B9778-72CD-4A56-8D80-FEECC5185A2E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/>
      <dgm:t>
        <a:bodyPr/>
        <a:lstStyle/>
        <a:p>
          <a:pPr algn="ctr"/>
          <a:r>
            <a:rPr lang="es-AR" dirty="0" smtClean="0"/>
            <a:t>AGUDA</a:t>
          </a:r>
        </a:p>
        <a:p>
          <a:pPr algn="l"/>
          <a:r>
            <a:rPr lang="es-AR" dirty="0" smtClean="0"/>
            <a:t>Bacteriemia</a:t>
          </a:r>
        </a:p>
        <a:p>
          <a:pPr algn="l"/>
          <a:r>
            <a:rPr lang="es-AR" dirty="0" smtClean="0"/>
            <a:t>SIRS</a:t>
          </a:r>
        </a:p>
        <a:p>
          <a:pPr algn="l"/>
          <a:r>
            <a:rPr lang="es-AR" dirty="0" smtClean="0"/>
            <a:t>sepsis</a:t>
          </a:r>
          <a:endParaRPr lang="es-AR" dirty="0"/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/>
      <dgm:t>
        <a:bodyPr/>
        <a:lstStyle/>
        <a:p>
          <a:endParaRPr lang="es-AR"/>
        </a:p>
      </dgm:t>
    </dgm:pt>
    <dgm:pt modelId="{0467B4FF-15E8-4959-8A33-42607E8BAB8A}">
      <dgm:prSet phldrT="[Texto]"/>
      <dgm:spPr/>
      <dgm:t>
        <a:bodyPr/>
        <a:lstStyle/>
        <a:p>
          <a:r>
            <a:rPr lang="es-AR" dirty="0" smtClean="0"/>
            <a:t>SUBAGUDA</a:t>
          </a:r>
        </a:p>
        <a:p>
          <a:r>
            <a:rPr lang="es-AR" dirty="0" smtClean="0"/>
            <a:t>S.F.P</a:t>
          </a:r>
          <a:endParaRPr lang="es-AR" dirty="0"/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/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0FF13226-05CB-4B3A-BEF9-5D634B709F11}" type="presOf" srcId="{8E97FC8D-76C0-49F6-B1D3-2A083C0501B3}" destId="{A6585B0E-4834-4054-9CE8-F2E9A205D93A}" srcOrd="0" destOrd="0" presId="urn:microsoft.com/office/officeart/2005/8/layout/cycle2"/>
    <dgm:cxn modelId="{E5BDC740-E000-46EB-82EA-9FB542C3C2C3}" type="presOf" srcId="{0467B4FF-15E8-4959-8A33-42607E8BAB8A}" destId="{8A957190-1246-4474-BDB5-7B1EAC477116}" srcOrd="0" destOrd="0" presId="urn:microsoft.com/office/officeart/2005/8/layout/cycle2"/>
    <dgm:cxn modelId="{384FB751-5AE1-4ED3-8CC6-D80CDC4A287F}" type="presOf" srcId="{79B95A6F-7C5F-422F-83AA-5406D1663136}" destId="{4A3D029A-3E60-4DBF-92DF-A9C40C84FDDE}" srcOrd="1" destOrd="0" presId="urn:microsoft.com/office/officeart/2005/8/layout/cycle2"/>
    <dgm:cxn modelId="{C0614286-637B-4E61-9825-5BC33BCA34A2}" type="presOf" srcId="{13CF697B-13E1-439C-9A3E-FAF4A31F22BF}" destId="{4D05CD18-13A3-4EC1-8324-3E8398801788}" srcOrd="0" destOrd="0" presId="urn:microsoft.com/office/officeart/2005/8/layout/cycle2"/>
    <dgm:cxn modelId="{830D9FB9-C495-4142-8B0B-E67AA62386E5}" type="presOf" srcId="{4DB925E7-A111-4590-A580-48B47F7B431F}" destId="{35585E54-4F05-40E0-AC87-EFCAF68801AD}" srcOrd="1" destOrd="0" presId="urn:microsoft.com/office/officeart/2005/8/layout/cycle2"/>
    <dgm:cxn modelId="{4B34DFBF-33A9-4226-9501-217C9FEC4CE2}" type="presOf" srcId="{4DB925E7-A111-4590-A580-48B47F7B431F}" destId="{11554BFC-247B-40F4-A6CA-7EDFC0DDB294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A51C3063-4507-4578-940D-ADCD370B94AF}" type="presOf" srcId="{79B95A6F-7C5F-422F-83AA-5406D1663136}" destId="{02E8FCDF-DD06-4108-A0E1-F138D14FB128}" srcOrd="0" destOrd="0" presId="urn:microsoft.com/office/officeart/2005/8/layout/cycle2"/>
    <dgm:cxn modelId="{33496152-1E37-4A38-9168-2109935F9147}" type="presParOf" srcId="{4D05CD18-13A3-4EC1-8324-3E8398801788}" destId="{A6585B0E-4834-4054-9CE8-F2E9A205D93A}" srcOrd="0" destOrd="0" presId="urn:microsoft.com/office/officeart/2005/8/layout/cycle2"/>
    <dgm:cxn modelId="{0A479C68-D6B0-4036-8868-10D1BFEF10C0}" type="presParOf" srcId="{4D05CD18-13A3-4EC1-8324-3E8398801788}" destId="{11554BFC-247B-40F4-A6CA-7EDFC0DDB294}" srcOrd="1" destOrd="0" presId="urn:microsoft.com/office/officeart/2005/8/layout/cycle2"/>
    <dgm:cxn modelId="{28CDA6EA-3932-4265-963D-A4413C01BC8B}" type="presParOf" srcId="{11554BFC-247B-40F4-A6CA-7EDFC0DDB294}" destId="{35585E54-4F05-40E0-AC87-EFCAF68801AD}" srcOrd="0" destOrd="0" presId="urn:microsoft.com/office/officeart/2005/8/layout/cycle2"/>
    <dgm:cxn modelId="{606D02E3-E7D8-46C3-8114-58156D35FFDA}" type="presParOf" srcId="{4D05CD18-13A3-4EC1-8324-3E8398801788}" destId="{8A957190-1246-4474-BDB5-7B1EAC477116}" srcOrd="2" destOrd="0" presId="urn:microsoft.com/office/officeart/2005/8/layout/cycle2"/>
    <dgm:cxn modelId="{016CEF40-B1E0-4DA7-B2EE-B45B70CCDFED}" type="presParOf" srcId="{4D05CD18-13A3-4EC1-8324-3E8398801788}" destId="{02E8FCDF-DD06-4108-A0E1-F138D14FB128}" srcOrd="3" destOrd="0" presId="urn:microsoft.com/office/officeart/2005/8/layout/cycle2"/>
    <dgm:cxn modelId="{19615D92-2507-4780-B964-1B69ED8372D7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D511C-19CC-4DF1-A93A-9D3A2AD10F2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501B8BB-813C-46AE-AFEF-6056EC1C9F22}">
      <dgm:prSet custT="1"/>
      <dgm:spPr>
        <a:noFill/>
      </dgm:spPr>
      <dgm:t>
        <a:bodyPr/>
        <a:lstStyle/>
        <a:p>
          <a:r>
            <a:rPr lang="en-US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Streptococcus spp. 45-65%</a:t>
          </a:r>
          <a:endParaRPr lang="es-AR" sz="4000" b="1" dirty="0" smtClean="0">
            <a:solidFill>
              <a:schemeClr val="tx1"/>
            </a:solidFill>
            <a:cs typeface="Times New Roman" panose="02020603050405020304" pitchFamily="18" charset="0"/>
          </a:endParaRPr>
        </a:p>
      </dgm:t>
    </dgm:pt>
    <dgm:pt modelId="{6810FF19-9D4E-47F3-947C-E36C14C53433}" type="parTrans" cxnId="{BEDB890C-2FBE-47AF-85F5-F1397D36DE9C}">
      <dgm:prSet/>
      <dgm:spPr/>
      <dgm:t>
        <a:bodyPr/>
        <a:lstStyle/>
        <a:p>
          <a:endParaRPr lang="es-AR"/>
        </a:p>
      </dgm:t>
    </dgm:pt>
    <dgm:pt modelId="{75751254-3048-476B-AEEA-E62F88098678}" type="sibTrans" cxnId="{BEDB890C-2FBE-47AF-85F5-F1397D36DE9C}">
      <dgm:prSet/>
      <dgm:spPr/>
      <dgm:t>
        <a:bodyPr/>
        <a:lstStyle/>
        <a:p>
          <a:endParaRPr lang="es-AR"/>
        </a:p>
      </dgm:t>
    </dgm:pt>
    <dgm:pt modelId="{48537A6C-AF82-4ED7-AC24-8454A6C1A0A5}">
      <dgm:prSet custT="1"/>
      <dgm:spPr>
        <a:noFill/>
      </dgm:spPr>
      <dgm:t>
        <a:bodyPr/>
        <a:lstStyle/>
        <a:p>
          <a:r>
            <a:rPr lang="en-US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Streptococcus </a:t>
          </a:r>
          <a:r>
            <a:rPr lang="en-US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grupo</a:t>
          </a:r>
          <a:r>
            <a:rPr lang="en-US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</a:t>
          </a:r>
          <a:r>
            <a:rPr lang="en-US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viridans</a:t>
          </a:r>
          <a:r>
            <a:rPr lang="en-US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30-40%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</a:t>
          </a:r>
        </a:p>
      </dgm:t>
    </dgm:pt>
    <dgm:pt modelId="{D7814303-1C2A-48AF-A55A-39C1FBF2B33F}" type="parTrans" cxnId="{C8B38F69-4035-4555-AF73-D05D4ADDB9E2}">
      <dgm:prSet/>
      <dgm:spPr/>
      <dgm:t>
        <a:bodyPr/>
        <a:lstStyle/>
        <a:p>
          <a:endParaRPr lang="es-AR"/>
        </a:p>
      </dgm:t>
    </dgm:pt>
    <dgm:pt modelId="{26679A30-0CA5-4824-B900-3A20F61BCA20}" type="sibTrans" cxnId="{C8B38F69-4035-4555-AF73-D05D4ADDB9E2}">
      <dgm:prSet/>
      <dgm:spPr/>
      <dgm:t>
        <a:bodyPr/>
        <a:lstStyle/>
        <a:p>
          <a:endParaRPr lang="es-AR"/>
        </a:p>
      </dgm:t>
    </dgm:pt>
    <dgm:pt modelId="{99E032FC-E631-4CFE-806C-99BEB7A7ABC7}">
      <dgm:prSet custT="1"/>
      <dgm:spPr>
        <a:noFill/>
      </dgm:spPr>
      <dgm:t>
        <a:bodyPr/>
        <a:lstStyle/>
        <a:p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Otros </a:t>
          </a:r>
          <a:r>
            <a:rPr lang="en-US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Streptococcus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15-25%</a:t>
          </a:r>
        </a:p>
      </dgm:t>
    </dgm:pt>
    <dgm:pt modelId="{AA4174DD-0285-49D7-99BD-0768D1680BFC}" type="parTrans" cxnId="{4627CFAF-FA74-4BC9-9B26-96BB37B8FEF3}">
      <dgm:prSet/>
      <dgm:spPr/>
      <dgm:t>
        <a:bodyPr/>
        <a:lstStyle/>
        <a:p>
          <a:endParaRPr lang="es-AR"/>
        </a:p>
      </dgm:t>
    </dgm:pt>
    <dgm:pt modelId="{23E7F4AB-3490-40F3-934B-A22E01C0949B}" type="sibTrans" cxnId="{4627CFAF-FA74-4BC9-9B26-96BB37B8FEF3}">
      <dgm:prSet/>
      <dgm:spPr/>
      <dgm:t>
        <a:bodyPr/>
        <a:lstStyle/>
        <a:p>
          <a:endParaRPr lang="es-AR"/>
        </a:p>
      </dgm:t>
    </dgm:pt>
    <dgm:pt modelId="{9B2C35CD-BE75-453F-92AC-90EE62DA7985}">
      <dgm:prSet custT="1"/>
      <dgm:spPr>
        <a:noFill/>
      </dgm:spPr>
      <dgm:t>
        <a:bodyPr/>
        <a:lstStyle/>
        <a:p>
          <a:r>
            <a:rPr lang="es-AR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Enterococcus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</a:t>
          </a:r>
          <a:r>
            <a:rPr lang="es-AR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spp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5-18%</a:t>
          </a:r>
        </a:p>
      </dgm:t>
    </dgm:pt>
    <dgm:pt modelId="{1EC09462-8464-440B-948F-A6CCE9FACDF1}" type="parTrans" cxnId="{C6B3CDCF-DCF7-4BB7-A06A-19A8B2F2978E}">
      <dgm:prSet/>
      <dgm:spPr/>
      <dgm:t>
        <a:bodyPr/>
        <a:lstStyle/>
        <a:p>
          <a:endParaRPr lang="es-AR"/>
        </a:p>
      </dgm:t>
    </dgm:pt>
    <dgm:pt modelId="{861F00A0-5C43-4DD1-BA89-9B4641308883}" type="sibTrans" cxnId="{C6B3CDCF-DCF7-4BB7-A06A-19A8B2F2978E}">
      <dgm:prSet/>
      <dgm:spPr/>
      <dgm:t>
        <a:bodyPr/>
        <a:lstStyle/>
        <a:p>
          <a:endParaRPr lang="es-AR"/>
        </a:p>
      </dgm:t>
    </dgm:pt>
    <dgm:pt modelId="{63058547-664F-4F9E-9B69-A2DFFFC9DBDF}">
      <dgm:prSet custT="1"/>
      <dgm:spPr>
        <a:noFill/>
      </dgm:spPr>
      <dgm:t>
        <a:bodyPr/>
        <a:lstStyle/>
        <a:p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Staphylococcus </a:t>
          </a:r>
          <a:r>
            <a:rPr lang="es-AR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aureus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 10-27%</a:t>
          </a:r>
        </a:p>
      </dgm:t>
    </dgm:pt>
    <dgm:pt modelId="{E08826E1-80B9-4900-B53D-B61376BA6FE8}" type="parTrans" cxnId="{75640CBE-594D-4171-A0B1-5E5A454224CF}">
      <dgm:prSet/>
      <dgm:spPr/>
      <dgm:t>
        <a:bodyPr/>
        <a:lstStyle/>
        <a:p>
          <a:endParaRPr lang="es-AR"/>
        </a:p>
      </dgm:t>
    </dgm:pt>
    <dgm:pt modelId="{F0BF3EB7-118C-4641-9391-C622D63DB239}" type="sibTrans" cxnId="{75640CBE-594D-4171-A0B1-5E5A454224CF}">
      <dgm:prSet/>
      <dgm:spPr/>
      <dgm:t>
        <a:bodyPr/>
        <a:lstStyle/>
        <a:p>
          <a:endParaRPr lang="es-AR"/>
        </a:p>
      </dgm:t>
    </dgm:pt>
    <dgm:pt modelId="{7DA38F08-27E7-48D2-AA0B-81A920D994F5}">
      <dgm:prSet custT="1"/>
      <dgm:spPr>
        <a:noFill/>
      </dgm:spPr>
      <dgm:t>
        <a:bodyPr/>
        <a:lstStyle/>
        <a:p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Estafilococos </a:t>
          </a:r>
          <a:r>
            <a:rPr lang="es-AR" sz="4000" b="1" dirty="0" err="1" smtClean="0">
              <a:solidFill>
                <a:schemeClr val="tx1"/>
              </a:solidFill>
              <a:cs typeface="Times New Roman" panose="02020603050405020304" pitchFamily="18" charset="0"/>
            </a:rPr>
            <a:t>coagulasa</a:t>
          </a:r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- negativos 1-3%</a:t>
          </a:r>
        </a:p>
      </dgm:t>
    </dgm:pt>
    <dgm:pt modelId="{492E3396-D8EB-4833-999B-6D9AC58FA33C}" type="parTrans" cxnId="{7C1CE1BF-1FA6-4897-BDF5-6E87E4F2219C}">
      <dgm:prSet/>
      <dgm:spPr/>
      <dgm:t>
        <a:bodyPr/>
        <a:lstStyle/>
        <a:p>
          <a:endParaRPr lang="es-AR"/>
        </a:p>
      </dgm:t>
    </dgm:pt>
    <dgm:pt modelId="{83981C11-AB5F-49CB-AC40-5FF842167532}" type="sibTrans" cxnId="{7C1CE1BF-1FA6-4897-BDF5-6E87E4F2219C}">
      <dgm:prSet/>
      <dgm:spPr/>
      <dgm:t>
        <a:bodyPr/>
        <a:lstStyle/>
        <a:p>
          <a:endParaRPr lang="es-AR"/>
        </a:p>
      </dgm:t>
    </dgm:pt>
    <dgm:pt modelId="{008A2B10-83AE-4F8A-B8A8-108C60E122DB}">
      <dgm:prSet custT="1"/>
      <dgm:spPr>
        <a:noFill/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  <a:cs typeface="Times New Roman" panose="02020603050405020304" pitchFamily="18" charset="0"/>
            </a:rPr>
            <a:t>Bacilos aerobios gram-negativos (incluye HACEK) 1.5-13%</a:t>
          </a:r>
        </a:p>
      </dgm:t>
    </dgm:pt>
    <dgm:pt modelId="{DBD5C3AA-6C4F-4C35-A58F-F9994545D1A3}" type="parTrans" cxnId="{D9A1D374-789C-4A33-92FD-3C6A44978AE1}">
      <dgm:prSet/>
      <dgm:spPr/>
      <dgm:t>
        <a:bodyPr/>
        <a:lstStyle/>
        <a:p>
          <a:endParaRPr lang="es-AR"/>
        </a:p>
      </dgm:t>
    </dgm:pt>
    <dgm:pt modelId="{AE0501D0-C169-411A-B89D-BFC11F787B22}" type="sibTrans" cxnId="{D9A1D374-789C-4A33-92FD-3C6A44978AE1}">
      <dgm:prSet/>
      <dgm:spPr/>
      <dgm:t>
        <a:bodyPr/>
        <a:lstStyle/>
        <a:p>
          <a:endParaRPr lang="es-AR"/>
        </a:p>
      </dgm:t>
    </dgm:pt>
    <dgm:pt modelId="{205B72F1-6D46-4564-BA19-8003719A2203}">
      <dgm:prSet custT="1"/>
      <dgm:spPr>
        <a:noFill/>
      </dgm:spPr>
      <dgm:t>
        <a:bodyPr/>
        <a:lstStyle/>
        <a:p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Hongos 2-4%</a:t>
          </a:r>
        </a:p>
      </dgm:t>
    </dgm:pt>
    <dgm:pt modelId="{83D85E9E-A408-4D21-8AC9-D2E933F68B86}" type="parTrans" cxnId="{5882172C-482D-4830-9D81-337609A6CFAF}">
      <dgm:prSet/>
      <dgm:spPr/>
      <dgm:t>
        <a:bodyPr/>
        <a:lstStyle/>
        <a:p>
          <a:endParaRPr lang="es-AR"/>
        </a:p>
      </dgm:t>
    </dgm:pt>
    <dgm:pt modelId="{86DF77A4-E57E-4EB2-BC5D-FAC12358ACB6}" type="sibTrans" cxnId="{5882172C-482D-4830-9D81-337609A6CFAF}">
      <dgm:prSet/>
      <dgm:spPr/>
      <dgm:t>
        <a:bodyPr/>
        <a:lstStyle/>
        <a:p>
          <a:endParaRPr lang="es-AR"/>
        </a:p>
      </dgm:t>
    </dgm:pt>
    <dgm:pt modelId="{22838CDA-D180-4E34-8724-F9126C0DC408}">
      <dgm:prSet custT="1"/>
      <dgm:spPr>
        <a:noFill/>
      </dgm:spPr>
      <dgm:t>
        <a:bodyPr/>
        <a:lstStyle/>
        <a:p>
          <a:r>
            <a:rPr lang="es-AR" sz="4000" b="1" dirty="0" smtClean="0">
              <a:solidFill>
                <a:schemeClr val="tx1"/>
              </a:solidFill>
              <a:cs typeface="Times New Roman" panose="02020603050405020304" pitchFamily="18" charset="0"/>
            </a:rPr>
            <a:t>Otros gérmenes &lt;5%</a:t>
          </a:r>
        </a:p>
      </dgm:t>
    </dgm:pt>
    <dgm:pt modelId="{4E45ED12-8817-48F0-B2EE-B4AAD0CDF2A6}" type="parTrans" cxnId="{3D357CF8-5B9F-4C9A-847C-B7B9582AB7AC}">
      <dgm:prSet/>
      <dgm:spPr/>
      <dgm:t>
        <a:bodyPr/>
        <a:lstStyle/>
        <a:p>
          <a:endParaRPr lang="es-AR"/>
        </a:p>
      </dgm:t>
    </dgm:pt>
    <dgm:pt modelId="{FFA8AE4A-A5B4-4DE9-A865-632DE5B0CC95}" type="sibTrans" cxnId="{3D357CF8-5B9F-4C9A-847C-B7B9582AB7AC}">
      <dgm:prSet/>
      <dgm:spPr/>
      <dgm:t>
        <a:bodyPr/>
        <a:lstStyle/>
        <a:p>
          <a:endParaRPr lang="es-AR"/>
        </a:p>
      </dgm:t>
    </dgm:pt>
    <dgm:pt modelId="{F3B71B1E-9308-4413-8E75-5A2A210BFA4D}" type="pres">
      <dgm:prSet presAssocID="{B4FD511C-19CC-4DF1-A93A-9D3A2AD10F2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6778D29-79C6-4F1C-A165-E14863E415D4}" type="pres">
      <dgm:prSet presAssocID="{C501B8BB-813C-46AE-AFEF-6056EC1C9F22}" presName="comp" presStyleCnt="0"/>
      <dgm:spPr/>
    </dgm:pt>
    <dgm:pt modelId="{D975B940-E643-4821-B9BA-BBFA1388D8F8}" type="pres">
      <dgm:prSet presAssocID="{C501B8BB-813C-46AE-AFEF-6056EC1C9F22}" presName="box" presStyleLbl="node1" presStyleIdx="0" presStyleCnt="9" custLinFactNeighborY="-88311"/>
      <dgm:spPr/>
      <dgm:t>
        <a:bodyPr/>
        <a:lstStyle/>
        <a:p>
          <a:endParaRPr lang="es-AR"/>
        </a:p>
      </dgm:t>
    </dgm:pt>
    <dgm:pt modelId="{A4C35E12-A7E8-4A8E-AB67-BCCAB2F2D9BC}" type="pres">
      <dgm:prSet presAssocID="{C501B8BB-813C-46AE-AFEF-6056EC1C9F22}" presName="img" presStyleLbl="fgImgPlace1" presStyleIdx="0" presStyleCnt="9"/>
      <dgm:spPr/>
    </dgm:pt>
    <dgm:pt modelId="{9EB507BC-E4A6-4B6A-BEBD-A35B13D0BCAC}" type="pres">
      <dgm:prSet presAssocID="{C501B8BB-813C-46AE-AFEF-6056EC1C9F22}" presName="text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95492F-11F8-484C-B3D6-299766A9B647}" type="pres">
      <dgm:prSet presAssocID="{75751254-3048-476B-AEEA-E62F88098678}" presName="spacer" presStyleCnt="0"/>
      <dgm:spPr/>
    </dgm:pt>
    <dgm:pt modelId="{B9883274-8145-43F6-9BB0-BFD6852B5606}" type="pres">
      <dgm:prSet presAssocID="{48537A6C-AF82-4ED7-AC24-8454A6C1A0A5}" presName="comp" presStyleCnt="0"/>
      <dgm:spPr/>
    </dgm:pt>
    <dgm:pt modelId="{052BF0E8-32AF-49FB-AB10-5A235F0F796F}" type="pres">
      <dgm:prSet presAssocID="{48537A6C-AF82-4ED7-AC24-8454A6C1A0A5}" presName="box" presStyleLbl="node1" presStyleIdx="1" presStyleCnt="9"/>
      <dgm:spPr/>
      <dgm:t>
        <a:bodyPr/>
        <a:lstStyle/>
        <a:p>
          <a:endParaRPr lang="es-AR"/>
        </a:p>
      </dgm:t>
    </dgm:pt>
    <dgm:pt modelId="{C26F0AC8-ADA7-4E5F-8DB9-A9ED55679FE9}" type="pres">
      <dgm:prSet presAssocID="{48537A6C-AF82-4ED7-AC24-8454A6C1A0A5}" presName="img" presStyleLbl="fgImgPlace1" presStyleIdx="1" presStyleCnt="9"/>
      <dgm:spPr/>
    </dgm:pt>
    <dgm:pt modelId="{3DC337CA-ED61-4A79-9C34-43295C36AE10}" type="pres">
      <dgm:prSet presAssocID="{48537A6C-AF82-4ED7-AC24-8454A6C1A0A5}" presName="text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134D75-1597-4BD9-8012-FFF6633A5E67}" type="pres">
      <dgm:prSet presAssocID="{26679A30-0CA5-4824-B900-3A20F61BCA20}" presName="spacer" presStyleCnt="0"/>
      <dgm:spPr/>
    </dgm:pt>
    <dgm:pt modelId="{08F00A40-D35B-40AC-9222-A1F9309CA677}" type="pres">
      <dgm:prSet presAssocID="{99E032FC-E631-4CFE-806C-99BEB7A7ABC7}" presName="comp" presStyleCnt="0"/>
      <dgm:spPr/>
    </dgm:pt>
    <dgm:pt modelId="{05A63127-0534-4286-92E5-920B6FB6E695}" type="pres">
      <dgm:prSet presAssocID="{99E032FC-E631-4CFE-806C-99BEB7A7ABC7}" presName="box" presStyleLbl="node1" presStyleIdx="2" presStyleCnt="9"/>
      <dgm:spPr/>
      <dgm:t>
        <a:bodyPr/>
        <a:lstStyle/>
        <a:p>
          <a:endParaRPr lang="es-AR"/>
        </a:p>
      </dgm:t>
    </dgm:pt>
    <dgm:pt modelId="{F702878E-36BC-40AF-8FA3-F3247AD8FB86}" type="pres">
      <dgm:prSet presAssocID="{99E032FC-E631-4CFE-806C-99BEB7A7ABC7}" presName="img" presStyleLbl="fgImgPlace1" presStyleIdx="2" presStyleCnt="9"/>
      <dgm:spPr/>
    </dgm:pt>
    <dgm:pt modelId="{26C8783E-25D4-4C4A-AB14-EEDF919EB327}" type="pres">
      <dgm:prSet presAssocID="{99E032FC-E631-4CFE-806C-99BEB7A7ABC7}" presName="text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9164DB3-49DD-4878-AC08-8CAA3BCFC634}" type="pres">
      <dgm:prSet presAssocID="{23E7F4AB-3490-40F3-934B-A22E01C0949B}" presName="spacer" presStyleCnt="0"/>
      <dgm:spPr/>
    </dgm:pt>
    <dgm:pt modelId="{FCB7704B-FF53-47FE-98E8-78CD0A957ABB}" type="pres">
      <dgm:prSet presAssocID="{9B2C35CD-BE75-453F-92AC-90EE62DA7985}" presName="comp" presStyleCnt="0"/>
      <dgm:spPr/>
    </dgm:pt>
    <dgm:pt modelId="{08B81498-E336-4FC3-A212-D5510437233F}" type="pres">
      <dgm:prSet presAssocID="{9B2C35CD-BE75-453F-92AC-90EE62DA7985}" presName="box" presStyleLbl="node1" presStyleIdx="3" presStyleCnt="9"/>
      <dgm:spPr/>
      <dgm:t>
        <a:bodyPr/>
        <a:lstStyle/>
        <a:p>
          <a:endParaRPr lang="es-AR"/>
        </a:p>
      </dgm:t>
    </dgm:pt>
    <dgm:pt modelId="{E4F497EF-60D3-41D6-8B57-68A28079D795}" type="pres">
      <dgm:prSet presAssocID="{9B2C35CD-BE75-453F-92AC-90EE62DA7985}" presName="img" presStyleLbl="fgImgPlace1" presStyleIdx="3" presStyleCnt="9"/>
      <dgm:spPr/>
    </dgm:pt>
    <dgm:pt modelId="{0E9029F4-5894-4BD4-92B9-EDDB757C1F2E}" type="pres">
      <dgm:prSet presAssocID="{9B2C35CD-BE75-453F-92AC-90EE62DA7985}" presName="text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2F235E4-42A8-4616-B06E-0927BED2BF6E}" type="pres">
      <dgm:prSet presAssocID="{861F00A0-5C43-4DD1-BA89-9B4641308883}" presName="spacer" presStyleCnt="0"/>
      <dgm:spPr/>
    </dgm:pt>
    <dgm:pt modelId="{D97A320C-F379-4DC9-8BA8-41E86A426A67}" type="pres">
      <dgm:prSet presAssocID="{63058547-664F-4F9E-9B69-A2DFFFC9DBDF}" presName="comp" presStyleCnt="0"/>
      <dgm:spPr/>
    </dgm:pt>
    <dgm:pt modelId="{1132D9B6-16C5-4DBB-B35B-A4410B05F264}" type="pres">
      <dgm:prSet presAssocID="{63058547-664F-4F9E-9B69-A2DFFFC9DBDF}" presName="box" presStyleLbl="node1" presStyleIdx="4" presStyleCnt="9"/>
      <dgm:spPr/>
      <dgm:t>
        <a:bodyPr/>
        <a:lstStyle/>
        <a:p>
          <a:endParaRPr lang="es-AR"/>
        </a:p>
      </dgm:t>
    </dgm:pt>
    <dgm:pt modelId="{7D6F39EE-CD27-4186-82A7-03007E325FC7}" type="pres">
      <dgm:prSet presAssocID="{63058547-664F-4F9E-9B69-A2DFFFC9DBDF}" presName="img" presStyleLbl="fgImgPlace1" presStyleIdx="4" presStyleCnt="9"/>
      <dgm:spPr/>
    </dgm:pt>
    <dgm:pt modelId="{DACEC404-7BD5-4072-804F-A56E05E585C0}" type="pres">
      <dgm:prSet presAssocID="{63058547-664F-4F9E-9B69-A2DFFFC9DBDF}" presName="text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053700-100F-4841-9AD9-CF7C4DBE14B2}" type="pres">
      <dgm:prSet presAssocID="{F0BF3EB7-118C-4641-9391-C622D63DB239}" presName="spacer" presStyleCnt="0"/>
      <dgm:spPr/>
    </dgm:pt>
    <dgm:pt modelId="{B9C5C7E1-A712-4F00-BBA2-ECBAE1A730FE}" type="pres">
      <dgm:prSet presAssocID="{7DA38F08-27E7-48D2-AA0B-81A920D994F5}" presName="comp" presStyleCnt="0"/>
      <dgm:spPr/>
    </dgm:pt>
    <dgm:pt modelId="{1EE5C5CD-5024-4138-9D08-1A1E4B679526}" type="pres">
      <dgm:prSet presAssocID="{7DA38F08-27E7-48D2-AA0B-81A920D994F5}" presName="box" presStyleLbl="node1" presStyleIdx="5" presStyleCnt="9"/>
      <dgm:spPr/>
      <dgm:t>
        <a:bodyPr/>
        <a:lstStyle/>
        <a:p>
          <a:endParaRPr lang="es-AR"/>
        </a:p>
      </dgm:t>
    </dgm:pt>
    <dgm:pt modelId="{8A696444-25A1-4098-B05A-631289A536E8}" type="pres">
      <dgm:prSet presAssocID="{7DA38F08-27E7-48D2-AA0B-81A920D994F5}" presName="img" presStyleLbl="fgImgPlace1" presStyleIdx="5" presStyleCnt="9"/>
      <dgm:spPr/>
    </dgm:pt>
    <dgm:pt modelId="{A5F12876-A270-41EA-845E-E23DEE478FFC}" type="pres">
      <dgm:prSet presAssocID="{7DA38F08-27E7-48D2-AA0B-81A920D994F5}" presName="text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AE85AB2-A154-4929-8419-CA4413ED0960}" type="pres">
      <dgm:prSet presAssocID="{83981C11-AB5F-49CB-AC40-5FF842167532}" presName="spacer" presStyleCnt="0"/>
      <dgm:spPr/>
    </dgm:pt>
    <dgm:pt modelId="{AC74E114-DB51-4BFD-B264-84DD10DDD9F3}" type="pres">
      <dgm:prSet presAssocID="{008A2B10-83AE-4F8A-B8A8-108C60E122DB}" presName="comp" presStyleCnt="0"/>
      <dgm:spPr/>
    </dgm:pt>
    <dgm:pt modelId="{EA890A82-7A82-4386-BE87-221A64CCD694}" type="pres">
      <dgm:prSet presAssocID="{008A2B10-83AE-4F8A-B8A8-108C60E122DB}" presName="box" presStyleLbl="node1" presStyleIdx="6" presStyleCnt="9"/>
      <dgm:spPr/>
      <dgm:t>
        <a:bodyPr/>
        <a:lstStyle/>
        <a:p>
          <a:endParaRPr lang="es-AR"/>
        </a:p>
      </dgm:t>
    </dgm:pt>
    <dgm:pt modelId="{4FC2E563-8D84-4910-82D3-2CCCA62178C2}" type="pres">
      <dgm:prSet presAssocID="{008A2B10-83AE-4F8A-B8A8-108C60E122DB}" presName="img" presStyleLbl="fgImgPlace1" presStyleIdx="6" presStyleCnt="9"/>
      <dgm:spPr/>
    </dgm:pt>
    <dgm:pt modelId="{834F2447-A6EE-4821-ADAE-7A1C1C62E257}" type="pres">
      <dgm:prSet presAssocID="{008A2B10-83AE-4F8A-B8A8-108C60E122DB}" presName="text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8615F4-4157-4E00-970C-19A54DB8E666}" type="pres">
      <dgm:prSet presAssocID="{AE0501D0-C169-411A-B89D-BFC11F787B22}" presName="spacer" presStyleCnt="0"/>
      <dgm:spPr/>
    </dgm:pt>
    <dgm:pt modelId="{5C3AACD6-8BDF-495C-A0AD-70857E918AEB}" type="pres">
      <dgm:prSet presAssocID="{205B72F1-6D46-4564-BA19-8003719A2203}" presName="comp" presStyleCnt="0"/>
      <dgm:spPr/>
    </dgm:pt>
    <dgm:pt modelId="{937BF45C-D014-4FB3-AFCF-8EDE3A2DD653}" type="pres">
      <dgm:prSet presAssocID="{205B72F1-6D46-4564-BA19-8003719A2203}" presName="box" presStyleLbl="node1" presStyleIdx="7" presStyleCnt="9"/>
      <dgm:spPr/>
      <dgm:t>
        <a:bodyPr/>
        <a:lstStyle/>
        <a:p>
          <a:endParaRPr lang="es-AR"/>
        </a:p>
      </dgm:t>
    </dgm:pt>
    <dgm:pt modelId="{F553EFBD-D67E-46D5-8C1D-0B5B1FB601D8}" type="pres">
      <dgm:prSet presAssocID="{205B72F1-6D46-4564-BA19-8003719A2203}" presName="img" presStyleLbl="fgImgPlace1" presStyleIdx="7" presStyleCnt="9"/>
      <dgm:spPr/>
    </dgm:pt>
    <dgm:pt modelId="{6BB9E2C7-1D59-45F3-9BE6-0EA4767D1BBE}" type="pres">
      <dgm:prSet presAssocID="{205B72F1-6D46-4564-BA19-8003719A2203}" presName="text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117E632-8F81-4ACD-99FD-A9C85E26F7B4}" type="pres">
      <dgm:prSet presAssocID="{86DF77A4-E57E-4EB2-BC5D-FAC12358ACB6}" presName="spacer" presStyleCnt="0"/>
      <dgm:spPr/>
    </dgm:pt>
    <dgm:pt modelId="{C4470E8A-A504-4C3D-990C-AE136C217422}" type="pres">
      <dgm:prSet presAssocID="{22838CDA-D180-4E34-8724-F9126C0DC408}" presName="comp" presStyleCnt="0"/>
      <dgm:spPr/>
    </dgm:pt>
    <dgm:pt modelId="{E28402DB-D6EC-4DD2-B4C6-514D7A985A44}" type="pres">
      <dgm:prSet presAssocID="{22838CDA-D180-4E34-8724-F9126C0DC408}" presName="box" presStyleLbl="node1" presStyleIdx="8" presStyleCnt="9"/>
      <dgm:spPr/>
      <dgm:t>
        <a:bodyPr/>
        <a:lstStyle/>
        <a:p>
          <a:endParaRPr lang="es-AR"/>
        </a:p>
      </dgm:t>
    </dgm:pt>
    <dgm:pt modelId="{43430221-AA9D-44C6-9EB1-853F72F7CE0E}" type="pres">
      <dgm:prSet presAssocID="{22838CDA-D180-4E34-8724-F9126C0DC408}" presName="img" presStyleLbl="fgImgPlace1" presStyleIdx="8" presStyleCnt="9"/>
      <dgm:spPr/>
    </dgm:pt>
    <dgm:pt modelId="{71D558C4-5031-4AEF-B317-3F98B59108DD}" type="pres">
      <dgm:prSet presAssocID="{22838CDA-D180-4E34-8724-F9126C0DC408}" presName="text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146B2F8F-E059-4C08-B0AF-D5E61F69F4D1}" type="presOf" srcId="{C501B8BB-813C-46AE-AFEF-6056EC1C9F22}" destId="{9EB507BC-E4A6-4B6A-BEBD-A35B13D0BCAC}" srcOrd="1" destOrd="0" presId="urn:microsoft.com/office/officeart/2005/8/layout/vList4"/>
    <dgm:cxn modelId="{7740974E-E111-45CF-A579-65838D0C104B}" type="presOf" srcId="{205B72F1-6D46-4564-BA19-8003719A2203}" destId="{6BB9E2C7-1D59-45F3-9BE6-0EA4767D1BBE}" srcOrd="1" destOrd="0" presId="urn:microsoft.com/office/officeart/2005/8/layout/vList4"/>
    <dgm:cxn modelId="{F7C14547-C158-4D8D-9C6C-605786175CD4}" type="presOf" srcId="{9B2C35CD-BE75-453F-92AC-90EE62DA7985}" destId="{0E9029F4-5894-4BD4-92B9-EDDB757C1F2E}" srcOrd="1" destOrd="0" presId="urn:microsoft.com/office/officeart/2005/8/layout/vList4"/>
    <dgm:cxn modelId="{67221A6E-E88E-4F56-8F0C-AAEA508C624A}" type="presOf" srcId="{99E032FC-E631-4CFE-806C-99BEB7A7ABC7}" destId="{05A63127-0534-4286-92E5-920B6FB6E695}" srcOrd="0" destOrd="0" presId="urn:microsoft.com/office/officeart/2005/8/layout/vList4"/>
    <dgm:cxn modelId="{341D3C11-A1F8-4150-8465-32E8C8B76A0B}" type="presOf" srcId="{99E032FC-E631-4CFE-806C-99BEB7A7ABC7}" destId="{26C8783E-25D4-4C4A-AB14-EEDF919EB327}" srcOrd="1" destOrd="0" presId="urn:microsoft.com/office/officeart/2005/8/layout/vList4"/>
    <dgm:cxn modelId="{75640CBE-594D-4171-A0B1-5E5A454224CF}" srcId="{B4FD511C-19CC-4DF1-A93A-9D3A2AD10F2E}" destId="{63058547-664F-4F9E-9B69-A2DFFFC9DBDF}" srcOrd="4" destOrd="0" parTransId="{E08826E1-80B9-4900-B53D-B61376BA6FE8}" sibTransId="{F0BF3EB7-118C-4641-9391-C622D63DB239}"/>
    <dgm:cxn modelId="{DFBE7239-2AEB-461B-9107-DA09D33FDA60}" type="presOf" srcId="{48537A6C-AF82-4ED7-AC24-8454A6C1A0A5}" destId="{3DC337CA-ED61-4A79-9C34-43295C36AE10}" srcOrd="1" destOrd="0" presId="urn:microsoft.com/office/officeart/2005/8/layout/vList4"/>
    <dgm:cxn modelId="{25F7EF1D-BD45-4BF1-8F81-4DE47A6B0904}" type="presOf" srcId="{008A2B10-83AE-4F8A-B8A8-108C60E122DB}" destId="{EA890A82-7A82-4386-BE87-221A64CCD694}" srcOrd="0" destOrd="0" presId="urn:microsoft.com/office/officeart/2005/8/layout/vList4"/>
    <dgm:cxn modelId="{C8B38F69-4035-4555-AF73-D05D4ADDB9E2}" srcId="{B4FD511C-19CC-4DF1-A93A-9D3A2AD10F2E}" destId="{48537A6C-AF82-4ED7-AC24-8454A6C1A0A5}" srcOrd="1" destOrd="0" parTransId="{D7814303-1C2A-48AF-A55A-39C1FBF2B33F}" sibTransId="{26679A30-0CA5-4824-B900-3A20F61BCA20}"/>
    <dgm:cxn modelId="{D9A1D374-789C-4A33-92FD-3C6A44978AE1}" srcId="{B4FD511C-19CC-4DF1-A93A-9D3A2AD10F2E}" destId="{008A2B10-83AE-4F8A-B8A8-108C60E122DB}" srcOrd="6" destOrd="0" parTransId="{DBD5C3AA-6C4F-4C35-A58F-F9994545D1A3}" sibTransId="{AE0501D0-C169-411A-B89D-BFC11F787B22}"/>
    <dgm:cxn modelId="{30DE23D8-1E88-4892-B8BD-1ADAF1A97967}" type="presOf" srcId="{205B72F1-6D46-4564-BA19-8003719A2203}" destId="{937BF45C-D014-4FB3-AFCF-8EDE3A2DD653}" srcOrd="0" destOrd="0" presId="urn:microsoft.com/office/officeart/2005/8/layout/vList4"/>
    <dgm:cxn modelId="{AC918DC8-D280-423F-A5EF-F83CD1D1269C}" type="presOf" srcId="{C501B8BB-813C-46AE-AFEF-6056EC1C9F22}" destId="{D975B940-E643-4821-B9BA-BBFA1388D8F8}" srcOrd="0" destOrd="0" presId="urn:microsoft.com/office/officeart/2005/8/layout/vList4"/>
    <dgm:cxn modelId="{BEDB890C-2FBE-47AF-85F5-F1397D36DE9C}" srcId="{B4FD511C-19CC-4DF1-A93A-9D3A2AD10F2E}" destId="{C501B8BB-813C-46AE-AFEF-6056EC1C9F22}" srcOrd="0" destOrd="0" parTransId="{6810FF19-9D4E-47F3-947C-E36C14C53433}" sibTransId="{75751254-3048-476B-AEEA-E62F88098678}"/>
    <dgm:cxn modelId="{6D7ED268-11E4-4310-98C7-D120C17127EC}" type="presOf" srcId="{B4FD511C-19CC-4DF1-A93A-9D3A2AD10F2E}" destId="{F3B71B1E-9308-4413-8E75-5A2A210BFA4D}" srcOrd="0" destOrd="0" presId="urn:microsoft.com/office/officeart/2005/8/layout/vList4"/>
    <dgm:cxn modelId="{591EF6C2-C7E7-43CF-BC5B-35D36FBC2EE6}" type="presOf" srcId="{7DA38F08-27E7-48D2-AA0B-81A920D994F5}" destId="{A5F12876-A270-41EA-845E-E23DEE478FFC}" srcOrd="1" destOrd="0" presId="urn:microsoft.com/office/officeart/2005/8/layout/vList4"/>
    <dgm:cxn modelId="{BE5AA4FD-B8B3-4F97-893F-0B1A8B514957}" type="presOf" srcId="{9B2C35CD-BE75-453F-92AC-90EE62DA7985}" destId="{08B81498-E336-4FC3-A212-D5510437233F}" srcOrd="0" destOrd="0" presId="urn:microsoft.com/office/officeart/2005/8/layout/vList4"/>
    <dgm:cxn modelId="{4627CFAF-FA74-4BC9-9B26-96BB37B8FEF3}" srcId="{B4FD511C-19CC-4DF1-A93A-9D3A2AD10F2E}" destId="{99E032FC-E631-4CFE-806C-99BEB7A7ABC7}" srcOrd="2" destOrd="0" parTransId="{AA4174DD-0285-49D7-99BD-0768D1680BFC}" sibTransId="{23E7F4AB-3490-40F3-934B-A22E01C0949B}"/>
    <dgm:cxn modelId="{B0D7CDF9-C59E-4485-B64A-966BD2874FE5}" type="presOf" srcId="{22838CDA-D180-4E34-8724-F9126C0DC408}" destId="{71D558C4-5031-4AEF-B317-3F98B59108DD}" srcOrd="1" destOrd="0" presId="urn:microsoft.com/office/officeart/2005/8/layout/vList4"/>
    <dgm:cxn modelId="{3C14F9A3-331E-4820-87FC-37B4285450DB}" type="presOf" srcId="{63058547-664F-4F9E-9B69-A2DFFFC9DBDF}" destId="{DACEC404-7BD5-4072-804F-A56E05E585C0}" srcOrd="1" destOrd="0" presId="urn:microsoft.com/office/officeart/2005/8/layout/vList4"/>
    <dgm:cxn modelId="{4089C7B2-8CBC-4246-BE76-1B1E1D7A6314}" type="presOf" srcId="{48537A6C-AF82-4ED7-AC24-8454A6C1A0A5}" destId="{052BF0E8-32AF-49FB-AB10-5A235F0F796F}" srcOrd="0" destOrd="0" presId="urn:microsoft.com/office/officeart/2005/8/layout/vList4"/>
    <dgm:cxn modelId="{7C1CE1BF-1FA6-4897-BDF5-6E87E4F2219C}" srcId="{B4FD511C-19CC-4DF1-A93A-9D3A2AD10F2E}" destId="{7DA38F08-27E7-48D2-AA0B-81A920D994F5}" srcOrd="5" destOrd="0" parTransId="{492E3396-D8EB-4833-999B-6D9AC58FA33C}" sibTransId="{83981C11-AB5F-49CB-AC40-5FF842167532}"/>
    <dgm:cxn modelId="{8D130D96-C2CD-4420-92CB-0139842E991E}" type="presOf" srcId="{63058547-664F-4F9E-9B69-A2DFFFC9DBDF}" destId="{1132D9B6-16C5-4DBB-B35B-A4410B05F264}" srcOrd="0" destOrd="0" presId="urn:microsoft.com/office/officeart/2005/8/layout/vList4"/>
    <dgm:cxn modelId="{770BD132-656A-4F62-A144-C263594C759A}" type="presOf" srcId="{7DA38F08-27E7-48D2-AA0B-81A920D994F5}" destId="{1EE5C5CD-5024-4138-9D08-1A1E4B679526}" srcOrd="0" destOrd="0" presId="urn:microsoft.com/office/officeart/2005/8/layout/vList4"/>
    <dgm:cxn modelId="{5882172C-482D-4830-9D81-337609A6CFAF}" srcId="{B4FD511C-19CC-4DF1-A93A-9D3A2AD10F2E}" destId="{205B72F1-6D46-4564-BA19-8003719A2203}" srcOrd="7" destOrd="0" parTransId="{83D85E9E-A408-4D21-8AC9-D2E933F68B86}" sibTransId="{86DF77A4-E57E-4EB2-BC5D-FAC12358ACB6}"/>
    <dgm:cxn modelId="{C6B3CDCF-DCF7-4BB7-A06A-19A8B2F2978E}" srcId="{B4FD511C-19CC-4DF1-A93A-9D3A2AD10F2E}" destId="{9B2C35CD-BE75-453F-92AC-90EE62DA7985}" srcOrd="3" destOrd="0" parTransId="{1EC09462-8464-440B-948F-A6CCE9FACDF1}" sibTransId="{861F00A0-5C43-4DD1-BA89-9B4641308883}"/>
    <dgm:cxn modelId="{3D357CF8-5B9F-4C9A-847C-B7B9582AB7AC}" srcId="{B4FD511C-19CC-4DF1-A93A-9D3A2AD10F2E}" destId="{22838CDA-D180-4E34-8724-F9126C0DC408}" srcOrd="8" destOrd="0" parTransId="{4E45ED12-8817-48F0-B2EE-B4AAD0CDF2A6}" sibTransId="{FFA8AE4A-A5B4-4DE9-A865-632DE5B0CC95}"/>
    <dgm:cxn modelId="{CD4313A9-C8C6-447E-BCA2-D684CFFCD413}" type="presOf" srcId="{22838CDA-D180-4E34-8724-F9126C0DC408}" destId="{E28402DB-D6EC-4DD2-B4C6-514D7A985A44}" srcOrd="0" destOrd="0" presId="urn:microsoft.com/office/officeart/2005/8/layout/vList4"/>
    <dgm:cxn modelId="{01DBA58D-EFBC-4413-BC1B-31515C68A51B}" type="presOf" srcId="{008A2B10-83AE-4F8A-B8A8-108C60E122DB}" destId="{834F2447-A6EE-4821-ADAE-7A1C1C62E257}" srcOrd="1" destOrd="0" presId="urn:microsoft.com/office/officeart/2005/8/layout/vList4"/>
    <dgm:cxn modelId="{FEDA2C12-A752-4CF0-A288-BA88410BE6BC}" type="presParOf" srcId="{F3B71B1E-9308-4413-8E75-5A2A210BFA4D}" destId="{36778D29-79C6-4F1C-A165-E14863E415D4}" srcOrd="0" destOrd="0" presId="urn:microsoft.com/office/officeart/2005/8/layout/vList4"/>
    <dgm:cxn modelId="{508CACA6-EE12-43EB-BE31-AA05455C78E6}" type="presParOf" srcId="{36778D29-79C6-4F1C-A165-E14863E415D4}" destId="{D975B940-E643-4821-B9BA-BBFA1388D8F8}" srcOrd="0" destOrd="0" presId="urn:microsoft.com/office/officeart/2005/8/layout/vList4"/>
    <dgm:cxn modelId="{441A1C6F-E4F6-4FEB-8439-D147A05CEB57}" type="presParOf" srcId="{36778D29-79C6-4F1C-A165-E14863E415D4}" destId="{A4C35E12-A7E8-4A8E-AB67-BCCAB2F2D9BC}" srcOrd="1" destOrd="0" presId="urn:microsoft.com/office/officeart/2005/8/layout/vList4"/>
    <dgm:cxn modelId="{70C9EA26-8F55-4BE7-99F4-FCC32584847C}" type="presParOf" srcId="{36778D29-79C6-4F1C-A165-E14863E415D4}" destId="{9EB507BC-E4A6-4B6A-BEBD-A35B13D0BCAC}" srcOrd="2" destOrd="0" presId="urn:microsoft.com/office/officeart/2005/8/layout/vList4"/>
    <dgm:cxn modelId="{9248D6BA-7383-4503-94CB-EE412A9B41A2}" type="presParOf" srcId="{F3B71B1E-9308-4413-8E75-5A2A210BFA4D}" destId="{1C95492F-11F8-484C-B3D6-299766A9B647}" srcOrd="1" destOrd="0" presId="urn:microsoft.com/office/officeart/2005/8/layout/vList4"/>
    <dgm:cxn modelId="{D2B4818C-6806-49EB-9EAD-315B11902A0B}" type="presParOf" srcId="{F3B71B1E-9308-4413-8E75-5A2A210BFA4D}" destId="{B9883274-8145-43F6-9BB0-BFD6852B5606}" srcOrd="2" destOrd="0" presId="urn:microsoft.com/office/officeart/2005/8/layout/vList4"/>
    <dgm:cxn modelId="{5B86675B-1E60-444A-9FFC-7424AB328B93}" type="presParOf" srcId="{B9883274-8145-43F6-9BB0-BFD6852B5606}" destId="{052BF0E8-32AF-49FB-AB10-5A235F0F796F}" srcOrd="0" destOrd="0" presId="urn:microsoft.com/office/officeart/2005/8/layout/vList4"/>
    <dgm:cxn modelId="{A90B4255-4764-4F37-AE54-36FD82A96504}" type="presParOf" srcId="{B9883274-8145-43F6-9BB0-BFD6852B5606}" destId="{C26F0AC8-ADA7-4E5F-8DB9-A9ED55679FE9}" srcOrd="1" destOrd="0" presId="urn:microsoft.com/office/officeart/2005/8/layout/vList4"/>
    <dgm:cxn modelId="{EE531C2C-BE7C-48B4-985E-4915C03C9536}" type="presParOf" srcId="{B9883274-8145-43F6-9BB0-BFD6852B5606}" destId="{3DC337CA-ED61-4A79-9C34-43295C36AE10}" srcOrd="2" destOrd="0" presId="urn:microsoft.com/office/officeart/2005/8/layout/vList4"/>
    <dgm:cxn modelId="{F1FB1209-C079-4BA3-95BA-37ED1BE3DB34}" type="presParOf" srcId="{F3B71B1E-9308-4413-8E75-5A2A210BFA4D}" destId="{2B134D75-1597-4BD9-8012-FFF6633A5E67}" srcOrd="3" destOrd="0" presId="urn:microsoft.com/office/officeart/2005/8/layout/vList4"/>
    <dgm:cxn modelId="{E3B16F1E-002D-4684-83AE-7DB36F34B186}" type="presParOf" srcId="{F3B71B1E-9308-4413-8E75-5A2A210BFA4D}" destId="{08F00A40-D35B-40AC-9222-A1F9309CA677}" srcOrd="4" destOrd="0" presId="urn:microsoft.com/office/officeart/2005/8/layout/vList4"/>
    <dgm:cxn modelId="{4239AFC5-11C6-40A9-AF0A-74A00041B129}" type="presParOf" srcId="{08F00A40-D35B-40AC-9222-A1F9309CA677}" destId="{05A63127-0534-4286-92E5-920B6FB6E695}" srcOrd="0" destOrd="0" presId="urn:microsoft.com/office/officeart/2005/8/layout/vList4"/>
    <dgm:cxn modelId="{BC859263-DBFD-4237-9662-09284D24E0B1}" type="presParOf" srcId="{08F00A40-D35B-40AC-9222-A1F9309CA677}" destId="{F702878E-36BC-40AF-8FA3-F3247AD8FB86}" srcOrd="1" destOrd="0" presId="urn:microsoft.com/office/officeart/2005/8/layout/vList4"/>
    <dgm:cxn modelId="{2C4B1690-CC43-478F-8E79-97522F6ED5B6}" type="presParOf" srcId="{08F00A40-D35B-40AC-9222-A1F9309CA677}" destId="{26C8783E-25D4-4C4A-AB14-EEDF919EB327}" srcOrd="2" destOrd="0" presId="urn:microsoft.com/office/officeart/2005/8/layout/vList4"/>
    <dgm:cxn modelId="{61A19733-FEA5-4E8F-B6AC-24C113C0A6F0}" type="presParOf" srcId="{F3B71B1E-9308-4413-8E75-5A2A210BFA4D}" destId="{A9164DB3-49DD-4878-AC08-8CAA3BCFC634}" srcOrd="5" destOrd="0" presId="urn:microsoft.com/office/officeart/2005/8/layout/vList4"/>
    <dgm:cxn modelId="{0712D4C2-9D8A-4C43-BF29-3B90207BF957}" type="presParOf" srcId="{F3B71B1E-9308-4413-8E75-5A2A210BFA4D}" destId="{FCB7704B-FF53-47FE-98E8-78CD0A957ABB}" srcOrd="6" destOrd="0" presId="urn:microsoft.com/office/officeart/2005/8/layout/vList4"/>
    <dgm:cxn modelId="{BB8E7AF2-7C89-44D8-AEE6-1E7EEF029F02}" type="presParOf" srcId="{FCB7704B-FF53-47FE-98E8-78CD0A957ABB}" destId="{08B81498-E336-4FC3-A212-D5510437233F}" srcOrd="0" destOrd="0" presId="urn:microsoft.com/office/officeart/2005/8/layout/vList4"/>
    <dgm:cxn modelId="{EB882FD2-AFC1-4136-8F89-81840D61B810}" type="presParOf" srcId="{FCB7704B-FF53-47FE-98E8-78CD0A957ABB}" destId="{E4F497EF-60D3-41D6-8B57-68A28079D795}" srcOrd="1" destOrd="0" presId="urn:microsoft.com/office/officeart/2005/8/layout/vList4"/>
    <dgm:cxn modelId="{7E1BD18E-037D-4E9B-9996-C68ED144E504}" type="presParOf" srcId="{FCB7704B-FF53-47FE-98E8-78CD0A957ABB}" destId="{0E9029F4-5894-4BD4-92B9-EDDB757C1F2E}" srcOrd="2" destOrd="0" presId="urn:microsoft.com/office/officeart/2005/8/layout/vList4"/>
    <dgm:cxn modelId="{18D32C21-06A2-489B-8BD6-FBCF63DB26FD}" type="presParOf" srcId="{F3B71B1E-9308-4413-8E75-5A2A210BFA4D}" destId="{72F235E4-42A8-4616-B06E-0927BED2BF6E}" srcOrd="7" destOrd="0" presId="urn:microsoft.com/office/officeart/2005/8/layout/vList4"/>
    <dgm:cxn modelId="{BD946387-BB68-4737-B866-7C88A98A03DE}" type="presParOf" srcId="{F3B71B1E-9308-4413-8E75-5A2A210BFA4D}" destId="{D97A320C-F379-4DC9-8BA8-41E86A426A67}" srcOrd="8" destOrd="0" presId="urn:microsoft.com/office/officeart/2005/8/layout/vList4"/>
    <dgm:cxn modelId="{F1CDADBD-B7B9-46B4-9489-4929FEEF31B8}" type="presParOf" srcId="{D97A320C-F379-4DC9-8BA8-41E86A426A67}" destId="{1132D9B6-16C5-4DBB-B35B-A4410B05F264}" srcOrd="0" destOrd="0" presId="urn:microsoft.com/office/officeart/2005/8/layout/vList4"/>
    <dgm:cxn modelId="{50CE02DD-7F01-46FC-A244-F318D5C8864D}" type="presParOf" srcId="{D97A320C-F379-4DC9-8BA8-41E86A426A67}" destId="{7D6F39EE-CD27-4186-82A7-03007E325FC7}" srcOrd="1" destOrd="0" presId="urn:microsoft.com/office/officeart/2005/8/layout/vList4"/>
    <dgm:cxn modelId="{777D564D-52A8-4E95-91E3-8F963812E1EF}" type="presParOf" srcId="{D97A320C-F379-4DC9-8BA8-41E86A426A67}" destId="{DACEC404-7BD5-4072-804F-A56E05E585C0}" srcOrd="2" destOrd="0" presId="urn:microsoft.com/office/officeart/2005/8/layout/vList4"/>
    <dgm:cxn modelId="{FB039A4E-6B88-4ABC-9FC5-95704715A464}" type="presParOf" srcId="{F3B71B1E-9308-4413-8E75-5A2A210BFA4D}" destId="{53053700-100F-4841-9AD9-CF7C4DBE14B2}" srcOrd="9" destOrd="0" presId="urn:microsoft.com/office/officeart/2005/8/layout/vList4"/>
    <dgm:cxn modelId="{3842DBA2-AA26-407E-8E47-2FF91F7D1326}" type="presParOf" srcId="{F3B71B1E-9308-4413-8E75-5A2A210BFA4D}" destId="{B9C5C7E1-A712-4F00-BBA2-ECBAE1A730FE}" srcOrd="10" destOrd="0" presId="urn:microsoft.com/office/officeart/2005/8/layout/vList4"/>
    <dgm:cxn modelId="{DE33E511-40A6-49E6-9DE3-972C5A493457}" type="presParOf" srcId="{B9C5C7E1-A712-4F00-BBA2-ECBAE1A730FE}" destId="{1EE5C5CD-5024-4138-9D08-1A1E4B679526}" srcOrd="0" destOrd="0" presId="urn:microsoft.com/office/officeart/2005/8/layout/vList4"/>
    <dgm:cxn modelId="{ADEF2B8F-C738-421F-81A4-265B3C0A9407}" type="presParOf" srcId="{B9C5C7E1-A712-4F00-BBA2-ECBAE1A730FE}" destId="{8A696444-25A1-4098-B05A-631289A536E8}" srcOrd="1" destOrd="0" presId="urn:microsoft.com/office/officeart/2005/8/layout/vList4"/>
    <dgm:cxn modelId="{40992684-07D2-482C-9055-DB302815D7A8}" type="presParOf" srcId="{B9C5C7E1-A712-4F00-BBA2-ECBAE1A730FE}" destId="{A5F12876-A270-41EA-845E-E23DEE478FFC}" srcOrd="2" destOrd="0" presId="urn:microsoft.com/office/officeart/2005/8/layout/vList4"/>
    <dgm:cxn modelId="{910C3A61-02E8-4852-B15F-587EC9F215BE}" type="presParOf" srcId="{F3B71B1E-9308-4413-8E75-5A2A210BFA4D}" destId="{0AE85AB2-A154-4929-8419-CA4413ED0960}" srcOrd="11" destOrd="0" presId="urn:microsoft.com/office/officeart/2005/8/layout/vList4"/>
    <dgm:cxn modelId="{17F9E0BE-92CA-458B-9C21-9E20FC1AD204}" type="presParOf" srcId="{F3B71B1E-9308-4413-8E75-5A2A210BFA4D}" destId="{AC74E114-DB51-4BFD-B264-84DD10DDD9F3}" srcOrd="12" destOrd="0" presId="urn:microsoft.com/office/officeart/2005/8/layout/vList4"/>
    <dgm:cxn modelId="{E4D54DA3-FB44-45F7-935C-5EFE8EC42549}" type="presParOf" srcId="{AC74E114-DB51-4BFD-B264-84DD10DDD9F3}" destId="{EA890A82-7A82-4386-BE87-221A64CCD694}" srcOrd="0" destOrd="0" presId="urn:microsoft.com/office/officeart/2005/8/layout/vList4"/>
    <dgm:cxn modelId="{9A63DAFB-B8A8-47BF-AF7F-EA2A22C957E8}" type="presParOf" srcId="{AC74E114-DB51-4BFD-B264-84DD10DDD9F3}" destId="{4FC2E563-8D84-4910-82D3-2CCCA62178C2}" srcOrd="1" destOrd="0" presId="urn:microsoft.com/office/officeart/2005/8/layout/vList4"/>
    <dgm:cxn modelId="{00E5E020-760E-499B-9871-51DB48F4F54B}" type="presParOf" srcId="{AC74E114-DB51-4BFD-B264-84DD10DDD9F3}" destId="{834F2447-A6EE-4821-ADAE-7A1C1C62E257}" srcOrd="2" destOrd="0" presId="urn:microsoft.com/office/officeart/2005/8/layout/vList4"/>
    <dgm:cxn modelId="{C0736A1B-43C6-46CB-8718-BBE4F0C3E42C}" type="presParOf" srcId="{F3B71B1E-9308-4413-8E75-5A2A210BFA4D}" destId="{5B8615F4-4157-4E00-970C-19A54DB8E666}" srcOrd="13" destOrd="0" presId="urn:microsoft.com/office/officeart/2005/8/layout/vList4"/>
    <dgm:cxn modelId="{D5F2E283-844D-408A-BCB2-4AD05483112C}" type="presParOf" srcId="{F3B71B1E-9308-4413-8E75-5A2A210BFA4D}" destId="{5C3AACD6-8BDF-495C-A0AD-70857E918AEB}" srcOrd="14" destOrd="0" presId="urn:microsoft.com/office/officeart/2005/8/layout/vList4"/>
    <dgm:cxn modelId="{C14A3D96-8F93-4B77-B12E-3F0C1CF77766}" type="presParOf" srcId="{5C3AACD6-8BDF-495C-A0AD-70857E918AEB}" destId="{937BF45C-D014-4FB3-AFCF-8EDE3A2DD653}" srcOrd="0" destOrd="0" presId="urn:microsoft.com/office/officeart/2005/8/layout/vList4"/>
    <dgm:cxn modelId="{DC84E5D8-5FAC-461A-BD59-8786204D559D}" type="presParOf" srcId="{5C3AACD6-8BDF-495C-A0AD-70857E918AEB}" destId="{F553EFBD-D67E-46D5-8C1D-0B5B1FB601D8}" srcOrd="1" destOrd="0" presId="urn:microsoft.com/office/officeart/2005/8/layout/vList4"/>
    <dgm:cxn modelId="{09E88C27-2E3E-4344-8B3D-5C212770D381}" type="presParOf" srcId="{5C3AACD6-8BDF-495C-A0AD-70857E918AEB}" destId="{6BB9E2C7-1D59-45F3-9BE6-0EA4767D1BBE}" srcOrd="2" destOrd="0" presId="urn:microsoft.com/office/officeart/2005/8/layout/vList4"/>
    <dgm:cxn modelId="{DB508B98-1E68-45AE-96D2-18F29ACA6C59}" type="presParOf" srcId="{F3B71B1E-9308-4413-8E75-5A2A210BFA4D}" destId="{E117E632-8F81-4ACD-99FD-A9C85E26F7B4}" srcOrd="15" destOrd="0" presId="urn:microsoft.com/office/officeart/2005/8/layout/vList4"/>
    <dgm:cxn modelId="{A1F76114-0974-4855-A826-ED0665BFF3F6}" type="presParOf" srcId="{F3B71B1E-9308-4413-8E75-5A2A210BFA4D}" destId="{C4470E8A-A504-4C3D-990C-AE136C217422}" srcOrd="16" destOrd="0" presId="urn:microsoft.com/office/officeart/2005/8/layout/vList4"/>
    <dgm:cxn modelId="{BE91941C-5606-491D-870A-481BEC207805}" type="presParOf" srcId="{C4470E8A-A504-4C3D-990C-AE136C217422}" destId="{E28402DB-D6EC-4DD2-B4C6-514D7A985A44}" srcOrd="0" destOrd="0" presId="urn:microsoft.com/office/officeart/2005/8/layout/vList4"/>
    <dgm:cxn modelId="{FFDE00EA-7A55-4B46-ACBF-4EAD49ACB459}" type="presParOf" srcId="{C4470E8A-A504-4C3D-990C-AE136C217422}" destId="{43430221-AA9D-44C6-9EB1-853F72F7CE0E}" srcOrd="1" destOrd="0" presId="urn:microsoft.com/office/officeart/2005/8/layout/vList4"/>
    <dgm:cxn modelId="{D4D74F04-62E4-42D7-A485-6F5B9A6EA484}" type="presParOf" srcId="{C4470E8A-A504-4C3D-990C-AE136C217422}" destId="{71D558C4-5031-4AEF-B317-3F98B59108D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4AC273-8569-4687-9A84-747C77D7187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194222E-8627-4292-BC0B-41C8DE0D97C4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LABORATORIO</a:t>
          </a:r>
        </a:p>
        <a:p>
          <a:r>
            <a:rPr lang="es-AR" sz="2800" b="1" dirty="0" smtClean="0">
              <a:solidFill>
                <a:schemeClr val="tx1"/>
              </a:solidFill>
            </a:rPr>
            <a:t>Hemograma</a:t>
          </a:r>
        </a:p>
        <a:p>
          <a:r>
            <a:rPr lang="es-AR" sz="2800" b="1" dirty="0" smtClean="0">
              <a:solidFill>
                <a:schemeClr val="tx1"/>
              </a:solidFill>
            </a:rPr>
            <a:t>Eritrosedimentación</a:t>
          </a:r>
        </a:p>
        <a:p>
          <a:r>
            <a:rPr lang="es-AR" sz="2800" b="1" dirty="0" smtClean="0">
              <a:solidFill>
                <a:schemeClr val="tx1"/>
              </a:solidFill>
            </a:rPr>
            <a:t>Función renal</a:t>
          </a:r>
        </a:p>
        <a:p>
          <a:r>
            <a:rPr lang="es-AR" sz="2800" b="1" dirty="0" smtClean="0">
              <a:solidFill>
                <a:schemeClr val="tx1"/>
              </a:solidFill>
            </a:rPr>
            <a:t>Orina completa</a:t>
          </a:r>
          <a:endParaRPr lang="es-AR" sz="2800" b="1" dirty="0">
            <a:solidFill>
              <a:schemeClr val="tx1"/>
            </a:solidFill>
          </a:endParaRPr>
        </a:p>
      </dgm:t>
    </dgm:pt>
    <dgm:pt modelId="{C08C5DE9-61FB-47E6-8366-A9B5FEF28B55}" type="parTrans" cxnId="{EA849E98-A934-4BC0-B146-B484CD97F82D}">
      <dgm:prSet/>
      <dgm:spPr/>
      <dgm:t>
        <a:bodyPr/>
        <a:lstStyle/>
        <a:p>
          <a:endParaRPr lang="es-AR"/>
        </a:p>
      </dgm:t>
    </dgm:pt>
    <dgm:pt modelId="{F915ABBF-26A1-4CD6-B51D-54C611EA69BF}" type="sibTrans" cxnId="{EA849E98-A934-4BC0-B146-B484CD97F82D}">
      <dgm:prSet/>
      <dgm:spPr/>
      <dgm:t>
        <a:bodyPr/>
        <a:lstStyle/>
        <a:p>
          <a:endParaRPr lang="es-AR"/>
        </a:p>
      </dgm:t>
    </dgm:pt>
    <dgm:pt modelId="{85820745-50F2-48B0-A918-FE531111A3E6}">
      <dgm:prSet phldrT="[Texto]" custT="1"/>
      <dgm:spPr/>
      <dgm:t>
        <a:bodyPr/>
        <a:lstStyle/>
        <a:p>
          <a:r>
            <a:rPr lang="es-AR" sz="4000" b="1" dirty="0" smtClean="0">
              <a:solidFill>
                <a:schemeClr val="tx1"/>
              </a:solidFill>
            </a:rPr>
            <a:t>ECG</a:t>
          </a:r>
        </a:p>
        <a:p>
          <a:r>
            <a:rPr lang="es-AR" sz="4000" b="1" dirty="0" smtClean="0">
              <a:solidFill>
                <a:schemeClr val="tx1"/>
              </a:solidFill>
            </a:rPr>
            <a:t>Tele de tórax</a:t>
          </a:r>
          <a:endParaRPr lang="es-AR" sz="4000" b="1" dirty="0">
            <a:solidFill>
              <a:schemeClr val="tx1"/>
            </a:solidFill>
          </a:endParaRPr>
        </a:p>
      </dgm:t>
    </dgm:pt>
    <dgm:pt modelId="{26C24E3C-945B-447F-B50A-636A9DF265B9}" type="parTrans" cxnId="{EE42222C-1147-49BA-8459-E07F8809ADC7}">
      <dgm:prSet/>
      <dgm:spPr/>
      <dgm:t>
        <a:bodyPr/>
        <a:lstStyle/>
        <a:p>
          <a:endParaRPr lang="es-AR"/>
        </a:p>
      </dgm:t>
    </dgm:pt>
    <dgm:pt modelId="{A3E3AF09-E32F-4C44-B86F-3DDC4D0D8CB8}" type="sibTrans" cxnId="{EE42222C-1147-49BA-8459-E07F8809ADC7}">
      <dgm:prSet/>
      <dgm:spPr/>
      <dgm:t>
        <a:bodyPr/>
        <a:lstStyle/>
        <a:p>
          <a:endParaRPr lang="es-AR"/>
        </a:p>
      </dgm:t>
    </dgm:pt>
    <dgm:pt modelId="{F371899C-569C-4BA0-A2AD-4B5212373C4B}" type="pres">
      <dgm:prSet presAssocID="{134AC273-8569-4687-9A84-747C77D71879}" presName="CompostProcess" presStyleCnt="0">
        <dgm:presLayoutVars>
          <dgm:dir/>
          <dgm:resizeHandles val="exact"/>
        </dgm:presLayoutVars>
      </dgm:prSet>
      <dgm:spPr/>
    </dgm:pt>
    <dgm:pt modelId="{D64E08C1-FF87-47D4-9464-0FC898F35165}" type="pres">
      <dgm:prSet presAssocID="{134AC273-8569-4687-9A84-747C77D71879}" presName="arrow" presStyleLbl="bgShp" presStyleIdx="0" presStyleCnt="1" custScaleX="117647"/>
      <dgm:spPr/>
    </dgm:pt>
    <dgm:pt modelId="{AD55A647-81B5-4E60-9789-B9A55E379038}" type="pres">
      <dgm:prSet presAssocID="{134AC273-8569-4687-9A84-747C77D71879}" presName="linearProcess" presStyleCnt="0"/>
      <dgm:spPr/>
    </dgm:pt>
    <dgm:pt modelId="{2F1D5872-8A07-4968-A1E9-AC923DB365B4}" type="pres">
      <dgm:prSet presAssocID="{B194222E-8627-4292-BC0B-41C8DE0D97C4}" presName="textNode" presStyleLbl="node1" presStyleIdx="0" presStyleCnt="2" custScaleX="110768" custScaleY="19643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4CF235-678A-4AC0-968A-20886D0D1BAB}" type="pres">
      <dgm:prSet presAssocID="{F915ABBF-26A1-4CD6-B51D-54C611EA69BF}" presName="sibTrans" presStyleCnt="0"/>
      <dgm:spPr/>
    </dgm:pt>
    <dgm:pt modelId="{0DB2BC12-B97F-453B-B776-C74A44807552}" type="pres">
      <dgm:prSet presAssocID="{85820745-50F2-48B0-A918-FE531111A3E6}" presName="textNode" presStyleLbl="node1" presStyleIdx="1" presStyleCnt="2" custScaleY="18446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21D5E48-0FB8-4EA6-880D-D2071184C952}" type="presOf" srcId="{85820745-50F2-48B0-A918-FE531111A3E6}" destId="{0DB2BC12-B97F-453B-B776-C74A44807552}" srcOrd="0" destOrd="0" presId="urn:microsoft.com/office/officeart/2005/8/layout/hProcess9"/>
    <dgm:cxn modelId="{EA849E98-A934-4BC0-B146-B484CD97F82D}" srcId="{134AC273-8569-4687-9A84-747C77D71879}" destId="{B194222E-8627-4292-BC0B-41C8DE0D97C4}" srcOrd="0" destOrd="0" parTransId="{C08C5DE9-61FB-47E6-8366-A9B5FEF28B55}" sibTransId="{F915ABBF-26A1-4CD6-B51D-54C611EA69BF}"/>
    <dgm:cxn modelId="{EE42222C-1147-49BA-8459-E07F8809ADC7}" srcId="{134AC273-8569-4687-9A84-747C77D71879}" destId="{85820745-50F2-48B0-A918-FE531111A3E6}" srcOrd="1" destOrd="0" parTransId="{26C24E3C-945B-447F-B50A-636A9DF265B9}" sibTransId="{A3E3AF09-E32F-4C44-B86F-3DDC4D0D8CB8}"/>
    <dgm:cxn modelId="{F1CDC0CC-0D69-4D07-8ED5-D18C07CE27C0}" type="presOf" srcId="{B194222E-8627-4292-BC0B-41C8DE0D97C4}" destId="{2F1D5872-8A07-4968-A1E9-AC923DB365B4}" srcOrd="0" destOrd="0" presId="urn:microsoft.com/office/officeart/2005/8/layout/hProcess9"/>
    <dgm:cxn modelId="{A49FA663-D535-40AB-B1AC-4F8813C35198}" type="presOf" srcId="{134AC273-8569-4687-9A84-747C77D71879}" destId="{F371899C-569C-4BA0-A2AD-4B5212373C4B}" srcOrd="0" destOrd="0" presId="urn:microsoft.com/office/officeart/2005/8/layout/hProcess9"/>
    <dgm:cxn modelId="{9D4608A9-9F65-4593-82D0-8292EAA23EA0}" type="presParOf" srcId="{F371899C-569C-4BA0-A2AD-4B5212373C4B}" destId="{D64E08C1-FF87-47D4-9464-0FC898F35165}" srcOrd="0" destOrd="0" presId="urn:microsoft.com/office/officeart/2005/8/layout/hProcess9"/>
    <dgm:cxn modelId="{2E5CE9A0-8B04-4ADC-959B-75B3052D649A}" type="presParOf" srcId="{F371899C-569C-4BA0-A2AD-4B5212373C4B}" destId="{AD55A647-81B5-4E60-9789-B9A55E379038}" srcOrd="1" destOrd="0" presId="urn:microsoft.com/office/officeart/2005/8/layout/hProcess9"/>
    <dgm:cxn modelId="{F22BEF77-D85F-4515-A107-C70581E3655E}" type="presParOf" srcId="{AD55A647-81B5-4E60-9789-B9A55E379038}" destId="{2F1D5872-8A07-4968-A1E9-AC923DB365B4}" srcOrd="0" destOrd="0" presId="urn:microsoft.com/office/officeart/2005/8/layout/hProcess9"/>
    <dgm:cxn modelId="{EA675498-16F8-4F76-86AA-A4F8379253BC}" type="presParOf" srcId="{AD55A647-81B5-4E60-9789-B9A55E379038}" destId="{CC4CF235-678A-4AC0-968A-20886D0D1BAB}" srcOrd="1" destOrd="0" presId="urn:microsoft.com/office/officeart/2005/8/layout/hProcess9"/>
    <dgm:cxn modelId="{D173FBA5-A6C5-4869-ADA6-87B707686C61}" type="presParOf" srcId="{AD55A647-81B5-4E60-9789-B9A55E379038}" destId="{0DB2BC12-B97F-453B-B776-C74A44807552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/>
      <dgm:t>
        <a:bodyPr/>
        <a:lstStyle/>
        <a:p>
          <a:r>
            <a:rPr lang="es-AR" dirty="0" smtClean="0"/>
            <a:t>PRECOZ</a:t>
          </a:r>
        </a:p>
        <a:p>
          <a:r>
            <a:rPr lang="es-AR" dirty="0" smtClean="0"/>
            <a:t>Hasta 12 meses PQ</a:t>
          </a:r>
          <a:endParaRPr lang="es-AR" dirty="0"/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/>
      <dgm:t>
        <a:bodyPr/>
        <a:lstStyle/>
        <a:p>
          <a:endParaRPr lang="es-AR"/>
        </a:p>
      </dgm:t>
    </dgm:pt>
    <dgm:pt modelId="{0467B4FF-15E8-4959-8A33-42607E8BAB8A}">
      <dgm:prSet phldrT="[Texto]"/>
      <dgm:spPr/>
      <dgm:t>
        <a:bodyPr/>
        <a:lstStyle/>
        <a:p>
          <a:r>
            <a:rPr lang="es-AR" dirty="0" smtClean="0"/>
            <a:t>TARDIA</a:t>
          </a:r>
          <a:endParaRPr lang="es-AR" dirty="0"/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/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C8FDD654-C18A-4E4C-B704-146912F32398}" type="presOf" srcId="{4DB925E7-A111-4590-A580-48B47F7B431F}" destId="{11554BFC-247B-40F4-A6CA-7EDFC0DDB294}" srcOrd="0" destOrd="0" presId="urn:microsoft.com/office/officeart/2005/8/layout/cycle2"/>
    <dgm:cxn modelId="{CC8C1253-7A6D-4D3C-9B6F-3EE43CCE9CED}" type="presOf" srcId="{13CF697B-13E1-439C-9A3E-FAF4A31F22BF}" destId="{4D05CD18-13A3-4EC1-8324-3E8398801788}" srcOrd="0" destOrd="0" presId="urn:microsoft.com/office/officeart/2005/8/layout/cycle2"/>
    <dgm:cxn modelId="{1B456EEF-CED1-4EAA-AA2C-8029E9B06F77}" type="presOf" srcId="{79B95A6F-7C5F-422F-83AA-5406D1663136}" destId="{02E8FCDF-DD06-4108-A0E1-F138D14FB128}" srcOrd="0" destOrd="0" presId="urn:microsoft.com/office/officeart/2005/8/layout/cycle2"/>
    <dgm:cxn modelId="{C0CCD2B7-A805-46A6-964E-E57E6CA4ECC4}" type="presOf" srcId="{79B95A6F-7C5F-422F-83AA-5406D1663136}" destId="{4A3D029A-3E60-4DBF-92DF-A9C40C84FDDE}" srcOrd="1" destOrd="0" presId="urn:microsoft.com/office/officeart/2005/8/layout/cycle2"/>
    <dgm:cxn modelId="{742CB7CD-DE91-41C4-A0D4-B16A38B5FAB8}" type="presOf" srcId="{0467B4FF-15E8-4959-8A33-42607E8BAB8A}" destId="{8A957190-1246-4474-BDB5-7B1EAC477116}" srcOrd="0" destOrd="0" presId="urn:microsoft.com/office/officeart/2005/8/layout/cycle2"/>
    <dgm:cxn modelId="{E2C11576-6615-4298-ADB5-D4383E083C30}" type="presOf" srcId="{4DB925E7-A111-4590-A580-48B47F7B431F}" destId="{35585E54-4F05-40E0-AC87-EFCAF68801AD}" srcOrd="1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B3CA75B9-81DB-41A3-BE5C-6AE05C6AD142}" type="presOf" srcId="{8E97FC8D-76C0-49F6-B1D3-2A083C0501B3}" destId="{A6585B0E-4834-4054-9CE8-F2E9A205D93A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82676FA2-2D66-448A-A7F1-C7D8726B8A3F}" type="presParOf" srcId="{4D05CD18-13A3-4EC1-8324-3E8398801788}" destId="{A6585B0E-4834-4054-9CE8-F2E9A205D93A}" srcOrd="0" destOrd="0" presId="urn:microsoft.com/office/officeart/2005/8/layout/cycle2"/>
    <dgm:cxn modelId="{A7609900-2E0F-45FA-AE79-0E3973DF0150}" type="presParOf" srcId="{4D05CD18-13A3-4EC1-8324-3E8398801788}" destId="{11554BFC-247B-40F4-A6CA-7EDFC0DDB294}" srcOrd="1" destOrd="0" presId="urn:microsoft.com/office/officeart/2005/8/layout/cycle2"/>
    <dgm:cxn modelId="{AB3843CB-4FF7-4B45-9F7B-740C81A3288E}" type="presParOf" srcId="{11554BFC-247B-40F4-A6CA-7EDFC0DDB294}" destId="{35585E54-4F05-40E0-AC87-EFCAF68801AD}" srcOrd="0" destOrd="0" presId="urn:microsoft.com/office/officeart/2005/8/layout/cycle2"/>
    <dgm:cxn modelId="{9F9B16DA-8366-4437-A9B2-FFF0E687C2CA}" type="presParOf" srcId="{4D05CD18-13A3-4EC1-8324-3E8398801788}" destId="{8A957190-1246-4474-BDB5-7B1EAC477116}" srcOrd="2" destOrd="0" presId="urn:microsoft.com/office/officeart/2005/8/layout/cycle2"/>
    <dgm:cxn modelId="{A8F6B879-D06F-4427-996F-89B965AE5DE3}" type="presParOf" srcId="{4D05CD18-13A3-4EC1-8324-3E8398801788}" destId="{02E8FCDF-DD06-4108-A0E1-F138D14FB128}" srcOrd="3" destOrd="0" presId="urn:microsoft.com/office/officeart/2005/8/layout/cycle2"/>
    <dgm:cxn modelId="{69F9C699-619B-406E-AA4B-62BB5497D4AC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/>
      <dgm:t>
        <a:bodyPr/>
        <a:lstStyle/>
        <a:p>
          <a:pPr algn="ctr"/>
          <a:r>
            <a:rPr lang="es-AR" dirty="0" smtClean="0"/>
            <a:t>PRECOZ</a:t>
          </a:r>
        </a:p>
        <a:p>
          <a:pPr algn="l"/>
          <a:r>
            <a:rPr lang="es-AR" dirty="0" smtClean="0"/>
            <a:t>Estafilo C (-) : 30 %</a:t>
          </a:r>
        </a:p>
        <a:p>
          <a:pPr algn="l"/>
          <a:r>
            <a:rPr lang="es-AR" dirty="0" smtClean="0"/>
            <a:t>Estafilo Au: 20 %</a:t>
          </a:r>
        </a:p>
        <a:p>
          <a:pPr algn="l"/>
          <a:r>
            <a:rPr lang="es-AR" dirty="0" smtClean="0"/>
            <a:t>BGN: 20%</a:t>
          </a:r>
        </a:p>
        <a:p>
          <a:pPr algn="l"/>
          <a:r>
            <a:rPr lang="es-AR" dirty="0" smtClean="0"/>
            <a:t>Hongos 10%</a:t>
          </a:r>
        </a:p>
        <a:p>
          <a:pPr algn="l"/>
          <a:r>
            <a:rPr lang="es-AR" dirty="0" smtClean="0"/>
            <a:t>Enterococo: 10%</a:t>
          </a:r>
        </a:p>
        <a:p>
          <a:pPr algn="l"/>
          <a:endParaRPr lang="es-AR" dirty="0" smtClean="0"/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/>
      <dgm:t>
        <a:bodyPr/>
        <a:lstStyle/>
        <a:p>
          <a:endParaRPr lang="es-AR"/>
        </a:p>
      </dgm:t>
    </dgm:pt>
    <dgm:pt modelId="{0467B4FF-15E8-4959-8A33-42607E8BAB8A}">
      <dgm:prSet phldrT="[Texto]" custT="1"/>
      <dgm:spPr/>
      <dgm:t>
        <a:bodyPr/>
        <a:lstStyle/>
        <a:p>
          <a:pPr algn="l"/>
          <a:r>
            <a:rPr lang="es-AR" sz="4000" dirty="0" smtClean="0"/>
            <a:t>TARDIA</a:t>
          </a:r>
        </a:p>
        <a:p>
          <a:pPr algn="l"/>
          <a:r>
            <a:rPr lang="es-AR" sz="4000" dirty="0" smtClean="0"/>
            <a:t>Etiología similar a la V. Nativa</a:t>
          </a:r>
          <a:endParaRPr lang="es-AR" sz="4000" dirty="0"/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/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7104CD1D-8189-4D64-BD3A-423318A7D031}" type="presOf" srcId="{79B95A6F-7C5F-422F-83AA-5406D1663136}" destId="{02E8FCDF-DD06-4108-A0E1-F138D14FB128}" srcOrd="0" destOrd="0" presId="urn:microsoft.com/office/officeart/2005/8/layout/cycle2"/>
    <dgm:cxn modelId="{F5BC31A9-8416-4501-942A-2B0B413DDF6C}" type="presOf" srcId="{8E97FC8D-76C0-49F6-B1D3-2A083C0501B3}" destId="{A6585B0E-4834-4054-9CE8-F2E9A205D93A}" srcOrd="0" destOrd="0" presId="urn:microsoft.com/office/officeart/2005/8/layout/cycle2"/>
    <dgm:cxn modelId="{5BBD6766-9B6C-4C59-8F1C-B8D99907FCB7}" type="presOf" srcId="{4DB925E7-A111-4590-A580-48B47F7B431F}" destId="{11554BFC-247B-40F4-A6CA-7EDFC0DDB294}" srcOrd="0" destOrd="0" presId="urn:microsoft.com/office/officeart/2005/8/layout/cycle2"/>
    <dgm:cxn modelId="{8E6B0A7B-E8B9-4B21-9B15-044272C2C0C2}" type="presOf" srcId="{4DB925E7-A111-4590-A580-48B47F7B431F}" destId="{35585E54-4F05-40E0-AC87-EFCAF68801AD}" srcOrd="1" destOrd="0" presId="urn:microsoft.com/office/officeart/2005/8/layout/cycle2"/>
    <dgm:cxn modelId="{3E01B69E-3F6B-4962-9C5E-2FA40013B035}" type="presOf" srcId="{0467B4FF-15E8-4959-8A33-42607E8BAB8A}" destId="{8A957190-1246-4474-BDB5-7B1EAC477116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C9739054-FA03-4A4B-A7C6-FB759CB9CAFB}" type="presOf" srcId="{13CF697B-13E1-439C-9A3E-FAF4A31F22BF}" destId="{4D05CD18-13A3-4EC1-8324-3E8398801788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48155FDB-57B5-4866-A431-479B07D1EDB5}" type="presOf" srcId="{79B95A6F-7C5F-422F-83AA-5406D1663136}" destId="{4A3D029A-3E60-4DBF-92DF-A9C40C84FDDE}" srcOrd="1" destOrd="0" presId="urn:microsoft.com/office/officeart/2005/8/layout/cycle2"/>
    <dgm:cxn modelId="{3C164E71-4828-4849-B89B-6B1887AD96DA}" type="presParOf" srcId="{4D05CD18-13A3-4EC1-8324-3E8398801788}" destId="{A6585B0E-4834-4054-9CE8-F2E9A205D93A}" srcOrd="0" destOrd="0" presId="urn:microsoft.com/office/officeart/2005/8/layout/cycle2"/>
    <dgm:cxn modelId="{107BD85E-59C9-47C4-B85A-E80ADF6FB29D}" type="presParOf" srcId="{4D05CD18-13A3-4EC1-8324-3E8398801788}" destId="{11554BFC-247B-40F4-A6CA-7EDFC0DDB294}" srcOrd="1" destOrd="0" presId="urn:microsoft.com/office/officeart/2005/8/layout/cycle2"/>
    <dgm:cxn modelId="{7C988FC7-3B8F-4E31-AC53-F4EEBC34D3E5}" type="presParOf" srcId="{11554BFC-247B-40F4-A6CA-7EDFC0DDB294}" destId="{35585E54-4F05-40E0-AC87-EFCAF68801AD}" srcOrd="0" destOrd="0" presId="urn:microsoft.com/office/officeart/2005/8/layout/cycle2"/>
    <dgm:cxn modelId="{6B4245C5-8922-4F21-BA50-89444F32C26F}" type="presParOf" srcId="{4D05CD18-13A3-4EC1-8324-3E8398801788}" destId="{8A957190-1246-4474-BDB5-7B1EAC477116}" srcOrd="2" destOrd="0" presId="urn:microsoft.com/office/officeart/2005/8/layout/cycle2"/>
    <dgm:cxn modelId="{9BB243B8-2C55-4982-8C39-9DA886C0D3CF}" type="presParOf" srcId="{4D05CD18-13A3-4EC1-8324-3E8398801788}" destId="{02E8FCDF-DD06-4108-A0E1-F138D14FB128}" srcOrd="3" destOrd="0" presId="urn:microsoft.com/office/officeart/2005/8/layout/cycle2"/>
    <dgm:cxn modelId="{14AAF28B-D077-41F8-8F8B-14EC3ADF1CDB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/>
      <dgm:t>
        <a:bodyPr/>
        <a:lstStyle/>
        <a:p>
          <a:pPr algn="ctr"/>
          <a:r>
            <a:rPr lang="es-AR" dirty="0" smtClean="0"/>
            <a:t>PRECOZ</a:t>
          </a:r>
        </a:p>
        <a:p>
          <a:pPr algn="l"/>
          <a:r>
            <a:rPr lang="es-AR" dirty="0" smtClean="0"/>
            <a:t>Disfunción valvular</a:t>
          </a:r>
        </a:p>
        <a:p>
          <a:pPr algn="l"/>
          <a:r>
            <a:rPr lang="es-AR" dirty="0" smtClean="0"/>
            <a:t>Sepsis</a:t>
          </a:r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/>
      <dgm:t>
        <a:bodyPr/>
        <a:lstStyle/>
        <a:p>
          <a:endParaRPr lang="es-AR"/>
        </a:p>
      </dgm:t>
    </dgm:pt>
    <dgm:pt modelId="{0467B4FF-15E8-4959-8A33-42607E8BAB8A}">
      <dgm:prSet phldrT="[Texto]" custT="1"/>
      <dgm:spPr/>
      <dgm:t>
        <a:bodyPr/>
        <a:lstStyle/>
        <a:p>
          <a:pPr algn="l"/>
          <a:r>
            <a:rPr lang="es-AR" sz="4000" dirty="0" smtClean="0"/>
            <a:t>TARDIA</a:t>
          </a:r>
        </a:p>
        <a:p>
          <a:pPr algn="l"/>
          <a:r>
            <a:rPr lang="es-AR" sz="4000" dirty="0" smtClean="0"/>
            <a:t>Curso subagudo</a:t>
          </a: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/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1F3FEBE5-B157-4C90-A8C2-721329FF0095}" type="presOf" srcId="{0467B4FF-15E8-4959-8A33-42607E8BAB8A}" destId="{8A957190-1246-4474-BDB5-7B1EAC477116}" srcOrd="0" destOrd="0" presId="urn:microsoft.com/office/officeart/2005/8/layout/cycle2"/>
    <dgm:cxn modelId="{44462646-13B4-43BE-8877-6A17AC319F4D}" type="presOf" srcId="{4DB925E7-A111-4590-A580-48B47F7B431F}" destId="{11554BFC-247B-40F4-A6CA-7EDFC0DDB294}" srcOrd="0" destOrd="0" presId="urn:microsoft.com/office/officeart/2005/8/layout/cycle2"/>
    <dgm:cxn modelId="{6DAF0127-D836-47FC-AF1A-8619C67C1169}" type="presOf" srcId="{79B95A6F-7C5F-422F-83AA-5406D1663136}" destId="{4A3D029A-3E60-4DBF-92DF-A9C40C84FDDE}" srcOrd="1" destOrd="0" presId="urn:microsoft.com/office/officeart/2005/8/layout/cycle2"/>
    <dgm:cxn modelId="{D116F33B-A26D-42E2-B92F-D397BE829BD0}" type="presOf" srcId="{79B95A6F-7C5F-422F-83AA-5406D1663136}" destId="{02E8FCDF-DD06-4108-A0E1-F138D14FB128}" srcOrd="0" destOrd="0" presId="urn:microsoft.com/office/officeart/2005/8/layout/cycle2"/>
    <dgm:cxn modelId="{1EBBBCC7-0DEF-4841-AD82-6AC3163EB2F8}" type="presOf" srcId="{8E97FC8D-76C0-49F6-B1D3-2A083C0501B3}" destId="{A6585B0E-4834-4054-9CE8-F2E9A205D93A}" srcOrd="0" destOrd="0" presId="urn:microsoft.com/office/officeart/2005/8/layout/cycle2"/>
    <dgm:cxn modelId="{C468C37A-9021-456C-999D-84B34BD2218F}" type="presOf" srcId="{13CF697B-13E1-439C-9A3E-FAF4A31F22BF}" destId="{4D05CD18-13A3-4EC1-8324-3E8398801788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CF60F85B-7006-45F0-9167-6E3A7844F372}" type="presOf" srcId="{4DB925E7-A111-4590-A580-48B47F7B431F}" destId="{35585E54-4F05-40E0-AC87-EFCAF68801AD}" srcOrd="1" destOrd="0" presId="urn:microsoft.com/office/officeart/2005/8/layout/cycle2"/>
    <dgm:cxn modelId="{1B638233-96AD-4481-8C16-57A4EE65B798}" type="presParOf" srcId="{4D05CD18-13A3-4EC1-8324-3E8398801788}" destId="{A6585B0E-4834-4054-9CE8-F2E9A205D93A}" srcOrd="0" destOrd="0" presId="urn:microsoft.com/office/officeart/2005/8/layout/cycle2"/>
    <dgm:cxn modelId="{09116568-161E-492D-A767-DB1F6B4F7BD0}" type="presParOf" srcId="{4D05CD18-13A3-4EC1-8324-3E8398801788}" destId="{11554BFC-247B-40F4-A6CA-7EDFC0DDB294}" srcOrd="1" destOrd="0" presId="urn:microsoft.com/office/officeart/2005/8/layout/cycle2"/>
    <dgm:cxn modelId="{92227851-45EB-4D70-B45F-D04B737D9B31}" type="presParOf" srcId="{11554BFC-247B-40F4-A6CA-7EDFC0DDB294}" destId="{35585E54-4F05-40E0-AC87-EFCAF68801AD}" srcOrd="0" destOrd="0" presId="urn:microsoft.com/office/officeart/2005/8/layout/cycle2"/>
    <dgm:cxn modelId="{FBD446C3-F672-4B2D-8A31-078D9CFA51B0}" type="presParOf" srcId="{4D05CD18-13A3-4EC1-8324-3E8398801788}" destId="{8A957190-1246-4474-BDB5-7B1EAC477116}" srcOrd="2" destOrd="0" presId="urn:microsoft.com/office/officeart/2005/8/layout/cycle2"/>
    <dgm:cxn modelId="{D252D460-B3C8-4A9D-8600-14D4703CC370}" type="presParOf" srcId="{4D05CD18-13A3-4EC1-8324-3E8398801788}" destId="{02E8FCDF-DD06-4108-A0E1-F138D14FB128}" srcOrd="3" destOrd="0" presId="urn:microsoft.com/office/officeart/2005/8/layout/cycle2"/>
    <dgm:cxn modelId="{550FEAC1-0E9F-4892-97D9-0E9414C248C6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546480-D8CE-4689-A328-9A46437C9EE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841A21B-D77D-4B43-B2AD-81400EABF1C3}">
      <dgm:prSet phldrT="[Texto]" custT="1"/>
      <dgm:spPr/>
      <dgm:t>
        <a:bodyPr/>
        <a:lstStyle/>
        <a:p>
          <a:r>
            <a:rPr lang="es-AR" sz="3200" dirty="0" smtClean="0"/>
            <a:t>Ms Invasivos</a:t>
          </a:r>
          <a:endParaRPr lang="es-AR" sz="3200" dirty="0"/>
        </a:p>
      </dgm:t>
    </dgm:pt>
    <dgm:pt modelId="{94AD67FE-559B-4FD2-B7E9-840E955FE9B1}" type="parTrans" cxnId="{8982F24A-965D-496A-B730-8DE10E6CB235}">
      <dgm:prSet/>
      <dgm:spPr/>
      <dgm:t>
        <a:bodyPr/>
        <a:lstStyle/>
        <a:p>
          <a:endParaRPr lang="es-AR"/>
        </a:p>
      </dgm:t>
    </dgm:pt>
    <dgm:pt modelId="{FA8A662E-2B92-4733-9C91-E6BD0D2099D4}" type="sibTrans" cxnId="{8982F24A-965D-496A-B730-8DE10E6CB235}">
      <dgm:prSet/>
      <dgm:spPr/>
      <dgm:t>
        <a:bodyPr/>
        <a:lstStyle/>
        <a:p>
          <a:endParaRPr lang="es-AR"/>
        </a:p>
      </dgm:t>
    </dgm:pt>
    <dgm:pt modelId="{38CC49EC-6F65-4F91-A8A5-1419C6FB7967}">
      <dgm:prSet phldrT="[Texto]" custT="1"/>
      <dgm:spPr/>
      <dgm:t>
        <a:bodyPr/>
        <a:lstStyle/>
        <a:p>
          <a:r>
            <a:rPr lang="es-AR" sz="2800" dirty="0" smtClean="0"/>
            <a:t>Gs Resistentes</a:t>
          </a:r>
          <a:endParaRPr lang="es-AR" sz="2800" dirty="0"/>
        </a:p>
      </dgm:t>
    </dgm:pt>
    <dgm:pt modelId="{0B4D8033-08FC-4A53-BC28-7DD25B09DE93}" type="parTrans" cxnId="{E61AC0A2-EFBF-4751-9B89-DED6527B892C}">
      <dgm:prSet/>
      <dgm:spPr/>
      <dgm:t>
        <a:bodyPr/>
        <a:lstStyle/>
        <a:p>
          <a:endParaRPr lang="es-AR"/>
        </a:p>
      </dgm:t>
    </dgm:pt>
    <dgm:pt modelId="{3E858E45-997E-471F-BD6D-AF20D0CA4432}" type="sibTrans" cxnId="{E61AC0A2-EFBF-4751-9B89-DED6527B892C}">
      <dgm:prSet/>
      <dgm:spPr/>
      <dgm:t>
        <a:bodyPr/>
        <a:lstStyle/>
        <a:p>
          <a:endParaRPr lang="es-AR"/>
        </a:p>
      </dgm:t>
    </dgm:pt>
    <dgm:pt modelId="{9EAD83AB-0004-4DF3-AA75-E24A1270FC49}">
      <dgm:prSet phldrT="[Texto]" custT="1"/>
      <dgm:spPr/>
      <dgm:t>
        <a:bodyPr/>
        <a:lstStyle/>
        <a:p>
          <a:r>
            <a:rPr lang="es-AR" sz="3200" dirty="0" smtClean="0"/>
            <a:t>Estafilo</a:t>
          </a:r>
        </a:p>
        <a:p>
          <a:r>
            <a:rPr lang="es-AR" sz="3200" dirty="0" smtClean="0"/>
            <a:t>BGN</a:t>
          </a:r>
          <a:endParaRPr lang="es-AR" sz="3200" dirty="0"/>
        </a:p>
      </dgm:t>
    </dgm:pt>
    <dgm:pt modelId="{B6E803F9-3DD7-48E5-AA74-1196CEBEB40F}" type="parTrans" cxnId="{D9512588-EBB3-43C8-8F3E-B5F875244CAA}">
      <dgm:prSet/>
      <dgm:spPr/>
      <dgm:t>
        <a:bodyPr/>
        <a:lstStyle/>
        <a:p>
          <a:endParaRPr lang="es-AR"/>
        </a:p>
      </dgm:t>
    </dgm:pt>
    <dgm:pt modelId="{BABB919F-6CF9-4D5C-9DE5-DCC78077DA00}" type="sibTrans" cxnId="{D9512588-EBB3-43C8-8F3E-B5F875244CAA}">
      <dgm:prSet/>
      <dgm:spPr/>
      <dgm:t>
        <a:bodyPr/>
        <a:lstStyle/>
        <a:p>
          <a:endParaRPr lang="es-AR"/>
        </a:p>
      </dgm:t>
    </dgm:pt>
    <dgm:pt modelId="{B4AE94A7-5B5C-45F2-BE06-060145454125}">
      <dgm:prSet phldrT="[Texto]" custT="1"/>
      <dgm:spPr/>
      <dgm:t>
        <a:bodyPr/>
        <a:lstStyle/>
        <a:p>
          <a:r>
            <a:rPr lang="es-AR" sz="3200" dirty="0" smtClean="0"/>
            <a:t>Factores de riesgo IACS</a:t>
          </a:r>
          <a:endParaRPr lang="es-AR" sz="3200" dirty="0"/>
        </a:p>
      </dgm:t>
    </dgm:pt>
    <dgm:pt modelId="{266B2BE9-12B4-4724-9A8A-207707011CC3}" type="parTrans" cxnId="{44352CA5-8F27-4B00-9A11-69B6A0769CA0}">
      <dgm:prSet/>
      <dgm:spPr/>
      <dgm:t>
        <a:bodyPr/>
        <a:lstStyle/>
        <a:p>
          <a:endParaRPr lang="es-AR"/>
        </a:p>
      </dgm:t>
    </dgm:pt>
    <dgm:pt modelId="{666EF22E-B914-40E2-81F0-954B3CEE476E}" type="sibTrans" cxnId="{44352CA5-8F27-4B00-9A11-69B6A0769CA0}">
      <dgm:prSet/>
      <dgm:spPr/>
      <dgm:t>
        <a:bodyPr/>
        <a:lstStyle/>
        <a:p>
          <a:endParaRPr lang="es-AR"/>
        </a:p>
      </dgm:t>
    </dgm:pt>
    <dgm:pt modelId="{C8B78E21-CE52-47E2-9FC4-7A3713E9D2BD}" type="pres">
      <dgm:prSet presAssocID="{E2546480-D8CE-4689-A328-9A46437C9EE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FB0E6F3-44EF-4FB8-9009-DC790837484E}" type="pres">
      <dgm:prSet presAssocID="{9841A21B-D77D-4B43-B2AD-81400EABF1C3}" presName="node" presStyleLbl="node1" presStyleIdx="0" presStyleCnt="4" custScaleX="194438" custScaleY="17711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35F713-074A-4DA6-BBCC-700619D94EBC}" type="pres">
      <dgm:prSet presAssocID="{FA8A662E-2B92-4733-9C91-E6BD0D2099D4}" presName="sibTrans" presStyleLbl="sibTrans2D1" presStyleIdx="0" presStyleCnt="4"/>
      <dgm:spPr/>
      <dgm:t>
        <a:bodyPr/>
        <a:lstStyle/>
        <a:p>
          <a:endParaRPr lang="es-AR"/>
        </a:p>
      </dgm:t>
    </dgm:pt>
    <dgm:pt modelId="{1CA886AD-1579-465C-BB28-2B5CEE8788BA}" type="pres">
      <dgm:prSet presAssocID="{FA8A662E-2B92-4733-9C91-E6BD0D2099D4}" presName="connectorText" presStyleLbl="sibTrans2D1" presStyleIdx="0" presStyleCnt="4"/>
      <dgm:spPr/>
      <dgm:t>
        <a:bodyPr/>
        <a:lstStyle/>
        <a:p>
          <a:endParaRPr lang="es-AR"/>
        </a:p>
      </dgm:t>
    </dgm:pt>
    <dgm:pt modelId="{6134444D-9ECA-4FC5-91F4-941B304791D3}" type="pres">
      <dgm:prSet presAssocID="{38CC49EC-6F65-4F91-A8A5-1419C6FB7967}" presName="node" presStyleLbl="node1" presStyleIdx="1" presStyleCnt="4" custScaleX="207272" custScaleY="177699" custRadScaleRad="191573" custRadScaleInc="748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7BEAA1-500D-4D45-A2A2-F662A869B340}" type="pres">
      <dgm:prSet presAssocID="{3E858E45-997E-471F-BD6D-AF20D0CA4432}" presName="sibTrans" presStyleLbl="sibTrans2D1" presStyleIdx="1" presStyleCnt="4"/>
      <dgm:spPr/>
      <dgm:t>
        <a:bodyPr/>
        <a:lstStyle/>
        <a:p>
          <a:endParaRPr lang="es-AR"/>
        </a:p>
      </dgm:t>
    </dgm:pt>
    <dgm:pt modelId="{084BB1A3-E7AC-475D-972E-7B469DDD87E4}" type="pres">
      <dgm:prSet presAssocID="{3E858E45-997E-471F-BD6D-AF20D0CA4432}" presName="connectorText" presStyleLbl="sibTrans2D1" presStyleIdx="1" presStyleCnt="4"/>
      <dgm:spPr/>
      <dgm:t>
        <a:bodyPr/>
        <a:lstStyle/>
        <a:p>
          <a:endParaRPr lang="es-AR"/>
        </a:p>
      </dgm:t>
    </dgm:pt>
    <dgm:pt modelId="{724EED1C-9373-4183-BA73-BC842D393D2E}" type="pres">
      <dgm:prSet presAssocID="{9EAD83AB-0004-4DF3-AA75-E24A1270FC49}" presName="node" presStyleLbl="node1" presStyleIdx="2" presStyleCnt="4" custScaleX="203209" custScaleY="16571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E81206F-4A32-47E8-B76D-5F7480537C61}" type="pres">
      <dgm:prSet presAssocID="{BABB919F-6CF9-4D5C-9DE5-DCC78077DA00}" presName="sibTrans" presStyleLbl="sibTrans2D1" presStyleIdx="2" presStyleCnt="4"/>
      <dgm:spPr/>
      <dgm:t>
        <a:bodyPr/>
        <a:lstStyle/>
        <a:p>
          <a:endParaRPr lang="es-AR"/>
        </a:p>
      </dgm:t>
    </dgm:pt>
    <dgm:pt modelId="{578C6D84-EBC1-4A86-9FD7-C8E83ABA3ECB}" type="pres">
      <dgm:prSet presAssocID="{BABB919F-6CF9-4D5C-9DE5-DCC78077DA00}" presName="connectorText" presStyleLbl="sibTrans2D1" presStyleIdx="2" presStyleCnt="4"/>
      <dgm:spPr/>
      <dgm:t>
        <a:bodyPr/>
        <a:lstStyle/>
        <a:p>
          <a:endParaRPr lang="es-AR"/>
        </a:p>
      </dgm:t>
    </dgm:pt>
    <dgm:pt modelId="{943721D8-5FA9-46C7-BEC2-4FD02FE665EB}" type="pres">
      <dgm:prSet presAssocID="{B4AE94A7-5B5C-45F2-BE06-060145454125}" presName="node" presStyleLbl="node1" presStyleIdx="3" presStyleCnt="4" custScaleX="188448" custScaleY="163945" custRadScaleRad="216594" custRadScaleInc="458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54C96F-B8C5-44E6-8330-9A5E3C51D1F5}" type="pres">
      <dgm:prSet presAssocID="{666EF22E-B914-40E2-81F0-954B3CEE476E}" presName="sibTrans" presStyleLbl="sibTrans2D1" presStyleIdx="3" presStyleCnt="4"/>
      <dgm:spPr/>
      <dgm:t>
        <a:bodyPr/>
        <a:lstStyle/>
        <a:p>
          <a:endParaRPr lang="es-AR"/>
        </a:p>
      </dgm:t>
    </dgm:pt>
    <dgm:pt modelId="{398BEF7A-43DB-4FCE-A8D6-B5C3B39E3A4D}" type="pres">
      <dgm:prSet presAssocID="{666EF22E-B914-40E2-81F0-954B3CEE476E}" presName="connectorText" presStyleLbl="sibTrans2D1" presStyleIdx="3" presStyleCnt="4"/>
      <dgm:spPr/>
      <dgm:t>
        <a:bodyPr/>
        <a:lstStyle/>
        <a:p>
          <a:endParaRPr lang="es-AR"/>
        </a:p>
      </dgm:t>
    </dgm:pt>
  </dgm:ptLst>
  <dgm:cxnLst>
    <dgm:cxn modelId="{1C9FF2F5-8A60-41D6-BE21-F7897116EBB1}" type="presOf" srcId="{3E858E45-997E-471F-BD6D-AF20D0CA4432}" destId="{B67BEAA1-500D-4D45-A2A2-F662A869B340}" srcOrd="0" destOrd="0" presId="urn:microsoft.com/office/officeart/2005/8/layout/cycle2"/>
    <dgm:cxn modelId="{8982F24A-965D-496A-B730-8DE10E6CB235}" srcId="{E2546480-D8CE-4689-A328-9A46437C9EE5}" destId="{9841A21B-D77D-4B43-B2AD-81400EABF1C3}" srcOrd="0" destOrd="0" parTransId="{94AD67FE-559B-4FD2-B7E9-840E955FE9B1}" sibTransId="{FA8A662E-2B92-4733-9C91-E6BD0D2099D4}"/>
    <dgm:cxn modelId="{44352CA5-8F27-4B00-9A11-69B6A0769CA0}" srcId="{E2546480-D8CE-4689-A328-9A46437C9EE5}" destId="{B4AE94A7-5B5C-45F2-BE06-060145454125}" srcOrd="3" destOrd="0" parTransId="{266B2BE9-12B4-4724-9A8A-207707011CC3}" sibTransId="{666EF22E-B914-40E2-81F0-954B3CEE476E}"/>
    <dgm:cxn modelId="{40DB3633-9377-41F5-AA60-EDC9A1509FB7}" type="presOf" srcId="{BABB919F-6CF9-4D5C-9DE5-DCC78077DA00}" destId="{5E81206F-4A32-47E8-B76D-5F7480537C61}" srcOrd="0" destOrd="0" presId="urn:microsoft.com/office/officeart/2005/8/layout/cycle2"/>
    <dgm:cxn modelId="{F918298F-5AAE-4A69-892A-5E24550BFE1A}" type="presOf" srcId="{3E858E45-997E-471F-BD6D-AF20D0CA4432}" destId="{084BB1A3-E7AC-475D-972E-7B469DDD87E4}" srcOrd="1" destOrd="0" presId="urn:microsoft.com/office/officeart/2005/8/layout/cycle2"/>
    <dgm:cxn modelId="{1DAE5BCE-CCFF-48D0-9CE0-B36AEA64AE2C}" type="presOf" srcId="{666EF22E-B914-40E2-81F0-954B3CEE476E}" destId="{1E54C96F-B8C5-44E6-8330-9A5E3C51D1F5}" srcOrd="0" destOrd="0" presId="urn:microsoft.com/office/officeart/2005/8/layout/cycle2"/>
    <dgm:cxn modelId="{C332C965-ED4A-4800-BB0C-05124EFBC2B9}" type="presOf" srcId="{E2546480-D8CE-4689-A328-9A46437C9EE5}" destId="{C8B78E21-CE52-47E2-9FC4-7A3713E9D2BD}" srcOrd="0" destOrd="0" presId="urn:microsoft.com/office/officeart/2005/8/layout/cycle2"/>
    <dgm:cxn modelId="{E61AC0A2-EFBF-4751-9B89-DED6527B892C}" srcId="{E2546480-D8CE-4689-A328-9A46437C9EE5}" destId="{38CC49EC-6F65-4F91-A8A5-1419C6FB7967}" srcOrd="1" destOrd="0" parTransId="{0B4D8033-08FC-4A53-BC28-7DD25B09DE93}" sibTransId="{3E858E45-997E-471F-BD6D-AF20D0CA4432}"/>
    <dgm:cxn modelId="{614437CE-1634-4CE0-B99F-308EA58100FA}" type="presOf" srcId="{FA8A662E-2B92-4733-9C91-E6BD0D2099D4}" destId="{9235F713-074A-4DA6-BBCC-700619D94EBC}" srcOrd="0" destOrd="0" presId="urn:microsoft.com/office/officeart/2005/8/layout/cycle2"/>
    <dgm:cxn modelId="{A15EF304-553A-450D-80CA-39D1A155A9E9}" type="presOf" srcId="{9841A21B-D77D-4B43-B2AD-81400EABF1C3}" destId="{5FB0E6F3-44EF-4FB8-9009-DC790837484E}" srcOrd="0" destOrd="0" presId="urn:microsoft.com/office/officeart/2005/8/layout/cycle2"/>
    <dgm:cxn modelId="{D9512588-EBB3-43C8-8F3E-B5F875244CAA}" srcId="{E2546480-D8CE-4689-A328-9A46437C9EE5}" destId="{9EAD83AB-0004-4DF3-AA75-E24A1270FC49}" srcOrd="2" destOrd="0" parTransId="{B6E803F9-3DD7-48E5-AA74-1196CEBEB40F}" sibTransId="{BABB919F-6CF9-4D5C-9DE5-DCC78077DA00}"/>
    <dgm:cxn modelId="{3380958C-BC99-421E-B2F6-2E45E6DC1C23}" type="presOf" srcId="{B4AE94A7-5B5C-45F2-BE06-060145454125}" destId="{943721D8-5FA9-46C7-BEC2-4FD02FE665EB}" srcOrd="0" destOrd="0" presId="urn:microsoft.com/office/officeart/2005/8/layout/cycle2"/>
    <dgm:cxn modelId="{9B1B9A0C-ABB7-4547-98E2-3B9560F809E0}" type="presOf" srcId="{9EAD83AB-0004-4DF3-AA75-E24A1270FC49}" destId="{724EED1C-9373-4183-BA73-BC842D393D2E}" srcOrd="0" destOrd="0" presId="urn:microsoft.com/office/officeart/2005/8/layout/cycle2"/>
    <dgm:cxn modelId="{D919D5CE-8C0E-4573-9C51-641AE7C22DFF}" type="presOf" srcId="{BABB919F-6CF9-4D5C-9DE5-DCC78077DA00}" destId="{578C6D84-EBC1-4A86-9FD7-C8E83ABA3ECB}" srcOrd="1" destOrd="0" presId="urn:microsoft.com/office/officeart/2005/8/layout/cycle2"/>
    <dgm:cxn modelId="{D3FFB5D0-DE27-4625-BA43-62E822877E1C}" type="presOf" srcId="{666EF22E-B914-40E2-81F0-954B3CEE476E}" destId="{398BEF7A-43DB-4FCE-A8D6-B5C3B39E3A4D}" srcOrd="1" destOrd="0" presId="urn:microsoft.com/office/officeart/2005/8/layout/cycle2"/>
    <dgm:cxn modelId="{BAE46CBB-9F4F-467B-B7B4-2C2800437683}" type="presOf" srcId="{FA8A662E-2B92-4733-9C91-E6BD0D2099D4}" destId="{1CA886AD-1579-465C-BB28-2B5CEE8788BA}" srcOrd="1" destOrd="0" presId="urn:microsoft.com/office/officeart/2005/8/layout/cycle2"/>
    <dgm:cxn modelId="{FFB8716C-64FA-4FDA-B377-B24AE859D947}" type="presOf" srcId="{38CC49EC-6F65-4F91-A8A5-1419C6FB7967}" destId="{6134444D-9ECA-4FC5-91F4-941B304791D3}" srcOrd="0" destOrd="0" presId="urn:microsoft.com/office/officeart/2005/8/layout/cycle2"/>
    <dgm:cxn modelId="{018675FB-CE66-4F94-A39B-CA2E7F0898E9}" type="presParOf" srcId="{C8B78E21-CE52-47E2-9FC4-7A3713E9D2BD}" destId="{5FB0E6F3-44EF-4FB8-9009-DC790837484E}" srcOrd="0" destOrd="0" presId="urn:microsoft.com/office/officeart/2005/8/layout/cycle2"/>
    <dgm:cxn modelId="{EF6F78A0-61F1-427F-A56C-D06E3305E962}" type="presParOf" srcId="{C8B78E21-CE52-47E2-9FC4-7A3713E9D2BD}" destId="{9235F713-074A-4DA6-BBCC-700619D94EBC}" srcOrd="1" destOrd="0" presId="urn:microsoft.com/office/officeart/2005/8/layout/cycle2"/>
    <dgm:cxn modelId="{E0F3A73F-A570-479B-ABC6-0B3C021583E0}" type="presParOf" srcId="{9235F713-074A-4DA6-BBCC-700619D94EBC}" destId="{1CA886AD-1579-465C-BB28-2B5CEE8788BA}" srcOrd="0" destOrd="0" presId="urn:microsoft.com/office/officeart/2005/8/layout/cycle2"/>
    <dgm:cxn modelId="{62DA09ED-FBD6-4A2F-89D9-A65A096D0707}" type="presParOf" srcId="{C8B78E21-CE52-47E2-9FC4-7A3713E9D2BD}" destId="{6134444D-9ECA-4FC5-91F4-941B304791D3}" srcOrd="2" destOrd="0" presId="urn:microsoft.com/office/officeart/2005/8/layout/cycle2"/>
    <dgm:cxn modelId="{C4F679CE-9585-4C67-8DA4-A3EC0C16ADD1}" type="presParOf" srcId="{C8B78E21-CE52-47E2-9FC4-7A3713E9D2BD}" destId="{B67BEAA1-500D-4D45-A2A2-F662A869B340}" srcOrd="3" destOrd="0" presId="urn:microsoft.com/office/officeart/2005/8/layout/cycle2"/>
    <dgm:cxn modelId="{72783222-8847-445C-A808-9413E2434295}" type="presParOf" srcId="{B67BEAA1-500D-4D45-A2A2-F662A869B340}" destId="{084BB1A3-E7AC-475D-972E-7B469DDD87E4}" srcOrd="0" destOrd="0" presId="urn:microsoft.com/office/officeart/2005/8/layout/cycle2"/>
    <dgm:cxn modelId="{057F5474-32F0-47CA-8E12-D19418A48528}" type="presParOf" srcId="{C8B78E21-CE52-47E2-9FC4-7A3713E9D2BD}" destId="{724EED1C-9373-4183-BA73-BC842D393D2E}" srcOrd="4" destOrd="0" presId="urn:microsoft.com/office/officeart/2005/8/layout/cycle2"/>
    <dgm:cxn modelId="{49B73911-23B6-41FC-B7D0-A91E298E7B06}" type="presParOf" srcId="{C8B78E21-CE52-47E2-9FC4-7A3713E9D2BD}" destId="{5E81206F-4A32-47E8-B76D-5F7480537C61}" srcOrd="5" destOrd="0" presId="urn:microsoft.com/office/officeart/2005/8/layout/cycle2"/>
    <dgm:cxn modelId="{37C33463-0DCA-4263-AE68-B29EFCA94756}" type="presParOf" srcId="{5E81206F-4A32-47E8-B76D-5F7480537C61}" destId="{578C6D84-EBC1-4A86-9FD7-C8E83ABA3ECB}" srcOrd="0" destOrd="0" presId="urn:microsoft.com/office/officeart/2005/8/layout/cycle2"/>
    <dgm:cxn modelId="{7C3F0DA2-C736-4AAE-B597-7317456DBDDD}" type="presParOf" srcId="{C8B78E21-CE52-47E2-9FC4-7A3713E9D2BD}" destId="{943721D8-5FA9-46C7-BEC2-4FD02FE665EB}" srcOrd="6" destOrd="0" presId="urn:microsoft.com/office/officeart/2005/8/layout/cycle2"/>
    <dgm:cxn modelId="{5AC1D5BB-3DC7-4994-ACDB-C478487BCBC7}" type="presParOf" srcId="{C8B78E21-CE52-47E2-9FC4-7A3713E9D2BD}" destId="{1E54C96F-B8C5-44E6-8330-9A5E3C51D1F5}" srcOrd="7" destOrd="0" presId="urn:microsoft.com/office/officeart/2005/8/layout/cycle2"/>
    <dgm:cxn modelId="{9D0BB3F6-5B08-4264-816B-712D0AD12CB9}" type="presParOf" srcId="{1E54C96F-B8C5-44E6-8330-9A5E3C51D1F5}" destId="{398BEF7A-43DB-4FCE-A8D6-B5C3B39E3A4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546480-D8CE-4689-A328-9A46437C9EE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841A21B-D77D-4B43-B2AD-81400EABF1C3}">
      <dgm:prSet phldrT="[Texto]" custT="1"/>
      <dgm:spPr/>
      <dgm:t>
        <a:bodyPr/>
        <a:lstStyle/>
        <a:p>
          <a:r>
            <a:rPr lang="es-AR" sz="3200" dirty="0" smtClean="0"/>
            <a:t>ATB PREVIOS</a:t>
          </a:r>
          <a:endParaRPr lang="es-AR" sz="3200" dirty="0"/>
        </a:p>
      </dgm:t>
    </dgm:pt>
    <dgm:pt modelId="{94AD67FE-559B-4FD2-B7E9-840E955FE9B1}" type="parTrans" cxnId="{8982F24A-965D-496A-B730-8DE10E6CB235}">
      <dgm:prSet/>
      <dgm:spPr/>
      <dgm:t>
        <a:bodyPr/>
        <a:lstStyle/>
        <a:p>
          <a:endParaRPr lang="es-AR"/>
        </a:p>
      </dgm:t>
    </dgm:pt>
    <dgm:pt modelId="{FA8A662E-2B92-4733-9C91-E6BD0D2099D4}" type="sibTrans" cxnId="{8982F24A-965D-496A-B730-8DE10E6CB235}">
      <dgm:prSet/>
      <dgm:spPr/>
      <dgm:t>
        <a:bodyPr/>
        <a:lstStyle/>
        <a:p>
          <a:endParaRPr lang="es-AR"/>
        </a:p>
      </dgm:t>
    </dgm:pt>
    <dgm:pt modelId="{38CC49EC-6F65-4F91-A8A5-1419C6FB7967}">
      <dgm:prSet phldrT="[Texto]" custT="1"/>
      <dgm:spPr/>
      <dgm:t>
        <a:bodyPr/>
        <a:lstStyle/>
        <a:p>
          <a:r>
            <a:rPr lang="es-AR" sz="2800" dirty="0" smtClean="0"/>
            <a:t>GS</a:t>
          </a:r>
        </a:p>
        <a:p>
          <a:r>
            <a:rPr lang="es-AR" sz="2800" dirty="0" smtClean="0"/>
            <a:t>INUSUALES</a:t>
          </a:r>
          <a:endParaRPr lang="es-AR" sz="2800" dirty="0"/>
        </a:p>
      </dgm:t>
    </dgm:pt>
    <dgm:pt modelId="{0B4D8033-08FC-4A53-BC28-7DD25B09DE93}" type="parTrans" cxnId="{E61AC0A2-EFBF-4751-9B89-DED6527B892C}">
      <dgm:prSet/>
      <dgm:spPr/>
      <dgm:t>
        <a:bodyPr/>
        <a:lstStyle/>
        <a:p>
          <a:endParaRPr lang="es-AR"/>
        </a:p>
      </dgm:t>
    </dgm:pt>
    <dgm:pt modelId="{3E858E45-997E-471F-BD6D-AF20D0CA4432}" type="sibTrans" cxnId="{E61AC0A2-EFBF-4751-9B89-DED6527B892C}">
      <dgm:prSet/>
      <dgm:spPr/>
      <dgm:t>
        <a:bodyPr/>
        <a:lstStyle/>
        <a:p>
          <a:endParaRPr lang="es-AR"/>
        </a:p>
      </dgm:t>
    </dgm:pt>
    <dgm:pt modelId="{9EAD83AB-0004-4DF3-AA75-E24A1270FC49}">
      <dgm:prSet phldrT="[Texto]" custT="1"/>
      <dgm:spPr/>
      <dgm:t>
        <a:bodyPr/>
        <a:lstStyle/>
        <a:p>
          <a:r>
            <a:rPr lang="es-AR" sz="2800" dirty="0" smtClean="0"/>
            <a:t>E. Mural</a:t>
          </a:r>
        </a:p>
        <a:p>
          <a:r>
            <a:rPr lang="es-AR" sz="2800" dirty="0" smtClean="0"/>
            <a:t>E. Micótica</a:t>
          </a:r>
          <a:endParaRPr lang="es-AR" sz="2800" dirty="0"/>
        </a:p>
      </dgm:t>
    </dgm:pt>
    <dgm:pt modelId="{B6E803F9-3DD7-48E5-AA74-1196CEBEB40F}" type="parTrans" cxnId="{D9512588-EBB3-43C8-8F3E-B5F875244CAA}">
      <dgm:prSet/>
      <dgm:spPr/>
      <dgm:t>
        <a:bodyPr/>
        <a:lstStyle/>
        <a:p>
          <a:endParaRPr lang="es-AR"/>
        </a:p>
      </dgm:t>
    </dgm:pt>
    <dgm:pt modelId="{BABB919F-6CF9-4D5C-9DE5-DCC78077DA00}" type="sibTrans" cxnId="{D9512588-EBB3-43C8-8F3E-B5F875244CAA}">
      <dgm:prSet/>
      <dgm:spPr/>
      <dgm:t>
        <a:bodyPr/>
        <a:lstStyle/>
        <a:p>
          <a:endParaRPr lang="es-AR"/>
        </a:p>
      </dgm:t>
    </dgm:pt>
    <dgm:pt modelId="{B4AE94A7-5B5C-45F2-BE06-060145454125}">
      <dgm:prSet phldrT="[Texto]" custT="1"/>
      <dgm:spPr/>
      <dgm:t>
        <a:bodyPr/>
        <a:lstStyle/>
        <a:p>
          <a:r>
            <a:rPr lang="es-AR" sz="2000" dirty="0" smtClean="0"/>
            <a:t>ALTA MORTALIDAD</a:t>
          </a:r>
          <a:endParaRPr lang="es-AR" sz="2000" dirty="0"/>
        </a:p>
      </dgm:t>
    </dgm:pt>
    <dgm:pt modelId="{266B2BE9-12B4-4724-9A8A-207707011CC3}" type="parTrans" cxnId="{44352CA5-8F27-4B00-9A11-69B6A0769CA0}">
      <dgm:prSet/>
      <dgm:spPr/>
      <dgm:t>
        <a:bodyPr/>
        <a:lstStyle/>
        <a:p>
          <a:endParaRPr lang="es-AR"/>
        </a:p>
      </dgm:t>
    </dgm:pt>
    <dgm:pt modelId="{666EF22E-B914-40E2-81F0-954B3CEE476E}" type="sibTrans" cxnId="{44352CA5-8F27-4B00-9A11-69B6A0769CA0}">
      <dgm:prSet/>
      <dgm:spPr/>
      <dgm:t>
        <a:bodyPr/>
        <a:lstStyle/>
        <a:p>
          <a:endParaRPr lang="es-AR"/>
        </a:p>
      </dgm:t>
    </dgm:pt>
    <dgm:pt modelId="{C8B78E21-CE52-47E2-9FC4-7A3713E9D2BD}" type="pres">
      <dgm:prSet presAssocID="{E2546480-D8CE-4689-A328-9A46437C9EE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FB0E6F3-44EF-4FB8-9009-DC790837484E}" type="pres">
      <dgm:prSet presAssocID="{9841A21B-D77D-4B43-B2AD-81400EABF1C3}" presName="node" presStyleLbl="node1" presStyleIdx="0" presStyleCnt="4" custScaleX="194438" custScaleY="17711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35F713-074A-4DA6-BBCC-700619D94EBC}" type="pres">
      <dgm:prSet presAssocID="{FA8A662E-2B92-4733-9C91-E6BD0D2099D4}" presName="sibTrans" presStyleLbl="sibTrans2D1" presStyleIdx="0" presStyleCnt="4"/>
      <dgm:spPr/>
      <dgm:t>
        <a:bodyPr/>
        <a:lstStyle/>
        <a:p>
          <a:endParaRPr lang="es-AR"/>
        </a:p>
      </dgm:t>
    </dgm:pt>
    <dgm:pt modelId="{1CA886AD-1579-465C-BB28-2B5CEE8788BA}" type="pres">
      <dgm:prSet presAssocID="{FA8A662E-2B92-4733-9C91-E6BD0D2099D4}" presName="connectorText" presStyleLbl="sibTrans2D1" presStyleIdx="0" presStyleCnt="4"/>
      <dgm:spPr/>
      <dgm:t>
        <a:bodyPr/>
        <a:lstStyle/>
        <a:p>
          <a:endParaRPr lang="es-AR"/>
        </a:p>
      </dgm:t>
    </dgm:pt>
    <dgm:pt modelId="{6134444D-9ECA-4FC5-91F4-941B304791D3}" type="pres">
      <dgm:prSet presAssocID="{38CC49EC-6F65-4F91-A8A5-1419C6FB7967}" presName="node" presStyleLbl="node1" presStyleIdx="1" presStyleCnt="4" custScaleX="207272" custScaleY="177699" custRadScaleRad="191573" custRadScaleInc="748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7BEAA1-500D-4D45-A2A2-F662A869B340}" type="pres">
      <dgm:prSet presAssocID="{3E858E45-997E-471F-BD6D-AF20D0CA4432}" presName="sibTrans" presStyleLbl="sibTrans2D1" presStyleIdx="1" presStyleCnt="4"/>
      <dgm:spPr/>
      <dgm:t>
        <a:bodyPr/>
        <a:lstStyle/>
        <a:p>
          <a:endParaRPr lang="es-AR"/>
        </a:p>
      </dgm:t>
    </dgm:pt>
    <dgm:pt modelId="{084BB1A3-E7AC-475D-972E-7B469DDD87E4}" type="pres">
      <dgm:prSet presAssocID="{3E858E45-997E-471F-BD6D-AF20D0CA4432}" presName="connectorText" presStyleLbl="sibTrans2D1" presStyleIdx="1" presStyleCnt="4"/>
      <dgm:spPr/>
      <dgm:t>
        <a:bodyPr/>
        <a:lstStyle/>
        <a:p>
          <a:endParaRPr lang="es-AR"/>
        </a:p>
      </dgm:t>
    </dgm:pt>
    <dgm:pt modelId="{724EED1C-9373-4183-BA73-BC842D393D2E}" type="pres">
      <dgm:prSet presAssocID="{9EAD83AB-0004-4DF3-AA75-E24A1270FC49}" presName="node" presStyleLbl="node1" presStyleIdx="2" presStyleCnt="4" custScaleX="203209" custScaleY="16571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E81206F-4A32-47E8-B76D-5F7480537C61}" type="pres">
      <dgm:prSet presAssocID="{BABB919F-6CF9-4D5C-9DE5-DCC78077DA00}" presName="sibTrans" presStyleLbl="sibTrans2D1" presStyleIdx="2" presStyleCnt="4"/>
      <dgm:spPr/>
      <dgm:t>
        <a:bodyPr/>
        <a:lstStyle/>
        <a:p>
          <a:endParaRPr lang="es-AR"/>
        </a:p>
      </dgm:t>
    </dgm:pt>
    <dgm:pt modelId="{578C6D84-EBC1-4A86-9FD7-C8E83ABA3ECB}" type="pres">
      <dgm:prSet presAssocID="{BABB919F-6CF9-4D5C-9DE5-DCC78077DA00}" presName="connectorText" presStyleLbl="sibTrans2D1" presStyleIdx="2" presStyleCnt="4"/>
      <dgm:spPr/>
      <dgm:t>
        <a:bodyPr/>
        <a:lstStyle/>
        <a:p>
          <a:endParaRPr lang="es-AR"/>
        </a:p>
      </dgm:t>
    </dgm:pt>
    <dgm:pt modelId="{943721D8-5FA9-46C7-BEC2-4FD02FE665EB}" type="pres">
      <dgm:prSet presAssocID="{B4AE94A7-5B5C-45F2-BE06-060145454125}" presName="node" presStyleLbl="node1" presStyleIdx="3" presStyleCnt="4" custScaleX="188448" custScaleY="163945" custRadScaleRad="216594" custRadScaleInc="458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54C96F-B8C5-44E6-8330-9A5E3C51D1F5}" type="pres">
      <dgm:prSet presAssocID="{666EF22E-B914-40E2-81F0-954B3CEE476E}" presName="sibTrans" presStyleLbl="sibTrans2D1" presStyleIdx="3" presStyleCnt="4"/>
      <dgm:spPr/>
      <dgm:t>
        <a:bodyPr/>
        <a:lstStyle/>
        <a:p>
          <a:endParaRPr lang="es-AR"/>
        </a:p>
      </dgm:t>
    </dgm:pt>
    <dgm:pt modelId="{398BEF7A-43DB-4FCE-A8D6-B5C3B39E3A4D}" type="pres">
      <dgm:prSet presAssocID="{666EF22E-B914-40E2-81F0-954B3CEE476E}" presName="connectorText" presStyleLbl="sibTrans2D1" presStyleIdx="3" presStyleCnt="4"/>
      <dgm:spPr/>
      <dgm:t>
        <a:bodyPr/>
        <a:lstStyle/>
        <a:p>
          <a:endParaRPr lang="es-AR"/>
        </a:p>
      </dgm:t>
    </dgm:pt>
  </dgm:ptLst>
  <dgm:cxnLst>
    <dgm:cxn modelId="{31C195E6-567E-4520-B06A-E0746A888340}" type="presOf" srcId="{FA8A662E-2B92-4733-9C91-E6BD0D2099D4}" destId="{9235F713-074A-4DA6-BBCC-700619D94EBC}" srcOrd="0" destOrd="0" presId="urn:microsoft.com/office/officeart/2005/8/layout/cycle2"/>
    <dgm:cxn modelId="{6B6DB4FC-657E-4B79-9F08-29C6E19D85F5}" type="presOf" srcId="{FA8A662E-2B92-4733-9C91-E6BD0D2099D4}" destId="{1CA886AD-1579-465C-BB28-2B5CEE8788BA}" srcOrd="1" destOrd="0" presId="urn:microsoft.com/office/officeart/2005/8/layout/cycle2"/>
    <dgm:cxn modelId="{3FF7E4CB-FF0A-4596-B697-84F2AD85702C}" type="presOf" srcId="{BABB919F-6CF9-4D5C-9DE5-DCC78077DA00}" destId="{5E81206F-4A32-47E8-B76D-5F7480537C61}" srcOrd="0" destOrd="0" presId="urn:microsoft.com/office/officeart/2005/8/layout/cycle2"/>
    <dgm:cxn modelId="{B48D2BCE-82C4-47BD-949C-16DC74C82CE2}" type="presOf" srcId="{B4AE94A7-5B5C-45F2-BE06-060145454125}" destId="{943721D8-5FA9-46C7-BEC2-4FD02FE665EB}" srcOrd="0" destOrd="0" presId="urn:microsoft.com/office/officeart/2005/8/layout/cycle2"/>
    <dgm:cxn modelId="{DC74D962-2226-41E8-908B-21726BA5F407}" type="presOf" srcId="{666EF22E-B914-40E2-81F0-954B3CEE476E}" destId="{1E54C96F-B8C5-44E6-8330-9A5E3C51D1F5}" srcOrd="0" destOrd="0" presId="urn:microsoft.com/office/officeart/2005/8/layout/cycle2"/>
    <dgm:cxn modelId="{C2E75EC0-7F36-444F-8A88-37902D635693}" type="presOf" srcId="{E2546480-D8CE-4689-A328-9A46437C9EE5}" destId="{C8B78E21-CE52-47E2-9FC4-7A3713E9D2BD}" srcOrd="0" destOrd="0" presId="urn:microsoft.com/office/officeart/2005/8/layout/cycle2"/>
    <dgm:cxn modelId="{D9512588-EBB3-43C8-8F3E-B5F875244CAA}" srcId="{E2546480-D8CE-4689-A328-9A46437C9EE5}" destId="{9EAD83AB-0004-4DF3-AA75-E24A1270FC49}" srcOrd="2" destOrd="0" parTransId="{B6E803F9-3DD7-48E5-AA74-1196CEBEB40F}" sibTransId="{BABB919F-6CF9-4D5C-9DE5-DCC78077DA00}"/>
    <dgm:cxn modelId="{44352CA5-8F27-4B00-9A11-69B6A0769CA0}" srcId="{E2546480-D8CE-4689-A328-9A46437C9EE5}" destId="{B4AE94A7-5B5C-45F2-BE06-060145454125}" srcOrd="3" destOrd="0" parTransId="{266B2BE9-12B4-4724-9A8A-207707011CC3}" sibTransId="{666EF22E-B914-40E2-81F0-954B3CEE476E}"/>
    <dgm:cxn modelId="{A2E4BCDC-B755-4B0C-93D9-0122D653A9E6}" type="presOf" srcId="{9EAD83AB-0004-4DF3-AA75-E24A1270FC49}" destId="{724EED1C-9373-4183-BA73-BC842D393D2E}" srcOrd="0" destOrd="0" presId="urn:microsoft.com/office/officeart/2005/8/layout/cycle2"/>
    <dgm:cxn modelId="{2B6E4E6A-1538-4523-829F-35B08A5920D1}" type="presOf" srcId="{666EF22E-B914-40E2-81F0-954B3CEE476E}" destId="{398BEF7A-43DB-4FCE-A8D6-B5C3B39E3A4D}" srcOrd="1" destOrd="0" presId="urn:microsoft.com/office/officeart/2005/8/layout/cycle2"/>
    <dgm:cxn modelId="{89582F7D-8320-4911-AF64-8348C5B7EFE8}" type="presOf" srcId="{38CC49EC-6F65-4F91-A8A5-1419C6FB7967}" destId="{6134444D-9ECA-4FC5-91F4-941B304791D3}" srcOrd="0" destOrd="0" presId="urn:microsoft.com/office/officeart/2005/8/layout/cycle2"/>
    <dgm:cxn modelId="{3409B20B-AAA1-4569-9274-866B8D6F13AE}" type="presOf" srcId="{9841A21B-D77D-4B43-B2AD-81400EABF1C3}" destId="{5FB0E6F3-44EF-4FB8-9009-DC790837484E}" srcOrd="0" destOrd="0" presId="urn:microsoft.com/office/officeart/2005/8/layout/cycle2"/>
    <dgm:cxn modelId="{8982F24A-965D-496A-B730-8DE10E6CB235}" srcId="{E2546480-D8CE-4689-A328-9A46437C9EE5}" destId="{9841A21B-D77D-4B43-B2AD-81400EABF1C3}" srcOrd="0" destOrd="0" parTransId="{94AD67FE-559B-4FD2-B7E9-840E955FE9B1}" sibTransId="{FA8A662E-2B92-4733-9C91-E6BD0D2099D4}"/>
    <dgm:cxn modelId="{E61AC0A2-EFBF-4751-9B89-DED6527B892C}" srcId="{E2546480-D8CE-4689-A328-9A46437C9EE5}" destId="{38CC49EC-6F65-4F91-A8A5-1419C6FB7967}" srcOrd="1" destOrd="0" parTransId="{0B4D8033-08FC-4A53-BC28-7DD25B09DE93}" sibTransId="{3E858E45-997E-471F-BD6D-AF20D0CA4432}"/>
    <dgm:cxn modelId="{46022277-37F0-4C2B-897B-A9C2813EA582}" type="presOf" srcId="{3E858E45-997E-471F-BD6D-AF20D0CA4432}" destId="{084BB1A3-E7AC-475D-972E-7B469DDD87E4}" srcOrd="1" destOrd="0" presId="urn:microsoft.com/office/officeart/2005/8/layout/cycle2"/>
    <dgm:cxn modelId="{BFC04CEF-99C0-470C-8B6F-340F528D52E5}" type="presOf" srcId="{BABB919F-6CF9-4D5C-9DE5-DCC78077DA00}" destId="{578C6D84-EBC1-4A86-9FD7-C8E83ABA3ECB}" srcOrd="1" destOrd="0" presId="urn:microsoft.com/office/officeart/2005/8/layout/cycle2"/>
    <dgm:cxn modelId="{04AC7EB6-8BA9-42D7-ABDC-D1AF4D0ACD24}" type="presOf" srcId="{3E858E45-997E-471F-BD6D-AF20D0CA4432}" destId="{B67BEAA1-500D-4D45-A2A2-F662A869B340}" srcOrd="0" destOrd="0" presId="urn:microsoft.com/office/officeart/2005/8/layout/cycle2"/>
    <dgm:cxn modelId="{D49A7663-9C88-4BC6-8626-BD6E88E31AB9}" type="presParOf" srcId="{C8B78E21-CE52-47E2-9FC4-7A3713E9D2BD}" destId="{5FB0E6F3-44EF-4FB8-9009-DC790837484E}" srcOrd="0" destOrd="0" presId="urn:microsoft.com/office/officeart/2005/8/layout/cycle2"/>
    <dgm:cxn modelId="{B5D936CF-3709-4FA2-B6F3-9ABC25D75D41}" type="presParOf" srcId="{C8B78E21-CE52-47E2-9FC4-7A3713E9D2BD}" destId="{9235F713-074A-4DA6-BBCC-700619D94EBC}" srcOrd="1" destOrd="0" presId="urn:microsoft.com/office/officeart/2005/8/layout/cycle2"/>
    <dgm:cxn modelId="{B6E9990C-5ECB-4472-93CB-2762F59F4236}" type="presParOf" srcId="{9235F713-074A-4DA6-BBCC-700619D94EBC}" destId="{1CA886AD-1579-465C-BB28-2B5CEE8788BA}" srcOrd="0" destOrd="0" presId="urn:microsoft.com/office/officeart/2005/8/layout/cycle2"/>
    <dgm:cxn modelId="{B64EE86F-6849-4AE6-842C-C44CB97EDF61}" type="presParOf" srcId="{C8B78E21-CE52-47E2-9FC4-7A3713E9D2BD}" destId="{6134444D-9ECA-4FC5-91F4-941B304791D3}" srcOrd="2" destOrd="0" presId="urn:microsoft.com/office/officeart/2005/8/layout/cycle2"/>
    <dgm:cxn modelId="{EDA8D27B-E448-4570-819D-4BE080286FD1}" type="presParOf" srcId="{C8B78E21-CE52-47E2-9FC4-7A3713E9D2BD}" destId="{B67BEAA1-500D-4D45-A2A2-F662A869B340}" srcOrd="3" destOrd="0" presId="urn:microsoft.com/office/officeart/2005/8/layout/cycle2"/>
    <dgm:cxn modelId="{EB661842-70DD-4E4C-AD91-2EEC9CC64F8D}" type="presParOf" srcId="{B67BEAA1-500D-4D45-A2A2-F662A869B340}" destId="{084BB1A3-E7AC-475D-972E-7B469DDD87E4}" srcOrd="0" destOrd="0" presId="urn:microsoft.com/office/officeart/2005/8/layout/cycle2"/>
    <dgm:cxn modelId="{48C41251-3A2B-429F-8C2D-E2C43F62DE1C}" type="presParOf" srcId="{C8B78E21-CE52-47E2-9FC4-7A3713E9D2BD}" destId="{724EED1C-9373-4183-BA73-BC842D393D2E}" srcOrd="4" destOrd="0" presId="urn:microsoft.com/office/officeart/2005/8/layout/cycle2"/>
    <dgm:cxn modelId="{750B5FF2-BB54-40A6-A13F-B76F4ACC1B66}" type="presParOf" srcId="{C8B78E21-CE52-47E2-9FC4-7A3713E9D2BD}" destId="{5E81206F-4A32-47E8-B76D-5F7480537C61}" srcOrd="5" destOrd="0" presId="urn:microsoft.com/office/officeart/2005/8/layout/cycle2"/>
    <dgm:cxn modelId="{3B742034-DA1F-44DA-94D4-AAE1CCCA9B8E}" type="presParOf" srcId="{5E81206F-4A32-47E8-B76D-5F7480537C61}" destId="{578C6D84-EBC1-4A86-9FD7-C8E83ABA3ECB}" srcOrd="0" destOrd="0" presId="urn:microsoft.com/office/officeart/2005/8/layout/cycle2"/>
    <dgm:cxn modelId="{511312DC-54FA-4DE3-8CF6-EE922DBD140C}" type="presParOf" srcId="{C8B78E21-CE52-47E2-9FC4-7A3713E9D2BD}" destId="{943721D8-5FA9-46C7-BEC2-4FD02FE665EB}" srcOrd="6" destOrd="0" presId="urn:microsoft.com/office/officeart/2005/8/layout/cycle2"/>
    <dgm:cxn modelId="{3D0B35A4-EC05-45A1-9D3E-C36436974BDA}" type="presParOf" srcId="{C8B78E21-CE52-47E2-9FC4-7A3713E9D2BD}" destId="{1E54C96F-B8C5-44E6-8330-9A5E3C51D1F5}" srcOrd="7" destOrd="0" presId="urn:microsoft.com/office/officeart/2005/8/layout/cycle2"/>
    <dgm:cxn modelId="{DB0A57B0-D9E6-4EFB-9EF2-2C34D4648664}" type="presParOf" srcId="{1E54C96F-B8C5-44E6-8330-9A5E3C51D1F5}" destId="{398BEF7A-43DB-4FCE-A8D6-B5C3B39E3A4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2EA210-4183-4C77-AB60-97A4B06BD87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FE93F51-544A-40B4-97A8-CC566A304CF8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ABE107-61E2-49B4-8FA8-6D99DEC51BBE}" type="parTrans" cxnId="{95193AEE-E466-4B75-ACDB-46B12F3BD727}">
      <dgm:prSet/>
      <dgm:spPr/>
      <dgm:t>
        <a:bodyPr/>
        <a:lstStyle/>
        <a:p>
          <a:endParaRPr lang="es-AR"/>
        </a:p>
      </dgm:t>
    </dgm:pt>
    <dgm:pt modelId="{346883B9-28FC-47F9-B165-A11DC858A063}" type="sibTrans" cxnId="{95193AEE-E466-4B75-ACDB-46B12F3BD727}">
      <dgm:prSet/>
      <dgm:spPr/>
      <dgm:t>
        <a:bodyPr/>
        <a:lstStyle/>
        <a:p>
          <a:endParaRPr lang="es-AR"/>
        </a:p>
      </dgm:t>
    </dgm:pt>
    <dgm:pt modelId="{CCE2815C-2863-4931-B0A9-EA876179362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FCDE5-BAED-4B8B-8C2B-54A249E0BAC6}" type="parTrans" cxnId="{65A3503B-CDE4-4B06-A264-0D01E427552D}">
      <dgm:prSet/>
      <dgm:spPr/>
      <dgm:t>
        <a:bodyPr/>
        <a:lstStyle/>
        <a:p>
          <a:endParaRPr lang="es-AR"/>
        </a:p>
      </dgm:t>
    </dgm:pt>
    <dgm:pt modelId="{FECB3D34-2ED8-4042-B8ED-7206CA09E79F}" type="sibTrans" cxnId="{65A3503B-CDE4-4B06-A264-0D01E427552D}">
      <dgm:prSet/>
      <dgm:spPr/>
      <dgm:t>
        <a:bodyPr/>
        <a:lstStyle/>
        <a:p>
          <a:endParaRPr lang="es-AR"/>
        </a:p>
      </dgm:t>
    </dgm:pt>
    <dgm:pt modelId="{4EDA8662-8404-42B7-94C4-068DE6AF0BF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3B8A95-8D99-4BA0-A7CD-F81B7F3E8163}" type="parTrans" cxnId="{C5F118ED-E53E-476E-BF4C-7C1B75007221}">
      <dgm:prSet/>
      <dgm:spPr/>
      <dgm:t>
        <a:bodyPr/>
        <a:lstStyle/>
        <a:p>
          <a:endParaRPr lang="es-AR"/>
        </a:p>
      </dgm:t>
    </dgm:pt>
    <dgm:pt modelId="{3F92D6A9-360E-4BC1-9DE5-A1036D0BA9F6}" type="sibTrans" cxnId="{C5F118ED-E53E-476E-BF4C-7C1B75007221}">
      <dgm:prSet/>
      <dgm:spPr/>
      <dgm:t>
        <a:bodyPr/>
        <a:lstStyle/>
        <a:p>
          <a:endParaRPr lang="es-AR"/>
        </a:p>
      </dgm:t>
    </dgm:pt>
    <dgm:pt modelId="{4445B906-3909-4BC4-9148-C091148342F1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60BA22-CD18-4AA6-8546-79C226B901B3}" type="parTrans" cxnId="{66730CE8-0875-4021-843F-246340655C77}">
      <dgm:prSet/>
      <dgm:spPr/>
      <dgm:t>
        <a:bodyPr/>
        <a:lstStyle/>
        <a:p>
          <a:endParaRPr lang="es-AR"/>
        </a:p>
      </dgm:t>
    </dgm:pt>
    <dgm:pt modelId="{4B5DD243-60D1-4FD5-B5C2-9AAE972C1DE5}" type="sibTrans" cxnId="{66730CE8-0875-4021-843F-246340655C77}">
      <dgm:prSet/>
      <dgm:spPr/>
      <dgm:t>
        <a:bodyPr/>
        <a:lstStyle/>
        <a:p>
          <a:endParaRPr lang="es-AR"/>
        </a:p>
      </dgm:t>
    </dgm:pt>
    <dgm:pt modelId="{347CEBF6-3300-4036-B8B5-A393D9117BD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D05C14-2B2B-46CD-A240-A74F38B45AD7}" type="parTrans" cxnId="{4F98911F-A6BE-44BC-B3A4-F8DE762ACD7C}">
      <dgm:prSet/>
      <dgm:spPr/>
      <dgm:t>
        <a:bodyPr/>
        <a:lstStyle/>
        <a:p>
          <a:endParaRPr lang="es-AR"/>
        </a:p>
      </dgm:t>
    </dgm:pt>
    <dgm:pt modelId="{4F93DE7A-435E-484C-8A94-E40EC909E670}" type="sibTrans" cxnId="{4F98911F-A6BE-44BC-B3A4-F8DE762ACD7C}">
      <dgm:prSet/>
      <dgm:spPr/>
      <dgm:t>
        <a:bodyPr/>
        <a:lstStyle/>
        <a:p>
          <a:endParaRPr lang="es-AR"/>
        </a:p>
      </dgm:t>
    </dgm:pt>
    <dgm:pt modelId="{2CEFE4ED-5FF7-4A7C-83BA-FABA1A2664BA}" type="pres">
      <dgm:prSet presAssocID="{AC2EA210-4183-4C77-AB60-97A4B06BD87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2CFF13-B5CA-4E0E-A4C3-F8CE0FE8B6C6}" type="pres">
      <dgm:prSet presAssocID="{AC2EA210-4183-4C77-AB60-97A4B06BD877}" presName="arrow" presStyleLbl="bgShp" presStyleIdx="0" presStyleCnt="1" custLinFactNeighborX="5466" custLinFactNeighborY="-7249"/>
      <dgm:spPr/>
    </dgm:pt>
    <dgm:pt modelId="{56F96BCD-B81D-48CB-856F-34FC922F3C27}" type="pres">
      <dgm:prSet presAssocID="{AC2EA210-4183-4C77-AB60-97A4B06BD877}" presName="linearProcess" presStyleCnt="0"/>
      <dgm:spPr/>
    </dgm:pt>
    <dgm:pt modelId="{D3DB6194-B5DD-4661-A78F-4532DEB1ECB9}" type="pres">
      <dgm:prSet presAssocID="{9FE93F51-544A-40B4-97A8-CC566A304CF8}" presName="textNode" presStyleLbl="node1" presStyleIdx="0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49B3E8-E158-42C3-ADCD-DD850171B80D}" type="pres">
      <dgm:prSet presAssocID="{346883B9-28FC-47F9-B165-A11DC858A063}" presName="sibTrans" presStyleCnt="0"/>
      <dgm:spPr/>
    </dgm:pt>
    <dgm:pt modelId="{7A79B86A-7D5C-42CE-BDE2-C79FD4058F4A}" type="pres">
      <dgm:prSet presAssocID="{CCE2815C-2863-4931-B0A9-EA8761793627}" presName="textNode" presStyleLbl="node1" presStyleIdx="1" presStyleCnt="5" custScaleX="471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9AAB041-93F5-4390-AF13-9EBA564A921C}" type="pres">
      <dgm:prSet presAssocID="{FECB3D34-2ED8-4042-B8ED-7206CA09E79F}" presName="sibTrans" presStyleCnt="0"/>
      <dgm:spPr/>
    </dgm:pt>
    <dgm:pt modelId="{7DF16232-BDBB-44FD-9517-1DA3018FA3AB}" type="pres">
      <dgm:prSet presAssocID="{4EDA8662-8404-42B7-94C4-068DE6AF0BFB}" presName="textNode" presStyleLbl="node1" presStyleIdx="2" presStyleCnt="5" custScaleX="431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503466-C309-4058-90BB-7288E7D3C157}" type="pres">
      <dgm:prSet presAssocID="{3F92D6A9-360E-4BC1-9DE5-A1036D0BA9F6}" presName="sibTrans" presStyleCnt="0"/>
      <dgm:spPr/>
    </dgm:pt>
    <dgm:pt modelId="{4718A867-F72B-4972-8637-2302532A8936}" type="pres">
      <dgm:prSet presAssocID="{4445B906-3909-4BC4-9148-C091148342F1}" presName="textNode" presStyleLbl="node1" presStyleIdx="3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C9F257-EABD-483A-A21B-D511D8DEF390}" type="pres">
      <dgm:prSet presAssocID="{4B5DD243-60D1-4FD5-B5C2-9AAE972C1DE5}" presName="sibTrans" presStyleCnt="0"/>
      <dgm:spPr/>
    </dgm:pt>
    <dgm:pt modelId="{7E7720F1-ABEC-4033-BFBC-9F60A57B7C68}" type="pres">
      <dgm:prSet presAssocID="{347CEBF6-3300-4036-B8B5-A393D9117BD2}" presName="textNode" presStyleLbl="node1" presStyleIdx="4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5A3503B-CDE4-4B06-A264-0D01E427552D}" srcId="{AC2EA210-4183-4C77-AB60-97A4B06BD877}" destId="{CCE2815C-2863-4931-B0A9-EA8761793627}" srcOrd="1" destOrd="0" parTransId="{A79FCDE5-BAED-4B8B-8C2B-54A249E0BAC6}" sibTransId="{FECB3D34-2ED8-4042-B8ED-7206CA09E79F}"/>
    <dgm:cxn modelId="{FF089BD7-0988-4417-B9BE-FB93FF2E5EE0}" type="presOf" srcId="{4EDA8662-8404-42B7-94C4-068DE6AF0BFB}" destId="{7DF16232-BDBB-44FD-9517-1DA3018FA3AB}" srcOrd="0" destOrd="0" presId="urn:microsoft.com/office/officeart/2005/8/layout/hProcess9"/>
    <dgm:cxn modelId="{3DC68BED-3137-4352-B094-397B585A7F1C}" type="presOf" srcId="{CCE2815C-2863-4931-B0A9-EA8761793627}" destId="{7A79B86A-7D5C-42CE-BDE2-C79FD4058F4A}" srcOrd="0" destOrd="0" presId="urn:microsoft.com/office/officeart/2005/8/layout/hProcess9"/>
    <dgm:cxn modelId="{C5F118ED-E53E-476E-BF4C-7C1B75007221}" srcId="{AC2EA210-4183-4C77-AB60-97A4B06BD877}" destId="{4EDA8662-8404-42B7-94C4-068DE6AF0BFB}" srcOrd="2" destOrd="0" parTransId="{0D3B8A95-8D99-4BA0-A7CD-F81B7F3E8163}" sibTransId="{3F92D6A9-360E-4BC1-9DE5-A1036D0BA9F6}"/>
    <dgm:cxn modelId="{4F98911F-A6BE-44BC-B3A4-F8DE762ACD7C}" srcId="{AC2EA210-4183-4C77-AB60-97A4B06BD877}" destId="{347CEBF6-3300-4036-B8B5-A393D9117BD2}" srcOrd="4" destOrd="0" parTransId="{0FD05C14-2B2B-46CD-A240-A74F38B45AD7}" sibTransId="{4F93DE7A-435E-484C-8A94-E40EC909E670}"/>
    <dgm:cxn modelId="{95193AEE-E466-4B75-ACDB-46B12F3BD727}" srcId="{AC2EA210-4183-4C77-AB60-97A4B06BD877}" destId="{9FE93F51-544A-40B4-97A8-CC566A304CF8}" srcOrd="0" destOrd="0" parTransId="{85ABE107-61E2-49B4-8FA8-6D99DEC51BBE}" sibTransId="{346883B9-28FC-47F9-B165-A11DC858A063}"/>
    <dgm:cxn modelId="{66730CE8-0875-4021-843F-246340655C77}" srcId="{AC2EA210-4183-4C77-AB60-97A4B06BD877}" destId="{4445B906-3909-4BC4-9148-C091148342F1}" srcOrd="3" destOrd="0" parTransId="{A860BA22-CD18-4AA6-8546-79C226B901B3}" sibTransId="{4B5DD243-60D1-4FD5-B5C2-9AAE972C1DE5}"/>
    <dgm:cxn modelId="{87480285-34B0-40C1-BCB2-5284938B8FBF}" type="presOf" srcId="{4445B906-3909-4BC4-9148-C091148342F1}" destId="{4718A867-F72B-4972-8637-2302532A8936}" srcOrd="0" destOrd="0" presId="urn:microsoft.com/office/officeart/2005/8/layout/hProcess9"/>
    <dgm:cxn modelId="{1C3D61CD-3D41-4140-90EC-D80EE07ACD88}" type="presOf" srcId="{9FE93F51-544A-40B4-97A8-CC566A304CF8}" destId="{D3DB6194-B5DD-4661-A78F-4532DEB1ECB9}" srcOrd="0" destOrd="0" presId="urn:microsoft.com/office/officeart/2005/8/layout/hProcess9"/>
    <dgm:cxn modelId="{299EFA0E-8736-4E6D-9429-4C4C04E60CF0}" type="presOf" srcId="{AC2EA210-4183-4C77-AB60-97A4B06BD877}" destId="{2CEFE4ED-5FF7-4A7C-83BA-FABA1A2664BA}" srcOrd="0" destOrd="0" presId="urn:microsoft.com/office/officeart/2005/8/layout/hProcess9"/>
    <dgm:cxn modelId="{5F3D7106-50F7-477B-BF54-126F776627FD}" type="presOf" srcId="{347CEBF6-3300-4036-B8B5-A393D9117BD2}" destId="{7E7720F1-ABEC-4033-BFBC-9F60A57B7C68}" srcOrd="0" destOrd="0" presId="urn:microsoft.com/office/officeart/2005/8/layout/hProcess9"/>
    <dgm:cxn modelId="{ADB539FE-DA7A-4380-BF21-8E7354B24A10}" type="presParOf" srcId="{2CEFE4ED-5FF7-4A7C-83BA-FABA1A2664BA}" destId="{A62CFF13-B5CA-4E0E-A4C3-F8CE0FE8B6C6}" srcOrd="0" destOrd="0" presId="urn:microsoft.com/office/officeart/2005/8/layout/hProcess9"/>
    <dgm:cxn modelId="{BAA95B81-55A0-44FA-AD4F-FD471BFD42F6}" type="presParOf" srcId="{2CEFE4ED-5FF7-4A7C-83BA-FABA1A2664BA}" destId="{56F96BCD-B81D-48CB-856F-34FC922F3C27}" srcOrd="1" destOrd="0" presId="urn:microsoft.com/office/officeart/2005/8/layout/hProcess9"/>
    <dgm:cxn modelId="{8A75C956-9A9A-4172-A275-CE8FA2C2573E}" type="presParOf" srcId="{56F96BCD-B81D-48CB-856F-34FC922F3C27}" destId="{D3DB6194-B5DD-4661-A78F-4532DEB1ECB9}" srcOrd="0" destOrd="0" presId="urn:microsoft.com/office/officeart/2005/8/layout/hProcess9"/>
    <dgm:cxn modelId="{05D37169-AF12-49C5-B5FB-6E09549E0A11}" type="presParOf" srcId="{56F96BCD-B81D-48CB-856F-34FC922F3C27}" destId="{4E49B3E8-E158-42C3-ADCD-DD850171B80D}" srcOrd="1" destOrd="0" presId="urn:microsoft.com/office/officeart/2005/8/layout/hProcess9"/>
    <dgm:cxn modelId="{DD21AA61-6F51-4DC1-8B89-50CFFF7129EE}" type="presParOf" srcId="{56F96BCD-B81D-48CB-856F-34FC922F3C27}" destId="{7A79B86A-7D5C-42CE-BDE2-C79FD4058F4A}" srcOrd="2" destOrd="0" presId="urn:microsoft.com/office/officeart/2005/8/layout/hProcess9"/>
    <dgm:cxn modelId="{B2F61286-87D3-4B5C-8517-2DD593273200}" type="presParOf" srcId="{56F96BCD-B81D-48CB-856F-34FC922F3C27}" destId="{19AAB041-93F5-4390-AF13-9EBA564A921C}" srcOrd="3" destOrd="0" presId="urn:microsoft.com/office/officeart/2005/8/layout/hProcess9"/>
    <dgm:cxn modelId="{618E1215-A33D-4AE0-BF26-32CD5C58B3B2}" type="presParOf" srcId="{56F96BCD-B81D-48CB-856F-34FC922F3C27}" destId="{7DF16232-BDBB-44FD-9517-1DA3018FA3AB}" srcOrd="4" destOrd="0" presId="urn:microsoft.com/office/officeart/2005/8/layout/hProcess9"/>
    <dgm:cxn modelId="{3D4BD3C9-4FE1-4FCB-B942-436BFD64FC1B}" type="presParOf" srcId="{56F96BCD-B81D-48CB-856F-34FC922F3C27}" destId="{F0503466-C309-4058-90BB-7288E7D3C157}" srcOrd="5" destOrd="0" presId="urn:microsoft.com/office/officeart/2005/8/layout/hProcess9"/>
    <dgm:cxn modelId="{012CA73D-C6B7-44EA-AF81-73D718C0E954}" type="presParOf" srcId="{56F96BCD-B81D-48CB-856F-34FC922F3C27}" destId="{4718A867-F72B-4972-8637-2302532A8936}" srcOrd="6" destOrd="0" presId="urn:microsoft.com/office/officeart/2005/8/layout/hProcess9"/>
    <dgm:cxn modelId="{7B7F0551-0A7C-4B98-A52B-20674A673468}" type="presParOf" srcId="{56F96BCD-B81D-48CB-856F-34FC922F3C27}" destId="{2EC9F257-EABD-483A-A21B-D511D8DEF390}" srcOrd="7" destOrd="0" presId="urn:microsoft.com/office/officeart/2005/8/layout/hProcess9"/>
    <dgm:cxn modelId="{859778A1-DBDC-4940-9AC0-83642233AFCD}" type="presParOf" srcId="{56F96BCD-B81D-48CB-856F-34FC922F3C27}" destId="{7E7720F1-ABEC-4033-BFBC-9F60A57B7C6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1BA9C7-D4A0-4239-916F-87878B386CAE}" type="datetime1">
              <a:rPr lang="es-ES" smtClean="0"/>
              <a:t>03/11/2018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D5A0EE-9559-4678-968D-CA3F66D582DC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94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63118-E04F-4CA6-AFE9-6094F1F945BB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1" y="5682344"/>
            <a:ext cx="5943600" cy="670832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63CCAA-9978-4A62-AA55-1536343595DA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57A07-B087-4D65-8E9D-0EEDD3F32A63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8CDFF-A8FD-40B7-81D0-60A7F2B554AD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1E1E-4877-4B72-B36F-C4784E804B4E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C22DE-4FD6-490F-BA71-CA79D836B52C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AA73D-5708-4E7B-A33B-1145266FF154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8E743-2700-4AAA-8AC7-3E9FBF31E3EC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7D028B-A319-42B4-A1A2-72115F4AB319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03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45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512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520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65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011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99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11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022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44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97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537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64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270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76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62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976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54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149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04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89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536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84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38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98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8026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77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379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4904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947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98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296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584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055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336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69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7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467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6043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45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0598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101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260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726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67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312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819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50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394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747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0033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556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487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6596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692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877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71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410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699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91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7086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4494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668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23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718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710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D87723-2EE8-48D3-AF5D-0048B80A2389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353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20DD9-50B4-47E1-AEC8-C6C901E609F5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901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1563A-C03C-42B2-AFFC-18856F9D1B16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700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1BDFC-1064-4BD8-9B61-4431514F205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305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4590D-796C-4812-9EB5-55955238B487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25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2380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F8B5C-C87D-4A75-93DA-AF466C732F92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4869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F187B-F59E-4BA7-9D8E-C25884C239E4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60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A07A8-A649-4DA5-8411-AFEF48BA7B2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1916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ABCC9-B02C-4F3C-9027-9A7D70D92DB2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262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8D401-82D9-49E2-9A7E-C76334BF323F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934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046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7907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31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1795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3551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456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0317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4438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488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414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8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341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947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87260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6071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381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24248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74207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21386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189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553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440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577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8954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080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328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88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2214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044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822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4598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5638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440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9474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0011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364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434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9797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3442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02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935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649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6455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18754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041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231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96415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31835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167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367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223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493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2310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20976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0860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967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6182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444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67837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2209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2893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5687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3398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273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0052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3182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2825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8068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3996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1413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76082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67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60333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16288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17333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570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4037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3850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3135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939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3749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1849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9719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654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04482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4283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5431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0625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94103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1526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8961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979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9125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196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093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2845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3574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87757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6032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153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5859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189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8591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36526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21562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79083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6100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97366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9918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43668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0880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8574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5418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5670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8942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2531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83215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8100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01364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1727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28962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4929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4636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5217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87905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5823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4811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4316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92525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546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6909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9822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6316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7459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9538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2657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39287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7340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424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2743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4094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50321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20230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712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6886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67929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16040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521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553840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13300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05923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0523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6632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87723-2EE8-48D3-AF5D-0048B80A23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4679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0DD9-50B4-47E1-AEC8-C6C901E609F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9265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563A-C03C-42B2-AFFC-18856F9D1B16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77155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DFC-1064-4BD8-9B61-4431514F205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795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4590D-796C-4812-9EB5-55955238B4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3425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69B79-078E-4C9B-9A22-D6FC33ADE9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28209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8B5C-C87D-4A75-93DA-AF466C732F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5334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F187B-F59E-4BA7-9D8E-C25884C239E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6756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07A8-A649-4DA5-8411-AFEF48BA7B2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8709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BCC9-B02C-4F3C-9027-9A7D70D92DB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9665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D401-82D9-49E2-9A7E-C76334BF323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2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0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15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7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9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16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2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t>03/11/2018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Agregar un pie de página</a:t>
            </a:r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7203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3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4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63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1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3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3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3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1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8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14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39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1CE5CB-6BF0-483C-ACEA-DAA5F2A22F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6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81342" y="589232"/>
            <a:ext cx="10058400" cy="2743200"/>
          </a:xfrm>
        </p:spPr>
        <p:txBody>
          <a:bodyPr rtlCol="0">
            <a:normAutofit/>
          </a:bodyPr>
          <a:lstStyle/>
          <a:p>
            <a:pPr rtl="0"/>
            <a:r>
              <a:rPr lang="es-ES" sz="6000" dirty="0" smtClean="0"/>
              <a:t>ENDOCARDITIS INFECCIOSA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3830740"/>
            <a:ext cx="10058400" cy="365760"/>
          </a:xfrm>
        </p:spPr>
        <p:txBody>
          <a:bodyPr rtlCol="0">
            <a:noAutofit/>
          </a:bodyPr>
          <a:lstStyle/>
          <a:p>
            <a:pPr rtl="0"/>
            <a:r>
              <a:rPr lang="es-ES" sz="5400" dirty="0" smtClean="0"/>
              <a:t>PUNTOS PRINCIPALES</a:t>
            </a:r>
            <a:endParaRPr lang="es-ES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438400" y="533400"/>
            <a:ext cx="7772400" cy="55816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3600" b="1" dirty="0">
                <a:solidFill>
                  <a:srgbClr val="66FF33"/>
                </a:solidFill>
                <a:latin typeface="Verdana" panose="020B0604030504040204" pitchFamily="34" charset="0"/>
              </a:rPr>
              <a:t>   Endocarditis  Infecciosa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srgbClr val="FFFFFF"/>
                </a:solidFill>
                <a:latin typeface="Verdana" panose="020B0604030504040204" pitchFamily="34" charset="0"/>
              </a:rPr>
              <a:t>Frecuencia de afectación de las 			  diferentes válvulas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2800" b="1" dirty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srgbClr val="FFFFFF"/>
                </a:solidFill>
                <a:latin typeface="Verdana" panose="020B0604030504040204" pitchFamily="34" charset="0"/>
              </a:rPr>
              <a:t>		Válvula mitral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2800" b="1" dirty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srgbClr val="FFFFFF"/>
                </a:solidFill>
                <a:latin typeface="Verdana" panose="020B0604030504040204" pitchFamily="34" charset="0"/>
              </a:rPr>
              <a:t>		Válvula aórtica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2800" b="1" dirty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srgbClr val="FFFFFF"/>
                </a:solidFill>
                <a:latin typeface="Verdana" panose="020B0604030504040204" pitchFamily="34" charset="0"/>
              </a:rPr>
              <a:t>		Válvula aórtica y mitral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2800" b="1" dirty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srgbClr val="FFFFFF"/>
                </a:solidFill>
                <a:latin typeface="Verdana" panose="020B0604030504040204" pitchFamily="34" charset="0"/>
              </a:rPr>
              <a:t>		Válvula tricúspide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4400" b="1" dirty="0">
                <a:solidFill>
                  <a:srgbClr val="FFFFFF"/>
                </a:solidFill>
                <a:latin typeface="Verdana" panose="020B0604030504040204" pitchFamily="34" charset="0"/>
              </a:rPr>
              <a:t>		</a:t>
            </a:r>
            <a:endParaRPr lang="es-ES_tradnl" sz="3600" b="1" dirty="0">
              <a:solidFill>
                <a:srgbClr val="66FF33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2209800" y="2514600"/>
            <a:ext cx="1752600" cy="2895600"/>
          </a:xfrm>
          <a:custGeom>
            <a:avLst/>
            <a:gdLst>
              <a:gd name="T0" fmla="*/ 124428515 w 21600"/>
              <a:gd name="T1" fmla="*/ 194085633 h 21600"/>
              <a:gd name="T2" fmla="*/ 71102008 w 21600"/>
              <a:gd name="T3" fmla="*/ 388171267 h 21600"/>
              <a:gd name="T4" fmla="*/ 17775502 w 21600"/>
              <a:gd name="T5" fmla="*/ 194085633 h 21600"/>
              <a:gd name="T6" fmla="*/ 71102008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47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133600" y="457200"/>
            <a:ext cx="8077200" cy="5201424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3600" b="1">
                <a:solidFill>
                  <a:srgbClr val="66FF33"/>
                </a:solidFill>
                <a:latin typeface="Verdana" panose="020B0604030504040204" pitchFamily="34" charset="0"/>
              </a:rPr>
              <a:t>   Endocarditis  Infecciosa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>
                <a:solidFill>
                  <a:srgbClr val="66FF33"/>
                </a:solidFill>
                <a:latin typeface="Verdana" panose="020B0604030504040204" pitchFamily="34" charset="0"/>
              </a:rPr>
              <a:t>         Factores de riesgo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2800" b="1">
              <a:solidFill>
                <a:srgbClr val="66FF33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r>
              <a:rPr lang="es-ES_tradnl" b="1">
                <a:solidFill>
                  <a:srgbClr val="FFFFFF"/>
                </a:solidFill>
                <a:latin typeface="Verdana" panose="020B0604030504040204" pitchFamily="34" charset="0"/>
              </a:rPr>
              <a:t>Anormalidades valvulares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endParaRPr lang="es-ES_tradnl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r>
              <a:rPr lang="es-ES_tradnl" b="1">
                <a:solidFill>
                  <a:srgbClr val="FFFFFF"/>
                </a:solidFill>
                <a:latin typeface="Verdana" panose="020B0604030504040204" pitchFamily="34" charset="0"/>
              </a:rPr>
              <a:t>Valvulas protésicas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endParaRPr lang="es-ES_tradnl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r>
              <a:rPr lang="es-ES_tradnl" b="1">
                <a:solidFill>
                  <a:srgbClr val="FFFFFF"/>
                </a:solidFill>
                <a:latin typeface="Verdana" panose="020B0604030504040204" pitchFamily="34" charset="0"/>
              </a:rPr>
              <a:t>Adicción a drogas IV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endParaRPr lang="es-ES_tradnl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r>
              <a:rPr lang="es-ES_tradnl" b="1">
                <a:solidFill>
                  <a:srgbClr val="FFFFFF"/>
                </a:solidFill>
                <a:latin typeface="Verdana" panose="020B0604030504040204" pitchFamily="34" charset="0"/>
              </a:rPr>
              <a:t>cateteres vasculares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endParaRPr lang="es-ES_tradnl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r>
              <a:rPr lang="es-ES_tradnl" b="1">
                <a:solidFill>
                  <a:srgbClr val="FFFFFF"/>
                </a:solidFill>
                <a:latin typeface="Verdana" panose="020B0604030504040204" pitchFamily="34" charset="0"/>
              </a:rPr>
              <a:t>Bacteriemia relacionada a procedimientos</a:t>
            </a:r>
            <a:endParaRPr lang="es-ES_tradnl" sz="3600" b="1">
              <a:solidFill>
                <a:srgbClr val="66FF33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805114" y="228600"/>
            <a:ext cx="61420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   ENDOCARDITIS INFECCIOSA(EI)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3600" b="1">
                <a:solidFill>
                  <a:srgbClr val="FFFF00"/>
                </a:solidFill>
                <a:latin typeface="Verdana" panose="020B0604030504040204" pitchFamily="34" charset="0"/>
              </a:rPr>
              <a:t>PATOGENIA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2400" b="1">
              <a:solidFill>
                <a:srgbClr val="FFFF00"/>
              </a:solidFill>
              <a:latin typeface="Verdana" panose="020B0604030504040204" pitchFamily="34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254251" y="990600"/>
            <a:ext cx="295465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CCEC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	</a:t>
            </a:r>
          </a:p>
        </p:txBody>
      </p:sp>
      <p:sp>
        <p:nvSpPr>
          <p:cNvPr id="319492" name="Text Box 4"/>
          <p:cNvSpPr txBox="1">
            <a:spLocks noChangeArrowheads="1"/>
          </p:cNvSpPr>
          <p:nvPr/>
        </p:nvSpPr>
        <p:spPr bwMode="auto">
          <a:xfrm>
            <a:off x="2193926" y="2057401"/>
            <a:ext cx="84740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Factores predisponentes				Carcaterísticas del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del huesped				      	         agente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Alteraciones valvulares				G</a:t>
            </a:r>
            <a:r>
              <a:rPr lang="es-ES_tradnl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rado de adherencia</a:t>
            </a:r>
            <a:r>
              <a:rPr lang="es-ES_tradnl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ETNB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catéteres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ADEV</a:t>
            </a: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			</a:t>
            </a:r>
            <a:endParaRPr lang="es-ES_tradnl" sz="1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772400" y="4343401"/>
            <a:ext cx="13885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FFFFFF"/>
                </a:solidFill>
                <a:latin typeface="Verdana" panose="020B0604030504040204" pitchFamily="34" charset="0"/>
              </a:rPr>
              <a:t>Bacteriemia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FFFFFF"/>
                </a:solidFill>
                <a:latin typeface="Verdana" panose="020B0604030504040204" pitchFamily="34" charset="0"/>
              </a:rPr>
              <a:t>transitoria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498725" y="4044951"/>
            <a:ext cx="22044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FFFFFF"/>
                </a:solidFill>
                <a:latin typeface="Verdana" panose="020B0604030504040204" pitchFamily="34" charset="0"/>
              </a:rPr>
              <a:t>Rol del sistema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FFFFFF"/>
                </a:solidFill>
                <a:latin typeface="Verdana" panose="020B0604030504040204" pitchFamily="34" charset="0"/>
              </a:rPr>
              <a:t>      inmune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>
                <a:solidFill>
                  <a:srgbClr val="FFFFFF"/>
                </a:solidFill>
                <a:latin typeface="Verdana" panose="020B0604030504040204" pitchFamily="34" charset="0"/>
              </a:rPr>
              <a:t>Falta de acción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>
                <a:solidFill>
                  <a:srgbClr val="FFFFFF"/>
                </a:solidFill>
                <a:latin typeface="Verdana" panose="020B0604030504040204" pitchFamily="34" charset="0"/>
              </a:rPr>
              <a:t>del Complemento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>
                <a:solidFill>
                  <a:srgbClr val="FFFFFF"/>
                </a:solidFill>
                <a:latin typeface="Verdana" panose="020B0604030504040204" pitchFamily="34" charset="0"/>
              </a:rPr>
              <a:t>Proteínas microbicidas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>
                <a:solidFill>
                  <a:srgbClr val="FFFFFF"/>
                </a:solidFill>
                <a:latin typeface="Verdana" panose="020B0604030504040204" pitchFamily="34" charset="0"/>
              </a:rPr>
              <a:t>plaquetarias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sz="1400" b="1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5051426" y="3421064"/>
            <a:ext cx="15017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s-ES_tradnl" sz="6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 I</a:t>
            </a:r>
            <a:endParaRPr lang="es-ES_tradnl" sz="6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1524000" y="1600200"/>
            <a:ext cx="3581400" cy="2057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1752600" y="4495800"/>
            <a:ext cx="3581400" cy="19050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7010400" y="1676400"/>
            <a:ext cx="3200400" cy="1676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7086600" y="4343400"/>
            <a:ext cx="2667000" cy="1828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4953000" y="3276600"/>
            <a:ext cx="381000" cy="304800"/>
          </a:xfrm>
          <a:prstGeom prst="line">
            <a:avLst/>
          </a:prstGeom>
          <a:noFill/>
          <a:ln w="107950">
            <a:solidFill>
              <a:srgbClr val="FF3300"/>
            </a:solidFill>
            <a:round/>
            <a:headEnd/>
            <a:tailEnd type="triangle" w="med" len="med"/>
          </a:ln>
          <a:scene3d>
            <a:camera prst="legacyPerspectiveFront">
              <a:rot lat="1500000" lon="20099996" rev="0"/>
            </a:camera>
            <a:lightRig rig="legacyFlat4" dir="t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  <a:contourClr>
              <a:srgbClr val="FF3300"/>
            </a:contour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>
            <a:off x="6781800" y="3124200"/>
            <a:ext cx="381000" cy="381000"/>
          </a:xfrm>
          <a:prstGeom prst="line">
            <a:avLst/>
          </a:prstGeom>
          <a:noFill/>
          <a:ln w="117475">
            <a:solidFill>
              <a:srgbClr val="FF3300"/>
            </a:solidFill>
            <a:round/>
            <a:headEnd/>
            <a:tailEnd type="triangle" w="med" len="med"/>
          </a:ln>
          <a:scene3d>
            <a:camera prst="legacyPerspectiveFront">
              <a:rot lat="1500000" lon="1500000" rev="0"/>
            </a:camera>
            <a:lightRig rig="legacyFlat2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  <a:contourClr>
              <a:srgbClr val="FF3300"/>
            </a:contour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V="1">
            <a:off x="4876800" y="4343400"/>
            <a:ext cx="381000" cy="304800"/>
          </a:xfrm>
          <a:prstGeom prst="line">
            <a:avLst/>
          </a:prstGeom>
          <a:noFill/>
          <a:ln w="79375">
            <a:solidFill>
              <a:srgbClr val="FF3300"/>
            </a:solidFill>
            <a:round/>
            <a:headEnd/>
            <a:tailEnd type="triangle" w="med" len="med"/>
          </a:ln>
          <a:scene3d>
            <a:camera prst="legacyPerspectiveFront">
              <a:rot lat="20099996" lon="20099996" rev="0"/>
            </a:camera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  <a:contourClr>
              <a:srgbClr val="FF3300"/>
            </a:contour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 flipV="1">
            <a:off x="6629400" y="4419600"/>
            <a:ext cx="457200" cy="381000"/>
          </a:xfrm>
          <a:prstGeom prst="line">
            <a:avLst/>
          </a:prstGeom>
          <a:noFill/>
          <a:ln w="104775">
            <a:solidFill>
              <a:srgbClr val="FF3300"/>
            </a:solidFill>
            <a:round/>
            <a:headEnd/>
            <a:tailEnd type="triangle" w="med" len="med"/>
          </a:ln>
          <a:scene3d>
            <a:camera prst="legacyPerspectiveFront">
              <a:rot lat="20099996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  <a:contourClr>
              <a:srgbClr val="FF3300"/>
            </a:contour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481754" y="1"/>
            <a:ext cx="88681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Tasas de bacteriemias después de procedimientos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diagnósticos y terapéuticos </a:t>
            </a:r>
          </a:p>
        </p:txBody>
      </p:sp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2057400" y="914401"/>
            <a:ext cx="795020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>
                <a:solidFill>
                  <a:srgbClr val="CCECFF"/>
                </a:solidFill>
                <a:latin typeface="Verdana" pitchFamily="34" charset="0"/>
              </a:rPr>
              <a:t>Precedimiento y sitio		Incidencia ( rango %)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2000">
              <a:solidFill>
                <a:srgbClr val="FFFF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2000">
              <a:solidFill>
                <a:srgbClr val="FFFF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2000">
              <a:solidFill>
                <a:srgbClr val="FFFF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ninguno ( bacteriemia espontamnea		1 ( 0-3)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Cavidad oral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extracción dentaria				60(18-85)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cirugía periodontal				88(60-90)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cepillado dental o irrigación			40(7-50)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Amigdalectomía				35(33-38)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Tracto respiratorio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Intubación traqueal				&lt;10(0-16)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aspiración nasotraqueal			16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Brncoscopia rígida			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000">
                <a:solidFill>
                  <a:srgbClr val="FFFFFF"/>
                </a:solidFill>
                <a:latin typeface="Verdana" pitchFamily="34" charset="0"/>
              </a:rPr>
              <a:t>	broncoscopía flexible				0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524000" y="8382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524000" y="14478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481754" y="1"/>
            <a:ext cx="88681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Tasas de bacteriemias después de procedimientos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diagnósticos y terapéuticos </a:t>
            </a: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2057401" y="787400"/>
            <a:ext cx="8532813" cy="625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Precedimiento y sitio			</a:t>
            </a:r>
            <a:r>
              <a:rPr lang="es-ES_tradnl" sz="1400" b="1">
                <a:solidFill>
                  <a:srgbClr val="CCECFF"/>
                </a:solidFill>
                <a:latin typeface="Verdana" pitchFamily="34" charset="0"/>
              </a:rPr>
              <a:t>	</a:t>
            </a:r>
            <a:r>
              <a:rPr lang="es-ES_tradnl" b="1">
                <a:solidFill>
                  <a:srgbClr val="CCECFF"/>
                </a:solidFill>
                <a:latin typeface="Verdana" pitchFamily="34" charset="0"/>
              </a:rPr>
              <a:t>Incidencia ( rango %)</a:t>
            </a:r>
            <a:endParaRPr lang="es-ES_tradnl" sz="1400" b="1">
              <a:solidFill>
                <a:srgbClr val="CCEC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1200">
              <a:solidFill>
                <a:srgbClr val="FFFF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1600">
              <a:solidFill>
                <a:srgbClr val="FFFF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66FF33"/>
                </a:solidFill>
                <a:latin typeface="Verdana" pitchFamily="34" charset="0"/>
              </a:rPr>
              <a:t>Tracto genitourinario</a:t>
            </a:r>
            <a:endParaRPr lang="es-ES_tradnl">
              <a:solidFill>
                <a:srgbClr val="CCEC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colocación o remoción de sonda		13(0-26)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prostatectomía c/ orina estéril			12(11-13)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prostatectomía c/ orina infectada		60(58-82)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dilatación de estrechezes			28(19-86)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parto normal 					3(1-5)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Colocación o remoción de DIU			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66FF33"/>
                </a:solidFill>
                <a:latin typeface="Verdana" pitchFamily="34" charset="0"/>
              </a:rPr>
              <a:t>Tracto gastrointestinal</a:t>
            </a:r>
            <a:endParaRPr lang="es-ES_tradnl">
              <a:solidFill>
                <a:srgbClr val="66FF33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endoscopía alta					4(0-8)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TEE						1(0-17)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ERCP						5(0-6)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enema de bario					10(5-11)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colonoscopía					5(0-5)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sigmoidoscopía rígida				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sigmoidoscopía flexible				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rectoscopía					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hemorroidectomía				8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dilatación esofágica 				45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66FF33"/>
                </a:solidFill>
                <a:latin typeface="Verdana" pitchFamily="34" charset="0"/>
              </a:rPr>
              <a:t>Cateterización cardíaca</a:t>
            </a:r>
            <a:r>
              <a:rPr lang="es-ES_tradnl">
                <a:solidFill>
                  <a:srgbClr val="FFCCFF"/>
                </a:solidFill>
                <a:latin typeface="Verdana" pitchFamily="34" charset="0"/>
              </a:rPr>
              <a:t>	</a:t>
            </a:r>
            <a:r>
              <a:rPr lang="es-ES_tradnl">
                <a:solidFill>
                  <a:srgbClr val="FFFFFF"/>
                </a:solidFill>
                <a:latin typeface="Verdana" pitchFamily="34" charset="0"/>
              </a:rPr>
              <a:t>			2(0-5</a:t>
            </a:r>
            <a:r>
              <a:rPr lang="es-ES_tradnl" sz="1600">
                <a:solidFill>
                  <a:srgbClr val="FFFFFF"/>
                </a:solidFill>
                <a:latin typeface="Verdana" pitchFamily="34" charset="0"/>
              </a:rPr>
              <a:t>)</a:t>
            </a:r>
            <a:endParaRPr lang="es-ES_tradnl" sz="1600" b="1">
              <a:solidFill>
                <a:srgbClr val="CCECFF"/>
              </a:solidFill>
              <a:latin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160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1524000" y="8382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524000" y="11430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3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67" y="555585"/>
            <a:ext cx="10466515" cy="60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2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4" y="939801"/>
            <a:ext cx="7953375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90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900113"/>
            <a:ext cx="7143750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AR" sz="3600" b="1" dirty="0">
                <a:cs typeface="Times New Roman" panose="02020603050405020304" pitchFamily="18" charset="0"/>
              </a:rPr>
              <a:t>CLASIFICACIÓN, ETIOLOGÍA Y FORMAS DE</a:t>
            </a:r>
            <a:r>
              <a:rPr lang="es-AR" sz="3600" dirty="0">
                <a:cs typeface="Times New Roman" panose="02020603050405020304" pitchFamily="18" charset="0"/>
              </a:rPr>
              <a:t/>
            </a:r>
            <a:br>
              <a:rPr lang="es-AR" sz="3600" dirty="0">
                <a:cs typeface="Times New Roman" panose="02020603050405020304" pitchFamily="18" charset="0"/>
              </a:rPr>
            </a:br>
            <a:r>
              <a:rPr lang="es-AR" sz="3600" b="1" dirty="0">
                <a:cs typeface="Times New Roman" panose="02020603050405020304" pitchFamily="18" charset="0"/>
              </a:rPr>
              <a:t>PRESENTACIÓN CLÍNICA</a:t>
            </a:r>
            <a:r>
              <a:rPr lang="es-AR" sz="3600" dirty="0" smtClean="0">
                <a:cs typeface="Times New Roman" panose="02020603050405020304" pitchFamily="18" charset="0"/>
              </a:rPr>
              <a:t/>
            </a:r>
            <a:br>
              <a:rPr lang="es-AR" sz="3600" dirty="0" smtClean="0">
                <a:cs typeface="Times New Roman" panose="02020603050405020304" pitchFamily="18" charset="0"/>
              </a:rPr>
            </a:br>
            <a:endParaRPr lang="es-ES" sz="3600" dirty="0" smtClean="0">
              <a:cs typeface="Times New Roman" panose="02020603050405020304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AR" sz="3600" b="1" dirty="0" smtClean="0">
                <a:cs typeface="Times New Roman" panose="02020603050405020304" pitchFamily="18" charset="0"/>
              </a:rPr>
              <a:t>1)</a:t>
            </a:r>
            <a:r>
              <a:rPr lang="es-AR" sz="3600" dirty="0" smtClean="0">
                <a:cs typeface="Times New Roman" panose="02020603050405020304" pitchFamily="18" charset="0"/>
              </a:rPr>
              <a:t> </a:t>
            </a:r>
            <a:r>
              <a:rPr lang="es-AR" sz="3600" b="1" dirty="0" smtClean="0">
                <a:cs typeface="Times New Roman" panose="02020603050405020304" pitchFamily="18" charset="0"/>
              </a:rPr>
              <a:t>Endocarditis de válvula nativa</a:t>
            </a:r>
          </a:p>
          <a:p>
            <a:pPr eaLnBrk="1" hangingPunct="1">
              <a:buFontTx/>
              <a:buNone/>
            </a:pPr>
            <a:r>
              <a:rPr lang="es-AR" sz="3600" b="1" dirty="0" smtClean="0">
                <a:cs typeface="Times New Roman" panose="02020603050405020304" pitchFamily="18" charset="0"/>
              </a:rPr>
              <a:t>2) Endocarditis protésica</a:t>
            </a:r>
          </a:p>
          <a:p>
            <a:pPr eaLnBrk="1" hangingPunct="1">
              <a:buFontTx/>
              <a:buNone/>
            </a:pPr>
            <a:r>
              <a:rPr lang="es-AR" sz="3600" b="1" dirty="0" smtClean="0">
                <a:cs typeface="Times New Roman" panose="02020603050405020304" pitchFamily="18" charset="0"/>
              </a:rPr>
              <a:t>3) Endocarditis en adictos endovenosos</a:t>
            </a:r>
          </a:p>
          <a:p>
            <a:pPr eaLnBrk="1" hangingPunct="1">
              <a:buFontTx/>
              <a:buNone/>
            </a:pPr>
            <a:r>
              <a:rPr lang="es-AR" sz="3600" b="1" dirty="0" smtClean="0">
                <a:cs typeface="Times New Roman" panose="02020603050405020304" pitchFamily="18" charset="0"/>
              </a:rPr>
              <a:t>4) Endocarditis nosocomiales</a:t>
            </a:r>
          </a:p>
          <a:p>
            <a:pPr eaLnBrk="1" hangingPunct="1">
              <a:buFontTx/>
              <a:buNone/>
            </a:pPr>
            <a:r>
              <a:rPr lang="es-AR" sz="3600" b="1" dirty="0" smtClean="0">
                <a:cs typeface="Times New Roman" panose="02020603050405020304" pitchFamily="18" charset="0"/>
              </a:rPr>
              <a:t>5) Endocarditis con hemocultivos negativos</a:t>
            </a:r>
          </a:p>
          <a:p>
            <a:pPr eaLnBrk="1" hangingPunct="1">
              <a:buFontTx/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322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/>
              <a:t>EI </a:t>
            </a:r>
            <a:r>
              <a:rPr lang="es-AR" sz="4400" cap="none" dirty="0" smtClean="0"/>
              <a:t>de</a:t>
            </a:r>
            <a:r>
              <a:rPr lang="es-AR" sz="4400" dirty="0" smtClean="0"/>
              <a:t> VALVULA NATIVA</a:t>
            </a:r>
            <a:endParaRPr lang="es-AR" sz="4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343200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991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/>
              <a:t>EI </a:t>
            </a:r>
            <a:r>
              <a:rPr lang="es-AR" sz="4400" cap="none" dirty="0" smtClean="0"/>
              <a:t>de</a:t>
            </a:r>
            <a:r>
              <a:rPr lang="es-AR" sz="4400" dirty="0" smtClean="0"/>
              <a:t> VALVULA NATIVA</a:t>
            </a:r>
            <a:endParaRPr lang="es-AR" sz="4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077159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315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505201" y="228600"/>
            <a:ext cx="4710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   Signos y síntomas de EI 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524000" y="990600"/>
            <a:ext cx="10242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800" b="1">
                <a:solidFill>
                  <a:srgbClr val="CCECFF"/>
                </a:solidFill>
                <a:latin typeface="Verdana" panose="020B0604030504040204" pitchFamily="34" charset="0"/>
              </a:rPr>
              <a:t>SÍNTOMAS GENERALES		FRECUENCIA DE APARICIÓN(%)</a:t>
            </a: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	</a:t>
            </a: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1524000" y="7620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1524000" y="14478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327686" name="Text Box 6"/>
          <p:cNvSpPr txBox="1">
            <a:spLocks noChangeArrowheads="1"/>
          </p:cNvSpPr>
          <p:nvPr/>
        </p:nvSpPr>
        <p:spPr bwMode="auto">
          <a:xfrm>
            <a:off x="1524001" y="2057400"/>
            <a:ext cx="8474075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Fiebre				90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Debilidad				40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Disnea				40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Sudoración				25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Anorexia				25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Tos					25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Nauseas/vómitos			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Cefalea				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Mialgias/artralgias		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Edema			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Dolor torácico		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Dolor abdominal		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Delirio/coma				10-15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Hemóptisis				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Dolor lumbar				10	</a:t>
            </a:r>
          </a:p>
        </p:txBody>
      </p:sp>
    </p:spTree>
    <p:extLst>
      <p:ext uri="{BB962C8B-B14F-4D97-AF65-F5344CB8AC3E}">
        <p14:creationId xmlns:p14="http://schemas.microsoft.com/office/powerpoint/2010/main" val="17895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505201" y="228600"/>
            <a:ext cx="4710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2400" b="1">
                <a:solidFill>
                  <a:srgbClr val="FFFF00"/>
                </a:solidFill>
                <a:latin typeface="Verdana" panose="020B0604030504040204" pitchFamily="34" charset="0"/>
              </a:rPr>
              <a:t>   Signos y síntomas de EI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524000" y="990600"/>
            <a:ext cx="9328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800" b="1">
                <a:solidFill>
                  <a:srgbClr val="CCECFF"/>
                </a:solidFill>
                <a:latin typeface="Verdana" panose="020B0604030504040204" pitchFamily="34" charset="0"/>
              </a:rPr>
              <a:t>	SÍGNOS		FRECUENCIA DE APARICIÓN(%)</a:t>
            </a: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_tradnl" sz="1400" b="1">
                <a:solidFill>
                  <a:srgbClr val="CCECFF"/>
                </a:solidFill>
                <a:latin typeface="Verdana" panose="020B0604030504040204" pitchFamily="34" charset="0"/>
              </a:rPr>
              <a:t>			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1524000" y="7620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1524000" y="14478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2400">
              <a:solidFill>
                <a:srgbClr val="000000"/>
              </a:solidFill>
            </a:endParaRPr>
          </a:p>
        </p:txBody>
      </p:sp>
      <p:sp>
        <p:nvSpPr>
          <p:cNvPr id="328710" name="Text Box 6"/>
          <p:cNvSpPr txBox="1">
            <a:spLocks noChangeArrowheads="1"/>
          </p:cNvSpPr>
          <p:nvPr/>
        </p:nvSpPr>
        <p:spPr bwMode="auto">
          <a:xfrm>
            <a:off x="1524001" y="2057401"/>
            <a:ext cx="8474075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Fiebre				90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Soplo cardíaco			85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Cambio de un soplo anterior	5-10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Fenómenos embólicos		&gt;50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Manifestaciones cutáneas		18-50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	Nodulos de Osler		10-23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	Hemorragias en “astilla”	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	Petequias			20-40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	Lesiones de Janeway		&lt;10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Esplenomegalia			20-57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Complicaciones sépticas		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Aneurismas micóticos		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Clubbing				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12-52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Lesiones retinales			2-10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 </a:t>
            </a:r>
            <a:r>
              <a:rPr lang="es-ES_tradnl" sz="1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sym typeface="Wingdings" pitchFamily="2" charset="2"/>
              </a:rPr>
              <a:t> </a:t>
            </a:r>
            <a:r>
              <a:rPr lang="es-ES_tradnl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Signos de fallo renal		5-10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1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</a:t>
            </a:r>
            <a:r>
              <a:rPr lang="es-ES_tradnl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845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77385710"/>
              </p:ext>
            </p:extLst>
          </p:nvPr>
        </p:nvGraphicFramePr>
        <p:xfrm>
          <a:off x="0" y="334963"/>
          <a:ext cx="12060238" cy="619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490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56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AR" sz="6000" b="1" dirty="0" smtClean="0"/>
              <a:t>Métodos complementarios básicos</a:t>
            </a:r>
            <a:endParaRPr lang="es-AR" sz="60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233103"/>
              </p:ext>
            </p:extLst>
          </p:nvPr>
        </p:nvGraphicFramePr>
        <p:xfrm>
          <a:off x="196770" y="1825625"/>
          <a:ext cx="1115703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179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/>
              <a:t>EI </a:t>
            </a:r>
            <a:r>
              <a:rPr lang="es-AR" sz="4400" cap="none" dirty="0" smtClean="0"/>
              <a:t>de</a:t>
            </a:r>
            <a:r>
              <a:rPr lang="es-AR" sz="4400" dirty="0" smtClean="0"/>
              <a:t> VALVULA PROTÉSICA</a:t>
            </a:r>
            <a:endParaRPr lang="es-AR" sz="4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709255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481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/>
              <a:t>EI </a:t>
            </a:r>
            <a:r>
              <a:rPr lang="es-AR" sz="4400" cap="none" dirty="0" smtClean="0"/>
              <a:t>de</a:t>
            </a:r>
            <a:r>
              <a:rPr lang="es-AR" sz="4400" dirty="0" smtClean="0"/>
              <a:t> VALVULA PROTÉSICA</a:t>
            </a:r>
            <a:endParaRPr lang="es-AR" sz="4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678163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04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/>
              <a:t>EI </a:t>
            </a:r>
            <a:r>
              <a:rPr lang="es-AR" sz="4400" cap="none" dirty="0" smtClean="0"/>
              <a:t>de</a:t>
            </a:r>
            <a:r>
              <a:rPr lang="es-AR" sz="4400" dirty="0" smtClean="0"/>
              <a:t> VALVULA PROTÉSICA</a:t>
            </a:r>
            <a:endParaRPr lang="es-AR" sz="4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563265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6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800" dirty="0" smtClean="0"/>
              <a:t>EI en adictos </a:t>
            </a:r>
            <a:r>
              <a:rPr lang="es-AR" sz="4800" dirty="0" err="1" smtClean="0"/>
              <a:t>e.v</a:t>
            </a:r>
            <a:endParaRPr lang="es-AR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 smtClean="0"/>
              <a:t>Incidencia mayor en válvulas derechas.</a:t>
            </a:r>
          </a:p>
          <a:p>
            <a:r>
              <a:rPr lang="es-AR" sz="2400" b="1" dirty="0" smtClean="0"/>
              <a:t>Endocarditis izquierda: si existen lesiones previas.</a:t>
            </a:r>
          </a:p>
          <a:p>
            <a:r>
              <a:rPr lang="es-AR" sz="2400" b="1" dirty="0" smtClean="0"/>
              <a:t>Etiología:     Estafilo: 50 %</a:t>
            </a:r>
          </a:p>
          <a:p>
            <a:pPr marL="45720" indent="0">
              <a:buNone/>
            </a:pPr>
            <a:r>
              <a:rPr lang="es-AR" sz="2400" b="1" dirty="0"/>
              <a:t> </a:t>
            </a:r>
            <a:r>
              <a:rPr lang="es-AR" sz="2400" b="1" dirty="0" smtClean="0"/>
              <a:t>                           </a:t>
            </a:r>
            <a:r>
              <a:rPr lang="es-AR" sz="2400" b="1" dirty="0" err="1" smtClean="0"/>
              <a:t>Estreptos</a:t>
            </a:r>
            <a:r>
              <a:rPr lang="es-AR" sz="2400" b="1" dirty="0" smtClean="0"/>
              <a:t> 15 %</a:t>
            </a:r>
          </a:p>
          <a:p>
            <a:pPr marL="45720" indent="0">
              <a:buNone/>
            </a:pPr>
            <a:r>
              <a:rPr lang="es-AR" sz="2400" b="1" dirty="0"/>
              <a:t> </a:t>
            </a:r>
            <a:r>
              <a:rPr lang="es-AR" sz="2400" b="1" dirty="0" smtClean="0"/>
              <a:t>                           BGN: 15 %</a:t>
            </a:r>
          </a:p>
          <a:p>
            <a:pPr marL="45720" indent="0">
              <a:buNone/>
            </a:pPr>
            <a:r>
              <a:rPr lang="es-AR" sz="2400" b="1" dirty="0"/>
              <a:t> </a:t>
            </a:r>
            <a:r>
              <a:rPr lang="es-AR" sz="2400" b="1" dirty="0" smtClean="0"/>
              <a:t>                           Hongos: 5%</a:t>
            </a:r>
          </a:p>
          <a:p>
            <a:r>
              <a:rPr lang="es-AR" sz="2400" b="1" dirty="0" smtClean="0"/>
              <a:t>Pueden ser polimicrobianas y con cultivos negativos en un 5 %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7249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6000" dirty="0" err="1" smtClean="0"/>
              <a:t>e.I</a:t>
            </a:r>
            <a:r>
              <a:rPr lang="es-AR" sz="6000" dirty="0" smtClean="0"/>
              <a:t> </a:t>
            </a:r>
            <a:r>
              <a:rPr lang="es-AR" sz="6000" dirty="0" err="1" smtClean="0"/>
              <a:t>iacs</a:t>
            </a:r>
            <a:endParaRPr lang="es-AR" sz="60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445926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4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sz="6000" dirty="0" err="1" smtClean="0"/>
              <a:t>e.I</a:t>
            </a:r>
            <a:r>
              <a:rPr lang="es-AR" sz="6000" dirty="0" smtClean="0"/>
              <a:t> con cultivos negativos</a:t>
            </a:r>
            <a:endParaRPr lang="es-AR" sz="60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783605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643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HEMOCULTIVOS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000" b="1" dirty="0" smtClean="0"/>
              <a:t>Número de muestras.</a:t>
            </a:r>
          </a:p>
          <a:p>
            <a:r>
              <a:rPr lang="es-AR" sz="4000" b="1" dirty="0" smtClean="0"/>
              <a:t>Volumen de muestras.</a:t>
            </a:r>
          </a:p>
          <a:p>
            <a:r>
              <a:rPr lang="es-AR" sz="4000" b="1" dirty="0" smtClean="0"/>
              <a:t>Momento de extracción.</a:t>
            </a:r>
          </a:p>
          <a:p>
            <a:r>
              <a:rPr lang="es-AR" sz="4000" b="1" dirty="0" smtClean="0"/>
              <a:t>Interpretación de resultados.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27937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595439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400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1" y="590125"/>
            <a:ext cx="5755778" cy="2194649"/>
          </a:xfrm>
          <a:prstGeom prst="rect">
            <a:avLst/>
          </a:prstGeom>
        </p:spPr>
      </p:pic>
      <p:sp>
        <p:nvSpPr>
          <p:cNvPr id="9" name="Flecha derecha 8"/>
          <p:cNvSpPr/>
          <p:nvPr/>
        </p:nvSpPr>
        <p:spPr>
          <a:xfrm>
            <a:off x="2207568" y="5517232"/>
            <a:ext cx="878497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MORTALIDAD</a:t>
            </a:r>
          </a:p>
        </p:txBody>
      </p:sp>
      <p:sp>
        <p:nvSpPr>
          <p:cNvPr id="10" name="Elipse 9"/>
          <p:cNvSpPr/>
          <p:nvPr/>
        </p:nvSpPr>
        <p:spPr>
          <a:xfrm>
            <a:off x="2783632" y="5805264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</p:txBody>
      </p:sp>
      <p:sp>
        <p:nvSpPr>
          <p:cNvPr id="11" name="Elipse 10"/>
          <p:cNvSpPr/>
          <p:nvPr/>
        </p:nvSpPr>
        <p:spPr>
          <a:xfrm>
            <a:off x="9552384" y="5791400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39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0638"/>
            <a:ext cx="9144000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82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4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14" y="335214"/>
            <a:ext cx="9840286" cy="568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0"/>
            <a:ext cx="9148763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75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ECOCARDIOGRAMA</a:t>
            </a:r>
            <a:endParaRPr lang="es-AR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753902"/>
              </p:ext>
            </p:extLst>
          </p:nvPr>
        </p:nvGraphicFramePr>
        <p:xfrm>
          <a:off x="2979957" y="1524000"/>
          <a:ext cx="6013042" cy="43207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36223"/>
                <a:gridCol w="1556407"/>
                <a:gridCol w="1820412"/>
              </a:tblGrid>
              <a:tr h="479685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ETT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ETE</a:t>
                      </a:r>
                      <a:endParaRPr lang="es-AR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Detección de vegetaciones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65</a:t>
                      </a:r>
                      <a:r>
                        <a:rPr lang="es-AR" b="1" baseline="0" dirty="0" smtClean="0"/>
                        <a:t> %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95 %</a:t>
                      </a:r>
                      <a:endParaRPr lang="es-AR" b="1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Vegetaciones derechas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Similar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Similar</a:t>
                      </a:r>
                      <a:endParaRPr lang="es-AR" b="1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E.I</a:t>
                      </a:r>
                      <a:r>
                        <a:rPr lang="es-AR" b="1" baseline="0" dirty="0" smtClean="0"/>
                        <a:t> asociada a catéter y cables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Menos útil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Mas útil</a:t>
                      </a:r>
                      <a:endParaRPr lang="es-AR" b="1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Abscesos valvulares y perivalvulares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27 %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87 %</a:t>
                      </a:r>
                      <a:endParaRPr lang="es-AR" b="1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ECO Dopler, </a:t>
                      </a:r>
                      <a:r>
                        <a:rPr lang="es-AR" b="1" dirty="0" err="1" smtClean="0"/>
                        <a:t>pa</a:t>
                      </a:r>
                      <a:r>
                        <a:rPr lang="es-AR" b="1" dirty="0" smtClean="0"/>
                        <a:t> ver</a:t>
                      </a:r>
                      <a:r>
                        <a:rPr lang="es-AR" b="1" baseline="0" dirty="0" smtClean="0"/>
                        <a:t> perforaciones valvulares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Menor sensibilidad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De elección</a:t>
                      </a:r>
                    </a:p>
                    <a:p>
                      <a:pPr algn="ctr"/>
                      <a:endParaRPr lang="es-AR" b="1" dirty="0"/>
                    </a:p>
                  </a:txBody>
                  <a:tcPr/>
                </a:tc>
              </a:tr>
              <a:tr h="36637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Endocarditis Protésicas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Menor información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De elección</a:t>
                      </a:r>
                    </a:p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65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912" y="0"/>
            <a:ext cx="8772088" cy="657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5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828800"/>
            <a:ext cx="7772400" cy="4114800"/>
          </a:xfrm>
        </p:spPr>
        <p:txBody>
          <a:bodyPr/>
          <a:lstStyle/>
          <a:p>
            <a:pPr marL="609600" indent="-609600" eaLnBrk="1" hangingPunct="1">
              <a:buNone/>
              <a:defRPr/>
            </a:pPr>
            <a:endParaRPr lang="es-AR" sz="2400" b="1"/>
          </a:p>
          <a:p>
            <a:pPr marL="609600" indent="-609600" eaLnBrk="1" hangingPunct="1">
              <a:buFontTx/>
              <a:buAutoNum type="alphaUcParenR"/>
              <a:defRPr/>
            </a:pPr>
            <a:r>
              <a:rPr lang="es-AR" sz="2400" b="1"/>
              <a:t>Empírico Inicial:</a:t>
            </a:r>
          </a:p>
          <a:p>
            <a:pPr marL="609600" indent="-609600" algn="just" eaLnBrk="1" hangingPunct="1">
              <a:buNone/>
              <a:defRPr/>
            </a:pPr>
            <a:r>
              <a:rPr lang="es-ES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Ampicilina 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2gr cada 4 hs ev +</a:t>
            </a:r>
            <a:r>
              <a:rPr lang="es-ES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Cefalotina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2grs ev + </a:t>
            </a:r>
            <a:r>
              <a:rPr lang="es-ES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240 mgrs/día.</a:t>
            </a:r>
            <a:endParaRPr lang="es-ES" sz="2400" b="1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marL="609600" indent="-609600" algn="just" eaLnBrk="1" hangingPunct="1">
              <a:buNone/>
              <a:defRPr/>
            </a:pPr>
            <a:r>
              <a:rPr lang="es-E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Alternativa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s-ES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Vancomicina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2grs día +</a:t>
            </a:r>
            <a:r>
              <a:rPr lang="es-A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ES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240 mgrs/día</a:t>
            </a:r>
            <a:endParaRPr lang="es-ES" sz="2400" b="1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marL="609600" indent="-609600" algn="just" eaLnBrk="1" hangingPunct="1">
              <a:buNone/>
              <a:defRPr/>
            </a:pPr>
            <a:r>
              <a:rPr lang="es-E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z="2400" b="1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marL="609600" indent="-609600" eaLnBrk="1" hangingPunct="1">
              <a:buNone/>
              <a:defRPr/>
            </a:pPr>
            <a:endParaRPr lang="es-ES" sz="2400" b="1"/>
          </a:p>
        </p:txBody>
      </p:sp>
    </p:spTree>
    <p:extLst>
      <p:ext uri="{BB962C8B-B14F-4D97-AF65-F5344CB8AC3E}">
        <p14:creationId xmlns:p14="http://schemas.microsoft.com/office/powerpoint/2010/main" val="238095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s-ES" sz="2800" b="1" u="sng">
                <a:latin typeface="Arial" pitchFamily="34" charset="0"/>
                <a:cs typeface="Arial" pitchFamily="34" charset="0"/>
              </a:rPr>
              <a:t>Estrepto viridans o Bovis con CIM </a:t>
            </a:r>
            <a:r>
              <a:rPr lang="es-AR" sz="2800" b="1" u="sng">
                <a:latin typeface="Arial" pitchFamily="34" charset="0"/>
                <a:cs typeface="Arial" pitchFamily="34" charset="0"/>
              </a:rPr>
              <a:t>entre</a:t>
            </a:r>
            <a:r>
              <a:rPr lang="es-ES" sz="2800" b="1" u="sng">
                <a:latin typeface="Arial" pitchFamily="34" charset="0"/>
                <a:cs typeface="Arial" pitchFamily="34" charset="0"/>
              </a:rPr>
              <a:t> 0,1</a:t>
            </a:r>
            <a:r>
              <a:rPr lang="es-AR" sz="2800" b="1" u="sng">
                <a:latin typeface="Arial" pitchFamily="34" charset="0"/>
                <a:cs typeface="Arial" pitchFamily="34" charset="0"/>
              </a:rPr>
              <a:t> y 0,5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:</a:t>
            </a:r>
            <a:endParaRPr lang="es-ES" sz="2800" b="1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ES" sz="2800" b="1">
                <a:latin typeface="Arial" pitchFamily="34" charset="0"/>
                <a:cs typeface="Arial" pitchFamily="34" charset="0"/>
              </a:rPr>
              <a:t>Ídem a lo anterior pero se prolonga el tratamiento a 4 semanas.</a:t>
            </a:r>
            <a:endParaRPr lang="es-ES" sz="2800" b="1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ES" sz="2800" b="1">
                <a:latin typeface="Arial" pitchFamily="34" charset="0"/>
                <a:cs typeface="Arial" pitchFamily="34" charset="0"/>
              </a:rPr>
              <a:t>Nota: en todos estos casos se puede reemplazar la Penicilina por Amoxicilina o Ampicilina ev 12 grs./día.</a:t>
            </a:r>
            <a:endParaRPr lang="es-ES" sz="2800" b="1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ES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z="280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66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sz="2800" b="1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800" b="1" u="sng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800" b="1" u="sng">
                <a:latin typeface="Arial" panose="020B0604020202020204" pitchFamily="34" charset="0"/>
                <a:cs typeface="Arial" panose="020B0604020202020204" pitchFamily="34" charset="0"/>
              </a:rPr>
              <a:t>álvula nativa con cultivo positivo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800" b="1"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2800" b="1" u="sng">
                <a:latin typeface="Arial" panose="020B0604020202020204" pitchFamily="34" charset="0"/>
                <a:cs typeface="Arial" panose="020B0604020202020204" pitchFamily="34" charset="0"/>
              </a:rPr>
              <a:t>Estrepto viridans o Bovis con CIM  menor 0,1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AR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Penicilina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  3000.0000 ev c/4hs  2 semanas </a:t>
            </a:r>
            <a:r>
              <a:rPr lang="es-ES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 240 mgrs/día 2 semanas</a:t>
            </a:r>
            <a:endParaRPr lang="es-ES" sz="2800" b="1"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AR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Alternativa: </a:t>
            </a:r>
            <a:r>
              <a:rPr lang="es-ES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Ceftriaxona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 2grs c/24 hs  2 semanas + </a:t>
            </a:r>
            <a:r>
              <a:rPr lang="es-ES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sz="2800" b="1">
                <a:latin typeface="Arial" panose="020B0604020202020204" pitchFamily="34" charset="0"/>
                <a:cs typeface="Arial" panose="020B0604020202020204" pitchFamily="34" charset="0"/>
              </a:rPr>
              <a:t> 240 mgrs/día 2 semanas.</a:t>
            </a:r>
            <a:endParaRPr lang="es-ES" sz="2800" b="1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99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s-AR" b="1" u="sng" smtClean="0"/>
              <a:t>Estrepto con cim mayor as 0,5</a:t>
            </a:r>
            <a:r>
              <a:rPr lang="es-AR" b="1" smtClean="0"/>
              <a:t>: (dependientes o tolerantes)</a:t>
            </a:r>
          </a:p>
          <a:p>
            <a:pPr eaLnBrk="1" hangingPunct="1">
              <a:buFontTx/>
              <a:buNone/>
            </a:pPr>
            <a:r>
              <a:rPr lang="es-AR" b="1" smtClean="0">
                <a:solidFill>
                  <a:schemeClr val="accent2"/>
                </a:solidFill>
              </a:rPr>
              <a:t>   Penicilina</a:t>
            </a:r>
            <a:r>
              <a:rPr lang="es-AR" b="1" smtClean="0"/>
              <a:t> 18 millones U/día, intervalo cada 6 Hs. + </a:t>
            </a:r>
            <a:r>
              <a:rPr lang="es-AR" b="1" smtClean="0">
                <a:solidFill>
                  <a:schemeClr val="accent2"/>
                </a:solidFill>
              </a:rPr>
              <a:t>Gentamicina</a:t>
            </a:r>
            <a:r>
              <a:rPr lang="es-AR" b="1" smtClean="0"/>
              <a:t> 240 ngras/sía, durante </a:t>
            </a:r>
            <a:r>
              <a:rPr lang="es-AR" b="1" i="1" smtClean="0"/>
              <a:t>4 semanas</a:t>
            </a:r>
            <a:r>
              <a:rPr lang="es-AR" b="1" smtClean="0"/>
              <a:t> si la enfermedad data de m,,menbos de 3 meses y </a:t>
            </a:r>
            <a:r>
              <a:rPr lang="es-AR" b="1" i="1" smtClean="0"/>
              <a:t>6 semanas </a:t>
            </a:r>
            <a:r>
              <a:rPr lang="es-AR" b="1" smtClean="0"/>
              <a:t> si data de mas de 3 meses.</a:t>
            </a:r>
          </a:p>
          <a:p>
            <a:pPr eaLnBrk="1" hangingPunct="1">
              <a:buFontTx/>
              <a:buNone/>
            </a:pPr>
            <a:endParaRPr lang="es-ES" b="1" smtClean="0"/>
          </a:p>
        </p:txBody>
      </p:sp>
    </p:spTree>
    <p:extLst>
      <p:ext uri="{BB962C8B-B14F-4D97-AF65-F5344CB8AC3E}">
        <p14:creationId xmlns:p14="http://schemas.microsoft.com/office/powerpoint/2010/main" val="9186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s-ES" sz="2800" b="1" u="sng">
                <a:latin typeface="Arial" pitchFamily="34" charset="0"/>
                <a:cs typeface="Arial" pitchFamily="34" charset="0"/>
              </a:rPr>
              <a:t>Enterococo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:</a:t>
            </a:r>
            <a:endParaRPr lang="es-ES" sz="2800" b="1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AR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s-ES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Ampicilina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 o </a:t>
            </a:r>
            <a:r>
              <a:rPr lang="es-ES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Amoxicilina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 12/grs. día + </a:t>
            </a:r>
            <a:r>
              <a:rPr lang="es-ES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 240 mgrs/día  4 a 6 semanas.</a:t>
            </a:r>
            <a:endParaRPr lang="es-ES" sz="2800" b="1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AR" sz="2800" b="1">
                <a:latin typeface="Arial" pitchFamily="34" charset="0"/>
                <a:cs typeface="Arial" pitchFamily="34" charset="0"/>
              </a:rPr>
              <a:t>   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En caso de resistencia o alergia a la penicilina</a:t>
            </a:r>
            <a:r>
              <a:rPr lang="es-ES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: Vancomicina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 2grs/día + </a:t>
            </a:r>
            <a:r>
              <a:rPr lang="es-ES"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>
                <a:latin typeface="Arial" pitchFamily="34" charset="0"/>
                <a:cs typeface="Arial" pitchFamily="34" charset="0"/>
              </a:rPr>
              <a:t> 240 mgrs/día 4 a 6 semanas</a:t>
            </a:r>
            <a:r>
              <a:rPr lang="es-ES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s-ES" sz="280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ES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z="280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Estafilococos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</a:t>
            </a:r>
            <a:endParaRPr lang="es-ES" sz="2800" b="1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Meticilino sensible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Cefalotina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12 grs/día 4 a 6 semana</a:t>
            </a:r>
            <a:r>
              <a:rPr lang="es-AR" sz="2800" b="1" dirty="0">
                <a:latin typeface="Arial" pitchFamily="34" charset="0"/>
                <a:cs typeface="Arial" pitchFamily="34" charset="0"/>
              </a:rPr>
              <a:t>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AR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Algunos 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autores recomiendan agregar </a:t>
            </a:r>
            <a:r>
              <a:rPr lang="es-ES" sz="28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 240  </a:t>
            </a:r>
            <a:r>
              <a:rPr lang="es-ES" sz="2800" b="1" dirty="0" err="1" smtClean="0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. Día durante los primeros cinco días.</a:t>
            </a:r>
            <a:endParaRPr lang="es-ES" sz="2800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 smtClean="0">
                <a:latin typeface="Arial" pitchFamily="34" charset="0"/>
                <a:cs typeface="Arial" pitchFamily="34" charset="0"/>
              </a:rPr>
              <a:t>Meticilino </a:t>
            </a:r>
            <a:r>
              <a:rPr lang="es-ES" sz="2800" b="1" u="sng" dirty="0">
                <a:latin typeface="Arial" pitchFamily="34" charset="0"/>
                <a:cs typeface="Arial" pitchFamily="34" charset="0"/>
              </a:rPr>
              <a:t>resistente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 </a:t>
            </a:r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  Vancomicina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2 grs./ día, durante 4 a 6 semanas.</a:t>
            </a:r>
            <a:endParaRPr lang="es-ES" sz="2800" b="1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z="2800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8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s-ES" b="1" u="sng" smtClean="0">
                <a:latin typeface="Arial" panose="020B0604020202020204" pitchFamily="34" charset="0"/>
                <a:cs typeface="Arial" panose="020B0604020202020204" pitchFamily="34" charset="0"/>
              </a:rPr>
              <a:t>Grupo HAECEK</a:t>
            </a:r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b="1" smtClean="0"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es-ES" b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Ceftriaxona</a:t>
            </a:r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 2 grs/día, 4 semanas.</a:t>
            </a:r>
            <a:endParaRPr lang="es-ES" b="1" smtClean="0"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Alternativa: </a:t>
            </a:r>
            <a:r>
              <a:rPr lang="es-ES" b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Ampicilina</a:t>
            </a:r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 12  grs/día + </a:t>
            </a:r>
            <a:r>
              <a:rPr lang="es-ES" b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 240mgrs/día durante 4 semanas.</a:t>
            </a:r>
            <a:endParaRPr lang="es-ES" b="1" smtClean="0"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s-ES" b="1" smtClean="0"/>
          </a:p>
          <a:p>
            <a:pPr eaLnBrk="1" hangingPunct="1">
              <a:buFontTx/>
              <a:buNone/>
            </a:pPr>
            <a:endParaRPr lang="es-ES" smtClean="0"/>
          </a:p>
          <a:p>
            <a:pPr eaLnBrk="1" hangingPunct="1">
              <a:buFontTx/>
              <a:buNone/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1553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Nativa</a:t>
            </a:r>
            <a:endParaRPr lang="es-ES" sz="2800" b="1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es-AR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En los alérgicos a la penicilina se puede hacer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Vancomicina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.</a:t>
            </a:r>
            <a:endParaRPr lang="es-ES" b="1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AR" b="1" smtClean="0">
                <a:latin typeface="Arial" pitchFamily="34" charset="0"/>
                <a:cs typeface="Arial" pitchFamily="34" charset="0"/>
              </a:rPr>
              <a:t>   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Hay autores que usan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Ceftriaxona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2 grs</a:t>
            </a:r>
            <a:r>
              <a:rPr lang="es-AR" b="1" smtClean="0">
                <a:latin typeface="Arial" pitchFamily="34" charset="0"/>
                <a:cs typeface="Arial" pitchFamily="34" charset="0"/>
              </a:rPr>
              <a:t>.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/día </a:t>
            </a:r>
            <a:r>
              <a:rPr lang="es-AR" b="1" smtClean="0">
                <a:latin typeface="Arial" pitchFamily="34" charset="0"/>
                <a:cs typeface="Arial" pitchFamily="34" charset="0"/>
              </a:rPr>
              <a:t> 2 semanas, seguidas de </a:t>
            </a:r>
            <a:r>
              <a:rPr lang="es-AR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Amoxicilina</a:t>
            </a:r>
            <a:r>
              <a:rPr lang="es-AR" b="1" smtClean="0">
                <a:latin typeface="Arial" pitchFamily="34" charset="0"/>
                <a:cs typeface="Arial" pitchFamily="34" charset="0"/>
              </a:rPr>
              <a:t> oral 4 grds/día 2 semanas.</a:t>
            </a: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s-ES" smtClean="0"/>
          </a:p>
          <a:p>
            <a:pPr eaLnBrk="1" hangingPunct="1">
              <a:buFontTx/>
              <a:buNone/>
              <a:defRPr/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22063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Potésica</a:t>
            </a:r>
            <a:endParaRPr lang="es-ES" sz="2800" b="1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)</a:t>
            </a:r>
            <a:r>
              <a:rPr lang="es-ES" sz="2800" b="1" u="sng" dirty="0">
                <a:latin typeface="Arial" pitchFamily="34" charset="0"/>
                <a:cs typeface="Arial" pitchFamily="34" charset="0"/>
              </a:rPr>
              <a:t>Tratamiento empírico en espera del resultado de los cultivos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Temprana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Vancomicina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2grs/día +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Rifampicina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oral 300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c/ 8 hs +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240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/día.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Tardía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 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dirty="0">
                <a:latin typeface="Arial" pitchFamily="34" charset="0"/>
                <a:cs typeface="Arial" pitchFamily="34" charset="0"/>
              </a:rPr>
              <a:t>Igual esquema que en la válvula nativa.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z="2800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0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Potésica</a:t>
            </a:r>
            <a:endParaRPr lang="es-ES" sz="2800" b="1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dirty="0">
                <a:latin typeface="Arial" pitchFamily="34" charset="0"/>
                <a:cs typeface="Arial" pitchFamily="34" charset="0"/>
              </a:rPr>
              <a:t>b) </a:t>
            </a:r>
            <a:r>
              <a:rPr lang="es-ES" sz="2800" b="1" u="sng" dirty="0">
                <a:latin typeface="Arial" pitchFamily="34" charset="0"/>
                <a:cs typeface="Arial" pitchFamily="34" charset="0"/>
              </a:rPr>
              <a:t>Tratamiento con Cultivos Positivos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dirty="0">
                <a:latin typeface="Arial" pitchFamily="34" charset="0"/>
                <a:cs typeface="Arial" pitchFamily="34" charset="0"/>
              </a:rPr>
              <a:t> 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Estafilococo </a:t>
            </a:r>
            <a:r>
              <a:rPr lang="es-ES" sz="2800" b="1" u="sng" dirty="0" err="1">
                <a:latin typeface="Arial" pitchFamily="34" charset="0"/>
                <a:cs typeface="Arial" pitchFamily="34" charset="0"/>
              </a:rPr>
              <a:t>epidermidis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Vancomicina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2grs/día  6 semanas +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Rifampicina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oral 300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/8 hs 6 Semanas +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240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/día 2 semanas.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z="2800" b="1" u="sng" dirty="0">
                <a:latin typeface="Arial" pitchFamily="34" charset="0"/>
                <a:cs typeface="Arial" pitchFamily="34" charset="0"/>
              </a:rPr>
              <a:t> Estafilococo Áureos sensible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Cefalotina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12 grs/día 6 semanas +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Rifampicina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oral 300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/8 hs 6 Semanas + </a:t>
            </a:r>
            <a:r>
              <a:rPr lang="es-ES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240 </a:t>
            </a:r>
            <a:r>
              <a:rPr lang="es-ES" sz="2800" b="1" dirty="0" err="1">
                <a:latin typeface="Arial" pitchFamily="34" charset="0"/>
                <a:cs typeface="Arial" pitchFamily="34" charset="0"/>
              </a:rPr>
              <a:t>mgrs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/día 2 semanas.</a:t>
            </a:r>
            <a:endParaRPr lang="es-ES" sz="2800" b="1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s-ES" sz="2800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7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Potésica</a:t>
            </a:r>
            <a:endParaRPr lang="es-ES" sz="2800" b="1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b="1" smtClean="0">
                <a:latin typeface="Arial" pitchFamily="34" charset="0"/>
                <a:cs typeface="Arial" pitchFamily="34" charset="0"/>
              </a:rPr>
              <a:t>	</a:t>
            </a:r>
            <a:r>
              <a:rPr lang="es-ES" b="1" u="sng" smtClean="0">
                <a:latin typeface="Arial" pitchFamily="34" charset="0"/>
                <a:cs typeface="Arial" pitchFamily="34" charset="0"/>
              </a:rPr>
              <a:t>Estafilococo Áureos  meticilino resistente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: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Vancomicina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2grs/día  6 semanas +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Rifampicina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oral 300 mgrs/8 hs 6 Semanas +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Gentamicina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240 mgrs/día 2 semanas.</a:t>
            </a:r>
            <a:endParaRPr lang="es-ES" b="1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21737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2800" b="1"/>
              <a:t>Esquemas Antibacterianos en Válvula Potésica</a:t>
            </a:r>
            <a:endParaRPr lang="es-ES" sz="2800" b="1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ES" b="1" smtClean="0">
                <a:latin typeface="Arial" pitchFamily="34" charset="0"/>
                <a:cs typeface="Arial" pitchFamily="34" charset="0"/>
              </a:rPr>
              <a:t>	</a:t>
            </a:r>
            <a:r>
              <a:rPr lang="es-ES" b="1" u="sng" smtClean="0">
                <a:latin typeface="Arial" pitchFamily="34" charset="0"/>
                <a:cs typeface="Arial" pitchFamily="34" charset="0"/>
              </a:rPr>
              <a:t>Bacilos Gram negativos y Pseudomonas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: </a:t>
            </a:r>
            <a:endParaRPr lang="es-ES" b="1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Ceftazidima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+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Amicacina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dosis habituales, 4 semanas.</a:t>
            </a:r>
            <a:endParaRPr lang="es-ES" b="1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b="1" smtClean="0">
                <a:latin typeface="Arial" pitchFamily="34" charset="0"/>
                <a:cs typeface="Arial" pitchFamily="34" charset="0"/>
              </a:rPr>
              <a:t>   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Alternativa: </a:t>
            </a:r>
            <a:r>
              <a:rPr lang="es-ES" b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Imipenem</a:t>
            </a:r>
            <a:r>
              <a:rPr lang="es-ES" b="1" smtClean="0">
                <a:latin typeface="Arial" pitchFamily="34" charset="0"/>
                <a:cs typeface="Arial" pitchFamily="34" charset="0"/>
              </a:rPr>
              <a:t> 3 grs./ día 4 semanas.</a:t>
            </a:r>
            <a:endParaRPr lang="es-ES" b="1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E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s-ES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668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ENDOCARDITIS POR CÁNDIDA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es-AR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 elección: </a:t>
            </a:r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Equinocandinas</a:t>
            </a:r>
            <a:r>
              <a:rPr lang="es-AR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s-AR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Caspofungina</a:t>
            </a:r>
            <a:r>
              <a:rPr lang="es-AR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  </a:t>
            </a:r>
          </a:p>
          <a:p>
            <a:pPr algn="just" eaLnBrk="1" hangingPunct="1">
              <a:buFontTx/>
              <a:buNone/>
              <a:defRPr/>
            </a:pPr>
            <a:r>
              <a:rPr lang="es-E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Anfotericina B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 hasta completar 1500 </a:t>
            </a:r>
            <a:r>
              <a:rPr lang="es-E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mgrs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s-ES" b="1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s-AR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Alternativa: </a:t>
            </a:r>
            <a:r>
              <a:rPr lang="es-E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Fluconazol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400 </a:t>
            </a:r>
            <a:r>
              <a:rPr lang="es-E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mgrs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/día</a:t>
            </a:r>
            <a:r>
              <a:rPr lang="es-AR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Son de mala evolución, deben operarse.</a:t>
            </a:r>
            <a:endParaRPr lang="es-ES" b="1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val="24772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TRATAMIENTO QUIRÚRGICO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1612084"/>
            <a:ext cx="10363200" cy="4114800"/>
          </a:xfrm>
        </p:spPr>
        <p:txBody>
          <a:bodyPr/>
          <a:lstStyle/>
          <a:p>
            <a:r>
              <a:rPr lang="es-AR" b="1" dirty="0" smtClean="0"/>
              <a:t>Infección no controlada.</a:t>
            </a:r>
          </a:p>
          <a:p>
            <a:r>
              <a:rPr lang="es-AR" b="1" dirty="0" smtClean="0"/>
              <a:t>Insuficiencia cardiaca sin repuesta al tratamiento.</a:t>
            </a:r>
          </a:p>
          <a:p>
            <a:r>
              <a:rPr lang="es-AR" b="1" dirty="0" smtClean="0"/>
              <a:t>Abscesos perivalvulares.</a:t>
            </a:r>
          </a:p>
          <a:p>
            <a:r>
              <a:rPr lang="es-AR" b="1" dirty="0" smtClean="0"/>
              <a:t>Endocarditis por Cándida.</a:t>
            </a:r>
          </a:p>
          <a:p>
            <a:r>
              <a:rPr lang="es-AR" b="1" dirty="0" smtClean="0"/>
              <a:t>Endocarditis protésica precoz.</a:t>
            </a:r>
          </a:p>
          <a:p>
            <a:r>
              <a:rPr lang="es-AR" b="1" dirty="0" smtClean="0"/>
              <a:t>Endocarditis asociada a marcapaso.</a:t>
            </a:r>
          </a:p>
          <a:p>
            <a:r>
              <a:rPr lang="es-AR" b="1" dirty="0" smtClean="0"/>
              <a:t>Vegetaciones móviles o mayores a 10 </a:t>
            </a:r>
            <a:r>
              <a:rPr lang="es-AR" b="1" dirty="0" err="1" smtClean="0"/>
              <a:t>mm.</a:t>
            </a:r>
            <a:endParaRPr lang="es-AR" b="1" dirty="0" smtClean="0"/>
          </a:p>
          <a:p>
            <a:r>
              <a:rPr lang="es-AR" b="1" dirty="0" smtClean="0"/>
              <a:t>Embolias recurrentes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201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dirty="0"/>
              <a:t>Consideraciones Generales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143000" y="1828800"/>
            <a:ext cx="9753600" cy="4332514"/>
          </a:xfrm>
        </p:spPr>
        <p:txBody>
          <a:bodyPr>
            <a:normAutofit fontScale="85000" lnSpcReduction="20000"/>
          </a:bodyPr>
          <a:lstStyle/>
          <a:p>
            <a:r>
              <a:rPr lang="es-AR" sz="2800" b="1" dirty="0"/>
              <a:t>La recomendación del uso de antibióticos en la </a:t>
            </a:r>
            <a:r>
              <a:rPr lang="es-AR" sz="2800" b="1" dirty="0" smtClean="0"/>
              <a:t>endocarditis infecciosa </a:t>
            </a:r>
            <a:r>
              <a:rPr lang="es-AR" sz="2800" b="1" dirty="0"/>
              <a:t>surge de estudios realizados en animales</a:t>
            </a:r>
          </a:p>
          <a:p>
            <a:r>
              <a:rPr lang="es-AR" sz="2800" b="1" dirty="0"/>
              <a:t>La evidencia médica reportada de estudios </a:t>
            </a:r>
            <a:r>
              <a:rPr lang="es-AR" sz="2800" b="1" dirty="0" smtClean="0"/>
              <a:t>provenientes de </a:t>
            </a:r>
            <a:r>
              <a:rPr lang="es-AR" sz="2800" b="1" dirty="0"/>
              <a:t>humanos es escasa</a:t>
            </a:r>
          </a:p>
          <a:p>
            <a:r>
              <a:rPr lang="es-AR" sz="2800" b="1" dirty="0"/>
              <a:t>Se estima que menos del 10% de las endocarditis </a:t>
            </a:r>
            <a:r>
              <a:rPr lang="es-AR" sz="2800" b="1" dirty="0" smtClean="0"/>
              <a:t>podrían atribuirse </a:t>
            </a:r>
            <a:r>
              <a:rPr lang="es-AR" sz="2800" b="1" dirty="0"/>
              <a:t>a procedimientos invasivos</a:t>
            </a:r>
          </a:p>
          <a:p>
            <a:r>
              <a:rPr lang="es-AR" sz="2800" b="1" dirty="0"/>
              <a:t>Se han reportado casos de endocarditis asociados </a:t>
            </a:r>
            <a:r>
              <a:rPr lang="es-AR" sz="2800" b="1" dirty="0" smtClean="0"/>
              <a:t>a procedimientos</a:t>
            </a:r>
            <a:r>
              <a:rPr lang="es-AR" sz="2800" b="1" dirty="0"/>
              <a:t>, pero sólo el 12% de ellos </a:t>
            </a:r>
            <a:r>
              <a:rPr lang="es-AR" sz="2800" b="1" dirty="0" smtClean="0"/>
              <a:t>recibieron profilaxis </a:t>
            </a:r>
            <a:r>
              <a:rPr lang="es-AR" sz="2800" b="1" dirty="0"/>
              <a:t>previamente</a:t>
            </a:r>
          </a:p>
          <a:p>
            <a:pPr marL="45720" indent="0">
              <a:buNone/>
            </a:pPr>
            <a:endParaRPr lang="es-AR" dirty="0" smtClean="0"/>
          </a:p>
          <a:p>
            <a:pPr marL="45720" indent="0">
              <a:buNone/>
            </a:pPr>
            <a:endParaRPr lang="es-AR" dirty="0"/>
          </a:p>
          <a:p>
            <a:pPr marL="45720" indent="0">
              <a:buNone/>
            </a:pPr>
            <a:r>
              <a:rPr lang="es-AR" dirty="0" err="1" smtClean="0"/>
              <a:t>Durack</a:t>
            </a:r>
            <a:r>
              <a:rPr lang="es-AR" dirty="0" smtClean="0"/>
              <a:t> </a:t>
            </a:r>
            <a:r>
              <a:rPr lang="es-AR" dirty="0"/>
              <a:t>DT, et al. JAMA 1983; 250:2318-2322</a:t>
            </a:r>
          </a:p>
        </p:txBody>
      </p:sp>
    </p:spTree>
    <p:extLst>
      <p:ext uri="{BB962C8B-B14F-4D97-AF65-F5344CB8AC3E}">
        <p14:creationId xmlns:p14="http://schemas.microsoft.com/office/powerpoint/2010/main" val="165617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Errores Más Frecuentes en la Indicación de la Profilaxis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/>
              <a:t>No identificación del paciente con riesgo</a:t>
            </a:r>
          </a:p>
          <a:p>
            <a:r>
              <a:rPr lang="es-AR" sz="3200" b="1" dirty="0"/>
              <a:t>Indicación de la profilaxis en forma temprana</a:t>
            </a:r>
          </a:p>
          <a:p>
            <a:r>
              <a:rPr lang="es-AR" sz="3200" b="1" dirty="0"/>
              <a:t>Prolongación del uso de la profilaxis</a:t>
            </a:r>
          </a:p>
          <a:p>
            <a:r>
              <a:rPr lang="es-AR" sz="3200" b="1" dirty="0"/>
              <a:t>Confusión entre la prevención de la fiebre </a:t>
            </a:r>
            <a:r>
              <a:rPr lang="es-AR" sz="3200" b="1" dirty="0" smtClean="0"/>
              <a:t>reumática vs </a:t>
            </a:r>
            <a:r>
              <a:rPr lang="es-AR" sz="3200" b="1" dirty="0"/>
              <a:t>endocarditis infecciosa</a:t>
            </a:r>
          </a:p>
        </p:txBody>
      </p:sp>
    </p:spTree>
    <p:extLst>
      <p:ext uri="{BB962C8B-B14F-4D97-AF65-F5344CB8AC3E}">
        <p14:creationId xmlns:p14="http://schemas.microsoft.com/office/powerpoint/2010/main" val="30321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Situación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/>
              <a:t>Le consulta una mamá con su hijo de 5 años portador de una</a:t>
            </a:r>
          </a:p>
          <a:p>
            <a:r>
              <a:rPr lang="es-AR" sz="2800" b="1" dirty="0"/>
              <a:t>Tetralogía de </a:t>
            </a:r>
            <a:r>
              <a:rPr lang="es-AR" sz="2800" b="1" dirty="0" err="1"/>
              <a:t>Fallot</a:t>
            </a:r>
            <a:r>
              <a:rPr lang="es-AR" sz="2800" b="1" dirty="0"/>
              <a:t> con una cirugía paliativa realizada a los 3 </a:t>
            </a:r>
            <a:r>
              <a:rPr lang="es-AR" sz="2800" b="1" dirty="0" smtClean="0"/>
              <a:t>años de </a:t>
            </a:r>
            <a:r>
              <a:rPr lang="es-AR" sz="2800" b="1" dirty="0"/>
              <a:t>vida, a quien se le va a realizar un procedimiento invasivo </a:t>
            </a:r>
            <a:r>
              <a:rPr lang="es-AR" sz="2800" b="1" dirty="0" smtClean="0"/>
              <a:t>sobre la </a:t>
            </a:r>
            <a:r>
              <a:rPr lang="es-AR" sz="2800" b="1" dirty="0"/>
              <a:t>mucosa gingival en 24 horas. </a:t>
            </a:r>
            <a:endParaRPr lang="es-AR" sz="2800" b="1" dirty="0" smtClean="0"/>
          </a:p>
          <a:p>
            <a:r>
              <a:rPr lang="es-AR" sz="2800" b="1" dirty="0" smtClean="0"/>
              <a:t>Niño </a:t>
            </a:r>
            <a:r>
              <a:rPr lang="es-AR" sz="2800" b="1" dirty="0"/>
              <a:t>correctamente vacunado </a:t>
            </a:r>
            <a:r>
              <a:rPr lang="es-AR" sz="2800" b="1" dirty="0" smtClean="0"/>
              <a:t>y sano </a:t>
            </a:r>
            <a:r>
              <a:rPr lang="es-AR" sz="2800" b="1" dirty="0"/>
              <a:t>en el momento de la consulta</a:t>
            </a:r>
          </a:p>
        </p:txBody>
      </p:sp>
    </p:spTree>
    <p:extLst>
      <p:ext uri="{BB962C8B-B14F-4D97-AF65-F5344CB8AC3E}">
        <p14:creationId xmlns:p14="http://schemas.microsoft.com/office/powerpoint/2010/main" val="223065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Pregunta N °1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/>
              <a:t>¿ </a:t>
            </a:r>
            <a:r>
              <a:rPr lang="es-AR" sz="2800" b="1" dirty="0"/>
              <a:t>Ud considera que la cardiopatía que presenta el niño es</a:t>
            </a:r>
          </a:p>
          <a:p>
            <a:pPr marL="45720" indent="0">
              <a:buNone/>
            </a:pPr>
            <a:r>
              <a:rPr lang="es-AR" sz="2800" b="1" dirty="0"/>
              <a:t>de riesgo para adquirir EI?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Hubiera sido de riesgo si no estuviera operado.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Si.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Sólo sería de riesgo si tendría más de 10 </a:t>
            </a:r>
            <a:r>
              <a:rPr lang="es-AR" sz="2800" b="1" dirty="0" smtClean="0"/>
              <a:t>años de </a:t>
            </a:r>
            <a:r>
              <a:rPr lang="es-AR" sz="2800" b="1" dirty="0"/>
              <a:t>edad.</a:t>
            </a:r>
          </a:p>
        </p:txBody>
      </p:sp>
    </p:spTree>
    <p:extLst>
      <p:ext uri="{BB962C8B-B14F-4D97-AF65-F5344CB8AC3E}">
        <p14:creationId xmlns:p14="http://schemas.microsoft.com/office/powerpoint/2010/main" val="25462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Respuesta N °1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800" b="1" dirty="0"/>
              <a:t>¿ Ud considera que la cardiopatía que presenta el niño </a:t>
            </a:r>
            <a:r>
              <a:rPr lang="es-AR" sz="2800" b="1" dirty="0" smtClean="0"/>
              <a:t>es de </a:t>
            </a:r>
            <a:r>
              <a:rPr lang="es-AR" sz="2800" b="1" dirty="0"/>
              <a:t>riesgo para adquirir EI?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Hubiera sido de riesgo si no estuviera operado.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>
                <a:solidFill>
                  <a:srgbClr val="FF0000"/>
                </a:solidFill>
              </a:rPr>
              <a:t>Si.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Sólo sería de riesgo si tendría más de 10 </a:t>
            </a:r>
            <a:r>
              <a:rPr lang="es-AR" sz="2800" b="1" dirty="0" smtClean="0"/>
              <a:t>años de </a:t>
            </a:r>
            <a:r>
              <a:rPr lang="es-AR" sz="2800" b="1" dirty="0"/>
              <a:t>edad.</a:t>
            </a:r>
          </a:p>
        </p:txBody>
      </p:sp>
    </p:spTree>
    <p:extLst>
      <p:ext uri="{BB962C8B-B14F-4D97-AF65-F5344CB8AC3E}">
        <p14:creationId xmlns:p14="http://schemas.microsoft.com/office/powerpoint/2010/main" val="42738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Pregunta N °2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800" b="1" dirty="0"/>
              <a:t>¿ El procedimiento al cual será sometido el niño </a:t>
            </a:r>
            <a:r>
              <a:rPr lang="es-AR" sz="2800" b="1" dirty="0" smtClean="0"/>
              <a:t>es considerado </a:t>
            </a:r>
            <a:r>
              <a:rPr lang="es-AR" sz="2800" b="1" dirty="0"/>
              <a:t>de riesgo?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>
                <a:solidFill>
                  <a:schemeClr val="tx2"/>
                </a:solidFill>
              </a:rPr>
              <a:t>Si.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 Hubiera sido de riesgo si afecta la </a:t>
            </a:r>
            <a:r>
              <a:rPr lang="es-AR" sz="2800" b="1" dirty="0" smtClean="0"/>
              <a:t>pulpa dentaria</a:t>
            </a:r>
            <a:r>
              <a:rPr lang="es-AR" sz="2800" b="1" dirty="0"/>
              <a:t>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No, hubiera sido de riesgo si afectaba el </a:t>
            </a:r>
            <a:r>
              <a:rPr lang="es-AR" sz="2800" b="1" dirty="0" smtClean="0"/>
              <a:t>esmalte dentario</a:t>
            </a:r>
            <a:r>
              <a:rPr lang="es-AR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2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Respuesta N °2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/>
              <a:t>¿ </a:t>
            </a:r>
            <a:r>
              <a:rPr lang="es-AR" sz="2800" b="1" dirty="0"/>
              <a:t>El procedimiento al cual será sometido el niño </a:t>
            </a:r>
            <a:r>
              <a:rPr lang="es-AR" sz="2800" b="1" dirty="0" smtClean="0"/>
              <a:t>es considerado </a:t>
            </a:r>
            <a:r>
              <a:rPr lang="es-AR" sz="2800" b="1" dirty="0"/>
              <a:t>de riesgo</a:t>
            </a:r>
            <a:r>
              <a:rPr lang="es-AR" sz="2800" b="1" dirty="0" smtClean="0"/>
              <a:t>?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>
                <a:solidFill>
                  <a:srgbClr val="FF0000"/>
                </a:solidFill>
              </a:rPr>
              <a:t>Si.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No. Hubiera sido de riesgo si afecta la </a:t>
            </a:r>
            <a:r>
              <a:rPr lang="es-AR" sz="2800" b="1" dirty="0" smtClean="0"/>
              <a:t>pulpa dentaria</a:t>
            </a:r>
            <a:r>
              <a:rPr lang="es-AR" sz="2800" b="1" dirty="0"/>
              <a:t>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2800" b="1" dirty="0"/>
              <a:t>No, hubiera sido de riesgo si afectaba el </a:t>
            </a:r>
            <a:r>
              <a:rPr lang="es-AR" sz="2800" b="1" dirty="0" smtClean="0"/>
              <a:t>esmalte dentario</a:t>
            </a:r>
            <a:r>
              <a:rPr lang="es-AR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483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Procedimientos Dentales de</a:t>
            </a:r>
            <a:br>
              <a:rPr lang="es-AR" dirty="0"/>
            </a:br>
            <a:r>
              <a:rPr lang="es-AR" dirty="0"/>
              <a:t>Riesgo para Endocarditis Infecciosa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/>
              <a:t>Todo procedimiento que involucra el tejido </a:t>
            </a:r>
            <a:r>
              <a:rPr lang="es-AR" sz="4400" b="1" dirty="0" smtClean="0"/>
              <a:t>gingival de </a:t>
            </a:r>
            <a:r>
              <a:rPr lang="es-AR" sz="4400" b="1" dirty="0"/>
              <a:t>la región periapical o perforación de la mucosa oral</a:t>
            </a:r>
            <a:r>
              <a:rPr lang="es-AR" sz="4400" b="1" dirty="0" smtClean="0"/>
              <a:t>.</a:t>
            </a:r>
            <a:endParaRPr 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275427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Procedimientos </a:t>
            </a:r>
            <a:r>
              <a:rPr lang="es-AR" dirty="0"/>
              <a:t>donde no se recomienda la profilaxis: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399" y="1828800"/>
            <a:ext cx="10003971" cy="4114800"/>
          </a:xfrm>
        </p:spPr>
        <p:txBody>
          <a:bodyPr>
            <a:normAutofit/>
          </a:bodyPr>
          <a:lstStyle/>
          <a:p>
            <a:r>
              <a:rPr lang="es-AR" sz="2800" b="1" dirty="0" smtClean="0"/>
              <a:t>Inyecciones </a:t>
            </a:r>
            <a:r>
              <a:rPr lang="es-AR" sz="2800" b="1" dirty="0"/>
              <a:t>de anestesia a través del tejido no </a:t>
            </a:r>
            <a:r>
              <a:rPr lang="es-AR" sz="2800" b="1" dirty="0" smtClean="0"/>
              <a:t>infectado.</a:t>
            </a:r>
            <a:endParaRPr lang="es-AR" sz="2800" b="1" dirty="0"/>
          </a:p>
          <a:p>
            <a:r>
              <a:rPr lang="es-AR" sz="2800" b="1" dirty="0"/>
              <a:t>Toma de radiografías dentales</a:t>
            </a:r>
          </a:p>
          <a:p>
            <a:r>
              <a:rPr lang="es-AR" sz="2800" b="1" dirty="0"/>
              <a:t>Colocación o ajustes de ortodoncia</a:t>
            </a:r>
          </a:p>
          <a:p>
            <a:r>
              <a:rPr lang="es-AR" sz="2800" b="1" dirty="0"/>
              <a:t>Colocación de </a:t>
            </a:r>
            <a:r>
              <a:rPr lang="es-AR" sz="2800" b="1" dirty="0" err="1"/>
              <a:t>brackets</a:t>
            </a:r>
            <a:endParaRPr lang="es-AR" sz="2800" b="1" dirty="0"/>
          </a:p>
          <a:p>
            <a:r>
              <a:rPr lang="es-AR" sz="2800" b="1" dirty="0"/>
              <a:t>Extracción de dientes primarios</a:t>
            </a:r>
          </a:p>
          <a:p>
            <a:r>
              <a:rPr lang="es-AR" sz="2800" b="1" dirty="0"/>
              <a:t>Sangrado por trauma de labios o mucosa oral</a:t>
            </a:r>
          </a:p>
        </p:txBody>
      </p:sp>
    </p:spTree>
    <p:extLst>
      <p:ext uri="{BB962C8B-B14F-4D97-AF65-F5344CB8AC3E}">
        <p14:creationId xmlns:p14="http://schemas.microsoft.com/office/powerpoint/2010/main" val="359050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0" dirty="0"/>
              <a:t>Cardiopatías Congénitas de Riesgo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/>
              <a:t>Válvula cardíaca protésica</a:t>
            </a:r>
          </a:p>
          <a:p>
            <a:r>
              <a:rPr lang="es-AR" b="1" dirty="0"/>
              <a:t>EI previa</a:t>
            </a:r>
          </a:p>
          <a:p>
            <a:r>
              <a:rPr lang="es-AR" b="1" dirty="0"/>
              <a:t>Cardiopatía congénita:</a:t>
            </a:r>
          </a:p>
          <a:p>
            <a:pPr marL="45720" indent="0">
              <a:buNone/>
            </a:pPr>
            <a:r>
              <a:rPr lang="es-AR" dirty="0" smtClean="0"/>
              <a:t>	</a:t>
            </a:r>
            <a:r>
              <a:rPr lang="es-AR" b="1" dirty="0" smtClean="0"/>
              <a:t>CC </a:t>
            </a:r>
            <a:r>
              <a:rPr lang="es-AR" b="1" dirty="0"/>
              <a:t>cianótica sin corrección quirúrgica (incluye </a:t>
            </a:r>
            <a:r>
              <a:rPr lang="es-AR" b="1" dirty="0" err="1"/>
              <a:t>shunts</a:t>
            </a:r>
            <a:r>
              <a:rPr lang="es-AR" b="1" dirty="0"/>
              <a:t>)</a:t>
            </a:r>
          </a:p>
          <a:p>
            <a:pPr marL="45720" indent="0">
              <a:buNone/>
            </a:pPr>
            <a:r>
              <a:rPr lang="es-AR" b="1" dirty="0" smtClean="0"/>
              <a:t>	CC </a:t>
            </a:r>
            <a:r>
              <a:rPr lang="es-AR" b="1" dirty="0"/>
              <a:t>con corrección quirúrgica protésica durante </a:t>
            </a:r>
            <a:r>
              <a:rPr lang="es-AR" b="1" dirty="0" smtClean="0"/>
              <a:t>los primeros </a:t>
            </a:r>
            <a:r>
              <a:rPr lang="es-AR" b="1" dirty="0"/>
              <a:t>6 meses de </a:t>
            </a:r>
            <a:r>
              <a:rPr lang="es-AR" b="1" dirty="0" smtClean="0"/>
              <a:t>   	la cirugía</a:t>
            </a:r>
            <a:endParaRPr lang="es-AR" b="1" dirty="0"/>
          </a:p>
          <a:p>
            <a:pPr marL="45720" indent="0">
              <a:buNone/>
            </a:pPr>
            <a:r>
              <a:rPr lang="es-AR" b="1" dirty="0" smtClean="0"/>
              <a:t>	CC </a:t>
            </a:r>
            <a:r>
              <a:rPr lang="es-AR" b="1" dirty="0"/>
              <a:t>con corrección quirúrgica y defectos residuales</a:t>
            </a:r>
          </a:p>
          <a:p>
            <a:r>
              <a:rPr lang="es-AR" b="1" dirty="0" err="1"/>
              <a:t>Tx</a:t>
            </a:r>
            <a:r>
              <a:rPr lang="es-AR" b="1" dirty="0"/>
              <a:t> de corazón que desarrollan </a:t>
            </a:r>
            <a:r>
              <a:rPr lang="es-AR" b="1" dirty="0" err="1"/>
              <a:t>valvulopatía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310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Pregunta N °3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/>
              <a:t>Ud decide administrar la profilaxis. ¿ Cuál de los </a:t>
            </a:r>
            <a:r>
              <a:rPr lang="es-AR" b="1" dirty="0" smtClean="0"/>
              <a:t>siguientes regímenes </a:t>
            </a:r>
            <a:r>
              <a:rPr lang="es-AR" b="1" dirty="0"/>
              <a:t>recomienda Ud decide </a:t>
            </a:r>
            <a:r>
              <a:rPr lang="es-AR" b="1" dirty="0" smtClean="0"/>
              <a:t>administrar. previa al procedimiento </a:t>
            </a:r>
            <a:r>
              <a:rPr lang="es-AR" b="1" dirty="0"/>
              <a:t>para este niño?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3200" b="1" dirty="0"/>
              <a:t>Ceftriaxona 50 mg/kg IM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3200" b="1" dirty="0"/>
              <a:t>Amoxicilina 50 mg/kg VO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it-IT" sz="3200" b="1" dirty="0"/>
              <a:t>Azitromicina 20 mg/kg VO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3200" b="1" dirty="0"/>
              <a:t>Clindamicina 20 mg/kg VO una </a:t>
            </a:r>
            <a:r>
              <a:rPr lang="es-AR" sz="3200" b="1" dirty="0" smtClean="0"/>
              <a:t>hora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212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Respuesta N °3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Font typeface="+mj-lt"/>
              <a:buAutoNum type="alphaLcPeriod"/>
            </a:pPr>
            <a:r>
              <a:rPr lang="es-AR" sz="3200" b="1" dirty="0"/>
              <a:t>Ceftriaxona 50 mg/kg IM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3200" b="1" dirty="0">
                <a:solidFill>
                  <a:srgbClr val="FF0000"/>
                </a:solidFill>
              </a:rPr>
              <a:t>Amoxicilina 50 mg/kg VO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it-IT" sz="3200" b="1" dirty="0"/>
              <a:t>Azitromicina 20 mg/kg VO una hora previa.</a:t>
            </a:r>
          </a:p>
          <a:p>
            <a:pPr marL="502920" indent="-457200">
              <a:buFont typeface="+mj-lt"/>
              <a:buAutoNum type="alphaLcPeriod"/>
            </a:pPr>
            <a:r>
              <a:rPr lang="es-AR" sz="3200" b="1" dirty="0"/>
              <a:t>Clindamicina 20 mg/kg VO una hora previa</a:t>
            </a:r>
          </a:p>
        </p:txBody>
      </p:sp>
    </p:spTree>
    <p:extLst>
      <p:ext uri="{BB962C8B-B14F-4D97-AF65-F5344CB8AC3E}">
        <p14:creationId xmlns:p14="http://schemas.microsoft.com/office/powerpoint/2010/main" val="12323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543" y="206829"/>
            <a:ext cx="9753600" cy="573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Dosis 30 a 60 minutos pre-procedimiento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966695"/>
              </p:ext>
            </p:extLst>
          </p:nvPr>
        </p:nvGraphicFramePr>
        <p:xfrm>
          <a:off x="557939" y="1828800"/>
          <a:ext cx="11127783" cy="1600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30551"/>
                <a:gridCol w="2676417"/>
                <a:gridCol w="2649472"/>
                <a:gridCol w="2471343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s-AR" dirty="0" err="1" smtClean="0"/>
                        <a:t>Situacion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err="1" smtClean="0"/>
                        <a:t>Antibioticos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Adultos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Niños</a:t>
                      </a:r>
                      <a:endParaRPr lang="es-AR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Sin alergia a penicilina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Amoxi o </a:t>
                      </a:r>
                      <a:r>
                        <a:rPr lang="es-AR" b="1" dirty="0" err="1" smtClean="0"/>
                        <a:t>Ampi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2 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50 </a:t>
                      </a:r>
                      <a:r>
                        <a:rPr lang="es-AR" b="1" dirty="0" err="1" smtClean="0"/>
                        <a:t>mgrs</a:t>
                      </a:r>
                      <a:r>
                        <a:rPr lang="es-AR" b="1" dirty="0" smtClean="0"/>
                        <a:t>/kg</a:t>
                      </a:r>
                      <a:endParaRPr lang="es-AR" b="1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Con alergia a la penicilina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Clindamicina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600 </a:t>
                      </a:r>
                      <a:r>
                        <a:rPr lang="es-AR" b="1" dirty="0" err="1" smtClean="0"/>
                        <a:t>mgrs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20 </a:t>
                      </a:r>
                      <a:r>
                        <a:rPr lang="es-AR" b="1" dirty="0" err="1" smtClean="0"/>
                        <a:t>mgrs</a:t>
                      </a:r>
                      <a:r>
                        <a:rPr lang="es-AR" b="1" dirty="0" smtClean="0"/>
                        <a:t>/kg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88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i="1" dirty="0">
                <a:solidFill>
                  <a:schemeClr val="tx1"/>
                </a:solidFill>
                <a:cs typeface="Times New Roman" panose="02020603050405020304" pitchFamily="18" charset="0"/>
              </a:rPr>
              <a:t>Hemocultivos intratratamiento:</a:t>
            </a:r>
            <a:r>
              <a:rPr lang="es-AR" dirty="0">
                <a:solidFill>
                  <a:schemeClr val="tx1"/>
                </a:solidFill>
                <a:cs typeface="Times New Roman" panose="02020603050405020304" pitchFamily="18" charset="0"/>
              </a:rPr>
              <a:t/>
            </a:r>
            <a:br>
              <a:rPr lang="es-AR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-  </a:t>
            </a:r>
            <a:r>
              <a:rPr lang="es-AR" sz="3200" b="1" dirty="0">
                <a:cs typeface="Times New Roman" panose="02020603050405020304" pitchFamily="18" charset="0"/>
              </a:rPr>
              <a:t>Respuesta clínica inadecuada (ej.: fiebre persistente o recurrente).</a:t>
            </a:r>
          </a:p>
          <a:p>
            <a:pPr>
              <a:buNone/>
            </a:pPr>
            <a:r>
              <a:rPr lang="es-AR" sz="3200" b="1" dirty="0">
                <a:cs typeface="Times New Roman" panose="02020603050405020304" pitchFamily="18" charset="0"/>
              </a:rPr>
              <a:t>-  EI por </a:t>
            </a:r>
            <a:r>
              <a:rPr lang="es-AR" sz="3200" b="1" i="1" dirty="0" err="1">
                <a:cs typeface="Times New Roman" panose="02020603050405020304" pitchFamily="18" charset="0"/>
              </a:rPr>
              <a:t>Staphylococus</a:t>
            </a:r>
            <a:r>
              <a:rPr lang="es-AR" sz="3200" b="1" i="1" dirty="0">
                <a:cs typeface="Times New Roman" panose="02020603050405020304" pitchFamily="18" charset="0"/>
              </a:rPr>
              <a:t> </a:t>
            </a:r>
            <a:r>
              <a:rPr lang="es-AR" sz="3200" b="1" i="1" dirty="0" err="1">
                <a:cs typeface="Times New Roman" panose="02020603050405020304" pitchFamily="18" charset="0"/>
              </a:rPr>
              <a:t>aureus</a:t>
            </a:r>
            <a:r>
              <a:rPr lang="es-AR" sz="3200" b="1" i="1" dirty="0">
                <a:cs typeface="Times New Roman" panose="02020603050405020304" pitchFamily="18" charset="0"/>
              </a:rPr>
              <a:t> </a:t>
            </a:r>
            <a:r>
              <a:rPr lang="es-AR" sz="3200" b="1" dirty="0">
                <a:cs typeface="Times New Roman" panose="02020603050405020304" pitchFamily="18" charset="0"/>
              </a:rPr>
              <a:t>(se sugiere repetir los hemocultivos una o dos veces, ocho semanas después de finalizar el tratamiento)</a:t>
            </a:r>
          </a:p>
          <a:p>
            <a:pPr>
              <a:buNone/>
            </a:pPr>
            <a:r>
              <a:rPr lang="es-AR" sz="3200" b="1" dirty="0">
                <a:cs typeface="Times New Roman" panose="02020603050405020304" pitchFamily="18" charset="0"/>
              </a:rPr>
              <a:t>-  EI por microorganismos inusuales.</a:t>
            </a:r>
          </a:p>
          <a:p>
            <a:pPr>
              <a:buNone/>
            </a:pPr>
            <a:r>
              <a:rPr lang="es-AR" sz="3200" b="1" dirty="0">
                <a:cs typeface="Times New Roman" panose="02020603050405020304" pitchFamily="18" charset="0"/>
              </a:rPr>
              <a:t>-  Tratamiento antimicrobiano no estándar.</a:t>
            </a:r>
          </a:p>
        </p:txBody>
      </p:sp>
    </p:spTree>
    <p:extLst>
      <p:ext uri="{BB962C8B-B14F-4D97-AF65-F5344CB8AC3E}">
        <p14:creationId xmlns:p14="http://schemas.microsoft.com/office/powerpoint/2010/main" val="257452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chemeClr val="tx1"/>
                </a:solidFill>
                <a:cs typeface="Times New Roman" panose="02020603050405020304" pitchFamily="18" charset="0"/>
              </a:rPr>
              <a:t>EI de válvula protésica</a:t>
            </a:r>
            <a:br>
              <a:rPr lang="es-AR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    </a:t>
            </a:r>
            <a:r>
              <a:rPr lang="es-AR" sz="3200" b="1" dirty="0" smtClean="0">
                <a:cs typeface="Times New Roman" panose="02020603050405020304" pitchFamily="18" charset="0"/>
              </a:rPr>
              <a:t>Los </a:t>
            </a:r>
            <a:r>
              <a:rPr lang="es-AR" sz="3200" b="1" dirty="0">
                <a:cs typeface="Times New Roman" panose="02020603050405020304" pitchFamily="18" charset="0"/>
              </a:rPr>
              <a:t>pacientes que requieren reemplazo valvular deben recibir tratamiento durante </a:t>
            </a:r>
            <a:r>
              <a:rPr lang="es-AR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6 semanas a partir del momento de la cirugía</a:t>
            </a:r>
            <a:r>
              <a:rPr lang="es-AR" sz="3200" b="1" dirty="0">
                <a:cs typeface="Times New Roman" panose="02020603050405020304" pitchFamily="18" charset="0"/>
              </a:rPr>
              <a:t>, independientemente del resultado de los cultivos y la anatomía patológica de las muestras </a:t>
            </a:r>
            <a:r>
              <a:rPr lang="es-ES" sz="3200" b="1" dirty="0">
                <a:cs typeface="Times New Roman" panose="02020603050405020304" pitchFamily="18" charset="0"/>
              </a:rPr>
              <a:t>obtenidas en el acto operatorio.</a:t>
            </a:r>
            <a:r>
              <a:rPr lang="es-ES" sz="3200" dirty="0"/>
              <a:t>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84612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dirty="0" smtClean="0"/>
              <a:t>Repuesta al tratamiento</a:t>
            </a:r>
            <a:endParaRPr lang="es-AR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3600" b="1" dirty="0" smtClean="0">
                <a:cs typeface="Times New Roman" panose="02020603050405020304" pitchFamily="18" charset="0"/>
              </a:rPr>
              <a:t>La </a:t>
            </a:r>
            <a:r>
              <a:rPr lang="es-AR" sz="3600" b="1" dirty="0">
                <a:cs typeface="Times New Roman" panose="02020603050405020304" pitchFamily="18" charset="0"/>
              </a:rPr>
              <a:t>respuesta de la EI al tratamiento debe ser evaluada según criterios bacteriológicos y clínicos. En general, una cura bacteriológica es imprescindible para lograr la mejoría clínica, aunque muchas veces esta última no ocurre a pesar de lograrse la primera.</a:t>
            </a:r>
          </a:p>
        </p:txBody>
      </p:sp>
    </p:spTree>
    <p:extLst>
      <p:ext uri="{BB962C8B-B14F-4D97-AF65-F5344CB8AC3E}">
        <p14:creationId xmlns:p14="http://schemas.microsoft.com/office/powerpoint/2010/main" val="394886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al 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2800" b="1" dirty="0" smtClean="0">
                <a:cs typeface="Times New Roman" panose="02020603050405020304" pitchFamily="18" charset="0"/>
              </a:rPr>
              <a:t>Algunos </a:t>
            </a:r>
            <a:r>
              <a:rPr lang="es-AR" sz="2800" b="1" dirty="0">
                <a:cs typeface="Times New Roman" panose="02020603050405020304" pitchFamily="18" charset="0"/>
              </a:rPr>
              <a:t>pacientes presentan complicaciones clínicas </a:t>
            </a:r>
            <a:r>
              <a:rPr lang="es-AR" sz="2800" b="1" dirty="0" smtClean="0">
                <a:cs typeface="Times New Roman" panose="02020603050405020304" pitchFamily="18" charset="0"/>
              </a:rPr>
              <a:t>durante </a:t>
            </a:r>
            <a:r>
              <a:rPr lang="es-AR" sz="2800" b="1" dirty="0">
                <a:cs typeface="Times New Roman" panose="02020603050405020304" pitchFamily="18" charset="0"/>
              </a:rPr>
              <a:t>el tratamiento como en el seguimiento posterior, debidas al daño estructural irreversible causado sobre válvulas, cuerdas tendinosas, miocardio, etc.</a:t>
            </a:r>
          </a:p>
          <a:p>
            <a:pPr>
              <a:buNone/>
            </a:pPr>
            <a:r>
              <a:rPr lang="es-AR" sz="2800" b="1" dirty="0">
                <a:cs typeface="Times New Roman" panose="02020603050405020304" pitchFamily="18" charset="0"/>
              </a:rPr>
              <a:t>   </a:t>
            </a:r>
            <a:r>
              <a:rPr lang="es-AR" sz="2800" b="1" dirty="0" smtClean="0">
                <a:cs typeface="Times New Roman" panose="02020603050405020304" pitchFamily="18" charset="0"/>
              </a:rPr>
              <a:t>Por </a:t>
            </a:r>
            <a:r>
              <a:rPr lang="es-AR" sz="2800" b="1" dirty="0">
                <a:cs typeface="Times New Roman" panose="02020603050405020304" pitchFamily="18" charset="0"/>
              </a:rPr>
              <a:t>otro lado, complicaciones como los fenómenos </a:t>
            </a:r>
            <a:r>
              <a:rPr lang="es-AR" sz="2800" b="1" dirty="0" err="1">
                <a:cs typeface="Times New Roman" panose="02020603050405020304" pitchFamily="18" charset="0"/>
              </a:rPr>
              <a:t>embólicos</a:t>
            </a:r>
            <a:r>
              <a:rPr lang="es-AR" sz="2800" b="1" dirty="0">
                <a:cs typeface="Times New Roman" panose="02020603050405020304" pitchFamily="18" charset="0"/>
              </a:rPr>
              <a:t>, la ruptura de aneurismas </a:t>
            </a:r>
            <a:r>
              <a:rPr lang="es-AR" sz="2800" b="1" dirty="0" err="1">
                <a:cs typeface="Times New Roman" panose="02020603050405020304" pitchFamily="18" charset="0"/>
              </a:rPr>
              <a:t>micóticos</a:t>
            </a:r>
            <a:r>
              <a:rPr lang="es-AR" sz="2800" b="1" dirty="0">
                <a:cs typeface="Times New Roman" panose="02020603050405020304" pitchFamily="18" charset="0"/>
              </a:rPr>
              <a:t> o la insuficiencia renal son responsables del resto de la morbilidad y la mortalidad relacionadas con la EI.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2241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Repuesta clínica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800" b="1" dirty="0">
                <a:cs typeface="Times New Roman" panose="02020603050405020304" pitchFamily="18" charset="0"/>
              </a:rPr>
              <a:t>La fiebre constituye uno de los parámetros fundamentales por evaluar puesto que es un signo frecuente en la EI y su desaparición generalmente anticipa el éxito de la terapia. La persistencia de la fiebre debe alertar acerca de la posibilidad de una inapropiada cobertura del microorganismo, o bien de la presencia de complicaciones locales o a distancia. </a:t>
            </a:r>
            <a:endParaRPr lang="es-ES" sz="2800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4584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 smtClean="0">
                <a:cs typeface="Times New Roman" panose="02020603050405020304" pitchFamily="18" charset="0"/>
              </a:rPr>
              <a:t>Descartadas </a:t>
            </a:r>
            <a:r>
              <a:rPr lang="es-AR" sz="3200" b="1" dirty="0">
                <a:cs typeface="Times New Roman" panose="02020603050405020304" pitchFamily="18" charset="0"/>
              </a:rPr>
              <a:t>estas posibilidades, se deben considerar otras causas de fiebre tales como flebitis química, hipersensibilidad a drogas o sobreinfecciones.</a:t>
            </a:r>
          </a:p>
          <a:p>
            <a:r>
              <a:rPr lang="es-AR" sz="3200" b="1" dirty="0" smtClean="0">
                <a:cs typeface="Times New Roman" panose="02020603050405020304" pitchFamily="18" charset="0"/>
              </a:rPr>
              <a:t>Los </a:t>
            </a:r>
            <a:r>
              <a:rPr lang="es-AR" sz="3200" b="1" dirty="0">
                <a:cs typeface="Times New Roman" panose="02020603050405020304" pitchFamily="18" charset="0"/>
              </a:rPr>
              <a:t>hemocultivos persistentemente positivos pueden observarse en EI </a:t>
            </a:r>
            <a:r>
              <a:rPr lang="es-AR" sz="3200" b="1" dirty="0" smtClean="0">
                <a:cs typeface="Times New Roman" panose="02020603050405020304" pitchFamily="18" charset="0"/>
              </a:rPr>
              <a:t>causada por </a:t>
            </a:r>
            <a:r>
              <a:rPr lang="es-AR" sz="3200" b="1" i="1" dirty="0">
                <a:cs typeface="Times New Roman" panose="02020603050405020304" pitchFamily="18" charset="0"/>
              </a:rPr>
              <a:t>S. </a:t>
            </a:r>
            <a:r>
              <a:rPr lang="es-AR" sz="3200" b="1" i="1" dirty="0" err="1">
                <a:cs typeface="Times New Roman" panose="02020603050405020304" pitchFamily="18" charset="0"/>
              </a:rPr>
              <a:t>aureus</a:t>
            </a:r>
            <a:r>
              <a:rPr lang="es-AR" sz="3200" b="1" i="1" dirty="0">
                <a:cs typeface="Times New Roman" panose="02020603050405020304" pitchFamily="18" charset="0"/>
              </a:rPr>
              <a:t> </a:t>
            </a:r>
            <a:r>
              <a:rPr lang="es-AR" sz="3200" b="1" dirty="0">
                <a:cs typeface="Times New Roman" panose="02020603050405020304" pitchFamily="18" charset="0"/>
              </a:rPr>
              <a:t>aún con un adecuado tratamiento antibiótico. </a:t>
            </a:r>
            <a:endParaRPr lang="es-ES" sz="3200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1216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>
                <a:cs typeface="Times New Roman" panose="02020603050405020304" pitchFamily="18" charset="0"/>
              </a:rPr>
              <a:t>L</a:t>
            </a:r>
            <a:r>
              <a:rPr lang="es-AR" sz="3600" b="1" dirty="0" smtClean="0">
                <a:cs typeface="Times New Roman" panose="02020603050405020304" pitchFamily="18" charset="0"/>
              </a:rPr>
              <a:t>a </a:t>
            </a:r>
            <a:r>
              <a:rPr lang="es-AR" sz="3600" b="1" dirty="0">
                <a:cs typeface="Times New Roman" panose="02020603050405020304" pitchFamily="18" charset="0"/>
              </a:rPr>
              <a:t>bacteriemia o </a:t>
            </a:r>
            <a:r>
              <a:rPr lang="es-AR" sz="3600" b="1" dirty="0" err="1">
                <a:cs typeface="Times New Roman" panose="02020603050405020304" pitchFamily="18" charset="0"/>
              </a:rPr>
              <a:t>fungemia</a:t>
            </a:r>
            <a:r>
              <a:rPr lang="es-AR" sz="3600" b="1" dirty="0">
                <a:cs typeface="Times New Roman" panose="02020603050405020304" pitchFamily="18" charset="0"/>
              </a:rPr>
              <a:t> persistente obliga a descartar otras causas, como elección inadecuada del antimicrobiano, concentraciones </a:t>
            </a:r>
            <a:r>
              <a:rPr lang="es-AR" sz="3600" b="1" dirty="0" err="1">
                <a:cs typeface="Times New Roman" panose="02020603050405020304" pitchFamily="18" charset="0"/>
              </a:rPr>
              <a:t>subóptimas</a:t>
            </a:r>
            <a:r>
              <a:rPr lang="es-AR" sz="3600" b="1" dirty="0">
                <a:cs typeface="Times New Roman" panose="02020603050405020304" pitchFamily="18" charset="0"/>
              </a:rPr>
              <a:t> del mismo, ausencia de sinergia en situaciones en las que se requiere y/o presencia de complicaciones locales o a distancia.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307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>
                <a:cs typeface="Times New Roman" panose="02020603050405020304" pitchFamily="18" charset="0"/>
              </a:rPr>
              <a:t> </a:t>
            </a:r>
            <a:r>
              <a:rPr lang="es-AR" sz="3600" b="1" dirty="0">
                <a:cs typeface="Times New Roman" panose="02020603050405020304" pitchFamily="18" charset="0"/>
              </a:rPr>
              <a:t>La desaparición de la fiebre, la sensación de bienestar, el aumento del apetito, el descanso reparador y el aumento de peso son elementos clínicos que muestran la evolución favorable del cuadro. 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89125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3200" b="1" dirty="0" smtClean="0">
                <a:cs typeface="Times New Roman" panose="02020603050405020304" pitchFamily="18" charset="0"/>
              </a:rPr>
              <a:t>Los </a:t>
            </a:r>
            <a:r>
              <a:rPr lang="es-AR" sz="3200" b="1" dirty="0">
                <a:cs typeface="Times New Roman" panose="02020603050405020304" pitchFamily="18" charset="0"/>
              </a:rPr>
              <a:t>parámetros de laboratorio tardan más tiempo en volver a la normalidad: la corrección de la anemia, la normalización del sedimento de orina y la desaparición de los fenómenos inmunológicos séricos como el factor </a:t>
            </a:r>
            <a:r>
              <a:rPr lang="es-AR" sz="3200" b="1" dirty="0" err="1">
                <a:cs typeface="Times New Roman" panose="02020603050405020304" pitchFamily="18" charset="0"/>
              </a:rPr>
              <a:t>reumatoideo</a:t>
            </a:r>
            <a:r>
              <a:rPr lang="es-AR" sz="3200" b="1" dirty="0">
                <a:cs typeface="Times New Roman" panose="02020603050405020304" pitchFamily="18" charset="0"/>
              </a:rPr>
              <a:t> pueden requerir días y aún semanas.</a:t>
            </a:r>
          </a:p>
        </p:txBody>
      </p:sp>
    </p:spTree>
    <p:extLst>
      <p:ext uri="{BB962C8B-B14F-4D97-AF65-F5344CB8AC3E}">
        <p14:creationId xmlns:p14="http://schemas.microsoft.com/office/powerpoint/2010/main" val="142828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3200" b="1" dirty="0" smtClean="0">
                <a:cs typeface="Times New Roman" panose="02020603050405020304" pitchFamily="18" charset="0"/>
              </a:rPr>
              <a:t>La ausencia </a:t>
            </a:r>
            <a:r>
              <a:rPr lang="es-AR" sz="3200" b="1" dirty="0">
                <a:cs typeface="Times New Roman" panose="02020603050405020304" pitchFamily="18" charset="0"/>
              </a:rPr>
              <a:t>de vegetaciones en el ecocardiograma, durante o una vez finalizado el tratamiento, no es un elemento imprescindible para considerar la cura, ya que pueden estar presentes en más de la mitad de los pacientes.</a:t>
            </a:r>
          </a:p>
          <a:p>
            <a:pPr>
              <a:buNone/>
            </a:pPr>
            <a:r>
              <a:rPr lang="es-AR" sz="3200" b="1" dirty="0">
                <a:cs typeface="Times New Roman" panose="02020603050405020304" pitchFamily="18" charset="0"/>
              </a:rPr>
              <a:t>   Además, los cambios </a:t>
            </a:r>
            <a:r>
              <a:rPr lang="es-AR" sz="3200" b="1" dirty="0" err="1">
                <a:cs typeface="Times New Roman" panose="02020603050405020304" pitchFamily="18" charset="0"/>
              </a:rPr>
              <a:t>morfólogicos</a:t>
            </a:r>
            <a:r>
              <a:rPr lang="es-AR" sz="3200" b="1" dirty="0">
                <a:cs typeface="Times New Roman" panose="02020603050405020304" pitchFamily="18" charset="0"/>
              </a:rPr>
              <a:t> no se han correlacionado con complicaciones tardías.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298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>
                <a:cs typeface="Times New Roman" panose="02020603050405020304" pitchFamily="18" charset="0"/>
              </a:rPr>
              <a:t>El criterio de cura bacteriológica implica tanto la esterilización de los hemocultivos como de las vegetaciones, y la persistencia de su negatividad a los dos meses de finalizado el tratamiento antibiótico. </a:t>
            </a:r>
            <a:endParaRPr lang="es-ES" sz="3600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5486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35_TF03031023.potx" id="{6A913C15-BEF2-41A3-A076-D0E121A52B9E}" vid="{24BB925F-4A68-4C20-8C74-45A51F484EB9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2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4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5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6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7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8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9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0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224</TotalTime>
  <Words>1741</Words>
  <Application>Microsoft Office PowerPoint</Application>
  <PresentationFormat>Panorámica</PresentationFormat>
  <Paragraphs>428</Paragraphs>
  <Slides>69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23</vt:i4>
      </vt:variant>
      <vt:variant>
        <vt:lpstr>Títulos de diapositiva</vt:lpstr>
      </vt:variant>
      <vt:variant>
        <vt:i4>69</vt:i4>
      </vt:variant>
    </vt:vector>
  </HeadingPairs>
  <TitlesOfParts>
    <vt:vector size="99" baseType="lpstr">
      <vt:lpstr>Arial</vt:lpstr>
      <vt:lpstr>Calibri</vt:lpstr>
      <vt:lpstr>Calibri Light</vt:lpstr>
      <vt:lpstr>Cambria</vt:lpstr>
      <vt:lpstr>Times New Roman</vt:lpstr>
      <vt:lpstr>Verdana</vt:lpstr>
      <vt:lpstr>Wingdings</vt:lpstr>
      <vt:lpstr>Línea roja Empresa 16x9</vt:lpstr>
      <vt:lpstr>Diseño predeterminado</vt:lpstr>
      <vt:lpstr>1_Diseño predeterminado</vt:lpstr>
      <vt:lpstr>2_Diseño predeterminado</vt:lpstr>
      <vt:lpstr>3_Diseño predeterminado</vt:lpstr>
      <vt:lpstr>4_Diseño predeterminado</vt:lpstr>
      <vt:lpstr>6_Diseño predeterminado</vt:lpstr>
      <vt:lpstr>Tema de Office</vt:lpstr>
      <vt:lpstr>5_Diseño predeterminado</vt:lpstr>
      <vt:lpstr>7_Diseño predeterminado</vt:lpstr>
      <vt:lpstr>8_Diseño predeterminado</vt:lpstr>
      <vt:lpstr>9_Diseño predeterminado</vt:lpstr>
      <vt:lpstr>10_Diseño predeterminado</vt:lpstr>
      <vt:lpstr>11_Diseño predeterminado</vt:lpstr>
      <vt:lpstr>12_Diseño predeterminado</vt:lpstr>
      <vt:lpstr>13_Diseño predeterminado</vt:lpstr>
      <vt:lpstr>14_Diseño predeterminado</vt:lpstr>
      <vt:lpstr>15_Diseño predeterminado</vt:lpstr>
      <vt:lpstr>16_Diseño predeterminado</vt:lpstr>
      <vt:lpstr>17_Diseño predeterminado</vt:lpstr>
      <vt:lpstr>18_Diseño predeterminado</vt:lpstr>
      <vt:lpstr>19_Diseño predeterminado</vt:lpstr>
      <vt:lpstr>20_Diseño predeterminado</vt:lpstr>
      <vt:lpstr>ENDOCARDITIS INFECCIOSA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CLASIFICACIÓN, ETIOLOGÍA Y FORMAS DE PRESENTACIÓN CLÍNICA </vt:lpstr>
      <vt:lpstr>EI de VALVULA NATIVA</vt:lpstr>
      <vt:lpstr>EI de VALVULA NATIVA</vt:lpstr>
      <vt:lpstr>Presentación de PowerPoint</vt:lpstr>
      <vt:lpstr>Presentación de PowerPoint</vt:lpstr>
      <vt:lpstr>Presentación de PowerPoint</vt:lpstr>
      <vt:lpstr>Métodos complementarios básicos</vt:lpstr>
      <vt:lpstr>EI de VALVULA PROTÉSICA</vt:lpstr>
      <vt:lpstr>EI de VALVULA PROTÉSICA</vt:lpstr>
      <vt:lpstr>EI de VALVULA PROTÉSICA</vt:lpstr>
      <vt:lpstr>EI en adictos e.v</vt:lpstr>
      <vt:lpstr>e.I iacs</vt:lpstr>
      <vt:lpstr>e.I con cultivos negativos</vt:lpstr>
      <vt:lpstr>HEMOCULTIVOS</vt:lpstr>
      <vt:lpstr>Proceso continuo</vt:lpstr>
      <vt:lpstr>Presentación de PowerPoint</vt:lpstr>
      <vt:lpstr>Presentación de PowerPoint</vt:lpstr>
      <vt:lpstr>Presentación de PowerPoint</vt:lpstr>
      <vt:lpstr>Presentación de PowerPoint</vt:lpstr>
      <vt:lpstr>ECOCARDIOGRAMA</vt:lpstr>
      <vt:lpstr>Presentación de PowerPoint</vt:lpstr>
      <vt:lpstr>Esquemas Antibacterianos en Válvula Nativa</vt:lpstr>
      <vt:lpstr>Esquemas Antibacterianos en Válvula Nativa</vt:lpstr>
      <vt:lpstr>Esquemas Antibacterianos en Válvula Nativa</vt:lpstr>
      <vt:lpstr>Esquemas Antibacterianos en Válvula Nativa</vt:lpstr>
      <vt:lpstr>Esquemas Antibacterianos en Válvula Nativa</vt:lpstr>
      <vt:lpstr>Esquemas Antibacterianos en Válvula Nativa</vt:lpstr>
      <vt:lpstr>Esquemas Antibacterianos en Válvula Nativa</vt:lpstr>
      <vt:lpstr>Esquemas Antibacterianos en Válvula Nativa</vt:lpstr>
      <vt:lpstr>Esquemas Antibacterianos en Válvula Potésica</vt:lpstr>
      <vt:lpstr>Esquemas Antibacterianos en Válvula Potésica</vt:lpstr>
      <vt:lpstr>Esquemas Antibacterianos en Válvula Potésica</vt:lpstr>
      <vt:lpstr>Esquemas Antibacterianos en Válvula Potésica</vt:lpstr>
      <vt:lpstr>ENDOCARDITIS POR CÁNDIDA</vt:lpstr>
      <vt:lpstr>TRATAMIENTO QUIRÚRGICO</vt:lpstr>
      <vt:lpstr>Consideraciones Generales</vt:lpstr>
      <vt:lpstr>Errores Más Frecuentes en la Indicación de la Profilaxis</vt:lpstr>
      <vt:lpstr>Situación Clínica</vt:lpstr>
      <vt:lpstr>Pregunta N °1</vt:lpstr>
      <vt:lpstr>Respuesta N °1</vt:lpstr>
      <vt:lpstr>Pregunta N °2</vt:lpstr>
      <vt:lpstr>Respuesta N °2</vt:lpstr>
      <vt:lpstr>Procedimientos Dentales de Riesgo para Endocarditis Infecciosa</vt:lpstr>
      <vt:lpstr> Procedimientos donde no se recomienda la profilaxis: </vt:lpstr>
      <vt:lpstr>Cardiopatías Congénitas de Riesgo</vt:lpstr>
      <vt:lpstr>Pregunta N °3 </vt:lpstr>
      <vt:lpstr>Respuesta N °3 </vt:lpstr>
      <vt:lpstr>Presentación de PowerPoint</vt:lpstr>
      <vt:lpstr>Dosis 30 a 60 minutos pre-procedimiento</vt:lpstr>
      <vt:lpstr>Hemocultivos intratratamiento: </vt:lpstr>
      <vt:lpstr>EI de válvula protésica </vt:lpstr>
      <vt:lpstr>Repuesta al tratamiento</vt:lpstr>
      <vt:lpstr>Repuesta al tratamiento</vt:lpstr>
      <vt:lpstr>Repuesta clínica</vt:lpstr>
      <vt:lpstr>Repuesta clínica</vt:lpstr>
      <vt:lpstr>Repuesta clínica</vt:lpstr>
      <vt:lpstr>Repuesta clínica</vt:lpstr>
      <vt:lpstr>Repuesta clínica</vt:lpstr>
      <vt:lpstr>Repuesta clínica</vt:lpstr>
      <vt:lpstr>Repuesta clínica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ENDOCARDITIS INFECCIOSA</dc:title>
  <dc:creator>Full name</dc:creator>
  <cp:lastModifiedBy>Full name</cp:lastModifiedBy>
  <cp:revision>44</cp:revision>
  <dcterms:created xsi:type="dcterms:W3CDTF">2018-11-02T18:38:28Z</dcterms:created>
  <dcterms:modified xsi:type="dcterms:W3CDTF">2018-11-03T14:23:46Z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