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5" r:id="rId2"/>
    <p:sldMasterId id="2147483762" r:id="rId3"/>
    <p:sldMasterId id="2147483775" r:id="rId4"/>
    <p:sldMasterId id="2147483787" r:id="rId5"/>
  </p:sldMasterIdLst>
  <p:notesMasterIdLst>
    <p:notesMasterId r:id="rId39"/>
  </p:notesMasterIdLst>
  <p:handoutMasterIdLst>
    <p:handoutMasterId r:id="rId40"/>
  </p:handoutMasterIdLst>
  <p:sldIdLst>
    <p:sldId id="256" r:id="rId6"/>
    <p:sldId id="267" r:id="rId7"/>
    <p:sldId id="277" r:id="rId8"/>
    <p:sldId id="278" r:id="rId9"/>
    <p:sldId id="279" r:id="rId10"/>
    <p:sldId id="281" r:id="rId11"/>
    <p:sldId id="282" r:id="rId12"/>
    <p:sldId id="295" r:id="rId13"/>
    <p:sldId id="284" r:id="rId14"/>
    <p:sldId id="293" r:id="rId15"/>
    <p:sldId id="289" r:id="rId16"/>
    <p:sldId id="294" r:id="rId17"/>
    <p:sldId id="300" r:id="rId18"/>
    <p:sldId id="315" r:id="rId19"/>
    <p:sldId id="299" r:id="rId20"/>
    <p:sldId id="302" r:id="rId21"/>
    <p:sldId id="324" r:id="rId22"/>
    <p:sldId id="320" r:id="rId23"/>
    <p:sldId id="323" r:id="rId24"/>
    <p:sldId id="317" r:id="rId25"/>
    <p:sldId id="319" r:id="rId26"/>
    <p:sldId id="326" r:id="rId27"/>
    <p:sldId id="328" r:id="rId28"/>
    <p:sldId id="330" r:id="rId29"/>
    <p:sldId id="332" r:id="rId30"/>
    <p:sldId id="334" r:id="rId31"/>
    <p:sldId id="337" r:id="rId32"/>
    <p:sldId id="340" r:id="rId33"/>
    <p:sldId id="341" r:id="rId34"/>
    <p:sldId id="343" r:id="rId35"/>
    <p:sldId id="345" r:id="rId36"/>
    <p:sldId id="348" r:id="rId37"/>
    <p:sldId id="336" r:id="rId38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82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11BAB-9F6D-48A6-AF6D-A419F88C113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18EE56A-5341-4B43-8950-6001E934AB0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SINDROMES</a:t>
          </a:r>
          <a:endParaRPr lang="es-AR" b="1" dirty="0">
            <a:solidFill>
              <a:schemeClr val="tx1"/>
            </a:solidFill>
          </a:endParaRPr>
        </a:p>
      </dgm:t>
    </dgm:pt>
    <dgm:pt modelId="{E6643E2B-2A2A-40DA-84F6-3640EF898251}" type="parTrans" cxnId="{7A207CB4-E5BC-4F85-A6FC-0AE4D5A53541}">
      <dgm:prSet/>
      <dgm:spPr/>
      <dgm:t>
        <a:bodyPr/>
        <a:lstStyle/>
        <a:p>
          <a:endParaRPr lang="es-AR"/>
        </a:p>
      </dgm:t>
    </dgm:pt>
    <dgm:pt modelId="{73C0A74A-1DF0-4CBA-8D80-99691A5D95C9}" type="sibTrans" cxnId="{7A207CB4-E5BC-4F85-A6FC-0AE4D5A53541}">
      <dgm:prSet/>
      <dgm:spPr/>
      <dgm:t>
        <a:bodyPr/>
        <a:lstStyle/>
        <a:p>
          <a:endParaRPr lang="es-AR"/>
        </a:p>
      </dgm:t>
    </dgm:pt>
    <dgm:pt modelId="{2A742125-523D-4393-9B60-3DE28F588F8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SEPSIS</a:t>
          </a:r>
          <a:endParaRPr lang="es-AR" b="1" dirty="0">
            <a:solidFill>
              <a:schemeClr val="tx1"/>
            </a:solidFill>
          </a:endParaRPr>
        </a:p>
      </dgm:t>
    </dgm:pt>
    <dgm:pt modelId="{D1FA842D-5B83-4373-940A-7A2654967F27}" type="parTrans" cxnId="{2F130B08-400D-4355-8451-830E501851C9}">
      <dgm:prSet/>
      <dgm:spPr/>
      <dgm:t>
        <a:bodyPr/>
        <a:lstStyle/>
        <a:p>
          <a:endParaRPr lang="es-AR"/>
        </a:p>
      </dgm:t>
    </dgm:pt>
    <dgm:pt modelId="{073ABC1E-4B86-4B88-839B-A61D66B6B7C8}" type="sibTrans" cxnId="{2F130B08-400D-4355-8451-830E501851C9}">
      <dgm:prSet/>
      <dgm:spPr/>
      <dgm:t>
        <a:bodyPr/>
        <a:lstStyle/>
        <a:p>
          <a:endParaRPr lang="es-AR"/>
        </a:p>
      </dgm:t>
    </dgm:pt>
    <dgm:pt modelId="{B0B4D8B3-B5F2-4C9F-AC98-8FF8EAFA0373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BACTERIEMIAS</a:t>
          </a:r>
          <a:endParaRPr lang="es-AR" b="1" dirty="0">
            <a:solidFill>
              <a:schemeClr val="tx1"/>
            </a:solidFill>
          </a:endParaRPr>
        </a:p>
      </dgm:t>
    </dgm:pt>
    <dgm:pt modelId="{59B318C6-5937-43D6-A022-B4528A7CA725}" type="parTrans" cxnId="{C57E6E67-2EBD-4B62-AC19-724BF12FF409}">
      <dgm:prSet/>
      <dgm:spPr/>
      <dgm:t>
        <a:bodyPr/>
        <a:lstStyle/>
        <a:p>
          <a:endParaRPr lang="es-AR"/>
        </a:p>
      </dgm:t>
    </dgm:pt>
    <dgm:pt modelId="{936FFE69-3D32-4318-ACEA-BAB6545ABD23}" type="sibTrans" cxnId="{C57E6E67-2EBD-4B62-AC19-724BF12FF409}">
      <dgm:prSet/>
      <dgm:spPr/>
      <dgm:t>
        <a:bodyPr/>
        <a:lstStyle/>
        <a:p>
          <a:endParaRPr lang="es-AR"/>
        </a:p>
      </dgm:t>
    </dgm:pt>
    <dgm:pt modelId="{6978CB4E-C3AF-48B5-B312-8771DDF4954C}">
      <dgm:prSet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DETERMINACIÓN DE RIESGO</a:t>
          </a:r>
          <a:endParaRPr lang="es-AR" b="1" dirty="0">
            <a:solidFill>
              <a:schemeClr val="tx1"/>
            </a:solidFill>
          </a:endParaRPr>
        </a:p>
      </dgm:t>
    </dgm:pt>
    <dgm:pt modelId="{69CCB0B4-AF98-4BFE-907C-23B296B67974}" type="parTrans" cxnId="{EA57A322-884A-46AA-87F7-9D668A308B25}">
      <dgm:prSet/>
      <dgm:spPr/>
      <dgm:t>
        <a:bodyPr/>
        <a:lstStyle/>
        <a:p>
          <a:endParaRPr lang="es-AR"/>
        </a:p>
      </dgm:t>
    </dgm:pt>
    <dgm:pt modelId="{2EDE3A79-7754-4D29-9F46-0784BB42D138}" type="sibTrans" cxnId="{EA57A322-884A-46AA-87F7-9D668A308B25}">
      <dgm:prSet/>
      <dgm:spPr/>
      <dgm:t>
        <a:bodyPr/>
        <a:lstStyle/>
        <a:p>
          <a:endParaRPr lang="es-AR"/>
        </a:p>
      </dgm:t>
    </dgm:pt>
    <dgm:pt modelId="{44558274-05F8-400F-8F16-00A9F34942FB}" type="pres">
      <dgm:prSet presAssocID="{74F11BAB-9F6D-48A6-AF6D-A419F88C11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E21B8FF-84F3-4FE6-98E3-7EB0F7BE77BF}" type="pres">
      <dgm:prSet presAssocID="{918EE56A-5341-4B43-8950-6001E934AB06}" presName="parentLin" presStyleCnt="0"/>
      <dgm:spPr/>
    </dgm:pt>
    <dgm:pt modelId="{D9A78A3F-2409-45BE-9E4B-E2BEC6F1E0A9}" type="pres">
      <dgm:prSet presAssocID="{918EE56A-5341-4B43-8950-6001E934AB06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DAEF1EDC-1A48-421A-89A7-EFB0846DBC32}" type="pres">
      <dgm:prSet presAssocID="{918EE56A-5341-4B43-8950-6001E934AB0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0A0B74-B86B-4057-8843-76AA3DCEEBA7}" type="pres">
      <dgm:prSet presAssocID="{918EE56A-5341-4B43-8950-6001E934AB06}" presName="negativeSpace" presStyleCnt="0"/>
      <dgm:spPr/>
    </dgm:pt>
    <dgm:pt modelId="{496F8F13-FCB8-41F2-8D27-8DB54D90C6C0}" type="pres">
      <dgm:prSet presAssocID="{918EE56A-5341-4B43-8950-6001E934AB06}" presName="childText" presStyleLbl="conFgAcc1" presStyleIdx="0" presStyleCnt="4">
        <dgm:presLayoutVars>
          <dgm:bulletEnabled val="1"/>
        </dgm:presLayoutVars>
      </dgm:prSet>
      <dgm:spPr/>
    </dgm:pt>
    <dgm:pt modelId="{75A89F24-5FAD-4E0D-9748-23FE81026969}" type="pres">
      <dgm:prSet presAssocID="{73C0A74A-1DF0-4CBA-8D80-99691A5D95C9}" presName="spaceBetweenRectangles" presStyleCnt="0"/>
      <dgm:spPr/>
    </dgm:pt>
    <dgm:pt modelId="{0208496B-9AFD-4434-AA6E-D0DC95941404}" type="pres">
      <dgm:prSet presAssocID="{B0B4D8B3-B5F2-4C9F-AC98-8FF8EAFA0373}" presName="parentLin" presStyleCnt="0"/>
      <dgm:spPr/>
    </dgm:pt>
    <dgm:pt modelId="{1846E220-E060-4B47-BCA7-0032FD980D91}" type="pres">
      <dgm:prSet presAssocID="{B0B4D8B3-B5F2-4C9F-AC98-8FF8EAFA0373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290CD87D-6916-4EA9-A865-C014026E1215}" type="pres">
      <dgm:prSet presAssocID="{B0B4D8B3-B5F2-4C9F-AC98-8FF8EAFA037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532A94-7DF5-4C12-A103-F22C7747FD0C}" type="pres">
      <dgm:prSet presAssocID="{B0B4D8B3-B5F2-4C9F-AC98-8FF8EAFA0373}" presName="negativeSpace" presStyleCnt="0"/>
      <dgm:spPr/>
    </dgm:pt>
    <dgm:pt modelId="{3173E713-A0FF-498A-8363-721E339408F0}" type="pres">
      <dgm:prSet presAssocID="{B0B4D8B3-B5F2-4C9F-AC98-8FF8EAFA0373}" presName="childText" presStyleLbl="conFgAcc1" presStyleIdx="1" presStyleCnt="4">
        <dgm:presLayoutVars>
          <dgm:bulletEnabled val="1"/>
        </dgm:presLayoutVars>
      </dgm:prSet>
      <dgm:spPr/>
    </dgm:pt>
    <dgm:pt modelId="{D1BA59E9-9AE0-440A-97EC-0C0ECDED6A7A}" type="pres">
      <dgm:prSet presAssocID="{936FFE69-3D32-4318-ACEA-BAB6545ABD23}" presName="spaceBetweenRectangles" presStyleCnt="0"/>
      <dgm:spPr/>
    </dgm:pt>
    <dgm:pt modelId="{73E265D7-957D-4B82-AFAF-1F456860E14D}" type="pres">
      <dgm:prSet presAssocID="{2A742125-523D-4393-9B60-3DE28F588F8F}" presName="parentLin" presStyleCnt="0"/>
      <dgm:spPr/>
    </dgm:pt>
    <dgm:pt modelId="{C6B8B75A-9A69-43B9-B7ED-56DF16DF856A}" type="pres">
      <dgm:prSet presAssocID="{2A742125-523D-4393-9B60-3DE28F588F8F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64E66112-4D56-4642-B1F5-9599C2465AE4}" type="pres">
      <dgm:prSet presAssocID="{2A742125-523D-4393-9B60-3DE28F588F8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4C855CD-C59A-4B31-8C1F-81140F66AB1A}" type="pres">
      <dgm:prSet presAssocID="{2A742125-523D-4393-9B60-3DE28F588F8F}" presName="negativeSpace" presStyleCnt="0"/>
      <dgm:spPr/>
    </dgm:pt>
    <dgm:pt modelId="{E0A9D4B0-4E47-46A0-978B-F1B7AD757C98}" type="pres">
      <dgm:prSet presAssocID="{2A742125-523D-4393-9B60-3DE28F588F8F}" presName="childText" presStyleLbl="conFgAcc1" presStyleIdx="2" presStyleCnt="4">
        <dgm:presLayoutVars>
          <dgm:bulletEnabled val="1"/>
        </dgm:presLayoutVars>
      </dgm:prSet>
      <dgm:spPr/>
    </dgm:pt>
    <dgm:pt modelId="{F8608655-0C9B-4C9F-8C8C-2487BE118065}" type="pres">
      <dgm:prSet presAssocID="{073ABC1E-4B86-4B88-839B-A61D66B6B7C8}" presName="spaceBetweenRectangles" presStyleCnt="0"/>
      <dgm:spPr/>
    </dgm:pt>
    <dgm:pt modelId="{A56B4000-0E22-46AF-A1B6-AA01D5C22F3C}" type="pres">
      <dgm:prSet presAssocID="{6978CB4E-C3AF-48B5-B312-8771DDF4954C}" presName="parentLin" presStyleCnt="0"/>
      <dgm:spPr/>
    </dgm:pt>
    <dgm:pt modelId="{69FC3018-4A0A-4605-9405-111C08C945EB}" type="pres">
      <dgm:prSet presAssocID="{6978CB4E-C3AF-48B5-B312-8771DDF4954C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D932C986-FA40-438E-AFC0-5B722EC01957}" type="pres">
      <dgm:prSet presAssocID="{6978CB4E-C3AF-48B5-B312-8771DDF4954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48C72E7-3523-4910-8606-DF1E0AC432D9}" type="pres">
      <dgm:prSet presAssocID="{6978CB4E-C3AF-48B5-B312-8771DDF4954C}" presName="negativeSpace" presStyleCnt="0"/>
      <dgm:spPr/>
    </dgm:pt>
    <dgm:pt modelId="{C6BE4F23-35B8-4845-B195-AAFA426A10C7}" type="pres">
      <dgm:prSet presAssocID="{6978CB4E-C3AF-48B5-B312-8771DDF495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6EF9D83-6620-4F63-9A83-9503408EE003}" type="presOf" srcId="{2A742125-523D-4393-9B60-3DE28F588F8F}" destId="{64E66112-4D56-4642-B1F5-9599C2465AE4}" srcOrd="1" destOrd="0" presId="urn:microsoft.com/office/officeart/2005/8/layout/list1"/>
    <dgm:cxn modelId="{29DBDA1C-7CFB-4B9D-9EA6-784E87DD1EE9}" type="presOf" srcId="{6978CB4E-C3AF-48B5-B312-8771DDF4954C}" destId="{69FC3018-4A0A-4605-9405-111C08C945EB}" srcOrd="0" destOrd="0" presId="urn:microsoft.com/office/officeart/2005/8/layout/list1"/>
    <dgm:cxn modelId="{C57E6E67-2EBD-4B62-AC19-724BF12FF409}" srcId="{74F11BAB-9F6D-48A6-AF6D-A419F88C113A}" destId="{B0B4D8B3-B5F2-4C9F-AC98-8FF8EAFA0373}" srcOrd="1" destOrd="0" parTransId="{59B318C6-5937-43D6-A022-B4528A7CA725}" sibTransId="{936FFE69-3D32-4318-ACEA-BAB6545ABD23}"/>
    <dgm:cxn modelId="{8555AD0A-991D-4034-AA15-5F6258EF9D59}" type="presOf" srcId="{B0B4D8B3-B5F2-4C9F-AC98-8FF8EAFA0373}" destId="{1846E220-E060-4B47-BCA7-0032FD980D91}" srcOrd="0" destOrd="0" presId="urn:microsoft.com/office/officeart/2005/8/layout/list1"/>
    <dgm:cxn modelId="{289EDC3A-948B-476E-B2C9-C7B4064F60F0}" type="presOf" srcId="{918EE56A-5341-4B43-8950-6001E934AB06}" destId="{D9A78A3F-2409-45BE-9E4B-E2BEC6F1E0A9}" srcOrd="0" destOrd="0" presId="urn:microsoft.com/office/officeart/2005/8/layout/list1"/>
    <dgm:cxn modelId="{1E8765DF-036D-4EF5-B51C-0E250A90D915}" type="presOf" srcId="{2A742125-523D-4393-9B60-3DE28F588F8F}" destId="{C6B8B75A-9A69-43B9-B7ED-56DF16DF856A}" srcOrd="0" destOrd="0" presId="urn:microsoft.com/office/officeart/2005/8/layout/list1"/>
    <dgm:cxn modelId="{08B67B25-71C6-4B7F-A57B-637C2308FB2E}" type="presOf" srcId="{6978CB4E-C3AF-48B5-B312-8771DDF4954C}" destId="{D932C986-FA40-438E-AFC0-5B722EC01957}" srcOrd="1" destOrd="0" presId="urn:microsoft.com/office/officeart/2005/8/layout/list1"/>
    <dgm:cxn modelId="{5D3DE178-4A9E-4F60-9398-18BC3ADB465B}" type="presOf" srcId="{B0B4D8B3-B5F2-4C9F-AC98-8FF8EAFA0373}" destId="{290CD87D-6916-4EA9-A865-C014026E1215}" srcOrd="1" destOrd="0" presId="urn:microsoft.com/office/officeart/2005/8/layout/list1"/>
    <dgm:cxn modelId="{7A207CB4-E5BC-4F85-A6FC-0AE4D5A53541}" srcId="{74F11BAB-9F6D-48A6-AF6D-A419F88C113A}" destId="{918EE56A-5341-4B43-8950-6001E934AB06}" srcOrd="0" destOrd="0" parTransId="{E6643E2B-2A2A-40DA-84F6-3640EF898251}" sibTransId="{73C0A74A-1DF0-4CBA-8D80-99691A5D95C9}"/>
    <dgm:cxn modelId="{2F130B08-400D-4355-8451-830E501851C9}" srcId="{74F11BAB-9F6D-48A6-AF6D-A419F88C113A}" destId="{2A742125-523D-4393-9B60-3DE28F588F8F}" srcOrd="2" destOrd="0" parTransId="{D1FA842D-5B83-4373-940A-7A2654967F27}" sibTransId="{073ABC1E-4B86-4B88-839B-A61D66B6B7C8}"/>
    <dgm:cxn modelId="{EA57A322-884A-46AA-87F7-9D668A308B25}" srcId="{74F11BAB-9F6D-48A6-AF6D-A419F88C113A}" destId="{6978CB4E-C3AF-48B5-B312-8771DDF4954C}" srcOrd="3" destOrd="0" parTransId="{69CCB0B4-AF98-4BFE-907C-23B296B67974}" sibTransId="{2EDE3A79-7754-4D29-9F46-0784BB42D138}"/>
    <dgm:cxn modelId="{7ADA8FAA-68E6-4561-96CE-04EB0E62EC7F}" type="presOf" srcId="{74F11BAB-9F6D-48A6-AF6D-A419F88C113A}" destId="{44558274-05F8-400F-8F16-00A9F34942FB}" srcOrd="0" destOrd="0" presId="urn:microsoft.com/office/officeart/2005/8/layout/list1"/>
    <dgm:cxn modelId="{8CE64EB3-AEB4-48C2-8678-6DDB0FDEE494}" type="presOf" srcId="{918EE56A-5341-4B43-8950-6001E934AB06}" destId="{DAEF1EDC-1A48-421A-89A7-EFB0846DBC32}" srcOrd="1" destOrd="0" presId="urn:microsoft.com/office/officeart/2005/8/layout/list1"/>
    <dgm:cxn modelId="{32CB054D-ECA4-4A81-9FE3-5290B37A421B}" type="presParOf" srcId="{44558274-05F8-400F-8F16-00A9F34942FB}" destId="{7E21B8FF-84F3-4FE6-98E3-7EB0F7BE77BF}" srcOrd="0" destOrd="0" presId="urn:microsoft.com/office/officeart/2005/8/layout/list1"/>
    <dgm:cxn modelId="{21F83586-3090-4CB0-99BA-55EB79ED153A}" type="presParOf" srcId="{7E21B8FF-84F3-4FE6-98E3-7EB0F7BE77BF}" destId="{D9A78A3F-2409-45BE-9E4B-E2BEC6F1E0A9}" srcOrd="0" destOrd="0" presId="urn:microsoft.com/office/officeart/2005/8/layout/list1"/>
    <dgm:cxn modelId="{6E0D89FD-F701-4EC9-B05D-E037495B9B63}" type="presParOf" srcId="{7E21B8FF-84F3-4FE6-98E3-7EB0F7BE77BF}" destId="{DAEF1EDC-1A48-421A-89A7-EFB0846DBC32}" srcOrd="1" destOrd="0" presId="urn:microsoft.com/office/officeart/2005/8/layout/list1"/>
    <dgm:cxn modelId="{833B30EF-852A-4A75-977B-641442D4C3CF}" type="presParOf" srcId="{44558274-05F8-400F-8F16-00A9F34942FB}" destId="{630A0B74-B86B-4057-8843-76AA3DCEEBA7}" srcOrd="1" destOrd="0" presId="urn:microsoft.com/office/officeart/2005/8/layout/list1"/>
    <dgm:cxn modelId="{2B4AAE77-D141-49FE-A680-40491BF3664C}" type="presParOf" srcId="{44558274-05F8-400F-8F16-00A9F34942FB}" destId="{496F8F13-FCB8-41F2-8D27-8DB54D90C6C0}" srcOrd="2" destOrd="0" presId="urn:microsoft.com/office/officeart/2005/8/layout/list1"/>
    <dgm:cxn modelId="{9DB0C734-9F8D-439C-8016-CD50D585C41F}" type="presParOf" srcId="{44558274-05F8-400F-8F16-00A9F34942FB}" destId="{75A89F24-5FAD-4E0D-9748-23FE81026969}" srcOrd="3" destOrd="0" presId="urn:microsoft.com/office/officeart/2005/8/layout/list1"/>
    <dgm:cxn modelId="{5C9FD3C5-995F-4ABF-BE72-C5BF62FE5136}" type="presParOf" srcId="{44558274-05F8-400F-8F16-00A9F34942FB}" destId="{0208496B-9AFD-4434-AA6E-D0DC95941404}" srcOrd="4" destOrd="0" presId="urn:microsoft.com/office/officeart/2005/8/layout/list1"/>
    <dgm:cxn modelId="{D2892B24-F626-4888-AAC9-91D5169DF1ED}" type="presParOf" srcId="{0208496B-9AFD-4434-AA6E-D0DC95941404}" destId="{1846E220-E060-4B47-BCA7-0032FD980D91}" srcOrd="0" destOrd="0" presId="urn:microsoft.com/office/officeart/2005/8/layout/list1"/>
    <dgm:cxn modelId="{973CFE5F-3E98-4543-A763-AADEADB64E49}" type="presParOf" srcId="{0208496B-9AFD-4434-AA6E-D0DC95941404}" destId="{290CD87D-6916-4EA9-A865-C014026E1215}" srcOrd="1" destOrd="0" presId="urn:microsoft.com/office/officeart/2005/8/layout/list1"/>
    <dgm:cxn modelId="{93EC37EB-B8E2-4E3E-8319-0BB7EF6CF869}" type="presParOf" srcId="{44558274-05F8-400F-8F16-00A9F34942FB}" destId="{22532A94-7DF5-4C12-A103-F22C7747FD0C}" srcOrd="5" destOrd="0" presId="urn:microsoft.com/office/officeart/2005/8/layout/list1"/>
    <dgm:cxn modelId="{FC0AE654-1BA6-4F0C-B10D-B3C69C9CE8F2}" type="presParOf" srcId="{44558274-05F8-400F-8F16-00A9F34942FB}" destId="{3173E713-A0FF-498A-8363-721E339408F0}" srcOrd="6" destOrd="0" presId="urn:microsoft.com/office/officeart/2005/8/layout/list1"/>
    <dgm:cxn modelId="{15F2739C-4E76-4830-B417-8C5E53856765}" type="presParOf" srcId="{44558274-05F8-400F-8F16-00A9F34942FB}" destId="{D1BA59E9-9AE0-440A-97EC-0C0ECDED6A7A}" srcOrd="7" destOrd="0" presId="urn:microsoft.com/office/officeart/2005/8/layout/list1"/>
    <dgm:cxn modelId="{D407E139-AF90-4D61-A1A0-310D314FB130}" type="presParOf" srcId="{44558274-05F8-400F-8F16-00A9F34942FB}" destId="{73E265D7-957D-4B82-AFAF-1F456860E14D}" srcOrd="8" destOrd="0" presId="urn:microsoft.com/office/officeart/2005/8/layout/list1"/>
    <dgm:cxn modelId="{63309E4E-71AC-4921-93B5-405806EA661B}" type="presParOf" srcId="{73E265D7-957D-4B82-AFAF-1F456860E14D}" destId="{C6B8B75A-9A69-43B9-B7ED-56DF16DF856A}" srcOrd="0" destOrd="0" presId="urn:microsoft.com/office/officeart/2005/8/layout/list1"/>
    <dgm:cxn modelId="{11D4255E-9A40-4B6B-8759-DC2B89A39D7E}" type="presParOf" srcId="{73E265D7-957D-4B82-AFAF-1F456860E14D}" destId="{64E66112-4D56-4642-B1F5-9599C2465AE4}" srcOrd="1" destOrd="0" presId="urn:microsoft.com/office/officeart/2005/8/layout/list1"/>
    <dgm:cxn modelId="{B187B2CA-6C3E-47BC-BC00-D32072B6192F}" type="presParOf" srcId="{44558274-05F8-400F-8F16-00A9F34942FB}" destId="{E4C855CD-C59A-4B31-8C1F-81140F66AB1A}" srcOrd="9" destOrd="0" presId="urn:microsoft.com/office/officeart/2005/8/layout/list1"/>
    <dgm:cxn modelId="{C018F180-A729-449B-AE56-A9916A489A9D}" type="presParOf" srcId="{44558274-05F8-400F-8F16-00A9F34942FB}" destId="{E0A9D4B0-4E47-46A0-978B-F1B7AD757C98}" srcOrd="10" destOrd="0" presId="urn:microsoft.com/office/officeart/2005/8/layout/list1"/>
    <dgm:cxn modelId="{D5B53E5A-8586-4E83-BA14-AC2FEF720479}" type="presParOf" srcId="{44558274-05F8-400F-8F16-00A9F34942FB}" destId="{F8608655-0C9B-4C9F-8C8C-2487BE118065}" srcOrd="11" destOrd="0" presId="urn:microsoft.com/office/officeart/2005/8/layout/list1"/>
    <dgm:cxn modelId="{70B29979-CED6-4EBF-9092-FE161A2E3FA5}" type="presParOf" srcId="{44558274-05F8-400F-8F16-00A9F34942FB}" destId="{A56B4000-0E22-46AF-A1B6-AA01D5C22F3C}" srcOrd="12" destOrd="0" presId="urn:microsoft.com/office/officeart/2005/8/layout/list1"/>
    <dgm:cxn modelId="{DFA98770-CEAB-4393-A555-74D9FE6A67B8}" type="presParOf" srcId="{A56B4000-0E22-46AF-A1B6-AA01D5C22F3C}" destId="{69FC3018-4A0A-4605-9405-111C08C945EB}" srcOrd="0" destOrd="0" presId="urn:microsoft.com/office/officeart/2005/8/layout/list1"/>
    <dgm:cxn modelId="{081E1DE9-C1D3-4371-8CAB-4EC40A1A04EF}" type="presParOf" srcId="{A56B4000-0E22-46AF-A1B6-AA01D5C22F3C}" destId="{D932C986-FA40-438E-AFC0-5B722EC01957}" srcOrd="1" destOrd="0" presId="urn:microsoft.com/office/officeart/2005/8/layout/list1"/>
    <dgm:cxn modelId="{B29A64A9-7F9F-4573-AD39-BA07583AED3D}" type="presParOf" srcId="{44558274-05F8-400F-8F16-00A9F34942FB}" destId="{A48C72E7-3523-4910-8606-DF1E0AC432D9}" srcOrd="13" destOrd="0" presId="urn:microsoft.com/office/officeart/2005/8/layout/list1"/>
    <dgm:cxn modelId="{D6AA80CC-C88F-4F17-9B90-B0BB0CDC8E2A}" type="presParOf" srcId="{44558274-05F8-400F-8F16-00A9F34942FB}" destId="{C6BE4F23-35B8-4845-B195-AAFA426A10C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3982A9-94F3-4C64-9734-E3648003C674}" type="doc">
      <dgm:prSet loTypeId="urn:microsoft.com/office/officeart/2005/8/layout/cycle5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AR"/>
        </a:p>
      </dgm:t>
    </dgm:pt>
    <dgm:pt modelId="{E9AC632A-6DB7-40F0-AF46-CE0A5D1B32DB}">
      <dgm:prSet phldrT="[Texto]"/>
      <dgm:spPr/>
      <dgm:t>
        <a:bodyPr/>
        <a:lstStyle/>
        <a:p>
          <a:r>
            <a: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FOCOS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CEBB8B-5521-4B4E-B03C-FE354D06DC49}" type="parTrans" cxnId="{F9F30BBC-D75E-43A2-9D05-20092E82F843}">
      <dgm:prSet/>
      <dgm:spPr/>
      <dgm:t>
        <a:bodyPr/>
        <a:lstStyle/>
        <a:p>
          <a:endParaRPr lang="es-AR"/>
        </a:p>
      </dgm:t>
    </dgm:pt>
    <dgm:pt modelId="{AC209DFD-12DE-4FEA-84FC-0B0FCAA9A850}" type="sibTrans" cxnId="{F9F30BBC-D75E-43A2-9D05-20092E82F843}">
      <dgm:prSet/>
      <dgm:spPr/>
      <dgm:t>
        <a:bodyPr/>
        <a:lstStyle/>
        <a:p>
          <a:endParaRPr lang="es-AR"/>
        </a:p>
      </dgm:t>
    </dgm:pt>
    <dgm:pt modelId="{F5AE8B7C-CC6D-49F1-BDBC-7D33F5CB63C7}">
      <dgm:prSet phldrT="[Texto]"/>
      <dgm:spPr/>
      <dgm:t>
        <a:bodyPr/>
        <a:lstStyle/>
        <a:p>
          <a:r>
            <a: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0C5263-76F5-4C85-9AB2-85B15ACF6FA0}" type="parTrans" cxnId="{66D1330F-BB03-46DF-9B5C-E8A7B47DC96F}">
      <dgm:prSet/>
      <dgm:spPr/>
      <dgm:t>
        <a:bodyPr/>
        <a:lstStyle/>
        <a:p>
          <a:endParaRPr lang="es-AR"/>
        </a:p>
      </dgm:t>
    </dgm:pt>
    <dgm:pt modelId="{FB7D83AB-2530-4BC3-88E8-EEFF4E21C4EC}" type="sibTrans" cxnId="{66D1330F-BB03-46DF-9B5C-E8A7B47DC96F}">
      <dgm:prSet/>
      <dgm:spPr/>
      <dgm:t>
        <a:bodyPr/>
        <a:lstStyle/>
        <a:p>
          <a:endParaRPr lang="es-AR"/>
        </a:p>
      </dgm:t>
    </dgm:pt>
    <dgm:pt modelId="{B5DA030E-1D0B-482A-8356-B2F803009FD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SIRS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24184F-AEFA-4388-81B1-4F7D327AB4CA}" type="parTrans" cxnId="{BECE3BF8-8A0C-42FA-B9CD-C49C0FDF7DEF}">
      <dgm:prSet/>
      <dgm:spPr/>
      <dgm:t>
        <a:bodyPr/>
        <a:lstStyle/>
        <a:p>
          <a:endParaRPr lang="es-AR"/>
        </a:p>
      </dgm:t>
    </dgm:pt>
    <dgm:pt modelId="{0989EC45-6391-4A1A-B9C0-407CF534D3E0}" type="sibTrans" cxnId="{BECE3BF8-8A0C-42FA-B9CD-C49C0FDF7DEF}">
      <dgm:prSet/>
      <dgm:spPr/>
      <dgm:t>
        <a:bodyPr/>
        <a:lstStyle/>
        <a:p>
          <a:endParaRPr lang="es-AR"/>
        </a:p>
      </dgm:t>
    </dgm:pt>
    <dgm:pt modelId="{F9DF6A01-D53D-48B9-A59E-68BA16CAF285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SEPSIS</a:t>
          </a:r>
          <a:endParaRPr lang="es-AR" b="1" dirty="0">
            <a:solidFill>
              <a:schemeClr val="tx1"/>
            </a:solidFill>
          </a:endParaRPr>
        </a:p>
      </dgm:t>
    </dgm:pt>
    <dgm:pt modelId="{681ADA63-2B65-4203-AA0C-C58A47002A57}" type="parTrans" cxnId="{69EF58A2-140B-4533-92E7-7BAB046C59C8}">
      <dgm:prSet/>
      <dgm:spPr/>
      <dgm:t>
        <a:bodyPr/>
        <a:lstStyle/>
        <a:p>
          <a:endParaRPr lang="es-AR"/>
        </a:p>
      </dgm:t>
    </dgm:pt>
    <dgm:pt modelId="{2B9D2EE9-C050-425C-B514-4BE02F55F1DB}" type="sibTrans" cxnId="{69EF58A2-140B-4533-92E7-7BAB046C59C8}">
      <dgm:prSet/>
      <dgm:spPr/>
      <dgm:t>
        <a:bodyPr/>
        <a:lstStyle/>
        <a:p>
          <a:endParaRPr lang="es-AR"/>
        </a:p>
      </dgm:t>
    </dgm:pt>
    <dgm:pt modelId="{A505BB46-9D6E-49BB-A979-1684941DACE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SHOCK SÉPTICO</a:t>
          </a:r>
          <a:endParaRPr lang="es-AR" b="1" dirty="0">
            <a:solidFill>
              <a:schemeClr val="tx1"/>
            </a:solidFill>
          </a:endParaRPr>
        </a:p>
      </dgm:t>
    </dgm:pt>
    <dgm:pt modelId="{008C7690-8B97-4179-80EB-46876961E47D}" type="parTrans" cxnId="{040FB794-892B-4D21-9A85-C1DBAFA32659}">
      <dgm:prSet/>
      <dgm:spPr/>
      <dgm:t>
        <a:bodyPr/>
        <a:lstStyle/>
        <a:p>
          <a:endParaRPr lang="es-AR"/>
        </a:p>
      </dgm:t>
    </dgm:pt>
    <dgm:pt modelId="{29631452-325E-4469-A4AF-2EC28CD5D315}" type="sibTrans" cxnId="{040FB794-892B-4D21-9A85-C1DBAFA32659}">
      <dgm:prSet/>
      <dgm:spPr/>
      <dgm:t>
        <a:bodyPr/>
        <a:lstStyle/>
        <a:p>
          <a:endParaRPr lang="es-AR"/>
        </a:p>
      </dgm:t>
    </dgm:pt>
    <dgm:pt modelId="{9CECFBDA-E50B-49A0-AB77-F5B41F280445}" type="pres">
      <dgm:prSet presAssocID="{063982A9-94F3-4C64-9734-E3648003C6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FE1B0C6-5279-4676-9B4A-5F02F0171FAF}" type="pres">
      <dgm:prSet presAssocID="{E9AC632A-6DB7-40F0-AF46-CE0A5D1B32D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4B5F769-C929-489B-85EA-D7A6F56C0B43}" type="pres">
      <dgm:prSet presAssocID="{E9AC632A-6DB7-40F0-AF46-CE0A5D1B32DB}" presName="spNode" presStyleCnt="0"/>
      <dgm:spPr/>
    </dgm:pt>
    <dgm:pt modelId="{63F6F470-854F-414F-ADC5-9ACFD442DE12}" type="pres">
      <dgm:prSet presAssocID="{AC209DFD-12DE-4FEA-84FC-0B0FCAA9A850}" presName="sibTrans" presStyleLbl="sibTrans1D1" presStyleIdx="0" presStyleCnt="5"/>
      <dgm:spPr/>
      <dgm:t>
        <a:bodyPr/>
        <a:lstStyle/>
        <a:p>
          <a:endParaRPr lang="es-AR"/>
        </a:p>
      </dgm:t>
    </dgm:pt>
    <dgm:pt modelId="{A8D246B6-B0AE-4AAD-A0EA-5DA73640E8CD}" type="pres">
      <dgm:prSet presAssocID="{F5AE8B7C-CC6D-49F1-BDBC-7D33F5CB63C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D20BDF0-09D7-4C6E-BF31-E542452DC533}" type="pres">
      <dgm:prSet presAssocID="{F5AE8B7C-CC6D-49F1-BDBC-7D33F5CB63C7}" presName="spNode" presStyleCnt="0"/>
      <dgm:spPr/>
    </dgm:pt>
    <dgm:pt modelId="{9785C88A-F660-466F-B9A3-53769E319DD1}" type="pres">
      <dgm:prSet presAssocID="{FB7D83AB-2530-4BC3-88E8-EEFF4E21C4EC}" presName="sibTrans" presStyleLbl="sibTrans1D1" presStyleIdx="1" presStyleCnt="5"/>
      <dgm:spPr/>
      <dgm:t>
        <a:bodyPr/>
        <a:lstStyle/>
        <a:p>
          <a:endParaRPr lang="es-AR"/>
        </a:p>
      </dgm:t>
    </dgm:pt>
    <dgm:pt modelId="{9D09DC30-4380-444B-B7E2-69437CCEF3E3}" type="pres">
      <dgm:prSet presAssocID="{B5DA030E-1D0B-482A-8356-B2F803009FD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39E5864-1B36-4FED-8E8D-04BF0DBFCAE3}" type="pres">
      <dgm:prSet presAssocID="{B5DA030E-1D0B-482A-8356-B2F803009FD0}" presName="spNode" presStyleCnt="0"/>
      <dgm:spPr/>
    </dgm:pt>
    <dgm:pt modelId="{6BB18B56-C577-4B19-AA41-C6D09A4804D2}" type="pres">
      <dgm:prSet presAssocID="{0989EC45-6391-4A1A-B9C0-407CF534D3E0}" presName="sibTrans" presStyleLbl="sibTrans1D1" presStyleIdx="2" presStyleCnt="5"/>
      <dgm:spPr/>
      <dgm:t>
        <a:bodyPr/>
        <a:lstStyle/>
        <a:p>
          <a:endParaRPr lang="es-AR"/>
        </a:p>
      </dgm:t>
    </dgm:pt>
    <dgm:pt modelId="{342C8E51-3E59-420D-A50C-872CFE77F365}" type="pres">
      <dgm:prSet presAssocID="{F9DF6A01-D53D-48B9-A59E-68BA16CAF28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5075993-1A00-4F29-8BF7-D3F145FB7705}" type="pres">
      <dgm:prSet presAssocID="{F9DF6A01-D53D-48B9-A59E-68BA16CAF285}" presName="spNode" presStyleCnt="0"/>
      <dgm:spPr/>
    </dgm:pt>
    <dgm:pt modelId="{9C52B87C-F676-4EE5-910C-03C47BAFE747}" type="pres">
      <dgm:prSet presAssocID="{2B9D2EE9-C050-425C-B514-4BE02F55F1DB}" presName="sibTrans" presStyleLbl="sibTrans1D1" presStyleIdx="3" presStyleCnt="5"/>
      <dgm:spPr/>
      <dgm:t>
        <a:bodyPr/>
        <a:lstStyle/>
        <a:p>
          <a:endParaRPr lang="es-AR"/>
        </a:p>
      </dgm:t>
    </dgm:pt>
    <dgm:pt modelId="{F3C8792F-0D00-4B9E-969C-CA9D42FCB94A}" type="pres">
      <dgm:prSet presAssocID="{A505BB46-9D6E-49BB-A979-1684941DACE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03EF8B2-EDCC-4645-BBE7-643CBE52D414}" type="pres">
      <dgm:prSet presAssocID="{A505BB46-9D6E-49BB-A979-1684941DACEF}" presName="spNode" presStyleCnt="0"/>
      <dgm:spPr/>
    </dgm:pt>
    <dgm:pt modelId="{60979133-B398-4EB2-A62D-434B624A4AAD}" type="pres">
      <dgm:prSet presAssocID="{29631452-325E-4469-A4AF-2EC28CD5D315}" presName="sibTrans" presStyleLbl="sibTrans1D1" presStyleIdx="4" presStyleCnt="5"/>
      <dgm:spPr/>
      <dgm:t>
        <a:bodyPr/>
        <a:lstStyle/>
        <a:p>
          <a:endParaRPr lang="es-AR"/>
        </a:p>
      </dgm:t>
    </dgm:pt>
  </dgm:ptLst>
  <dgm:cxnLst>
    <dgm:cxn modelId="{F45A8C6F-8E8C-409D-88EF-852CC1571AC0}" type="presOf" srcId="{0989EC45-6391-4A1A-B9C0-407CF534D3E0}" destId="{6BB18B56-C577-4B19-AA41-C6D09A4804D2}" srcOrd="0" destOrd="0" presId="urn:microsoft.com/office/officeart/2005/8/layout/cycle5"/>
    <dgm:cxn modelId="{8AA294C4-896B-4A94-993B-B58809199568}" type="presOf" srcId="{F5AE8B7C-CC6D-49F1-BDBC-7D33F5CB63C7}" destId="{A8D246B6-B0AE-4AAD-A0EA-5DA73640E8CD}" srcOrd="0" destOrd="0" presId="urn:microsoft.com/office/officeart/2005/8/layout/cycle5"/>
    <dgm:cxn modelId="{F9F30BBC-D75E-43A2-9D05-20092E82F843}" srcId="{063982A9-94F3-4C64-9734-E3648003C674}" destId="{E9AC632A-6DB7-40F0-AF46-CE0A5D1B32DB}" srcOrd="0" destOrd="0" parTransId="{BCCEBB8B-5521-4B4E-B03C-FE354D06DC49}" sibTransId="{AC209DFD-12DE-4FEA-84FC-0B0FCAA9A850}"/>
    <dgm:cxn modelId="{0B584E49-290C-46AB-9859-F85B6BBFA1C2}" type="presOf" srcId="{E9AC632A-6DB7-40F0-AF46-CE0A5D1B32DB}" destId="{6FE1B0C6-5279-4676-9B4A-5F02F0171FAF}" srcOrd="0" destOrd="0" presId="urn:microsoft.com/office/officeart/2005/8/layout/cycle5"/>
    <dgm:cxn modelId="{21D68BD3-B671-400E-9B41-B955CED18507}" type="presOf" srcId="{AC209DFD-12DE-4FEA-84FC-0B0FCAA9A850}" destId="{63F6F470-854F-414F-ADC5-9ACFD442DE12}" srcOrd="0" destOrd="0" presId="urn:microsoft.com/office/officeart/2005/8/layout/cycle5"/>
    <dgm:cxn modelId="{B67742DC-C191-4A0E-B919-54210CF350C3}" type="presOf" srcId="{A505BB46-9D6E-49BB-A979-1684941DACEF}" destId="{F3C8792F-0D00-4B9E-969C-CA9D42FCB94A}" srcOrd="0" destOrd="0" presId="urn:microsoft.com/office/officeart/2005/8/layout/cycle5"/>
    <dgm:cxn modelId="{69EF58A2-140B-4533-92E7-7BAB046C59C8}" srcId="{063982A9-94F3-4C64-9734-E3648003C674}" destId="{F9DF6A01-D53D-48B9-A59E-68BA16CAF285}" srcOrd="3" destOrd="0" parTransId="{681ADA63-2B65-4203-AA0C-C58A47002A57}" sibTransId="{2B9D2EE9-C050-425C-B514-4BE02F55F1DB}"/>
    <dgm:cxn modelId="{FA92A785-F287-430A-9D29-73C99B03E8FA}" type="presOf" srcId="{2B9D2EE9-C050-425C-B514-4BE02F55F1DB}" destId="{9C52B87C-F676-4EE5-910C-03C47BAFE747}" srcOrd="0" destOrd="0" presId="urn:microsoft.com/office/officeart/2005/8/layout/cycle5"/>
    <dgm:cxn modelId="{66D1330F-BB03-46DF-9B5C-E8A7B47DC96F}" srcId="{063982A9-94F3-4C64-9734-E3648003C674}" destId="{F5AE8B7C-CC6D-49F1-BDBC-7D33F5CB63C7}" srcOrd="1" destOrd="0" parTransId="{610C5263-76F5-4C85-9AB2-85B15ACF6FA0}" sibTransId="{FB7D83AB-2530-4BC3-88E8-EEFF4E21C4EC}"/>
    <dgm:cxn modelId="{DDDA8DD5-CA34-4C78-905F-E5AFE8A4B092}" type="presOf" srcId="{063982A9-94F3-4C64-9734-E3648003C674}" destId="{9CECFBDA-E50B-49A0-AB77-F5B41F280445}" srcOrd="0" destOrd="0" presId="urn:microsoft.com/office/officeart/2005/8/layout/cycle5"/>
    <dgm:cxn modelId="{040FB794-892B-4D21-9A85-C1DBAFA32659}" srcId="{063982A9-94F3-4C64-9734-E3648003C674}" destId="{A505BB46-9D6E-49BB-A979-1684941DACEF}" srcOrd="4" destOrd="0" parTransId="{008C7690-8B97-4179-80EB-46876961E47D}" sibTransId="{29631452-325E-4469-A4AF-2EC28CD5D315}"/>
    <dgm:cxn modelId="{3A39B7F0-1920-4D44-8132-A4473FFA56B0}" type="presOf" srcId="{F9DF6A01-D53D-48B9-A59E-68BA16CAF285}" destId="{342C8E51-3E59-420D-A50C-872CFE77F365}" srcOrd="0" destOrd="0" presId="urn:microsoft.com/office/officeart/2005/8/layout/cycle5"/>
    <dgm:cxn modelId="{77AE5290-C667-410F-B549-D632605DCD4C}" type="presOf" srcId="{FB7D83AB-2530-4BC3-88E8-EEFF4E21C4EC}" destId="{9785C88A-F660-466F-B9A3-53769E319DD1}" srcOrd="0" destOrd="0" presId="urn:microsoft.com/office/officeart/2005/8/layout/cycle5"/>
    <dgm:cxn modelId="{FF2803C5-6A6E-4098-A9E9-4BBA1B2FC686}" type="presOf" srcId="{29631452-325E-4469-A4AF-2EC28CD5D315}" destId="{60979133-B398-4EB2-A62D-434B624A4AAD}" srcOrd="0" destOrd="0" presId="urn:microsoft.com/office/officeart/2005/8/layout/cycle5"/>
    <dgm:cxn modelId="{594B7CDE-ED1D-4CC0-A4CD-7CEC59A0B938}" type="presOf" srcId="{B5DA030E-1D0B-482A-8356-B2F803009FD0}" destId="{9D09DC30-4380-444B-B7E2-69437CCEF3E3}" srcOrd="0" destOrd="0" presId="urn:microsoft.com/office/officeart/2005/8/layout/cycle5"/>
    <dgm:cxn modelId="{BECE3BF8-8A0C-42FA-B9CD-C49C0FDF7DEF}" srcId="{063982A9-94F3-4C64-9734-E3648003C674}" destId="{B5DA030E-1D0B-482A-8356-B2F803009FD0}" srcOrd="2" destOrd="0" parTransId="{D524184F-AEFA-4388-81B1-4F7D327AB4CA}" sibTransId="{0989EC45-6391-4A1A-B9C0-407CF534D3E0}"/>
    <dgm:cxn modelId="{D8ACE2CF-3E19-40C4-B5E5-530D87963462}" type="presParOf" srcId="{9CECFBDA-E50B-49A0-AB77-F5B41F280445}" destId="{6FE1B0C6-5279-4676-9B4A-5F02F0171FAF}" srcOrd="0" destOrd="0" presId="urn:microsoft.com/office/officeart/2005/8/layout/cycle5"/>
    <dgm:cxn modelId="{007AF50E-58DF-476B-9FE0-CE8B29948B29}" type="presParOf" srcId="{9CECFBDA-E50B-49A0-AB77-F5B41F280445}" destId="{F4B5F769-C929-489B-85EA-D7A6F56C0B43}" srcOrd="1" destOrd="0" presId="urn:microsoft.com/office/officeart/2005/8/layout/cycle5"/>
    <dgm:cxn modelId="{CC1603D5-6E31-4AD2-A3BF-C445B55DDA79}" type="presParOf" srcId="{9CECFBDA-E50B-49A0-AB77-F5B41F280445}" destId="{63F6F470-854F-414F-ADC5-9ACFD442DE12}" srcOrd="2" destOrd="0" presId="urn:microsoft.com/office/officeart/2005/8/layout/cycle5"/>
    <dgm:cxn modelId="{BBDCF418-48DB-4857-9052-4C1A6056481D}" type="presParOf" srcId="{9CECFBDA-E50B-49A0-AB77-F5B41F280445}" destId="{A8D246B6-B0AE-4AAD-A0EA-5DA73640E8CD}" srcOrd="3" destOrd="0" presId="urn:microsoft.com/office/officeart/2005/8/layout/cycle5"/>
    <dgm:cxn modelId="{49105A97-6BAC-42AA-A85F-9E6EDFA24457}" type="presParOf" srcId="{9CECFBDA-E50B-49A0-AB77-F5B41F280445}" destId="{9D20BDF0-09D7-4C6E-BF31-E542452DC533}" srcOrd="4" destOrd="0" presId="urn:microsoft.com/office/officeart/2005/8/layout/cycle5"/>
    <dgm:cxn modelId="{1509DF7F-A5FA-48BD-87EC-B86D0FC61A52}" type="presParOf" srcId="{9CECFBDA-E50B-49A0-AB77-F5B41F280445}" destId="{9785C88A-F660-466F-B9A3-53769E319DD1}" srcOrd="5" destOrd="0" presId="urn:microsoft.com/office/officeart/2005/8/layout/cycle5"/>
    <dgm:cxn modelId="{406C8B84-6F63-47E9-9ABB-BD92413EC324}" type="presParOf" srcId="{9CECFBDA-E50B-49A0-AB77-F5B41F280445}" destId="{9D09DC30-4380-444B-B7E2-69437CCEF3E3}" srcOrd="6" destOrd="0" presId="urn:microsoft.com/office/officeart/2005/8/layout/cycle5"/>
    <dgm:cxn modelId="{ED35BE48-D182-48F8-B962-D2FBD0A83109}" type="presParOf" srcId="{9CECFBDA-E50B-49A0-AB77-F5B41F280445}" destId="{939E5864-1B36-4FED-8E8D-04BF0DBFCAE3}" srcOrd="7" destOrd="0" presId="urn:microsoft.com/office/officeart/2005/8/layout/cycle5"/>
    <dgm:cxn modelId="{4E4A4E07-6691-4C52-A9BC-14F05081BD43}" type="presParOf" srcId="{9CECFBDA-E50B-49A0-AB77-F5B41F280445}" destId="{6BB18B56-C577-4B19-AA41-C6D09A4804D2}" srcOrd="8" destOrd="0" presId="urn:microsoft.com/office/officeart/2005/8/layout/cycle5"/>
    <dgm:cxn modelId="{EEE6DB74-EB9A-4B02-8944-52FA37D1CE19}" type="presParOf" srcId="{9CECFBDA-E50B-49A0-AB77-F5B41F280445}" destId="{342C8E51-3E59-420D-A50C-872CFE77F365}" srcOrd="9" destOrd="0" presId="urn:microsoft.com/office/officeart/2005/8/layout/cycle5"/>
    <dgm:cxn modelId="{C1112728-117B-4FE8-B0A2-585C5C733864}" type="presParOf" srcId="{9CECFBDA-E50B-49A0-AB77-F5B41F280445}" destId="{F5075993-1A00-4F29-8BF7-D3F145FB7705}" srcOrd="10" destOrd="0" presId="urn:microsoft.com/office/officeart/2005/8/layout/cycle5"/>
    <dgm:cxn modelId="{F9DBE5D9-00BA-43E4-9D63-CC13A02BA2BF}" type="presParOf" srcId="{9CECFBDA-E50B-49A0-AB77-F5B41F280445}" destId="{9C52B87C-F676-4EE5-910C-03C47BAFE747}" srcOrd="11" destOrd="0" presId="urn:microsoft.com/office/officeart/2005/8/layout/cycle5"/>
    <dgm:cxn modelId="{E3C20955-B77A-4527-BFD9-98736EEB2E28}" type="presParOf" srcId="{9CECFBDA-E50B-49A0-AB77-F5B41F280445}" destId="{F3C8792F-0D00-4B9E-969C-CA9D42FCB94A}" srcOrd="12" destOrd="0" presId="urn:microsoft.com/office/officeart/2005/8/layout/cycle5"/>
    <dgm:cxn modelId="{0E1A7C20-02FB-429F-A776-CBD0E025F0D1}" type="presParOf" srcId="{9CECFBDA-E50B-49A0-AB77-F5B41F280445}" destId="{A03EF8B2-EDCC-4645-BBE7-643CBE52D414}" srcOrd="13" destOrd="0" presId="urn:microsoft.com/office/officeart/2005/8/layout/cycle5"/>
    <dgm:cxn modelId="{A347B179-266C-478A-82BD-850A1376FF84}" type="presParOf" srcId="{9CECFBDA-E50B-49A0-AB77-F5B41F280445}" destId="{60979133-B398-4EB2-A62D-434B624A4AA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2EA210-4183-4C77-AB60-97A4B06BD87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FE93F51-544A-40B4-97A8-CC566A304CF8}">
      <dgm:prSet phldrT="[Texto]" custT="1"/>
      <dgm:spPr/>
      <dgm:t>
        <a:bodyPr/>
        <a:lstStyle/>
        <a:p>
          <a:r>
            <a:rPr lang="es-A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</a:t>
          </a:r>
          <a:endParaRPr lang="es-AR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ABE107-61E2-49B4-8FA8-6D99DEC51BBE}" type="parTrans" cxnId="{95193AEE-E466-4B75-ACDB-46B12F3BD727}">
      <dgm:prSet/>
      <dgm:spPr/>
      <dgm:t>
        <a:bodyPr/>
        <a:lstStyle/>
        <a:p>
          <a:endParaRPr lang="es-AR"/>
        </a:p>
      </dgm:t>
    </dgm:pt>
    <dgm:pt modelId="{346883B9-28FC-47F9-B165-A11DC858A063}" type="sibTrans" cxnId="{95193AEE-E466-4B75-ACDB-46B12F3BD727}">
      <dgm:prSet/>
      <dgm:spPr/>
      <dgm:t>
        <a:bodyPr/>
        <a:lstStyle/>
        <a:p>
          <a:endParaRPr lang="es-AR"/>
        </a:p>
      </dgm:t>
    </dgm:pt>
    <dgm:pt modelId="{CCE2815C-2863-4931-B0A9-EA8761793627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9FCDE5-BAED-4B8B-8C2B-54A249E0BAC6}" type="parTrans" cxnId="{65A3503B-CDE4-4B06-A264-0D01E427552D}">
      <dgm:prSet/>
      <dgm:spPr/>
      <dgm:t>
        <a:bodyPr/>
        <a:lstStyle/>
        <a:p>
          <a:endParaRPr lang="es-AR"/>
        </a:p>
      </dgm:t>
    </dgm:pt>
    <dgm:pt modelId="{FECB3D34-2ED8-4042-B8ED-7206CA09E79F}" type="sibTrans" cxnId="{65A3503B-CDE4-4B06-A264-0D01E427552D}">
      <dgm:prSet/>
      <dgm:spPr/>
      <dgm:t>
        <a:bodyPr/>
        <a:lstStyle/>
        <a:p>
          <a:endParaRPr lang="es-AR"/>
        </a:p>
      </dgm:t>
    </dgm:pt>
    <dgm:pt modelId="{4EDA8662-8404-42B7-94C4-068DE6AF0BFB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SRIS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3B8A95-8D99-4BA0-A7CD-F81B7F3E8163}" type="parTrans" cxnId="{C5F118ED-E53E-476E-BF4C-7C1B75007221}">
      <dgm:prSet/>
      <dgm:spPr/>
      <dgm:t>
        <a:bodyPr/>
        <a:lstStyle/>
        <a:p>
          <a:endParaRPr lang="es-AR"/>
        </a:p>
      </dgm:t>
    </dgm:pt>
    <dgm:pt modelId="{3F92D6A9-360E-4BC1-9DE5-A1036D0BA9F6}" type="sibTrans" cxnId="{C5F118ED-E53E-476E-BF4C-7C1B75007221}">
      <dgm:prSet/>
      <dgm:spPr/>
      <dgm:t>
        <a:bodyPr/>
        <a:lstStyle/>
        <a:p>
          <a:endParaRPr lang="es-AR"/>
        </a:p>
      </dgm:t>
    </dgm:pt>
    <dgm:pt modelId="{4445B906-3909-4BC4-9148-C091148342F1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60BA22-CD18-4AA6-8546-79C226B901B3}" type="parTrans" cxnId="{66730CE8-0875-4021-843F-246340655C77}">
      <dgm:prSet/>
      <dgm:spPr/>
      <dgm:t>
        <a:bodyPr/>
        <a:lstStyle/>
        <a:p>
          <a:endParaRPr lang="es-AR"/>
        </a:p>
      </dgm:t>
    </dgm:pt>
    <dgm:pt modelId="{4B5DD243-60D1-4FD5-B5C2-9AAE972C1DE5}" type="sibTrans" cxnId="{66730CE8-0875-4021-843F-246340655C77}">
      <dgm:prSet/>
      <dgm:spPr/>
      <dgm:t>
        <a:bodyPr/>
        <a:lstStyle/>
        <a:p>
          <a:endParaRPr lang="es-AR"/>
        </a:p>
      </dgm:t>
    </dgm:pt>
    <dgm:pt modelId="{347CEBF6-3300-4036-B8B5-A393D9117BD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Shock séptico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D05C14-2B2B-46CD-A240-A74F38B45AD7}" type="parTrans" cxnId="{4F98911F-A6BE-44BC-B3A4-F8DE762ACD7C}">
      <dgm:prSet/>
      <dgm:spPr/>
      <dgm:t>
        <a:bodyPr/>
        <a:lstStyle/>
        <a:p>
          <a:endParaRPr lang="es-AR"/>
        </a:p>
      </dgm:t>
    </dgm:pt>
    <dgm:pt modelId="{4F93DE7A-435E-484C-8A94-E40EC909E670}" type="sibTrans" cxnId="{4F98911F-A6BE-44BC-B3A4-F8DE762ACD7C}">
      <dgm:prSet/>
      <dgm:spPr/>
      <dgm:t>
        <a:bodyPr/>
        <a:lstStyle/>
        <a:p>
          <a:endParaRPr lang="es-AR"/>
        </a:p>
      </dgm:t>
    </dgm:pt>
    <dgm:pt modelId="{2CEFE4ED-5FF7-4A7C-83BA-FABA1A2664BA}" type="pres">
      <dgm:prSet presAssocID="{AC2EA210-4183-4C77-AB60-97A4B06BD87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62CFF13-B5CA-4E0E-A4C3-F8CE0FE8B6C6}" type="pres">
      <dgm:prSet presAssocID="{AC2EA210-4183-4C77-AB60-97A4B06BD877}" presName="arrow" presStyleLbl="bgShp" presStyleIdx="0" presStyleCnt="1" custLinFactNeighborX="5466" custLinFactNeighborY="-7249"/>
      <dgm:spPr/>
    </dgm:pt>
    <dgm:pt modelId="{56F96BCD-B81D-48CB-856F-34FC922F3C27}" type="pres">
      <dgm:prSet presAssocID="{AC2EA210-4183-4C77-AB60-97A4B06BD877}" presName="linearProcess" presStyleCnt="0"/>
      <dgm:spPr/>
    </dgm:pt>
    <dgm:pt modelId="{D3DB6194-B5DD-4661-A78F-4532DEB1ECB9}" type="pres">
      <dgm:prSet presAssocID="{9FE93F51-544A-40B4-97A8-CC566A304CF8}" presName="textNode" presStyleLbl="node1" presStyleIdx="0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E49B3E8-E158-42C3-ADCD-DD850171B80D}" type="pres">
      <dgm:prSet presAssocID="{346883B9-28FC-47F9-B165-A11DC858A063}" presName="sibTrans" presStyleCnt="0"/>
      <dgm:spPr/>
    </dgm:pt>
    <dgm:pt modelId="{7A79B86A-7D5C-42CE-BDE2-C79FD4058F4A}" type="pres">
      <dgm:prSet presAssocID="{CCE2815C-2863-4931-B0A9-EA8761793627}" presName="textNode" presStyleLbl="node1" presStyleIdx="1" presStyleCnt="5" custScaleX="4710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9AAB041-93F5-4390-AF13-9EBA564A921C}" type="pres">
      <dgm:prSet presAssocID="{FECB3D34-2ED8-4042-B8ED-7206CA09E79F}" presName="sibTrans" presStyleCnt="0"/>
      <dgm:spPr/>
    </dgm:pt>
    <dgm:pt modelId="{7DF16232-BDBB-44FD-9517-1DA3018FA3AB}" type="pres">
      <dgm:prSet presAssocID="{4EDA8662-8404-42B7-94C4-068DE6AF0BFB}" presName="textNode" presStyleLbl="node1" presStyleIdx="2" presStyleCnt="5" custScaleX="4316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503466-C309-4058-90BB-7288E7D3C157}" type="pres">
      <dgm:prSet presAssocID="{3F92D6A9-360E-4BC1-9DE5-A1036D0BA9F6}" presName="sibTrans" presStyleCnt="0"/>
      <dgm:spPr/>
    </dgm:pt>
    <dgm:pt modelId="{4718A867-F72B-4972-8637-2302532A8936}" type="pres">
      <dgm:prSet presAssocID="{4445B906-3909-4BC4-9148-C091148342F1}" presName="textNode" presStyleLbl="node1" presStyleIdx="3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EC9F257-EABD-483A-A21B-D511D8DEF390}" type="pres">
      <dgm:prSet presAssocID="{4B5DD243-60D1-4FD5-B5C2-9AAE972C1DE5}" presName="sibTrans" presStyleCnt="0"/>
      <dgm:spPr/>
    </dgm:pt>
    <dgm:pt modelId="{7E7720F1-ABEC-4033-BFBC-9F60A57B7C68}" type="pres">
      <dgm:prSet presAssocID="{347CEBF6-3300-4036-B8B5-A393D9117BD2}" presName="textNode" presStyleLbl="node1" presStyleIdx="4" presStyleCnt="5" custScaleX="490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5A3503B-CDE4-4B06-A264-0D01E427552D}" srcId="{AC2EA210-4183-4C77-AB60-97A4B06BD877}" destId="{CCE2815C-2863-4931-B0A9-EA8761793627}" srcOrd="1" destOrd="0" parTransId="{A79FCDE5-BAED-4B8B-8C2B-54A249E0BAC6}" sibTransId="{FECB3D34-2ED8-4042-B8ED-7206CA09E79F}"/>
    <dgm:cxn modelId="{C5F118ED-E53E-476E-BF4C-7C1B75007221}" srcId="{AC2EA210-4183-4C77-AB60-97A4B06BD877}" destId="{4EDA8662-8404-42B7-94C4-068DE6AF0BFB}" srcOrd="2" destOrd="0" parTransId="{0D3B8A95-8D99-4BA0-A7CD-F81B7F3E8163}" sibTransId="{3F92D6A9-360E-4BC1-9DE5-A1036D0BA9F6}"/>
    <dgm:cxn modelId="{9B9A8B89-B0B5-46C6-9271-688DD6C54185}" type="presOf" srcId="{4445B906-3909-4BC4-9148-C091148342F1}" destId="{4718A867-F72B-4972-8637-2302532A8936}" srcOrd="0" destOrd="0" presId="urn:microsoft.com/office/officeart/2005/8/layout/hProcess9"/>
    <dgm:cxn modelId="{4F98911F-A6BE-44BC-B3A4-F8DE762ACD7C}" srcId="{AC2EA210-4183-4C77-AB60-97A4B06BD877}" destId="{347CEBF6-3300-4036-B8B5-A393D9117BD2}" srcOrd="4" destOrd="0" parTransId="{0FD05C14-2B2B-46CD-A240-A74F38B45AD7}" sibTransId="{4F93DE7A-435E-484C-8A94-E40EC909E670}"/>
    <dgm:cxn modelId="{95193AEE-E466-4B75-ACDB-46B12F3BD727}" srcId="{AC2EA210-4183-4C77-AB60-97A4B06BD877}" destId="{9FE93F51-544A-40B4-97A8-CC566A304CF8}" srcOrd="0" destOrd="0" parTransId="{85ABE107-61E2-49B4-8FA8-6D99DEC51BBE}" sibTransId="{346883B9-28FC-47F9-B165-A11DC858A063}"/>
    <dgm:cxn modelId="{66E58465-E53E-4A0E-A37F-304FD6CEEFAE}" type="presOf" srcId="{347CEBF6-3300-4036-B8B5-A393D9117BD2}" destId="{7E7720F1-ABEC-4033-BFBC-9F60A57B7C68}" srcOrd="0" destOrd="0" presId="urn:microsoft.com/office/officeart/2005/8/layout/hProcess9"/>
    <dgm:cxn modelId="{66730CE8-0875-4021-843F-246340655C77}" srcId="{AC2EA210-4183-4C77-AB60-97A4B06BD877}" destId="{4445B906-3909-4BC4-9148-C091148342F1}" srcOrd="3" destOrd="0" parTransId="{A860BA22-CD18-4AA6-8546-79C226B901B3}" sibTransId="{4B5DD243-60D1-4FD5-B5C2-9AAE972C1DE5}"/>
    <dgm:cxn modelId="{1E365180-C374-4421-BD55-A08343A32502}" type="presOf" srcId="{9FE93F51-544A-40B4-97A8-CC566A304CF8}" destId="{D3DB6194-B5DD-4661-A78F-4532DEB1ECB9}" srcOrd="0" destOrd="0" presId="urn:microsoft.com/office/officeart/2005/8/layout/hProcess9"/>
    <dgm:cxn modelId="{0BAFC3C5-87CA-4FB5-8C33-8BC17B1C6755}" type="presOf" srcId="{CCE2815C-2863-4931-B0A9-EA8761793627}" destId="{7A79B86A-7D5C-42CE-BDE2-C79FD4058F4A}" srcOrd="0" destOrd="0" presId="urn:microsoft.com/office/officeart/2005/8/layout/hProcess9"/>
    <dgm:cxn modelId="{1360D916-E146-4FBB-B854-B66F0FC23603}" type="presOf" srcId="{4EDA8662-8404-42B7-94C4-068DE6AF0BFB}" destId="{7DF16232-BDBB-44FD-9517-1DA3018FA3AB}" srcOrd="0" destOrd="0" presId="urn:microsoft.com/office/officeart/2005/8/layout/hProcess9"/>
    <dgm:cxn modelId="{07C07447-3A2A-4395-8AB3-17D6FC415036}" type="presOf" srcId="{AC2EA210-4183-4C77-AB60-97A4B06BD877}" destId="{2CEFE4ED-5FF7-4A7C-83BA-FABA1A2664BA}" srcOrd="0" destOrd="0" presId="urn:microsoft.com/office/officeart/2005/8/layout/hProcess9"/>
    <dgm:cxn modelId="{4C5B6107-C232-4C87-8A61-EB3D96F6F80A}" type="presParOf" srcId="{2CEFE4ED-5FF7-4A7C-83BA-FABA1A2664BA}" destId="{A62CFF13-B5CA-4E0E-A4C3-F8CE0FE8B6C6}" srcOrd="0" destOrd="0" presId="urn:microsoft.com/office/officeart/2005/8/layout/hProcess9"/>
    <dgm:cxn modelId="{CD8DBCC7-1199-4609-8B54-71758443A660}" type="presParOf" srcId="{2CEFE4ED-5FF7-4A7C-83BA-FABA1A2664BA}" destId="{56F96BCD-B81D-48CB-856F-34FC922F3C27}" srcOrd="1" destOrd="0" presId="urn:microsoft.com/office/officeart/2005/8/layout/hProcess9"/>
    <dgm:cxn modelId="{B4789F6D-6600-4F19-8279-09F042EAA7A0}" type="presParOf" srcId="{56F96BCD-B81D-48CB-856F-34FC922F3C27}" destId="{D3DB6194-B5DD-4661-A78F-4532DEB1ECB9}" srcOrd="0" destOrd="0" presId="urn:microsoft.com/office/officeart/2005/8/layout/hProcess9"/>
    <dgm:cxn modelId="{04581785-54B2-44B1-A022-103DA1BEFB18}" type="presParOf" srcId="{56F96BCD-B81D-48CB-856F-34FC922F3C27}" destId="{4E49B3E8-E158-42C3-ADCD-DD850171B80D}" srcOrd="1" destOrd="0" presId="urn:microsoft.com/office/officeart/2005/8/layout/hProcess9"/>
    <dgm:cxn modelId="{74547E7E-6BCE-4162-B738-DE59D157C12B}" type="presParOf" srcId="{56F96BCD-B81D-48CB-856F-34FC922F3C27}" destId="{7A79B86A-7D5C-42CE-BDE2-C79FD4058F4A}" srcOrd="2" destOrd="0" presId="urn:microsoft.com/office/officeart/2005/8/layout/hProcess9"/>
    <dgm:cxn modelId="{52ACECC1-3687-4628-A2E2-09D9FED296A7}" type="presParOf" srcId="{56F96BCD-B81D-48CB-856F-34FC922F3C27}" destId="{19AAB041-93F5-4390-AF13-9EBA564A921C}" srcOrd="3" destOrd="0" presId="urn:microsoft.com/office/officeart/2005/8/layout/hProcess9"/>
    <dgm:cxn modelId="{BD525493-2402-4FF7-BFEB-17A604C83E10}" type="presParOf" srcId="{56F96BCD-B81D-48CB-856F-34FC922F3C27}" destId="{7DF16232-BDBB-44FD-9517-1DA3018FA3AB}" srcOrd="4" destOrd="0" presId="urn:microsoft.com/office/officeart/2005/8/layout/hProcess9"/>
    <dgm:cxn modelId="{9369AF1E-FA9D-4EFD-BEE2-CC4EF8AE6E13}" type="presParOf" srcId="{56F96BCD-B81D-48CB-856F-34FC922F3C27}" destId="{F0503466-C309-4058-90BB-7288E7D3C157}" srcOrd="5" destOrd="0" presId="urn:microsoft.com/office/officeart/2005/8/layout/hProcess9"/>
    <dgm:cxn modelId="{57A53268-2888-49A8-8732-6CB5A761D48D}" type="presParOf" srcId="{56F96BCD-B81D-48CB-856F-34FC922F3C27}" destId="{4718A867-F72B-4972-8637-2302532A8936}" srcOrd="6" destOrd="0" presId="urn:microsoft.com/office/officeart/2005/8/layout/hProcess9"/>
    <dgm:cxn modelId="{D81000B5-88B6-49A0-B0C6-DD9E6E64247E}" type="presParOf" srcId="{56F96BCD-B81D-48CB-856F-34FC922F3C27}" destId="{2EC9F257-EABD-483A-A21B-D511D8DEF390}" srcOrd="7" destOrd="0" presId="urn:microsoft.com/office/officeart/2005/8/layout/hProcess9"/>
    <dgm:cxn modelId="{FD0A3A22-8859-4A3C-A4C3-681055533E9A}" type="presParOf" srcId="{56F96BCD-B81D-48CB-856F-34FC922F3C27}" destId="{7E7720F1-ABEC-4033-BFBC-9F60A57B7C6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86CF1E-6100-41AE-94A6-CC581C39824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8FE583A-F7E8-4D0B-8D91-74A581BE0E64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A9365-E5A6-4091-A314-C4648FC53689}" type="parTrans" cxnId="{CC34B00B-7AE8-432A-8D70-43C86D2A5678}">
      <dgm:prSet/>
      <dgm:spPr/>
      <dgm:t>
        <a:bodyPr/>
        <a:lstStyle/>
        <a:p>
          <a:endParaRPr lang="es-AR"/>
        </a:p>
      </dgm:t>
    </dgm:pt>
    <dgm:pt modelId="{89252B2E-23BE-4BF0-B8BC-451679E95E75}" type="sibTrans" cxnId="{CC34B00B-7AE8-432A-8D70-43C86D2A5678}">
      <dgm:prSet/>
      <dgm:spPr/>
      <dgm:t>
        <a:bodyPr/>
        <a:lstStyle/>
        <a:p>
          <a:endParaRPr lang="es-AR"/>
        </a:p>
      </dgm:t>
    </dgm:pt>
    <dgm:pt modelId="{B3FBB482-29EA-4F8C-8DB5-771BC9042B9E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CARDIOVASCULAR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D6D87A-6175-46B7-B9DA-DD0324C17226}" type="parTrans" cxnId="{0483C0D7-9A27-47D3-874B-A4C3A7836DD5}">
      <dgm:prSet/>
      <dgm:spPr/>
      <dgm:t>
        <a:bodyPr/>
        <a:lstStyle/>
        <a:p>
          <a:endParaRPr lang="es-AR"/>
        </a:p>
      </dgm:t>
    </dgm:pt>
    <dgm:pt modelId="{A1C9C507-DE55-44F6-97FF-7D385F863228}" type="sibTrans" cxnId="{0483C0D7-9A27-47D3-874B-A4C3A7836DD5}">
      <dgm:prSet/>
      <dgm:spPr/>
      <dgm:t>
        <a:bodyPr/>
        <a:lstStyle/>
        <a:p>
          <a:endParaRPr lang="es-AR"/>
        </a:p>
      </dgm:t>
    </dgm:pt>
    <dgm:pt modelId="{4C465AA2-D116-4EDE-9975-C987DF52826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5DB57D-EED3-4C4F-AD5F-36830E3AF33F}" type="parTrans" cxnId="{0455AE19-E055-47BA-AB91-08C185589987}">
      <dgm:prSet/>
      <dgm:spPr/>
      <dgm:t>
        <a:bodyPr/>
        <a:lstStyle/>
        <a:p>
          <a:endParaRPr lang="es-AR"/>
        </a:p>
      </dgm:t>
    </dgm:pt>
    <dgm:pt modelId="{D6735EDB-98BB-4B2D-9059-B70F62F93D80}" type="sibTrans" cxnId="{0455AE19-E055-47BA-AB91-08C185589987}">
      <dgm:prSet/>
      <dgm:spPr/>
      <dgm:t>
        <a:bodyPr/>
        <a:lstStyle/>
        <a:p>
          <a:endParaRPr lang="es-AR"/>
        </a:p>
      </dgm:t>
    </dgm:pt>
    <dgm:pt modelId="{CB07C958-2916-4A0F-9238-1F511E57FA4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RIÑÓN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B2B752-BF0B-4E65-B0CA-AFE5BE931C21}" type="parTrans" cxnId="{2765C782-93A9-4666-B4CB-FDCFED648ECE}">
      <dgm:prSet/>
      <dgm:spPr/>
      <dgm:t>
        <a:bodyPr/>
        <a:lstStyle/>
        <a:p>
          <a:endParaRPr lang="es-AR"/>
        </a:p>
      </dgm:t>
    </dgm:pt>
    <dgm:pt modelId="{7E0F55F0-C8E7-49E9-9991-E182C17950BD}" type="sibTrans" cxnId="{2765C782-93A9-4666-B4CB-FDCFED648ECE}">
      <dgm:prSet/>
      <dgm:spPr/>
      <dgm:t>
        <a:bodyPr/>
        <a:lstStyle/>
        <a:p>
          <a:endParaRPr lang="es-AR"/>
        </a:p>
      </dgm:t>
    </dgm:pt>
    <dgm:pt modelId="{433B0EF4-FB53-4D07-957C-A01B8EF404B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COAGULACIÓN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9DB49C-58D2-494F-A7D9-3E4B9F82A910}" type="parTrans" cxnId="{C45CAE77-2218-426B-9F77-6EF5809894BA}">
      <dgm:prSet/>
      <dgm:spPr/>
      <dgm:t>
        <a:bodyPr/>
        <a:lstStyle/>
        <a:p>
          <a:endParaRPr lang="es-AR"/>
        </a:p>
      </dgm:t>
    </dgm:pt>
    <dgm:pt modelId="{65467E34-DAF9-41D7-B02B-A3DE7C63A0AE}" type="sibTrans" cxnId="{C45CAE77-2218-426B-9F77-6EF5809894BA}">
      <dgm:prSet/>
      <dgm:spPr/>
      <dgm:t>
        <a:bodyPr/>
        <a:lstStyle/>
        <a:p>
          <a:endParaRPr lang="es-AR"/>
        </a:p>
      </dgm:t>
    </dgm:pt>
    <dgm:pt modelId="{07EE12AA-8DCE-4D53-AA72-7C3F356CAAB8}" type="pres">
      <dgm:prSet presAssocID="{A486CF1E-6100-41AE-94A6-CC581C3982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E781CF2-A401-4F0A-B4B6-5B7A3F7424DB}" type="pres">
      <dgm:prSet presAssocID="{68FE583A-F7E8-4D0B-8D91-74A581BE0E6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5A3BDE-649C-4A0B-B733-60B574F9C406}" type="pres">
      <dgm:prSet presAssocID="{89252B2E-23BE-4BF0-B8BC-451679E95E75}" presName="sibTrans" presStyleCnt="0"/>
      <dgm:spPr/>
    </dgm:pt>
    <dgm:pt modelId="{F95F57A0-8774-49BE-A4F3-235F9032B6C9}" type="pres">
      <dgm:prSet presAssocID="{B3FBB482-29EA-4F8C-8DB5-771BC9042B9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F1536CA-49A0-4DF9-9F2E-E31943F53056}" type="pres">
      <dgm:prSet presAssocID="{A1C9C507-DE55-44F6-97FF-7D385F863228}" presName="sibTrans" presStyleCnt="0"/>
      <dgm:spPr/>
    </dgm:pt>
    <dgm:pt modelId="{CDAF36B0-5298-4619-A1A2-89BE0009347C}" type="pres">
      <dgm:prSet presAssocID="{4C465AA2-D116-4EDE-9975-C987DF52826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E7A8226-E893-455B-A1C8-78BF8E946AB1}" type="pres">
      <dgm:prSet presAssocID="{D6735EDB-98BB-4B2D-9059-B70F62F93D80}" presName="sibTrans" presStyleCnt="0"/>
      <dgm:spPr/>
    </dgm:pt>
    <dgm:pt modelId="{A3A91F95-830C-4BC2-877A-0FC00725E5FF}" type="pres">
      <dgm:prSet presAssocID="{CB07C958-2916-4A0F-9238-1F511E57FA4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4DAD8C1-C75F-4935-BCE2-818584615813}" type="pres">
      <dgm:prSet presAssocID="{7E0F55F0-C8E7-49E9-9991-E182C17950BD}" presName="sibTrans" presStyleCnt="0"/>
      <dgm:spPr/>
    </dgm:pt>
    <dgm:pt modelId="{040A20B1-2CF5-41C6-8746-439BF7A4C4A8}" type="pres">
      <dgm:prSet presAssocID="{433B0EF4-FB53-4D07-957C-A01B8EF404BF}" presName="node" presStyleLbl="node1" presStyleIdx="4" presStyleCnt="5" custLinFactNeighborX="1069" custLinFactNeighborY="-185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6FEC5BC-E054-4483-AA95-0D43FD7586A3}" type="presOf" srcId="{CB07C958-2916-4A0F-9238-1F511E57FA4C}" destId="{A3A91F95-830C-4BC2-877A-0FC00725E5FF}" srcOrd="0" destOrd="0" presId="urn:microsoft.com/office/officeart/2005/8/layout/default"/>
    <dgm:cxn modelId="{01410AF5-394E-41DD-9415-AA7D056BC063}" type="presOf" srcId="{B3FBB482-29EA-4F8C-8DB5-771BC9042B9E}" destId="{F95F57A0-8774-49BE-A4F3-235F9032B6C9}" srcOrd="0" destOrd="0" presId="urn:microsoft.com/office/officeart/2005/8/layout/default"/>
    <dgm:cxn modelId="{EAA478AC-BA5A-46C1-A8C0-533E54DCD99C}" type="presOf" srcId="{68FE583A-F7E8-4D0B-8D91-74A581BE0E64}" destId="{5E781CF2-A401-4F0A-B4B6-5B7A3F7424DB}" srcOrd="0" destOrd="0" presId="urn:microsoft.com/office/officeart/2005/8/layout/default"/>
    <dgm:cxn modelId="{0483C0D7-9A27-47D3-874B-A4C3A7836DD5}" srcId="{A486CF1E-6100-41AE-94A6-CC581C398248}" destId="{B3FBB482-29EA-4F8C-8DB5-771BC9042B9E}" srcOrd="1" destOrd="0" parTransId="{87D6D87A-6175-46B7-B9DA-DD0324C17226}" sibTransId="{A1C9C507-DE55-44F6-97FF-7D385F863228}"/>
    <dgm:cxn modelId="{E178232A-7D3F-42CA-8F68-21E1E846EE98}" type="presOf" srcId="{A486CF1E-6100-41AE-94A6-CC581C398248}" destId="{07EE12AA-8DCE-4D53-AA72-7C3F356CAAB8}" srcOrd="0" destOrd="0" presId="urn:microsoft.com/office/officeart/2005/8/layout/default"/>
    <dgm:cxn modelId="{0455AE19-E055-47BA-AB91-08C185589987}" srcId="{A486CF1E-6100-41AE-94A6-CC581C398248}" destId="{4C465AA2-D116-4EDE-9975-C987DF528266}" srcOrd="2" destOrd="0" parTransId="{5C5DB57D-EED3-4C4F-AD5F-36830E3AF33F}" sibTransId="{D6735EDB-98BB-4B2D-9059-B70F62F93D80}"/>
    <dgm:cxn modelId="{0D0C5B35-9B5D-43DA-826F-9D4981B19700}" type="presOf" srcId="{433B0EF4-FB53-4D07-957C-A01B8EF404BF}" destId="{040A20B1-2CF5-41C6-8746-439BF7A4C4A8}" srcOrd="0" destOrd="0" presId="urn:microsoft.com/office/officeart/2005/8/layout/default"/>
    <dgm:cxn modelId="{C45CAE77-2218-426B-9F77-6EF5809894BA}" srcId="{A486CF1E-6100-41AE-94A6-CC581C398248}" destId="{433B0EF4-FB53-4D07-957C-A01B8EF404BF}" srcOrd="4" destOrd="0" parTransId="{4C9DB49C-58D2-494F-A7D9-3E4B9F82A910}" sibTransId="{65467E34-DAF9-41D7-B02B-A3DE7C63A0AE}"/>
    <dgm:cxn modelId="{B4B88D9F-EEA0-4BFF-A692-158562769E49}" type="presOf" srcId="{4C465AA2-D116-4EDE-9975-C987DF528266}" destId="{CDAF36B0-5298-4619-A1A2-89BE0009347C}" srcOrd="0" destOrd="0" presId="urn:microsoft.com/office/officeart/2005/8/layout/default"/>
    <dgm:cxn modelId="{2765C782-93A9-4666-B4CB-FDCFED648ECE}" srcId="{A486CF1E-6100-41AE-94A6-CC581C398248}" destId="{CB07C958-2916-4A0F-9238-1F511E57FA4C}" srcOrd="3" destOrd="0" parTransId="{58B2B752-BF0B-4E65-B0CA-AFE5BE931C21}" sibTransId="{7E0F55F0-C8E7-49E9-9991-E182C17950BD}"/>
    <dgm:cxn modelId="{CC34B00B-7AE8-432A-8D70-43C86D2A5678}" srcId="{A486CF1E-6100-41AE-94A6-CC581C398248}" destId="{68FE583A-F7E8-4D0B-8D91-74A581BE0E64}" srcOrd="0" destOrd="0" parTransId="{487A9365-E5A6-4091-A314-C4648FC53689}" sibTransId="{89252B2E-23BE-4BF0-B8BC-451679E95E75}"/>
    <dgm:cxn modelId="{D8961F39-D20A-4C71-9EF8-EBA58BEC5C55}" type="presParOf" srcId="{07EE12AA-8DCE-4D53-AA72-7C3F356CAAB8}" destId="{5E781CF2-A401-4F0A-B4B6-5B7A3F7424DB}" srcOrd="0" destOrd="0" presId="urn:microsoft.com/office/officeart/2005/8/layout/default"/>
    <dgm:cxn modelId="{F2B1A349-596E-42A5-8E71-323C72C535CE}" type="presParOf" srcId="{07EE12AA-8DCE-4D53-AA72-7C3F356CAAB8}" destId="{D85A3BDE-649C-4A0B-B733-60B574F9C406}" srcOrd="1" destOrd="0" presId="urn:microsoft.com/office/officeart/2005/8/layout/default"/>
    <dgm:cxn modelId="{9F9672D8-8668-49E1-9DBD-F149109C36DB}" type="presParOf" srcId="{07EE12AA-8DCE-4D53-AA72-7C3F356CAAB8}" destId="{F95F57A0-8774-49BE-A4F3-235F9032B6C9}" srcOrd="2" destOrd="0" presId="urn:microsoft.com/office/officeart/2005/8/layout/default"/>
    <dgm:cxn modelId="{608C50A4-C966-4713-A1D4-B7F0DC1D82ED}" type="presParOf" srcId="{07EE12AA-8DCE-4D53-AA72-7C3F356CAAB8}" destId="{0F1536CA-49A0-4DF9-9F2E-E31943F53056}" srcOrd="3" destOrd="0" presId="urn:microsoft.com/office/officeart/2005/8/layout/default"/>
    <dgm:cxn modelId="{CEF17333-AF57-47A4-B952-F77AFADCA947}" type="presParOf" srcId="{07EE12AA-8DCE-4D53-AA72-7C3F356CAAB8}" destId="{CDAF36B0-5298-4619-A1A2-89BE0009347C}" srcOrd="4" destOrd="0" presId="urn:microsoft.com/office/officeart/2005/8/layout/default"/>
    <dgm:cxn modelId="{8E437786-0A96-40F9-A2FD-92C6E3838B72}" type="presParOf" srcId="{07EE12AA-8DCE-4D53-AA72-7C3F356CAAB8}" destId="{1E7A8226-E893-455B-A1C8-78BF8E946AB1}" srcOrd="5" destOrd="0" presId="urn:microsoft.com/office/officeart/2005/8/layout/default"/>
    <dgm:cxn modelId="{CBF9A663-CADF-4D32-A988-262934B28422}" type="presParOf" srcId="{07EE12AA-8DCE-4D53-AA72-7C3F356CAAB8}" destId="{A3A91F95-830C-4BC2-877A-0FC00725E5FF}" srcOrd="6" destOrd="0" presId="urn:microsoft.com/office/officeart/2005/8/layout/default"/>
    <dgm:cxn modelId="{A3C8B195-57C8-43C3-B666-08FE6ECE095D}" type="presParOf" srcId="{07EE12AA-8DCE-4D53-AA72-7C3F356CAAB8}" destId="{44DAD8C1-C75F-4935-BCE2-818584615813}" srcOrd="7" destOrd="0" presId="urn:microsoft.com/office/officeart/2005/8/layout/default"/>
    <dgm:cxn modelId="{5366F29C-6D22-4B0D-BB1B-D5686A1CFC95}" type="presParOf" srcId="{07EE12AA-8DCE-4D53-AA72-7C3F356CAAB8}" destId="{040A20B1-2CF5-41C6-8746-439BF7A4C4A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07A5F1-B308-4001-9757-D906AEE1D15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197E7FF8-57B0-43C1-9E78-7F0A9090F5F6}">
      <dgm:prSet custT="1"/>
      <dgm:spPr/>
      <dgm:t>
        <a:bodyPr/>
        <a:lstStyle/>
        <a:p>
          <a:r>
            <a:rPr lang="es-AR" sz="2800" b="1" dirty="0" smtClean="0">
              <a:solidFill>
                <a:schemeClr val="tx2"/>
              </a:solidFill>
            </a:rPr>
            <a:t>INCIDENCIA PREVALENCIA</a:t>
          </a:r>
          <a:endParaRPr lang="es-AR" sz="2800" b="1" dirty="0">
            <a:solidFill>
              <a:schemeClr val="tx2"/>
            </a:solidFill>
          </a:endParaRPr>
        </a:p>
      </dgm:t>
    </dgm:pt>
    <dgm:pt modelId="{DD1E8A04-90F0-4A92-BF8A-9DCAC03FA0E2}" type="parTrans" cxnId="{80318733-A402-4AA9-9B2D-83B7A514D897}">
      <dgm:prSet/>
      <dgm:spPr/>
      <dgm:t>
        <a:bodyPr/>
        <a:lstStyle/>
        <a:p>
          <a:endParaRPr lang="es-AR"/>
        </a:p>
      </dgm:t>
    </dgm:pt>
    <dgm:pt modelId="{637B4A80-C228-4343-B3E5-EDE061B445F7}" type="sibTrans" cxnId="{80318733-A402-4AA9-9B2D-83B7A514D897}">
      <dgm:prSet/>
      <dgm:spPr/>
      <dgm:t>
        <a:bodyPr/>
        <a:lstStyle/>
        <a:p>
          <a:endParaRPr lang="es-AR"/>
        </a:p>
      </dgm:t>
    </dgm:pt>
    <dgm:pt modelId="{25E0D294-7AEE-4705-A094-61B10CB2B68B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2"/>
              </a:solidFill>
            </a:rPr>
            <a:t>MORBI MORTALIDAD</a:t>
          </a:r>
          <a:endParaRPr lang="es-AR" sz="2800" b="1" dirty="0">
            <a:solidFill>
              <a:schemeClr val="tx2"/>
            </a:solidFill>
          </a:endParaRPr>
        </a:p>
      </dgm:t>
    </dgm:pt>
    <dgm:pt modelId="{A3D9EE72-AEFA-4506-B92F-6E8A91B2215A}" type="parTrans" cxnId="{9DEB14B4-CB2A-4EB1-A37F-6E5ED9338FB2}">
      <dgm:prSet/>
      <dgm:spPr/>
      <dgm:t>
        <a:bodyPr/>
        <a:lstStyle/>
        <a:p>
          <a:endParaRPr lang="es-AR"/>
        </a:p>
      </dgm:t>
    </dgm:pt>
    <dgm:pt modelId="{AFBE33A5-F666-4790-9D67-A079B6234389}" type="sibTrans" cxnId="{9DEB14B4-CB2A-4EB1-A37F-6E5ED9338FB2}">
      <dgm:prSet/>
      <dgm:spPr/>
      <dgm:t>
        <a:bodyPr/>
        <a:lstStyle/>
        <a:p>
          <a:endParaRPr lang="es-AR"/>
        </a:p>
      </dgm:t>
    </dgm:pt>
    <dgm:pt modelId="{2455D5AA-E486-4C1E-B5BB-7D3B28563C99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2"/>
              </a:solidFill>
            </a:rPr>
            <a:t>DISCAPACIDADES SECUELAS</a:t>
          </a:r>
          <a:endParaRPr lang="es-AR" sz="1900" dirty="0"/>
        </a:p>
      </dgm:t>
    </dgm:pt>
    <dgm:pt modelId="{D8467A9C-6DDA-4901-A475-C29A3D96331B}" type="sibTrans" cxnId="{D4B81124-C880-477C-9177-1DBE6D4D364E}">
      <dgm:prSet/>
      <dgm:spPr/>
      <dgm:t>
        <a:bodyPr/>
        <a:lstStyle/>
        <a:p>
          <a:endParaRPr lang="es-AR"/>
        </a:p>
      </dgm:t>
    </dgm:pt>
    <dgm:pt modelId="{A8E37562-B8AC-40B9-B72F-888F81CAD29C}" type="parTrans" cxnId="{D4B81124-C880-477C-9177-1DBE6D4D364E}">
      <dgm:prSet/>
      <dgm:spPr/>
      <dgm:t>
        <a:bodyPr/>
        <a:lstStyle/>
        <a:p>
          <a:endParaRPr lang="es-AR"/>
        </a:p>
      </dgm:t>
    </dgm:pt>
    <dgm:pt modelId="{5CE09F47-DF51-4974-906A-796751AB8E44}">
      <dgm:prSet custT="1"/>
      <dgm:spPr/>
      <dgm:t>
        <a:bodyPr/>
        <a:lstStyle/>
        <a:p>
          <a:r>
            <a:rPr lang="es-AR" sz="2800" b="1" dirty="0" smtClean="0">
              <a:solidFill>
                <a:schemeClr val="tx2"/>
              </a:solidFill>
            </a:rPr>
            <a:t>IMPACTO SOCIAL</a:t>
          </a:r>
          <a:endParaRPr lang="es-AR" sz="2800" b="1" dirty="0">
            <a:solidFill>
              <a:schemeClr val="tx2"/>
            </a:solidFill>
          </a:endParaRPr>
        </a:p>
      </dgm:t>
    </dgm:pt>
    <dgm:pt modelId="{5D4194FF-A730-4696-B395-63EAE756C443}" type="parTrans" cxnId="{673FFEDA-F4E3-4576-931B-2F685AE83638}">
      <dgm:prSet/>
      <dgm:spPr/>
      <dgm:t>
        <a:bodyPr/>
        <a:lstStyle/>
        <a:p>
          <a:endParaRPr lang="es-AR"/>
        </a:p>
      </dgm:t>
    </dgm:pt>
    <dgm:pt modelId="{E65E4AF2-F439-4664-8DF2-7CD3B181BC64}" type="sibTrans" cxnId="{673FFEDA-F4E3-4576-931B-2F685AE83638}">
      <dgm:prSet/>
      <dgm:spPr/>
      <dgm:t>
        <a:bodyPr/>
        <a:lstStyle/>
        <a:p>
          <a:endParaRPr lang="es-AR"/>
        </a:p>
      </dgm:t>
    </dgm:pt>
    <dgm:pt modelId="{1DA20357-08ED-4FE1-A747-10928362DB2B}" type="pres">
      <dgm:prSet presAssocID="{9107A5F1-B308-4001-9757-D906AEE1D15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F674E5E-C6D0-4778-8C86-47B6B14EB388}" type="pres">
      <dgm:prSet presAssocID="{197E7FF8-57B0-43C1-9E78-7F0A9090F5F6}" presName="comp" presStyleCnt="0"/>
      <dgm:spPr/>
    </dgm:pt>
    <dgm:pt modelId="{B78ECB5A-8CB9-4D4F-9CAF-BF6C51378A25}" type="pres">
      <dgm:prSet presAssocID="{197E7FF8-57B0-43C1-9E78-7F0A9090F5F6}" presName="box" presStyleLbl="node1" presStyleIdx="0" presStyleCnt="4"/>
      <dgm:spPr/>
      <dgm:t>
        <a:bodyPr/>
        <a:lstStyle/>
        <a:p>
          <a:endParaRPr lang="es-AR"/>
        </a:p>
      </dgm:t>
    </dgm:pt>
    <dgm:pt modelId="{6B6DEE99-1F42-46F2-B911-9817C0B2A9C3}" type="pres">
      <dgm:prSet presAssocID="{197E7FF8-57B0-43C1-9E78-7F0A9090F5F6}" presName="img" presStyleLbl="fgImgPlace1" presStyleIdx="0" presStyleCnt="4"/>
      <dgm:spPr/>
    </dgm:pt>
    <dgm:pt modelId="{3A7BF603-3F2A-4F77-8291-4E0F21B6CE99}" type="pres">
      <dgm:prSet presAssocID="{197E7FF8-57B0-43C1-9E78-7F0A9090F5F6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05A92F6-2A76-4022-A9C7-F1AA8C911F52}" type="pres">
      <dgm:prSet presAssocID="{637B4A80-C228-4343-B3E5-EDE061B445F7}" presName="spacer" presStyleCnt="0"/>
      <dgm:spPr/>
    </dgm:pt>
    <dgm:pt modelId="{5E92C3FA-61AA-4470-9A8B-E93567A52B50}" type="pres">
      <dgm:prSet presAssocID="{25E0D294-7AEE-4705-A094-61B10CB2B68B}" presName="comp" presStyleCnt="0"/>
      <dgm:spPr/>
    </dgm:pt>
    <dgm:pt modelId="{631337B0-146B-4C06-AB03-3DB04E0D3641}" type="pres">
      <dgm:prSet presAssocID="{25E0D294-7AEE-4705-A094-61B10CB2B68B}" presName="box" presStyleLbl="node1" presStyleIdx="1" presStyleCnt="4"/>
      <dgm:spPr/>
      <dgm:t>
        <a:bodyPr/>
        <a:lstStyle/>
        <a:p>
          <a:endParaRPr lang="es-AR"/>
        </a:p>
      </dgm:t>
    </dgm:pt>
    <dgm:pt modelId="{8DD93006-71E3-4C6F-AB75-F9B1D0C23384}" type="pres">
      <dgm:prSet presAssocID="{25E0D294-7AEE-4705-A094-61B10CB2B68B}" presName="img" presStyleLbl="fgImgPlace1" presStyleIdx="1" presStyleCnt="4"/>
      <dgm:spPr/>
    </dgm:pt>
    <dgm:pt modelId="{B3B4E0F6-540E-48C3-86A8-97C803B0F30C}" type="pres">
      <dgm:prSet presAssocID="{25E0D294-7AEE-4705-A094-61B10CB2B68B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F5F82C0-4B59-438F-A23B-9F9DCD075B20}" type="pres">
      <dgm:prSet presAssocID="{AFBE33A5-F666-4790-9D67-A079B6234389}" presName="spacer" presStyleCnt="0"/>
      <dgm:spPr/>
    </dgm:pt>
    <dgm:pt modelId="{C0EAED45-131F-41A0-ABC0-4228A19070D1}" type="pres">
      <dgm:prSet presAssocID="{2455D5AA-E486-4C1E-B5BB-7D3B28563C99}" presName="comp" presStyleCnt="0"/>
      <dgm:spPr/>
    </dgm:pt>
    <dgm:pt modelId="{60D2EDA7-A74E-474E-9069-739395A2EA76}" type="pres">
      <dgm:prSet presAssocID="{2455D5AA-E486-4C1E-B5BB-7D3B28563C99}" presName="box" presStyleLbl="node1" presStyleIdx="2" presStyleCnt="4"/>
      <dgm:spPr/>
      <dgm:t>
        <a:bodyPr/>
        <a:lstStyle/>
        <a:p>
          <a:endParaRPr lang="es-AR"/>
        </a:p>
      </dgm:t>
    </dgm:pt>
    <dgm:pt modelId="{1411B5A0-4FE6-450B-A483-C9B19C636720}" type="pres">
      <dgm:prSet presAssocID="{2455D5AA-E486-4C1E-B5BB-7D3B28563C99}" presName="img" presStyleLbl="fgImgPlace1" presStyleIdx="2" presStyleCnt="4"/>
      <dgm:spPr/>
    </dgm:pt>
    <dgm:pt modelId="{E0F41F25-27AA-4667-96ED-8D9BB839AE7D}" type="pres">
      <dgm:prSet presAssocID="{2455D5AA-E486-4C1E-B5BB-7D3B28563C99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C695791-A489-4D55-9D41-9982B2AC0E2C}" type="pres">
      <dgm:prSet presAssocID="{D8467A9C-6DDA-4901-A475-C29A3D96331B}" presName="spacer" presStyleCnt="0"/>
      <dgm:spPr/>
    </dgm:pt>
    <dgm:pt modelId="{841FADE0-B145-4608-A333-815AD839A0C5}" type="pres">
      <dgm:prSet presAssocID="{5CE09F47-DF51-4974-906A-796751AB8E44}" presName="comp" presStyleCnt="0"/>
      <dgm:spPr/>
    </dgm:pt>
    <dgm:pt modelId="{A82AC0B3-9CB9-4817-981F-F79167CEE10E}" type="pres">
      <dgm:prSet presAssocID="{5CE09F47-DF51-4974-906A-796751AB8E44}" presName="box" presStyleLbl="node1" presStyleIdx="3" presStyleCnt="4"/>
      <dgm:spPr/>
      <dgm:t>
        <a:bodyPr/>
        <a:lstStyle/>
        <a:p>
          <a:endParaRPr lang="es-AR"/>
        </a:p>
      </dgm:t>
    </dgm:pt>
    <dgm:pt modelId="{50EE4FE8-E7C0-49AD-A955-D14204A6D3D7}" type="pres">
      <dgm:prSet presAssocID="{5CE09F47-DF51-4974-906A-796751AB8E44}" presName="img" presStyleLbl="fgImgPlace1" presStyleIdx="3" presStyleCnt="4"/>
      <dgm:spPr/>
    </dgm:pt>
    <dgm:pt modelId="{25930E4B-C0DA-4360-81F3-E231F70E6E63}" type="pres">
      <dgm:prSet presAssocID="{5CE09F47-DF51-4974-906A-796751AB8E44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2DDC9F3C-DA9A-46D1-B089-62DD5A048546}" type="presOf" srcId="{197E7FF8-57B0-43C1-9E78-7F0A9090F5F6}" destId="{B78ECB5A-8CB9-4D4F-9CAF-BF6C51378A25}" srcOrd="0" destOrd="0" presId="urn:microsoft.com/office/officeart/2005/8/layout/vList4"/>
    <dgm:cxn modelId="{B9A85701-0FC3-4206-AD73-4C16929C64EE}" type="presOf" srcId="{25E0D294-7AEE-4705-A094-61B10CB2B68B}" destId="{B3B4E0F6-540E-48C3-86A8-97C803B0F30C}" srcOrd="1" destOrd="0" presId="urn:microsoft.com/office/officeart/2005/8/layout/vList4"/>
    <dgm:cxn modelId="{1DF57DF3-22D5-4B74-B57B-F9EE551CA8CD}" type="presOf" srcId="{25E0D294-7AEE-4705-A094-61B10CB2B68B}" destId="{631337B0-146B-4C06-AB03-3DB04E0D3641}" srcOrd="0" destOrd="0" presId="urn:microsoft.com/office/officeart/2005/8/layout/vList4"/>
    <dgm:cxn modelId="{4EA060E5-60E8-4B37-B92F-02C4C4A9FEC1}" type="presOf" srcId="{2455D5AA-E486-4C1E-B5BB-7D3B28563C99}" destId="{60D2EDA7-A74E-474E-9069-739395A2EA76}" srcOrd="0" destOrd="0" presId="urn:microsoft.com/office/officeart/2005/8/layout/vList4"/>
    <dgm:cxn modelId="{7E5A721B-8735-403A-B2A8-5F038091E1CD}" type="presOf" srcId="{197E7FF8-57B0-43C1-9E78-7F0A9090F5F6}" destId="{3A7BF603-3F2A-4F77-8291-4E0F21B6CE99}" srcOrd="1" destOrd="0" presId="urn:microsoft.com/office/officeart/2005/8/layout/vList4"/>
    <dgm:cxn modelId="{ACD830C0-709C-4F40-93FF-DE727DB1DAEC}" type="presOf" srcId="{5CE09F47-DF51-4974-906A-796751AB8E44}" destId="{A82AC0B3-9CB9-4817-981F-F79167CEE10E}" srcOrd="0" destOrd="0" presId="urn:microsoft.com/office/officeart/2005/8/layout/vList4"/>
    <dgm:cxn modelId="{8AE3F0B6-5AD4-4AFB-9EAA-66FAA20B0C40}" type="presOf" srcId="{2455D5AA-E486-4C1E-B5BB-7D3B28563C99}" destId="{E0F41F25-27AA-4667-96ED-8D9BB839AE7D}" srcOrd="1" destOrd="0" presId="urn:microsoft.com/office/officeart/2005/8/layout/vList4"/>
    <dgm:cxn modelId="{80318733-A402-4AA9-9B2D-83B7A514D897}" srcId="{9107A5F1-B308-4001-9757-D906AEE1D158}" destId="{197E7FF8-57B0-43C1-9E78-7F0A9090F5F6}" srcOrd="0" destOrd="0" parTransId="{DD1E8A04-90F0-4A92-BF8A-9DCAC03FA0E2}" sibTransId="{637B4A80-C228-4343-B3E5-EDE061B445F7}"/>
    <dgm:cxn modelId="{D4B81124-C880-477C-9177-1DBE6D4D364E}" srcId="{9107A5F1-B308-4001-9757-D906AEE1D158}" destId="{2455D5AA-E486-4C1E-B5BB-7D3B28563C99}" srcOrd="2" destOrd="0" parTransId="{A8E37562-B8AC-40B9-B72F-888F81CAD29C}" sibTransId="{D8467A9C-6DDA-4901-A475-C29A3D96331B}"/>
    <dgm:cxn modelId="{34AA6C70-824F-47D5-BC94-202C5F305421}" type="presOf" srcId="{9107A5F1-B308-4001-9757-D906AEE1D158}" destId="{1DA20357-08ED-4FE1-A747-10928362DB2B}" srcOrd="0" destOrd="0" presId="urn:microsoft.com/office/officeart/2005/8/layout/vList4"/>
    <dgm:cxn modelId="{8BA518ED-880E-4073-97DD-907728DBADFA}" type="presOf" srcId="{5CE09F47-DF51-4974-906A-796751AB8E44}" destId="{25930E4B-C0DA-4360-81F3-E231F70E6E63}" srcOrd="1" destOrd="0" presId="urn:microsoft.com/office/officeart/2005/8/layout/vList4"/>
    <dgm:cxn modelId="{9DEB14B4-CB2A-4EB1-A37F-6E5ED9338FB2}" srcId="{9107A5F1-B308-4001-9757-D906AEE1D158}" destId="{25E0D294-7AEE-4705-A094-61B10CB2B68B}" srcOrd="1" destOrd="0" parTransId="{A3D9EE72-AEFA-4506-B92F-6E8A91B2215A}" sibTransId="{AFBE33A5-F666-4790-9D67-A079B6234389}"/>
    <dgm:cxn modelId="{673FFEDA-F4E3-4576-931B-2F685AE83638}" srcId="{9107A5F1-B308-4001-9757-D906AEE1D158}" destId="{5CE09F47-DF51-4974-906A-796751AB8E44}" srcOrd="3" destOrd="0" parTransId="{5D4194FF-A730-4696-B395-63EAE756C443}" sibTransId="{E65E4AF2-F439-4664-8DF2-7CD3B181BC64}"/>
    <dgm:cxn modelId="{DEE8C761-0FFB-430C-BA72-F084F9236D49}" type="presParOf" srcId="{1DA20357-08ED-4FE1-A747-10928362DB2B}" destId="{5F674E5E-C6D0-4778-8C86-47B6B14EB388}" srcOrd="0" destOrd="0" presId="urn:microsoft.com/office/officeart/2005/8/layout/vList4"/>
    <dgm:cxn modelId="{7BA65B81-308A-4970-B9D1-901504EF39E3}" type="presParOf" srcId="{5F674E5E-C6D0-4778-8C86-47B6B14EB388}" destId="{B78ECB5A-8CB9-4D4F-9CAF-BF6C51378A25}" srcOrd="0" destOrd="0" presId="urn:microsoft.com/office/officeart/2005/8/layout/vList4"/>
    <dgm:cxn modelId="{1CDD79D8-84AF-4DF3-B241-30A750357AA6}" type="presParOf" srcId="{5F674E5E-C6D0-4778-8C86-47B6B14EB388}" destId="{6B6DEE99-1F42-46F2-B911-9817C0B2A9C3}" srcOrd="1" destOrd="0" presId="urn:microsoft.com/office/officeart/2005/8/layout/vList4"/>
    <dgm:cxn modelId="{800F9E78-A54A-4352-8CAE-51D1C78E92DE}" type="presParOf" srcId="{5F674E5E-C6D0-4778-8C86-47B6B14EB388}" destId="{3A7BF603-3F2A-4F77-8291-4E0F21B6CE99}" srcOrd="2" destOrd="0" presId="urn:microsoft.com/office/officeart/2005/8/layout/vList4"/>
    <dgm:cxn modelId="{CD63F55E-473E-46AE-A040-10F47C21B695}" type="presParOf" srcId="{1DA20357-08ED-4FE1-A747-10928362DB2B}" destId="{E05A92F6-2A76-4022-A9C7-F1AA8C911F52}" srcOrd="1" destOrd="0" presId="urn:microsoft.com/office/officeart/2005/8/layout/vList4"/>
    <dgm:cxn modelId="{249C342F-5B41-46A9-90B7-7DC84B7F8A6E}" type="presParOf" srcId="{1DA20357-08ED-4FE1-A747-10928362DB2B}" destId="{5E92C3FA-61AA-4470-9A8B-E93567A52B50}" srcOrd="2" destOrd="0" presId="urn:microsoft.com/office/officeart/2005/8/layout/vList4"/>
    <dgm:cxn modelId="{DFEF4F59-D53D-4E6B-A4E6-AF9B05AD378E}" type="presParOf" srcId="{5E92C3FA-61AA-4470-9A8B-E93567A52B50}" destId="{631337B0-146B-4C06-AB03-3DB04E0D3641}" srcOrd="0" destOrd="0" presId="urn:microsoft.com/office/officeart/2005/8/layout/vList4"/>
    <dgm:cxn modelId="{4ABDFE0D-570A-45CC-8DB3-32BBCAE86D17}" type="presParOf" srcId="{5E92C3FA-61AA-4470-9A8B-E93567A52B50}" destId="{8DD93006-71E3-4C6F-AB75-F9B1D0C23384}" srcOrd="1" destOrd="0" presId="urn:microsoft.com/office/officeart/2005/8/layout/vList4"/>
    <dgm:cxn modelId="{3EE8AF62-D83F-4DDA-A39E-4C3F08D66777}" type="presParOf" srcId="{5E92C3FA-61AA-4470-9A8B-E93567A52B50}" destId="{B3B4E0F6-540E-48C3-86A8-97C803B0F30C}" srcOrd="2" destOrd="0" presId="urn:microsoft.com/office/officeart/2005/8/layout/vList4"/>
    <dgm:cxn modelId="{06A622FA-0F67-4F67-A249-2CFF232D5F00}" type="presParOf" srcId="{1DA20357-08ED-4FE1-A747-10928362DB2B}" destId="{AF5F82C0-4B59-438F-A23B-9F9DCD075B20}" srcOrd="3" destOrd="0" presId="urn:microsoft.com/office/officeart/2005/8/layout/vList4"/>
    <dgm:cxn modelId="{731199D0-01B9-4B85-950C-D31EB364F57D}" type="presParOf" srcId="{1DA20357-08ED-4FE1-A747-10928362DB2B}" destId="{C0EAED45-131F-41A0-ABC0-4228A19070D1}" srcOrd="4" destOrd="0" presId="urn:microsoft.com/office/officeart/2005/8/layout/vList4"/>
    <dgm:cxn modelId="{E9EBA116-82FF-42BB-B250-1477A2B27962}" type="presParOf" srcId="{C0EAED45-131F-41A0-ABC0-4228A19070D1}" destId="{60D2EDA7-A74E-474E-9069-739395A2EA76}" srcOrd="0" destOrd="0" presId="urn:microsoft.com/office/officeart/2005/8/layout/vList4"/>
    <dgm:cxn modelId="{C0457A16-303C-4A56-830F-540CF6B60BE5}" type="presParOf" srcId="{C0EAED45-131F-41A0-ABC0-4228A19070D1}" destId="{1411B5A0-4FE6-450B-A483-C9B19C636720}" srcOrd="1" destOrd="0" presId="urn:microsoft.com/office/officeart/2005/8/layout/vList4"/>
    <dgm:cxn modelId="{7832A59C-3A43-4515-8854-FE8C87F0DBDE}" type="presParOf" srcId="{C0EAED45-131F-41A0-ABC0-4228A19070D1}" destId="{E0F41F25-27AA-4667-96ED-8D9BB839AE7D}" srcOrd="2" destOrd="0" presId="urn:microsoft.com/office/officeart/2005/8/layout/vList4"/>
    <dgm:cxn modelId="{EE3063CC-4F33-4BC1-B68C-F3955E16858F}" type="presParOf" srcId="{1DA20357-08ED-4FE1-A747-10928362DB2B}" destId="{EC695791-A489-4D55-9D41-9982B2AC0E2C}" srcOrd="5" destOrd="0" presId="urn:microsoft.com/office/officeart/2005/8/layout/vList4"/>
    <dgm:cxn modelId="{5CE4F0F7-5282-4E42-9B14-739D4C106141}" type="presParOf" srcId="{1DA20357-08ED-4FE1-A747-10928362DB2B}" destId="{841FADE0-B145-4608-A333-815AD839A0C5}" srcOrd="6" destOrd="0" presId="urn:microsoft.com/office/officeart/2005/8/layout/vList4"/>
    <dgm:cxn modelId="{363B9C45-019F-4AAF-9EC2-93C5886CD73E}" type="presParOf" srcId="{841FADE0-B145-4608-A333-815AD839A0C5}" destId="{A82AC0B3-9CB9-4817-981F-F79167CEE10E}" srcOrd="0" destOrd="0" presId="urn:microsoft.com/office/officeart/2005/8/layout/vList4"/>
    <dgm:cxn modelId="{7FE6B11B-8C7B-44B1-91B7-3C11F092848D}" type="presParOf" srcId="{841FADE0-B145-4608-A333-815AD839A0C5}" destId="{50EE4FE8-E7C0-49AD-A955-D14204A6D3D7}" srcOrd="1" destOrd="0" presId="urn:microsoft.com/office/officeart/2005/8/layout/vList4"/>
    <dgm:cxn modelId="{17EB81D0-0776-4430-BEAF-348743D41426}" type="presParOf" srcId="{841FADE0-B145-4608-A333-815AD839A0C5}" destId="{25930E4B-C0DA-4360-81F3-E231F70E6E6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1DB13A-ACF2-4CE5-AB3F-9F1F3743E0C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8E501C0-A3CC-4966-BEB5-71302E8F99C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SINDROME</a:t>
          </a:r>
          <a:endParaRPr lang="es-AR" b="1" dirty="0">
            <a:solidFill>
              <a:schemeClr val="tx1"/>
            </a:solidFill>
          </a:endParaRPr>
        </a:p>
      </dgm:t>
    </dgm:pt>
    <dgm:pt modelId="{34B5A8A5-7962-491B-85F3-D2F7A8A77A38}" type="parTrans" cxnId="{5369DF30-2671-4451-BC8A-0864322EA61D}">
      <dgm:prSet/>
      <dgm:spPr/>
      <dgm:t>
        <a:bodyPr/>
        <a:lstStyle/>
        <a:p>
          <a:endParaRPr lang="es-AR"/>
        </a:p>
      </dgm:t>
    </dgm:pt>
    <dgm:pt modelId="{42F209D9-5A45-4888-9667-F394B3A9AA93}" type="sibTrans" cxnId="{5369DF30-2671-4451-BC8A-0864322EA61D}">
      <dgm:prSet/>
      <dgm:spPr/>
      <dgm:t>
        <a:bodyPr/>
        <a:lstStyle/>
        <a:p>
          <a:endParaRPr lang="es-AR"/>
        </a:p>
      </dgm:t>
    </dgm:pt>
    <dgm:pt modelId="{C32CBC42-29E2-4EF5-8BA9-C72C7F7999CB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APARATO  SISTEMA</a:t>
          </a:r>
          <a:endParaRPr lang="es-AR" b="1" dirty="0">
            <a:solidFill>
              <a:schemeClr val="tx1"/>
            </a:solidFill>
          </a:endParaRPr>
        </a:p>
      </dgm:t>
    </dgm:pt>
    <dgm:pt modelId="{F35DF07D-D4ED-4087-BB4D-9556CFE2BB78}" type="parTrans" cxnId="{0D7B8970-44B3-4088-BA81-B629429C399B}">
      <dgm:prSet/>
      <dgm:spPr/>
      <dgm:t>
        <a:bodyPr/>
        <a:lstStyle/>
        <a:p>
          <a:endParaRPr lang="es-AR"/>
        </a:p>
      </dgm:t>
    </dgm:pt>
    <dgm:pt modelId="{23052807-504D-46B8-950F-A1A0B5F1EC7A}" type="sibTrans" cxnId="{0D7B8970-44B3-4088-BA81-B629429C399B}">
      <dgm:prSet/>
      <dgm:spPr/>
      <dgm:t>
        <a:bodyPr/>
        <a:lstStyle/>
        <a:p>
          <a:endParaRPr lang="es-AR"/>
        </a:p>
      </dgm:t>
    </dgm:pt>
    <dgm:pt modelId="{5311D2F8-44E5-4869-BD30-F4DDD8475FAE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FOCO</a:t>
          </a:r>
          <a:endParaRPr lang="es-AR" b="1" dirty="0">
            <a:solidFill>
              <a:schemeClr val="tx1"/>
            </a:solidFill>
          </a:endParaRPr>
        </a:p>
      </dgm:t>
    </dgm:pt>
    <dgm:pt modelId="{22828500-4144-47FB-B3AC-E3DD353BC089}" type="parTrans" cxnId="{68DCEAB3-5EF8-4598-93F9-E977A17031EA}">
      <dgm:prSet/>
      <dgm:spPr/>
      <dgm:t>
        <a:bodyPr/>
        <a:lstStyle/>
        <a:p>
          <a:endParaRPr lang="es-AR"/>
        </a:p>
      </dgm:t>
    </dgm:pt>
    <dgm:pt modelId="{B4C20C2C-C038-40DD-8C9F-B9F689D80FE3}" type="sibTrans" cxnId="{68DCEAB3-5EF8-4598-93F9-E977A17031EA}">
      <dgm:prSet/>
      <dgm:spPr/>
      <dgm:t>
        <a:bodyPr/>
        <a:lstStyle/>
        <a:p>
          <a:endParaRPr lang="es-AR"/>
        </a:p>
      </dgm:t>
    </dgm:pt>
    <dgm:pt modelId="{D6140957-67B3-4350-B1B3-13C400222E76}" type="pres">
      <dgm:prSet presAssocID="{771DB13A-ACF2-4CE5-AB3F-9F1F3743E0C1}" presName="CompostProcess" presStyleCnt="0">
        <dgm:presLayoutVars>
          <dgm:dir/>
          <dgm:resizeHandles val="exact"/>
        </dgm:presLayoutVars>
      </dgm:prSet>
      <dgm:spPr/>
    </dgm:pt>
    <dgm:pt modelId="{CC90FBDD-CA2B-45B4-9624-E631879C7FC6}" type="pres">
      <dgm:prSet presAssocID="{771DB13A-ACF2-4CE5-AB3F-9F1F3743E0C1}" presName="arrow" presStyleLbl="bgShp" presStyleIdx="0" presStyleCnt="1"/>
      <dgm:spPr/>
    </dgm:pt>
    <dgm:pt modelId="{38A691F4-B695-4EEF-B172-6BBB98FA7EF1}" type="pres">
      <dgm:prSet presAssocID="{771DB13A-ACF2-4CE5-AB3F-9F1F3743E0C1}" presName="linearProcess" presStyleCnt="0"/>
      <dgm:spPr/>
    </dgm:pt>
    <dgm:pt modelId="{82FB73F6-695B-4755-94C1-C9A02FF013D7}" type="pres">
      <dgm:prSet presAssocID="{F8E501C0-A3CC-4966-BEB5-71302E8F99C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2086DCF-C2E3-47FE-AB3A-8C12C5F00D84}" type="pres">
      <dgm:prSet presAssocID="{42F209D9-5A45-4888-9667-F394B3A9AA93}" presName="sibTrans" presStyleCnt="0"/>
      <dgm:spPr/>
    </dgm:pt>
    <dgm:pt modelId="{9C4628FB-6AEA-4FB7-90E7-EDBE87CA2EE0}" type="pres">
      <dgm:prSet presAssocID="{C32CBC42-29E2-4EF5-8BA9-C72C7F7999C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BBD3500-C37A-4303-AF23-56A90BBF8D71}" type="pres">
      <dgm:prSet presAssocID="{23052807-504D-46B8-950F-A1A0B5F1EC7A}" presName="sibTrans" presStyleCnt="0"/>
      <dgm:spPr/>
    </dgm:pt>
    <dgm:pt modelId="{B3DB2AE9-65C8-4796-88C0-B9CA483F6875}" type="pres">
      <dgm:prSet presAssocID="{5311D2F8-44E5-4869-BD30-F4DDD8475FAE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8DCEAB3-5EF8-4598-93F9-E977A17031EA}" srcId="{771DB13A-ACF2-4CE5-AB3F-9F1F3743E0C1}" destId="{5311D2F8-44E5-4869-BD30-F4DDD8475FAE}" srcOrd="2" destOrd="0" parTransId="{22828500-4144-47FB-B3AC-E3DD353BC089}" sibTransId="{B4C20C2C-C038-40DD-8C9F-B9F689D80FE3}"/>
    <dgm:cxn modelId="{0D7B8970-44B3-4088-BA81-B629429C399B}" srcId="{771DB13A-ACF2-4CE5-AB3F-9F1F3743E0C1}" destId="{C32CBC42-29E2-4EF5-8BA9-C72C7F7999CB}" srcOrd="1" destOrd="0" parTransId="{F35DF07D-D4ED-4087-BB4D-9556CFE2BB78}" sibTransId="{23052807-504D-46B8-950F-A1A0B5F1EC7A}"/>
    <dgm:cxn modelId="{C0E26154-22C8-4D4E-8822-4014E4E8DC61}" type="presOf" srcId="{5311D2F8-44E5-4869-BD30-F4DDD8475FAE}" destId="{B3DB2AE9-65C8-4796-88C0-B9CA483F6875}" srcOrd="0" destOrd="0" presId="urn:microsoft.com/office/officeart/2005/8/layout/hProcess9"/>
    <dgm:cxn modelId="{EADC8C2F-5DEB-4912-AE0C-DDBF7A790844}" type="presOf" srcId="{771DB13A-ACF2-4CE5-AB3F-9F1F3743E0C1}" destId="{D6140957-67B3-4350-B1B3-13C400222E76}" srcOrd="0" destOrd="0" presId="urn:microsoft.com/office/officeart/2005/8/layout/hProcess9"/>
    <dgm:cxn modelId="{128B8A77-0D29-4701-8AED-9FD26477FA34}" type="presOf" srcId="{F8E501C0-A3CC-4966-BEB5-71302E8F99C0}" destId="{82FB73F6-695B-4755-94C1-C9A02FF013D7}" srcOrd="0" destOrd="0" presId="urn:microsoft.com/office/officeart/2005/8/layout/hProcess9"/>
    <dgm:cxn modelId="{FB933ED8-3DB3-40CF-8053-71FF840CD6D4}" type="presOf" srcId="{C32CBC42-29E2-4EF5-8BA9-C72C7F7999CB}" destId="{9C4628FB-6AEA-4FB7-90E7-EDBE87CA2EE0}" srcOrd="0" destOrd="0" presId="urn:microsoft.com/office/officeart/2005/8/layout/hProcess9"/>
    <dgm:cxn modelId="{5369DF30-2671-4451-BC8A-0864322EA61D}" srcId="{771DB13A-ACF2-4CE5-AB3F-9F1F3743E0C1}" destId="{F8E501C0-A3CC-4966-BEB5-71302E8F99C0}" srcOrd="0" destOrd="0" parTransId="{34B5A8A5-7962-491B-85F3-D2F7A8A77A38}" sibTransId="{42F209D9-5A45-4888-9667-F394B3A9AA93}"/>
    <dgm:cxn modelId="{A4CF2B76-D254-4717-98B7-7DA934128F7E}" type="presParOf" srcId="{D6140957-67B3-4350-B1B3-13C400222E76}" destId="{CC90FBDD-CA2B-45B4-9624-E631879C7FC6}" srcOrd="0" destOrd="0" presId="urn:microsoft.com/office/officeart/2005/8/layout/hProcess9"/>
    <dgm:cxn modelId="{0AB6E74E-ED05-4395-8CE8-14AE8EF7A042}" type="presParOf" srcId="{D6140957-67B3-4350-B1B3-13C400222E76}" destId="{38A691F4-B695-4EEF-B172-6BBB98FA7EF1}" srcOrd="1" destOrd="0" presId="urn:microsoft.com/office/officeart/2005/8/layout/hProcess9"/>
    <dgm:cxn modelId="{70733C05-C80C-4937-A577-CA721B2ABE4E}" type="presParOf" srcId="{38A691F4-B695-4EEF-B172-6BBB98FA7EF1}" destId="{82FB73F6-695B-4755-94C1-C9A02FF013D7}" srcOrd="0" destOrd="0" presId="urn:microsoft.com/office/officeart/2005/8/layout/hProcess9"/>
    <dgm:cxn modelId="{0DC0AD16-275A-4586-9379-68EC0F251167}" type="presParOf" srcId="{38A691F4-B695-4EEF-B172-6BBB98FA7EF1}" destId="{C2086DCF-C2E3-47FE-AB3A-8C12C5F00D84}" srcOrd="1" destOrd="0" presId="urn:microsoft.com/office/officeart/2005/8/layout/hProcess9"/>
    <dgm:cxn modelId="{B0723926-9C09-4588-8152-66A02ADC2417}" type="presParOf" srcId="{38A691F4-B695-4EEF-B172-6BBB98FA7EF1}" destId="{9C4628FB-6AEA-4FB7-90E7-EDBE87CA2EE0}" srcOrd="2" destOrd="0" presId="urn:microsoft.com/office/officeart/2005/8/layout/hProcess9"/>
    <dgm:cxn modelId="{B8AF71FC-4836-4A06-9195-D6BC9C1DC59E}" type="presParOf" srcId="{38A691F4-B695-4EEF-B172-6BBB98FA7EF1}" destId="{2BBD3500-C37A-4303-AF23-56A90BBF8D71}" srcOrd="3" destOrd="0" presId="urn:microsoft.com/office/officeart/2005/8/layout/hProcess9"/>
    <dgm:cxn modelId="{E7368B9D-3010-4F15-8C7E-BCAAD4FB6A1E}" type="presParOf" srcId="{38A691F4-B695-4EEF-B172-6BBB98FA7EF1}" destId="{B3DB2AE9-65C8-4796-88C0-B9CA483F687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3982A9-94F3-4C64-9734-E3648003C674}" type="doc">
      <dgm:prSet loTypeId="urn:microsoft.com/office/officeart/2005/8/layout/cycle5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AR"/>
        </a:p>
      </dgm:t>
    </dgm:pt>
    <dgm:pt modelId="{E9AC632A-6DB7-40F0-AF46-CE0A5D1B32DB}">
      <dgm:prSet phldrT="[Texto]"/>
      <dgm:spPr/>
      <dgm:t>
        <a:bodyPr/>
        <a:lstStyle/>
        <a:p>
          <a:r>
            <a: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FOCOS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CEBB8B-5521-4B4E-B03C-FE354D06DC49}" type="parTrans" cxnId="{F9F30BBC-D75E-43A2-9D05-20092E82F843}">
      <dgm:prSet/>
      <dgm:spPr/>
      <dgm:t>
        <a:bodyPr/>
        <a:lstStyle/>
        <a:p>
          <a:endParaRPr lang="es-AR"/>
        </a:p>
      </dgm:t>
    </dgm:pt>
    <dgm:pt modelId="{AC209DFD-12DE-4FEA-84FC-0B0FCAA9A850}" type="sibTrans" cxnId="{F9F30BBC-D75E-43A2-9D05-20092E82F843}">
      <dgm:prSet/>
      <dgm:spPr/>
      <dgm:t>
        <a:bodyPr/>
        <a:lstStyle/>
        <a:p>
          <a:endParaRPr lang="es-AR"/>
        </a:p>
      </dgm:t>
    </dgm:pt>
    <dgm:pt modelId="{F5AE8B7C-CC6D-49F1-BDBC-7D33F5CB63C7}">
      <dgm:prSet phldrT="[Texto]"/>
      <dgm:spPr/>
      <dgm:t>
        <a:bodyPr/>
        <a:lstStyle/>
        <a:p>
          <a:r>
            <a: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ETIOLOGÍA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0C5263-76F5-4C85-9AB2-85B15ACF6FA0}" type="parTrans" cxnId="{66D1330F-BB03-46DF-9B5C-E8A7B47DC96F}">
      <dgm:prSet/>
      <dgm:spPr/>
      <dgm:t>
        <a:bodyPr/>
        <a:lstStyle/>
        <a:p>
          <a:endParaRPr lang="es-AR"/>
        </a:p>
      </dgm:t>
    </dgm:pt>
    <dgm:pt modelId="{FB7D83AB-2530-4BC3-88E8-EEFF4E21C4EC}" type="sibTrans" cxnId="{66D1330F-BB03-46DF-9B5C-E8A7B47DC96F}">
      <dgm:prSet/>
      <dgm:spPr/>
      <dgm:t>
        <a:bodyPr/>
        <a:lstStyle/>
        <a:p>
          <a:endParaRPr lang="es-AR"/>
        </a:p>
      </dgm:t>
    </dgm:pt>
    <dgm:pt modelId="{B5DA030E-1D0B-482A-8356-B2F803009FD0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METODOS DIAGNÓSTICOS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24184F-AEFA-4388-81B1-4F7D327AB4CA}" type="parTrans" cxnId="{BECE3BF8-8A0C-42FA-B9CD-C49C0FDF7DEF}">
      <dgm:prSet/>
      <dgm:spPr/>
      <dgm:t>
        <a:bodyPr/>
        <a:lstStyle/>
        <a:p>
          <a:endParaRPr lang="es-AR"/>
        </a:p>
      </dgm:t>
    </dgm:pt>
    <dgm:pt modelId="{0989EC45-6391-4A1A-B9C0-407CF534D3E0}" type="sibTrans" cxnId="{BECE3BF8-8A0C-42FA-B9CD-C49C0FDF7DEF}">
      <dgm:prSet/>
      <dgm:spPr/>
      <dgm:t>
        <a:bodyPr/>
        <a:lstStyle/>
        <a:p>
          <a:endParaRPr lang="es-AR"/>
        </a:p>
      </dgm:t>
    </dgm:pt>
    <dgm:pt modelId="{F9DF6A01-D53D-48B9-A59E-68BA16CAF285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CONDUCTA INICIAL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1ADA63-2B65-4203-AA0C-C58A47002A57}" type="parTrans" cxnId="{69EF58A2-140B-4533-92E7-7BAB046C59C8}">
      <dgm:prSet/>
      <dgm:spPr/>
      <dgm:t>
        <a:bodyPr/>
        <a:lstStyle/>
        <a:p>
          <a:endParaRPr lang="es-AR"/>
        </a:p>
      </dgm:t>
    </dgm:pt>
    <dgm:pt modelId="{2B9D2EE9-C050-425C-B514-4BE02F55F1DB}" type="sibTrans" cxnId="{69EF58A2-140B-4533-92E7-7BAB046C59C8}">
      <dgm:prSet/>
      <dgm:spPr/>
      <dgm:t>
        <a:bodyPr/>
        <a:lstStyle/>
        <a:p>
          <a:endParaRPr lang="es-AR"/>
        </a:p>
      </dgm:t>
    </dgm:pt>
    <dgm:pt modelId="{A505BB46-9D6E-49BB-A979-1684941DACE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EVOLUTIVO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8C7690-8B97-4179-80EB-46876961E47D}" type="parTrans" cxnId="{040FB794-892B-4D21-9A85-C1DBAFA32659}">
      <dgm:prSet/>
      <dgm:spPr/>
      <dgm:t>
        <a:bodyPr/>
        <a:lstStyle/>
        <a:p>
          <a:endParaRPr lang="es-AR"/>
        </a:p>
      </dgm:t>
    </dgm:pt>
    <dgm:pt modelId="{29631452-325E-4469-A4AF-2EC28CD5D315}" type="sibTrans" cxnId="{040FB794-892B-4D21-9A85-C1DBAFA32659}">
      <dgm:prSet/>
      <dgm:spPr/>
      <dgm:t>
        <a:bodyPr/>
        <a:lstStyle/>
        <a:p>
          <a:endParaRPr lang="es-AR"/>
        </a:p>
      </dgm:t>
    </dgm:pt>
    <dgm:pt modelId="{9CECFBDA-E50B-49A0-AB77-F5B41F280445}" type="pres">
      <dgm:prSet presAssocID="{063982A9-94F3-4C64-9734-E3648003C6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FE1B0C6-5279-4676-9B4A-5F02F0171FAF}" type="pres">
      <dgm:prSet presAssocID="{E9AC632A-6DB7-40F0-AF46-CE0A5D1B32D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4B5F769-C929-489B-85EA-D7A6F56C0B43}" type="pres">
      <dgm:prSet presAssocID="{E9AC632A-6DB7-40F0-AF46-CE0A5D1B32DB}" presName="spNode" presStyleCnt="0"/>
      <dgm:spPr/>
    </dgm:pt>
    <dgm:pt modelId="{63F6F470-854F-414F-ADC5-9ACFD442DE12}" type="pres">
      <dgm:prSet presAssocID="{AC209DFD-12DE-4FEA-84FC-0B0FCAA9A850}" presName="sibTrans" presStyleLbl="sibTrans1D1" presStyleIdx="0" presStyleCnt="5"/>
      <dgm:spPr/>
      <dgm:t>
        <a:bodyPr/>
        <a:lstStyle/>
        <a:p>
          <a:endParaRPr lang="es-AR"/>
        </a:p>
      </dgm:t>
    </dgm:pt>
    <dgm:pt modelId="{A8D246B6-B0AE-4AAD-A0EA-5DA73640E8CD}" type="pres">
      <dgm:prSet presAssocID="{F5AE8B7C-CC6D-49F1-BDBC-7D33F5CB63C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D20BDF0-09D7-4C6E-BF31-E542452DC533}" type="pres">
      <dgm:prSet presAssocID="{F5AE8B7C-CC6D-49F1-BDBC-7D33F5CB63C7}" presName="spNode" presStyleCnt="0"/>
      <dgm:spPr/>
    </dgm:pt>
    <dgm:pt modelId="{9785C88A-F660-466F-B9A3-53769E319DD1}" type="pres">
      <dgm:prSet presAssocID="{FB7D83AB-2530-4BC3-88E8-EEFF4E21C4EC}" presName="sibTrans" presStyleLbl="sibTrans1D1" presStyleIdx="1" presStyleCnt="5"/>
      <dgm:spPr/>
      <dgm:t>
        <a:bodyPr/>
        <a:lstStyle/>
        <a:p>
          <a:endParaRPr lang="es-AR"/>
        </a:p>
      </dgm:t>
    </dgm:pt>
    <dgm:pt modelId="{9D09DC30-4380-444B-B7E2-69437CCEF3E3}" type="pres">
      <dgm:prSet presAssocID="{B5DA030E-1D0B-482A-8356-B2F803009FD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39E5864-1B36-4FED-8E8D-04BF0DBFCAE3}" type="pres">
      <dgm:prSet presAssocID="{B5DA030E-1D0B-482A-8356-B2F803009FD0}" presName="spNode" presStyleCnt="0"/>
      <dgm:spPr/>
    </dgm:pt>
    <dgm:pt modelId="{6BB18B56-C577-4B19-AA41-C6D09A4804D2}" type="pres">
      <dgm:prSet presAssocID="{0989EC45-6391-4A1A-B9C0-407CF534D3E0}" presName="sibTrans" presStyleLbl="sibTrans1D1" presStyleIdx="2" presStyleCnt="5"/>
      <dgm:spPr/>
      <dgm:t>
        <a:bodyPr/>
        <a:lstStyle/>
        <a:p>
          <a:endParaRPr lang="es-AR"/>
        </a:p>
      </dgm:t>
    </dgm:pt>
    <dgm:pt modelId="{342C8E51-3E59-420D-A50C-872CFE77F365}" type="pres">
      <dgm:prSet presAssocID="{F9DF6A01-D53D-48B9-A59E-68BA16CAF28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5075993-1A00-4F29-8BF7-D3F145FB7705}" type="pres">
      <dgm:prSet presAssocID="{F9DF6A01-D53D-48B9-A59E-68BA16CAF285}" presName="spNode" presStyleCnt="0"/>
      <dgm:spPr/>
    </dgm:pt>
    <dgm:pt modelId="{9C52B87C-F676-4EE5-910C-03C47BAFE747}" type="pres">
      <dgm:prSet presAssocID="{2B9D2EE9-C050-425C-B514-4BE02F55F1DB}" presName="sibTrans" presStyleLbl="sibTrans1D1" presStyleIdx="3" presStyleCnt="5"/>
      <dgm:spPr/>
      <dgm:t>
        <a:bodyPr/>
        <a:lstStyle/>
        <a:p>
          <a:endParaRPr lang="es-AR"/>
        </a:p>
      </dgm:t>
    </dgm:pt>
    <dgm:pt modelId="{F3C8792F-0D00-4B9E-969C-CA9D42FCB94A}" type="pres">
      <dgm:prSet presAssocID="{A505BB46-9D6E-49BB-A979-1684941DACE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03EF8B2-EDCC-4645-BBE7-643CBE52D414}" type="pres">
      <dgm:prSet presAssocID="{A505BB46-9D6E-49BB-A979-1684941DACEF}" presName="spNode" presStyleCnt="0"/>
      <dgm:spPr/>
    </dgm:pt>
    <dgm:pt modelId="{60979133-B398-4EB2-A62D-434B624A4AAD}" type="pres">
      <dgm:prSet presAssocID="{29631452-325E-4469-A4AF-2EC28CD5D315}" presName="sibTrans" presStyleLbl="sibTrans1D1" presStyleIdx="4" presStyleCnt="5"/>
      <dgm:spPr/>
      <dgm:t>
        <a:bodyPr/>
        <a:lstStyle/>
        <a:p>
          <a:endParaRPr lang="es-AR"/>
        </a:p>
      </dgm:t>
    </dgm:pt>
  </dgm:ptLst>
  <dgm:cxnLst>
    <dgm:cxn modelId="{F9F30BBC-D75E-43A2-9D05-20092E82F843}" srcId="{063982A9-94F3-4C64-9734-E3648003C674}" destId="{E9AC632A-6DB7-40F0-AF46-CE0A5D1B32DB}" srcOrd="0" destOrd="0" parTransId="{BCCEBB8B-5521-4B4E-B03C-FE354D06DC49}" sibTransId="{AC209DFD-12DE-4FEA-84FC-0B0FCAA9A850}"/>
    <dgm:cxn modelId="{0FE7AB6D-E903-4F83-8C1B-42798AE9AD71}" type="presOf" srcId="{29631452-325E-4469-A4AF-2EC28CD5D315}" destId="{60979133-B398-4EB2-A62D-434B624A4AAD}" srcOrd="0" destOrd="0" presId="urn:microsoft.com/office/officeart/2005/8/layout/cycle5"/>
    <dgm:cxn modelId="{2B468555-A584-45FB-A680-C0A2C253FB6B}" type="presOf" srcId="{063982A9-94F3-4C64-9734-E3648003C674}" destId="{9CECFBDA-E50B-49A0-AB77-F5B41F280445}" srcOrd="0" destOrd="0" presId="urn:microsoft.com/office/officeart/2005/8/layout/cycle5"/>
    <dgm:cxn modelId="{7EE9C12F-8D32-4A1B-9379-ADDB9BCC5B40}" type="presOf" srcId="{B5DA030E-1D0B-482A-8356-B2F803009FD0}" destId="{9D09DC30-4380-444B-B7E2-69437CCEF3E3}" srcOrd="0" destOrd="0" presId="urn:microsoft.com/office/officeart/2005/8/layout/cycle5"/>
    <dgm:cxn modelId="{B6FA1EBC-128A-4832-ACD4-4068242A168E}" type="presOf" srcId="{E9AC632A-6DB7-40F0-AF46-CE0A5D1B32DB}" destId="{6FE1B0C6-5279-4676-9B4A-5F02F0171FAF}" srcOrd="0" destOrd="0" presId="urn:microsoft.com/office/officeart/2005/8/layout/cycle5"/>
    <dgm:cxn modelId="{69EF58A2-140B-4533-92E7-7BAB046C59C8}" srcId="{063982A9-94F3-4C64-9734-E3648003C674}" destId="{F9DF6A01-D53D-48B9-A59E-68BA16CAF285}" srcOrd="3" destOrd="0" parTransId="{681ADA63-2B65-4203-AA0C-C58A47002A57}" sibTransId="{2B9D2EE9-C050-425C-B514-4BE02F55F1DB}"/>
    <dgm:cxn modelId="{94287243-D035-471E-9C20-A1F8E68AF969}" type="presOf" srcId="{AC209DFD-12DE-4FEA-84FC-0B0FCAA9A850}" destId="{63F6F470-854F-414F-ADC5-9ACFD442DE12}" srcOrd="0" destOrd="0" presId="urn:microsoft.com/office/officeart/2005/8/layout/cycle5"/>
    <dgm:cxn modelId="{66D1330F-BB03-46DF-9B5C-E8A7B47DC96F}" srcId="{063982A9-94F3-4C64-9734-E3648003C674}" destId="{F5AE8B7C-CC6D-49F1-BDBC-7D33F5CB63C7}" srcOrd="1" destOrd="0" parTransId="{610C5263-76F5-4C85-9AB2-85B15ACF6FA0}" sibTransId="{FB7D83AB-2530-4BC3-88E8-EEFF4E21C4EC}"/>
    <dgm:cxn modelId="{481B731E-37A5-46CC-9CA0-488867EFEE7C}" type="presOf" srcId="{F5AE8B7C-CC6D-49F1-BDBC-7D33F5CB63C7}" destId="{A8D246B6-B0AE-4AAD-A0EA-5DA73640E8CD}" srcOrd="0" destOrd="0" presId="urn:microsoft.com/office/officeart/2005/8/layout/cycle5"/>
    <dgm:cxn modelId="{70E2D102-5022-43F4-88E8-5A675FEC8F24}" type="presOf" srcId="{0989EC45-6391-4A1A-B9C0-407CF534D3E0}" destId="{6BB18B56-C577-4B19-AA41-C6D09A4804D2}" srcOrd="0" destOrd="0" presId="urn:microsoft.com/office/officeart/2005/8/layout/cycle5"/>
    <dgm:cxn modelId="{040FB794-892B-4D21-9A85-C1DBAFA32659}" srcId="{063982A9-94F3-4C64-9734-E3648003C674}" destId="{A505BB46-9D6E-49BB-A979-1684941DACEF}" srcOrd="4" destOrd="0" parTransId="{008C7690-8B97-4179-80EB-46876961E47D}" sibTransId="{29631452-325E-4469-A4AF-2EC28CD5D315}"/>
    <dgm:cxn modelId="{54902E5C-9C26-42E2-8D73-48027AEF22D2}" type="presOf" srcId="{2B9D2EE9-C050-425C-B514-4BE02F55F1DB}" destId="{9C52B87C-F676-4EE5-910C-03C47BAFE747}" srcOrd="0" destOrd="0" presId="urn:microsoft.com/office/officeart/2005/8/layout/cycle5"/>
    <dgm:cxn modelId="{BECE3BF8-8A0C-42FA-B9CD-C49C0FDF7DEF}" srcId="{063982A9-94F3-4C64-9734-E3648003C674}" destId="{B5DA030E-1D0B-482A-8356-B2F803009FD0}" srcOrd="2" destOrd="0" parTransId="{D524184F-AEFA-4388-81B1-4F7D327AB4CA}" sibTransId="{0989EC45-6391-4A1A-B9C0-407CF534D3E0}"/>
    <dgm:cxn modelId="{E219B787-6AD4-4F77-81C0-9137E04D272F}" type="presOf" srcId="{F9DF6A01-D53D-48B9-A59E-68BA16CAF285}" destId="{342C8E51-3E59-420D-A50C-872CFE77F365}" srcOrd="0" destOrd="0" presId="urn:microsoft.com/office/officeart/2005/8/layout/cycle5"/>
    <dgm:cxn modelId="{AF60CEDC-1B1F-4A2B-8244-57AEC0F927FB}" type="presOf" srcId="{A505BB46-9D6E-49BB-A979-1684941DACEF}" destId="{F3C8792F-0D00-4B9E-969C-CA9D42FCB94A}" srcOrd="0" destOrd="0" presId="urn:microsoft.com/office/officeart/2005/8/layout/cycle5"/>
    <dgm:cxn modelId="{CDFFD186-FE3B-408C-AF69-11174C919916}" type="presOf" srcId="{FB7D83AB-2530-4BC3-88E8-EEFF4E21C4EC}" destId="{9785C88A-F660-466F-B9A3-53769E319DD1}" srcOrd="0" destOrd="0" presId="urn:microsoft.com/office/officeart/2005/8/layout/cycle5"/>
    <dgm:cxn modelId="{1B3FE431-9B7D-4A88-9A81-79C31016BA17}" type="presParOf" srcId="{9CECFBDA-E50B-49A0-AB77-F5B41F280445}" destId="{6FE1B0C6-5279-4676-9B4A-5F02F0171FAF}" srcOrd="0" destOrd="0" presId="urn:microsoft.com/office/officeart/2005/8/layout/cycle5"/>
    <dgm:cxn modelId="{93D864DA-2DE0-46FB-A425-65945449275D}" type="presParOf" srcId="{9CECFBDA-E50B-49A0-AB77-F5B41F280445}" destId="{F4B5F769-C929-489B-85EA-D7A6F56C0B43}" srcOrd="1" destOrd="0" presId="urn:microsoft.com/office/officeart/2005/8/layout/cycle5"/>
    <dgm:cxn modelId="{9661EC9D-47DD-4880-A92D-8394DA80FB92}" type="presParOf" srcId="{9CECFBDA-E50B-49A0-AB77-F5B41F280445}" destId="{63F6F470-854F-414F-ADC5-9ACFD442DE12}" srcOrd="2" destOrd="0" presId="urn:microsoft.com/office/officeart/2005/8/layout/cycle5"/>
    <dgm:cxn modelId="{5F5C758E-2D3A-4EDA-A191-828623BE7080}" type="presParOf" srcId="{9CECFBDA-E50B-49A0-AB77-F5B41F280445}" destId="{A8D246B6-B0AE-4AAD-A0EA-5DA73640E8CD}" srcOrd="3" destOrd="0" presId="urn:microsoft.com/office/officeart/2005/8/layout/cycle5"/>
    <dgm:cxn modelId="{4E6A1410-8ADE-486A-9E59-3C885AE1C236}" type="presParOf" srcId="{9CECFBDA-E50B-49A0-AB77-F5B41F280445}" destId="{9D20BDF0-09D7-4C6E-BF31-E542452DC533}" srcOrd="4" destOrd="0" presId="urn:microsoft.com/office/officeart/2005/8/layout/cycle5"/>
    <dgm:cxn modelId="{E39E7F8F-D91E-4D01-892E-D65EA36B867A}" type="presParOf" srcId="{9CECFBDA-E50B-49A0-AB77-F5B41F280445}" destId="{9785C88A-F660-466F-B9A3-53769E319DD1}" srcOrd="5" destOrd="0" presId="urn:microsoft.com/office/officeart/2005/8/layout/cycle5"/>
    <dgm:cxn modelId="{07D34D3E-DD30-4C16-BA0F-087CC82E0643}" type="presParOf" srcId="{9CECFBDA-E50B-49A0-AB77-F5B41F280445}" destId="{9D09DC30-4380-444B-B7E2-69437CCEF3E3}" srcOrd="6" destOrd="0" presId="urn:microsoft.com/office/officeart/2005/8/layout/cycle5"/>
    <dgm:cxn modelId="{37BB53C5-0E87-44B1-8EAD-CCC17FAAF064}" type="presParOf" srcId="{9CECFBDA-E50B-49A0-AB77-F5B41F280445}" destId="{939E5864-1B36-4FED-8E8D-04BF0DBFCAE3}" srcOrd="7" destOrd="0" presId="urn:microsoft.com/office/officeart/2005/8/layout/cycle5"/>
    <dgm:cxn modelId="{98FFB015-F314-4A32-80AB-2108C76130E1}" type="presParOf" srcId="{9CECFBDA-E50B-49A0-AB77-F5B41F280445}" destId="{6BB18B56-C577-4B19-AA41-C6D09A4804D2}" srcOrd="8" destOrd="0" presId="urn:microsoft.com/office/officeart/2005/8/layout/cycle5"/>
    <dgm:cxn modelId="{45DE1A8C-17B7-4D35-8123-0E7198E863EA}" type="presParOf" srcId="{9CECFBDA-E50B-49A0-AB77-F5B41F280445}" destId="{342C8E51-3E59-420D-A50C-872CFE77F365}" srcOrd="9" destOrd="0" presId="urn:microsoft.com/office/officeart/2005/8/layout/cycle5"/>
    <dgm:cxn modelId="{AB0EC75A-E11D-4EF3-9E9A-17F7EC195672}" type="presParOf" srcId="{9CECFBDA-E50B-49A0-AB77-F5B41F280445}" destId="{F5075993-1A00-4F29-8BF7-D3F145FB7705}" srcOrd="10" destOrd="0" presId="urn:microsoft.com/office/officeart/2005/8/layout/cycle5"/>
    <dgm:cxn modelId="{37587FF5-E93F-4C6E-A248-391C16007819}" type="presParOf" srcId="{9CECFBDA-E50B-49A0-AB77-F5B41F280445}" destId="{9C52B87C-F676-4EE5-910C-03C47BAFE747}" srcOrd="11" destOrd="0" presId="urn:microsoft.com/office/officeart/2005/8/layout/cycle5"/>
    <dgm:cxn modelId="{190AF2BE-7304-4863-A415-6E2350F1D13D}" type="presParOf" srcId="{9CECFBDA-E50B-49A0-AB77-F5B41F280445}" destId="{F3C8792F-0D00-4B9E-969C-CA9D42FCB94A}" srcOrd="12" destOrd="0" presId="urn:microsoft.com/office/officeart/2005/8/layout/cycle5"/>
    <dgm:cxn modelId="{4D643D1B-F757-46B0-8B1D-AAEED27F5F8E}" type="presParOf" srcId="{9CECFBDA-E50B-49A0-AB77-F5B41F280445}" destId="{A03EF8B2-EDCC-4645-BBE7-643CBE52D414}" srcOrd="13" destOrd="0" presId="urn:microsoft.com/office/officeart/2005/8/layout/cycle5"/>
    <dgm:cxn modelId="{42E44E74-77FA-42DE-9101-474202C56EBB}" type="presParOf" srcId="{9CECFBDA-E50B-49A0-AB77-F5B41F280445}" destId="{60979133-B398-4EB2-A62D-434B624A4AA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DFF7616-5A84-42BB-9D06-C998EFE09D16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A581014-49E7-4B20-9536-5F1E2BE4A54D}">
      <dgm:prSet phldrT="[Texto]" custT="1"/>
      <dgm:spPr/>
      <dgm:t>
        <a:bodyPr/>
        <a:lstStyle/>
        <a:p>
          <a:pPr algn="l"/>
          <a:r>
            <a:rPr lang="es-AR" sz="1800" b="1" dirty="0" smtClean="0">
              <a:solidFill>
                <a:schemeClr val="tx1"/>
              </a:solidFill>
            </a:rPr>
            <a:t>HUESPED</a:t>
          </a:r>
          <a:endParaRPr lang="es-AR" sz="1800" b="1" dirty="0">
            <a:solidFill>
              <a:schemeClr val="tx1"/>
            </a:solidFill>
          </a:endParaRPr>
        </a:p>
      </dgm:t>
    </dgm:pt>
    <dgm:pt modelId="{98928501-8031-4867-B245-7FD51F8FFADE}" type="parTrans" cxnId="{83690E5A-9E76-4F90-BDEC-2BEDBEBC1317}">
      <dgm:prSet/>
      <dgm:spPr/>
      <dgm:t>
        <a:bodyPr/>
        <a:lstStyle/>
        <a:p>
          <a:endParaRPr lang="es-AR"/>
        </a:p>
      </dgm:t>
    </dgm:pt>
    <dgm:pt modelId="{1097FB62-A082-455B-8351-51351352A1AD}" type="sibTrans" cxnId="{83690E5A-9E76-4F90-BDEC-2BEDBEBC1317}">
      <dgm:prSet/>
      <dgm:spPr/>
      <dgm:t>
        <a:bodyPr/>
        <a:lstStyle/>
        <a:p>
          <a:endParaRPr lang="es-AR"/>
        </a:p>
      </dgm:t>
    </dgm:pt>
    <dgm:pt modelId="{38428B78-5749-479B-805B-263C46A6F280}">
      <dgm:prSet phldrT="[Texto]" custT="1"/>
      <dgm:spPr/>
      <dgm:t>
        <a:bodyPr/>
        <a:lstStyle/>
        <a:p>
          <a:r>
            <a:rPr lang="es-AR" sz="1200" b="1" dirty="0" smtClean="0"/>
            <a:t>Edad</a:t>
          </a:r>
          <a:endParaRPr lang="es-AR" sz="1200" b="1" dirty="0"/>
        </a:p>
      </dgm:t>
    </dgm:pt>
    <dgm:pt modelId="{D59C7CC1-2829-4B0F-BE9E-72616B7A00E7}" type="parTrans" cxnId="{C5C7818B-7E05-4BB1-AE49-7BA79204AB26}">
      <dgm:prSet/>
      <dgm:spPr/>
      <dgm:t>
        <a:bodyPr/>
        <a:lstStyle/>
        <a:p>
          <a:endParaRPr lang="es-AR"/>
        </a:p>
      </dgm:t>
    </dgm:pt>
    <dgm:pt modelId="{8FCA7C0C-5103-44E2-95B2-F28245B59EF7}" type="sibTrans" cxnId="{C5C7818B-7E05-4BB1-AE49-7BA79204AB26}">
      <dgm:prSet/>
      <dgm:spPr/>
      <dgm:t>
        <a:bodyPr/>
        <a:lstStyle/>
        <a:p>
          <a:endParaRPr lang="es-AR"/>
        </a:p>
      </dgm:t>
    </dgm:pt>
    <dgm:pt modelId="{DD3AB0C0-4CE8-4936-BCE0-3C81CEF06355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EPIDEMIOLOGÍA</a:t>
          </a:r>
          <a:endParaRPr lang="es-AR" b="1" dirty="0">
            <a:solidFill>
              <a:schemeClr val="tx1"/>
            </a:solidFill>
          </a:endParaRPr>
        </a:p>
      </dgm:t>
    </dgm:pt>
    <dgm:pt modelId="{C7993F42-4216-487C-8588-D35C1EB6E5F4}" type="parTrans" cxnId="{D9F7BA93-71ED-4B9B-8770-2CA8136D53DA}">
      <dgm:prSet/>
      <dgm:spPr/>
      <dgm:t>
        <a:bodyPr/>
        <a:lstStyle/>
        <a:p>
          <a:endParaRPr lang="es-AR"/>
        </a:p>
      </dgm:t>
    </dgm:pt>
    <dgm:pt modelId="{652B2F28-F513-4D3F-BAC1-BCB26ABE20D7}" type="sibTrans" cxnId="{D9F7BA93-71ED-4B9B-8770-2CA8136D53DA}">
      <dgm:prSet/>
      <dgm:spPr/>
      <dgm:t>
        <a:bodyPr/>
        <a:lstStyle/>
        <a:p>
          <a:endParaRPr lang="es-AR"/>
        </a:p>
      </dgm:t>
    </dgm:pt>
    <dgm:pt modelId="{C8058016-94B7-4AFB-9A48-A717A1EC122C}">
      <dgm:prSet phldrT="[Texto]"/>
      <dgm:spPr/>
      <dgm:t>
        <a:bodyPr/>
        <a:lstStyle/>
        <a:p>
          <a:r>
            <a:rPr lang="es-AR" dirty="0" smtClean="0"/>
            <a:t>Domicilio</a:t>
          </a:r>
          <a:endParaRPr lang="es-AR" dirty="0"/>
        </a:p>
      </dgm:t>
    </dgm:pt>
    <dgm:pt modelId="{7D758AAE-32DB-4D79-954E-1FDE2C10F661}" type="parTrans" cxnId="{B55B91F4-B608-4997-9CAA-57E203DBC0F3}">
      <dgm:prSet/>
      <dgm:spPr/>
      <dgm:t>
        <a:bodyPr/>
        <a:lstStyle/>
        <a:p>
          <a:endParaRPr lang="es-AR"/>
        </a:p>
      </dgm:t>
    </dgm:pt>
    <dgm:pt modelId="{726337DA-90CF-496A-9CA7-D84A92318E20}" type="sibTrans" cxnId="{B55B91F4-B608-4997-9CAA-57E203DBC0F3}">
      <dgm:prSet/>
      <dgm:spPr/>
      <dgm:t>
        <a:bodyPr/>
        <a:lstStyle/>
        <a:p>
          <a:endParaRPr lang="es-AR"/>
        </a:p>
      </dgm:t>
    </dgm:pt>
    <dgm:pt modelId="{7A1FE17D-032B-4C9F-BA56-57A5EC94BCFF}">
      <dgm:prSet phldrT="[Texto]" custT="1"/>
      <dgm:spPr/>
      <dgm:t>
        <a:bodyPr/>
        <a:lstStyle/>
        <a:p>
          <a:r>
            <a:rPr lang="es-AR" sz="1600" b="1" dirty="0" smtClean="0">
              <a:solidFill>
                <a:schemeClr val="tx1"/>
              </a:solidFill>
            </a:rPr>
            <a:t>SINDROME</a:t>
          </a:r>
          <a:endParaRPr lang="es-AR" sz="1600" b="1" dirty="0">
            <a:solidFill>
              <a:schemeClr val="tx1"/>
            </a:solidFill>
          </a:endParaRPr>
        </a:p>
      </dgm:t>
    </dgm:pt>
    <dgm:pt modelId="{4C459D98-342B-4238-AD1A-A4181AFDE65F}" type="parTrans" cxnId="{5D8E1CE5-3843-4534-9731-017645F4CAE7}">
      <dgm:prSet/>
      <dgm:spPr/>
      <dgm:t>
        <a:bodyPr/>
        <a:lstStyle/>
        <a:p>
          <a:endParaRPr lang="es-AR"/>
        </a:p>
      </dgm:t>
    </dgm:pt>
    <dgm:pt modelId="{3D5F1621-FB76-4122-9F30-1D91187971D5}" type="sibTrans" cxnId="{5D8E1CE5-3843-4534-9731-017645F4CAE7}">
      <dgm:prSet/>
      <dgm:spPr/>
      <dgm:t>
        <a:bodyPr/>
        <a:lstStyle/>
        <a:p>
          <a:endParaRPr lang="es-AR"/>
        </a:p>
      </dgm:t>
    </dgm:pt>
    <dgm:pt modelId="{E8AABF46-F9D2-40E5-8FB1-C20014D2F178}">
      <dgm:prSet phldrT="[Texto]"/>
      <dgm:spPr/>
      <dgm:t>
        <a:bodyPr/>
        <a:lstStyle/>
        <a:p>
          <a:r>
            <a:rPr lang="es-AR" b="1" dirty="0" smtClean="0"/>
            <a:t>S. Febril</a:t>
          </a:r>
          <a:endParaRPr lang="es-AR" b="1" dirty="0"/>
        </a:p>
      </dgm:t>
    </dgm:pt>
    <dgm:pt modelId="{12884591-E5F4-4C86-B0E6-B3DBA99F29C7}" type="parTrans" cxnId="{4A0B0135-5E9A-440B-8440-2229F20FD1B0}">
      <dgm:prSet/>
      <dgm:spPr/>
      <dgm:t>
        <a:bodyPr/>
        <a:lstStyle/>
        <a:p>
          <a:endParaRPr lang="es-AR"/>
        </a:p>
      </dgm:t>
    </dgm:pt>
    <dgm:pt modelId="{57CCAAE8-B4AA-42EA-AE54-52323A32D139}" type="sibTrans" cxnId="{4A0B0135-5E9A-440B-8440-2229F20FD1B0}">
      <dgm:prSet/>
      <dgm:spPr/>
      <dgm:t>
        <a:bodyPr/>
        <a:lstStyle/>
        <a:p>
          <a:endParaRPr lang="es-AR"/>
        </a:p>
      </dgm:t>
    </dgm:pt>
    <dgm:pt modelId="{583F80E4-95E2-449F-B8ED-9C877B0FFA64}">
      <dgm:prSet phldrT="[Texto]" custT="1"/>
      <dgm:spPr/>
      <dgm:t>
        <a:bodyPr/>
        <a:lstStyle/>
        <a:p>
          <a:r>
            <a:rPr lang="es-AR" sz="2400" b="1" dirty="0" smtClean="0">
              <a:solidFill>
                <a:schemeClr val="tx1"/>
              </a:solidFill>
            </a:rPr>
            <a:t>FOCO</a:t>
          </a:r>
          <a:endParaRPr lang="es-AR" sz="2400" b="1" dirty="0">
            <a:solidFill>
              <a:schemeClr val="tx1"/>
            </a:solidFill>
          </a:endParaRPr>
        </a:p>
      </dgm:t>
    </dgm:pt>
    <dgm:pt modelId="{756A30C4-7B48-48C8-9097-4B50145AD547}" type="parTrans" cxnId="{2D352AF1-4091-4C8F-A8F8-C5CDE5E40603}">
      <dgm:prSet/>
      <dgm:spPr/>
      <dgm:t>
        <a:bodyPr/>
        <a:lstStyle/>
        <a:p>
          <a:endParaRPr lang="es-AR"/>
        </a:p>
      </dgm:t>
    </dgm:pt>
    <dgm:pt modelId="{E2C8A37B-4E83-4295-B7CD-BA910B4ACF91}" type="sibTrans" cxnId="{2D352AF1-4091-4C8F-A8F8-C5CDE5E40603}">
      <dgm:prSet/>
      <dgm:spPr/>
      <dgm:t>
        <a:bodyPr/>
        <a:lstStyle/>
        <a:p>
          <a:endParaRPr lang="es-AR"/>
        </a:p>
      </dgm:t>
    </dgm:pt>
    <dgm:pt modelId="{E3DC2C92-2BE9-405B-94EB-8760BCD77850}">
      <dgm:prSet phldrT="[Texto]"/>
      <dgm:spPr/>
      <dgm:t>
        <a:bodyPr/>
        <a:lstStyle/>
        <a:p>
          <a:r>
            <a:rPr lang="es-AR" b="1" dirty="0" err="1" smtClean="0"/>
            <a:t>Etiolgía</a:t>
          </a:r>
          <a:endParaRPr lang="es-AR" b="1" dirty="0"/>
        </a:p>
      </dgm:t>
    </dgm:pt>
    <dgm:pt modelId="{0F0B16E8-3E21-491F-BED2-39F48F9E089D}" type="parTrans" cxnId="{CDF14732-87AB-4394-B333-AC7CD59E9514}">
      <dgm:prSet/>
      <dgm:spPr/>
      <dgm:t>
        <a:bodyPr/>
        <a:lstStyle/>
        <a:p>
          <a:endParaRPr lang="es-AR"/>
        </a:p>
      </dgm:t>
    </dgm:pt>
    <dgm:pt modelId="{2C89165F-2CB1-429A-8189-86E6AF39DE47}" type="sibTrans" cxnId="{CDF14732-87AB-4394-B333-AC7CD59E9514}">
      <dgm:prSet/>
      <dgm:spPr/>
      <dgm:t>
        <a:bodyPr/>
        <a:lstStyle/>
        <a:p>
          <a:endParaRPr lang="es-AR"/>
        </a:p>
      </dgm:t>
    </dgm:pt>
    <dgm:pt modelId="{D3253822-421D-46FB-8114-96D498DEF895}">
      <dgm:prSet phldrT="[Texto]" custT="1"/>
      <dgm:spPr/>
      <dgm:t>
        <a:bodyPr/>
        <a:lstStyle/>
        <a:p>
          <a:r>
            <a:rPr lang="es-AR" sz="1200" b="1" dirty="0" smtClean="0"/>
            <a:t>Comorbilidades</a:t>
          </a:r>
          <a:endParaRPr lang="es-AR" sz="1200" b="1" dirty="0"/>
        </a:p>
      </dgm:t>
    </dgm:pt>
    <dgm:pt modelId="{E4AA4B39-B348-4E75-B561-C471408EB357}" type="parTrans" cxnId="{C5BB2756-8A62-4115-B5B9-AFD607002C8D}">
      <dgm:prSet/>
      <dgm:spPr/>
      <dgm:t>
        <a:bodyPr/>
        <a:lstStyle/>
        <a:p>
          <a:endParaRPr lang="es-AR"/>
        </a:p>
      </dgm:t>
    </dgm:pt>
    <dgm:pt modelId="{028F7E17-0CDF-400E-955B-CE83BE4AEB9E}" type="sibTrans" cxnId="{C5BB2756-8A62-4115-B5B9-AFD607002C8D}">
      <dgm:prSet/>
      <dgm:spPr/>
      <dgm:t>
        <a:bodyPr/>
        <a:lstStyle/>
        <a:p>
          <a:endParaRPr lang="es-AR"/>
        </a:p>
      </dgm:t>
    </dgm:pt>
    <dgm:pt modelId="{D78242A6-2790-4204-93AB-3A5A5B3E0B50}">
      <dgm:prSet phldrT="[Texto]" custT="1"/>
      <dgm:spPr/>
      <dgm:t>
        <a:bodyPr/>
        <a:lstStyle/>
        <a:p>
          <a:r>
            <a:rPr lang="es-AR" sz="1200" b="1" dirty="0" smtClean="0"/>
            <a:t>HIC</a:t>
          </a:r>
          <a:endParaRPr lang="es-AR" sz="1200" b="1" dirty="0"/>
        </a:p>
      </dgm:t>
    </dgm:pt>
    <dgm:pt modelId="{82BB8105-8B16-4DE0-824C-A7885D596088}" type="parTrans" cxnId="{677F5C86-69D3-4ECC-84C3-AC6597BA42EC}">
      <dgm:prSet/>
      <dgm:spPr/>
      <dgm:t>
        <a:bodyPr/>
        <a:lstStyle/>
        <a:p>
          <a:endParaRPr lang="es-AR"/>
        </a:p>
      </dgm:t>
    </dgm:pt>
    <dgm:pt modelId="{2EB3F854-62E3-40AF-A7FD-57B8DDAA3AFD}" type="sibTrans" cxnId="{677F5C86-69D3-4ECC-84C3-AC6597BA42EC}">
      <dgm:prSet/>
      <dgm:spPr/>
      <dgm:t>
        <a:bodyPr/>
        <a:lstStyle/>
        <a:p>
          <a:endParaRPr lang="es-AR"/>
        </a:p>
      </dgm:t>
    </dgm:pt>
    <dgm:pt modelId="{339A32AA-68A1-494F-A0A4-78A11E83CEBA}">
      <dgm:prSet phldrT="[Texto]"/>
      <dgm:spPr/>
      <dgm:t>
        <a:bodyPr/>
        <a:lstStyle/>
        <a:p>
          <a:r>
            <a:rPr lang="es-AR" dirty="0" smtClean="0"/>
            <a:t>E. Local</a:t>
          </a:r>
          <a:endParaRPr lang="es-AR" dirty="0"/>
        </a:p>
      </dgm:t>
    </dgm:pt>
    <dgm:pt modelId="{5482EEDA-2640-4E77-9325-D0294BE96786}" type="parTrans" cxnId="{6DBD82B7-BABC-4652-9116-0F0440CA2B29}">
      <dgm:prSet/>
      <dgm:spPr/>
      <dgm:t>
        <a:bodyPr/>
        <a:lstStyle/>
        <a:p>
          <a:endParaRPr lang="es-AR"/>
        </a:p>
      </dgm:t>
    </dgm:pt>
    <dgm:pt modelId="{0A2D0351-BE59-44ED-924B-C27AC855A797}" type="sibTrans" cxnId="{6DBD82B7-BABC-4652-9116-0F0440CA2B29}">
      <dgm:prSet/>
      <dgm:spPr/>
      <dgm:t>
        <a:bodyPr/>
        <a:lstStyle/>
        <a:p>
          <a:endParaRPr lang="es-AR"/>
        </a:p>
      </dgm:t>
    </dgm:pt>
    <dgm:pt modelId="{AD349CE7-B167-4189-B54E-C70CCED4AB68}">
      <dgm:prSet phldrT="[Texto]"/>
      <dgm:spPr/>
      <dgm:t>
        <a:bodyPr/>
        <a:lstStyle/>
        <a:p>
          <a:r>
            <a:rPr lang="es-AR" b="1" dirty="0" smtClean="0"/>
            <a:t>SIRS</a:t>
          </a:r>
          <a:endParaRPr lang="es-AR" b="1" dirty="0"/>
        </a:p>
      </dgm:t>
    </dgm:pt>
    <dgm:pt modelId="{065E8FB7-144D-49DC-8AF8-BD93E8ACEECA}" type="parTrans" cxnId="{C223F6A6-CD41-4FB1-A71D-787012386C5F}">
      <dgm:prSet/>
      <dgm:spPr/>
      <dgm:t>
        <a:bodyPr/>
        <a:lstStyle/>
        <a:p>
          <a:endParaRPr lang="es-AR"/>
        </a:p>
      </dgm:t>
    </dgm:pt>
    <dgm:pt modelId="{065B0D55-982F-4032-904F-32529C96F273}" type="sibTrans" cxnId="{C223F6A6-CD41-4FB1-A71D-787012386C5F}">
      <dgm:prSet/>
      <dgm:spPr/>
      <dgm:t>
        <a:bodyPr/>
        <a:lstStyle/>
        <a:p>
          <a:endParaRPr lang="es-AR"/>
        </a:p>
      </dgm:t>
    </dgm:pt>
    <dgm:pt modelId="{7D25FE17-1F42-4775-A6A1-7F0FA4B0A88B}">
      <dgm:prSet phldrT="[Texto]"/>
      <dgm:spPr/>
      <dgm:t>
        <a:bodyPr/>
        <a:lstStyle/>
        <a:p>
          <a:r>
            <a:rPr lang="es-AR" b="1" dirty="0" smtClean="0"/>
            <a:t>Sepsis</a:t>
          </a:r>
          <a:endParaRPr lang="es-AR" b="1" dirty="0"/>
        </a:p>
      </dgm:t>
    </dgm:pt>
    <dgm:pt modelId="{8572414C-91DB-4AEF-90B4-0AD35940DDAF}" type="parTrans" cxnId="{616142F0-3CE4-4761-8A7E-EA1A1A90B728}">
      <dgm:prSet/>
      <dgm:spPr/>
      <dgm:t>
        <a:bodyPr/>
        <a:lstStyle/>
        <a:p>
          <a:endParaRPr lang="es-AR"/>
        </a:p>
      </dgm:t>
    </dgm:pt>
    <dgm:pt modelId="{B2FC3A03-DD09-4F74-8616-9E5F8E90603A}" type="sibTrans" cxnId="{616142F0-3CE4-4761-8A7E-EA1A1A90B728}">
      <dgm:prSet/>
      <dgm:spPr/>
      <dgm:t>
        <a:bodyPr/>
        <a:lstStyle/>
        <a:p>
          <a:endParaRPr lang="es-AR"/>
        </a:p>
      </dgm:t>
    </dgm:pt>
    <dgm:pt modelId="{6D94C2DC-96DA-40A4-A0B6-91BD395E96D5}">
      <dgm:prSet phldrT="[Texto]"/>
      <dgm:spPr/>
      <dgm:t>
        <a:bodyPr/>
        <a:lstStyle/>
        <a:p>
          <a:r>
            <a:rPr lang="es-AR" b="1" dirty="0" smtClean="0"/>
            <a:t>Ms Complementarios</a:t>
          </a:r>
          <a:endParaRPr lang="es-AR" b="1" dirty="0"/>
        </a:p>
      </dgm:t>
    </dgm:pt>
    <dgm:pt modelId="{42033D48-1E67-4351-BF25-C3D8A77F6802}" type="parTrans" cxnId="{7E5BE21A-E096-452B-B32F-525FA8D8851A}">
      <dgm:prSet/>
      <dgm:spPr/>
      <dgm:t>
        <a:bodyPr/>
        <a:lstStyle/>
        <a:p>
          <a:endParaRPr lang="es-AR"/>
        </a:p>
      </dgm:t>
    </dgm:pt>
    <dgm:pt modelId="{2845EC83-64F9-426D-BA5C-C2F9BAA0AD4E}" type="sibTrans" cxnId="{7E5BE21A-E096-452B-B32F-525FA8D8851A}">
      <dgm:prSet/>
      <dgm:spPr/>
      <dgm:t>
        <a:bodyPr/>
        <a:lstStyle/>
        <a:p>
          <a:endParaRPr lang="es-AR"/>
        </a:p>
      </dgm:t>
    </dgm:pt>
    <dgm:pt modelId="{225AD585-A482-40A4-9C3C-617E149D0AA1}" type="pres">
      <dgm:prSet presAssocID="{CDFF7616-5A84-42BB-9D06-C998EFE09D1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4B75A45-E802-4D73-B7CF-99ED9C5056FE}" type="pres">
      <dgm:prSet presAssocID="{CDFF7616-5A84-42BB-9D06-C998EFE09D16}" presName="children" presStyleCnt="0"/>
      <dgm:spPr/>
    </dgm:pt>
    <dgm:pt modelId="{322982A6-011E-47F4-A4C1-B559E51B3EA3}" type="pres">
      <dgm:prSet presAssocID="{CDFF7616-5A84-42BB-9D06-C998EFE09D16}" presName="child1group" presStyleCnt="0"/>
      <dgm:spPr/>
    </dgm:pt>
    <dgm:pt modelId="{3383C4D7-1B65-4A9D-A9A0-F1FCFDC160F5}" type="pres">
      <dgm:prSet presAssocID="{CDFF7616-5A84-42BB-9D06-C998EFE09D16}" presName="child1" presStyleLbl="bgAcc1" presStyleIdx="0" presStyleCnt="4"/>
      <dgm:spPr/>
      <dgm:t>
        <a:bodyPr/>
        <a:lstStyle/>
        <a:p>
          <a:endParaRPr lang="es-AR"/>
        </a:p>
      </dgm:t>
    </dgm:pt>
    <dgm:pt modelId="{0E871539-EED7-4308-AD60-4D23FC318DFD}" type="pres">
      <dgm:prSet presAssocID="{CDFF7616-5A84-42BB-9D06-C998EFE09D16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58AF4D1-DC9A-4F19-AFA4-F8F8AEF63012}" type="pres">
      <dgm:prSet presAssocID="{CDFF7616-5A84-42BB-9D06-C998EFE09D16}" presName="child2group" presStyleCnt="0"/>
      <dgm:spPr/>
    </dgm:pt>
    <dgm:pt modelId="{608FF966-2BEB-4433-8C9B-5085F20EAD69}" type="pres">
      <dgm:prSet presAssocID="{CDFF7616-5A84-42BB-9D06-C998EFE09D16}" presName="child2" presStyleLbl="bgAcc1" presStyleIdx="1" presStyleCnt="4"/>
      <dgm:spPr/>
      <dgm:t>
        <a:bodyPr/>
        <a:lstStyle/>
        <a:p>
          <a:endParaRPr lang="es-AR"/>
        </a:p>
      </dgm:t>
    </dgm:pt>
    <dgm:pt modelId="{242EB910-A701-431C-8B77-27BA3DD950F0}" type="pres">
      <dgm:prSet presAssocID="{CDFF7616-5A84-42BB-9D06-C998EFE09D16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0662159-822A-4033-B3D9-C52DC5FAD189}" type="pres">
      <dgm:prSet presAssocID="{CDFF7616-5A84-42BB-9D06-C998EFE09D16}" presName="child3group" presStyleCnt="0"/>
      <dgm:spPr/>
    </dgm:pt>
    <dgm:pt modelId="{112EAAE7-A1DF-4224-B4EE-E48AF5FED5AB}" type="pres">
      <dgm:prSet presAssocID="{CDFF7616-5A84-42BB-9D06-C998EFE09D16}" presName="child3" presStyleLbl="bgAcc1" presStyleIdx="2" presStyleCnt="4"/>
      <dgm:spPr/>
      <dgm:t>
        <a:bodyPr/>
        <a:lstStyle/>
        <a:p>
          <a:endParaRPr lang="es-AR"/>
        </a:p>
      </dgm:t>
    </dgm:pt>
    <dgm:pt modelId="{4C7F9527-7637-4378-92CD-B2C7F7788C44}" type="pres">
      <dgm:prSet presAssocID="{CDFF7616-5A84-42BB-9D06-C998EFE09D16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162940F-38A5-4C30-B442-51E6A12A56EB}" type="pres">
      <dgm:prSet presAssocID="{CDFF7616-5A84-42BB-9D06-C998EFE09D16}" presName="child4group" presStyleCnt="0"/>
      <dgm:spPr/>
    </dgm:pt>
    <dgm:pt modelId="{1193E951-1856-48C6-961D-CDFEAE64CD4F}" type="pres">
      <dgm:prSet presAssocID="{CDFF7616-5A84-42BB-9D06-C998EFE09D16}" presName="child4" presStyleLbl="bgAcc1" presStyleIdx="3" presStyleCnt="4"/>
      <dgm:spPr/>
      <dgm:t>
        <a:bodyPr/>
        <a:lstStyle/>
        <a:p>
          <a:endParaRPr lang="es-AR"/>
        </a:p>
      </dgm:t>
    </dgm:pt>
    <dgm:pt modelId="{364CB6AD-E807-4CF3-AF32-2B10BDF62311}" type="pres">
      <dgm:prSet presAssocID="{CDFF7616-5A84-42BB-9D06-C998EFE09D16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DCAE771-1766-438F-B892-C8C9F33F89D4}" type="pres">
      <dgm:prSet presAssocID="{CDFF7616-5A84-42BB-9D06-C998EFE09D16}" presName="childPlaceholder" presStyleCnt="0"/>
      <dgm:spPr/>
    </dgm:pt>
    <dgm:pt modelId="{865861B6-EA27-424A-99CB-772EEFBE182D}" type="pres">
      <dgm:prSet presAssocID="{CDFF7616-5A84-42BB-9D06-C998EFE09D16}" presName="circle" presStyleCnt="0"/>
      <dgm:spPr/>
    </dgm:pt>
    <dgm:pt modelId="{E7206907-0913-4495-829B-6503B809EC01}" type="pres">
      <dgm:prSet presAssocID="{CDFF7616-5A84-42BB-9D06-C998EFE09D16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CD2C0F7-2BEA-4D66-BD9F-FD3CC97A89B6}" type="pres">
      <dgm:prSet presAssocID="{CDFF7616-5A84-42BB-9D06-C998EFE09D16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FD76C8F-35E1-4281-8885-E2C2DBF9E0F1}" type="pres">
      <dgm:prSet presAssocID="{CDFF7616-5A84-42BB-9D06-C998EFE09D16}" presName="quadrant3" presStyleLbl="node1" presStyleIdx="2" presStyleCnt="4" custLinFactNeighborX="-4041" custLinFactNeighborY="-211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3FABFC5-E248-4D0F-BE76-66F709A071F7}" type="pres">
      <dgm:prSet presAssocID="{CDFF7616-5A84-42BB-9D06-C998EFE09D16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1E789FC-AB68-4D95-9882-6E141701FDAF}" type="pres">
      <dgm:prSet presAssocID="{CDFF7616-5A84-42BB-9D06-C998EFE09D16}" presName="quadrantPlaceholder" presStyleCnt="0"/>
      <dgm:spPr/>
    </dgm:pt>
    <dgm:pt modelId="{C1F81F44-5BB0-4C69-9B60-27FBBC1596B1}" type="pres">
      <dgm:prSet presAssocID="{CDFF7616-5A84-42BB-9D06-C998EFE09D16}" presName="center1" presStyleLbl="fgShp" presStyleIdx="0" presStyleCnt="2"/>
      <dgm:spPr/>
    </dgm:pt>
    <dgm:pt modelId="{431682B7-1A47-4C84-A19E-D3C77C44A32C}" type="pres">
      <dgm:prSet presAssocID="{CDFF7616-5A84-42BB-9D06-C998EFE09D16}" presName="center2" presStyleLbl="fgShp" presStyleIdx="1" presStyleCnt="2"/>
      <dgm:spPr/>
    </dgm:pt>
  </dgm:ptLst>
  <dgm:cxnLst>
    <dgm:cxn modelId="{7E5BE21A-E096-452B-B32F-525FA8D8851A}" srcId="{583F80E4-95E2-449F-B8ED-9C877B0FFA64}" destId="{6D94C2DC-96DA-40A4-A0B6-91BD395E96D5}" srcOrd="1" destOrd="0" parTransId="{42033D48-1E67-4351-BF25-C3D8A77F6802}" sibTransId="{2845EC83-64F9-426D-BA5C-C2F9BAA0AD4E}"/>
    <dgm:cxn modelId="{DEDB289B-E097-456D-B9D9-19373EFB15EC}" type="presOf" srcId="{DD3AB0C0-4CE8-4936-BCE0-3C81CEF06355}" destId="{6CD2C0F7-2BEA-4D66-BD9F-FD3CC97A89B6}" srcOrd="0" destOrd="0" presId="urn:microsoft.com/office/officeart/2005/8/layout/cycle4"/>
    <dgm:cxn modelId="{15AFDFF4-607E-4927-B4F8-ABC7CF7C9D14}" type="presOf" srcId="{D3253822-421D-46FB-8114-96D498DEF895}" destId="{3383C4D7-1B65-4A9D-A9A0-F1FCFDC160F5}" srcOrd="0" destOrd="1" presId="urn:microsoft.com/office/officeart/2005/8/layout/cycle4"/>
    <dgm:cxn modelId="{F0AC944F-2D2A-4874-AB7D-36F42DCF6452}" type="presOf" srcId="{C8058016-94B7-4AFB-9A48-A717A1EC122C}" destId="{608FF966-2BEB-4433-8C9B-5085F20EAD69}" srcOrd="0" destOrd="0" presId="urn:microsoft.com/office/officeart/2005/8/layout/cycle4"/>
    <dgm:cxn modelId="{677F5C86-69D3-4ECC-84C3-AC6597BA42EC}" srcId="{0A581014-49E7-4B20-9536-5F1E2BE4A54D}" destId="{D78242A6-2790-4204-93AB-3A5A5B3E0B50}" srcOrd="2" destOrd="0" parTransId="{82BB8105-8B16-4DE0-824C-A7885D596088}" sibTransId="{2EB3F854-62E3-40AF-A7FD-57B8DDAA3AFD}"/>
    <dgm:cxn modelId="{5D8E1CE5-3843-4534-9731-017645F4CAE7}" srcId="{CDFF7616-5A84-42BB-9D06-C998EFE09D16}" destId="{7A1FE17D-032B-4C9F-BA56-57A5EC94BCFF}" srcOrd="2" destOrd="0" parTransId="{4C459D98-342B-4238-AD1A-A4181AFDE65F}" sibTransId="{3D5F1621-FB76-4122-9F30-1D91187971D5}"/>
    <dgm:cxn modelId="{BA1203BC-4541-4D87-9ED7-E375DF673A27}" type="presOf" srcId="{38428B78-5749-479B-805B-263C46A6F280}" destId="{3383C4D7-1B65-4A9D-A9A0-F1FCFDC160F5}" srcOrd="0" destOrd="0" presId="urn:microsoft.com/office/officeart/2005/8/layout/cycle4"/>
    <dgm:cxn modelId="{83690E5A-9E76-4F90-BDEC-2BEDBEBC1317}" srcId="{CDFF7616-5A84-42BB-9D06-C998EFE09D16}" destId="{0A581014-49E7-4B20-9536-5F1E2BE4A54D}" srcOrd="0" destOrd="0" parTransId="{98928501-8031-4867-B245-7FD51F8FFADE}" sibTransId="{1097FB62-A082-455B-8351-51351352A1AD}"/>
    <dgm:cxn modelId="{1DD4B663-3E2F-4271-BB52-EAAEEF052B05}" type="presOf" srcId="{C8058016-94B7-4AFB-9A48-A717A1EC122C}" destId="{242EB910-A701-431C-8B77-27BA3DD950F0}" srcOrd="1" destOrd="0" presId="urn:microsoft.com/office/officeart/2005/8/layout/cycle4"/>
    <dgm:cxn modelId="{4A0B0135-5E9A-440B-8440-2229F20FD1B0}" srcId="{7A1FE17D-032B-4C9F-BA56-57A5EC94BCFF}" destId="{E8AABF46-F9D2-40E5-8FB1-C20014D2F178}" srcOrd="0" destOrd="0" parTransId="{12884591-E5F4-4C86-B0E6-B3DBA99F29C7}" sibTransId="{57CCAAE8-B4AA-42EA-AE54-52323A32D139}"/>
    <dgm:cxn modelId="{C223F6A6-CD41-4FB1-A71D-787012386C5F}" srcId="{7A1FE17D-032B-4C9F-BA56-57A5EC94BCFF}" destId="{AD349CE7-B167-4189-B54E-C70CCED4AB68}" srcOrd="1" destOrd="0" parTransId="{065E8FB7-144D-49DC-8AF8-BD93E8ACEECA}" sibTransId="{065B0D55-982F-4032-904F-32529C96F273}"/>
    <dgm:cxn modelId="{A4EB97D4-807B-4F2B-9089-F7C6851C1EBE}" type="presOf" srcId="{AD349CE7-B167-4189-B54E-C70CCED4AB68}" destId="{112EAAE7-A1DF-4224-B4EE-E48AF5FED5AB}" srcOrd="0" destOrd="1" presId="urn:microsoft.com/office/officeart/2005/8/layout/cycle4"/>
    <dgm:cxn modelId="{6DBD82B7-BABC-4652-9116-0F0440CA2B29}" srcId="{DD3AB0C0-4CE8-4936-BCE0-3C81CEF06355}" destId="{339A32AA-68A1-494F-A0A4-78A11E83CEBA}" srcOrd="1" destOrd="0" parTransId="{5482EEDA-2640-4E77-9325-D0294BE96786}" sibTransId="{0A2D0351-BE59-44ED-924B-C27AC855A797}"/>
    <dgm:cxn modelId="{CDF14732-87AB-4394-B333-AC7CD59E9514}" srcId="{583F80E4-95E2-449F-B8ED-9C877B0FFA64}" destId="{E3DC2C92-2BE9-405B-94EB-8760BCD77850}" srcOrd="0" destOrd="0" parTransId="{0F0B16E8-3E21-491F-BED2-39F48F9E089D}" sibTransId="{2C89165F-2CB1-429A-8189-86E6AF39DE47}"/>
    <dgm:cxn modelId="{3D2E1D06-3FE8-4657-B9BC-EBA6F7AE9D9E}" type="presOf" srcId="{E3DC2C92-2BE9-405B-94EB-8760BCD77850}" destId="{1193E951-1856-48C6-961D-CDFEAE64CD4F}" srcOrd="0" destOrd="0" presId="urn:microsoft.com/office/officeart/2005/8/layout/cycle4"/>
    <dgm:cxn modelId="{4B3BF43F-D629-40AF-98D8-877A992CBE39}" type="presOf" srcId="{0A581014-49E7-4B20-9536-5F1E2BE4A54D}" destId="{E7206907-0913-4495-829B-6503B809EC01}" srcOrd="0" destOrd="0" presId="urn:microsoft.com/office/officeart/2005/8/layout/cycle4"/>
    <dgm:cxn modelId="{D9F7BA93-71ED-4B9B-8770-2CA8136D53DA}" srcId="{CDFF7616-5A84-42BB-9D06-C998EFE09D16}" destId="{DD3AB0C0-4CE8-4936-BCE0-3C81CEF06355}" srcOrd="1" destOrd="0" parTransId="{C7993F42-4216-487C-8588-D35C1EB6E5F4}" sibTransId="{652B2F28-F513-4D3F-BAC1-BCB26ABE20D7}"/>
    <dgm:cxn modelId="{C5C7818B-7E05-4BB1-AE49-7BA79204AB26}" srcId="{0A581014-49E7-4B20-9536-5F1E2BE4A54D}" destId="{38428B78-5749-479B-805B-263C46A6F280}" srcOrd="0" destOrd="0" parTransId="{D59C7CC1-2829-4B0F-BE9E-72616B7A00E7}" sibTransId="{8FCA7C0C-5103-44E2-95B2-F28245B59EF7}"/>
    <dgm:cxn modelId="{9BE93892-000B-4F79-AE59-F2816070F249}" type="presOf" srcId="{7D25FE17-1F42-4775-A6A1-7F0FA4B0A88B}" destId="{112EAAE7-A1DF-4224-B4EE-E48AF5FED5AB}" srcOrd="0" destOrd="2" presId="urn:microsoft.com/office/officeart/2005/8/layout/cycle4"/>
    <dgm:cxn modelId="{D2250E3D-86BA-4B24-B16B-0CBAE148C1D3}" type="presOf" srcId="{AD349CE7-B167-4189-B54E-C70CCED4AB68}" destId="{4C7F9527-7637-4378-92CD-B2C7F7788C44}" srcOrd="1" destOrd="1" presId="urn:microsoft.com/office/officeart/2005/8/layout/cycle4"/>
    <dgm:cxn modelId="{91F44D93-0C9E-4E08-8653-E6F5BE8ECF9B}" type="presOf" srcId="{6D94C2DC-96DA-40A4-A0B6-91BD395E96D5}" destId="{364CB6AD-E807-4CF3-AF32-2B10BDF62311}" srcOrd="1" destOrd="1" presId="urn:microsoft.com/office/officeart/2005/8/layout/cycle4"/>
    <dgm:cxn modelId="{6FD3CF26-5A11-4EF8-BACD-63B19D43920E}" type="presOf" srcId="{E3DC2C92-2BE9-405B-94EB-8760BCD77850}" destId="{364CB6AD-E807-4CF3-AF32-2B10BDF62311}" srcOrd="1" destOrd="0" presId="urn:microsoft.com/office/officeart/2005/8/layout/cycle4"/>
    <dgm:cxn modelId="{D2120057-ECBE-4C0F-BFE1-47FD3CF49D8F}" type="presOf" srcId="{6D94C2DC-96DA-40A4-A0B6-91BD395E96D5}" destId="{1193E951-1856-48C6-961D-CDFEAE64CD4F}" srcOrd="0" destOrd="1" presId="urn:microsoft.com/office/officeart/2005/8/layout/cycle4"/>
    <dgm:cxn modelId="{31977821-5B0A-48AA-B228-493B0C4BD694}" type="presOf" srcId="{D78242A6-2790-4204-93AB-3A5A5B3E0B50}" destId="{0E871539-EED7-4308-AD60-4D23FC318DFD}" srcOrd="1" destOrd="2" presId="urn:microsoft.com/office/officeart/2005/8/layout/cycle4"/>
    <dgm:cxn modelId="{538A6A7D-611A-417B-ADB3-A53CD3B3A788}" type="presOf" srcId="{583F80E4-95E2-449F-B8ED-9C877B0FFA64}" destId="{D3FABFC5-E248-4D0F-BE76-66F709A071F7}" srcOrd="0" destOrd="0" presId="urn:microsoft.com/office/officeart/2005/8/layout/cycle4"/>
    <dgm:cxn modelId="{B18ED970-1AF3-4180-A4ED-A0065737B0F4}" type="presOf" srcId="{7D25FE17-1F42-4775-A6A1-7F0FA4B0A88B}" destId="{4C7F9527-7637-4378-92CD-B2C7F7788C44}" srcOrd="1" destOrd="2" presId="urn:microsoft.com/office/officeart/2005/8/layout/cycle4"/>
    <dgm:cxn modelId="{D44F7C8E-2854-48B2-AF4A-45EED1A902B8}" type="presOf" srcId="{339A32AA-68A1-494F-A0A4-78A11E83CEBA}" destId="{242EB910-A701-431C-8B77-27BA3DD950F0}" srcOrd="1" destOrd="1" presId="urn:microsoft.com/office/officeart/2005/8/layout/cycle4"/>
    <dgm:cxn modelId="{0FF1CB9F-7DE0-4F3B-8D45-3C5CF5EFE786}" type="presOf" srcId="{339A32AA-68A1-494F-A0A4-78A11E83CEBA}" destId="{608FF966-2BEB-4433-8C9B-5085F20EAD69}" srcOrd="0" destOrd="1" presId="urn:microsoft.com/office/officeart/2005/8/layout/cycle4"/>
    <dgm:cxn modelId="{02B19794-CA89-4F17-AA43-B8FACF42751E}" type="presOf" srcId="{38428B78-5749-479B-805B-263C46A6F280}" destId="{0E871539-EED7-4308-AD60-4D23FC318DFD}" srcOrd="1" destOrd="0" presId="urn:microsoft.com/office/officeart/2005/8/layout/cycle4"/>
    <dgm:cxn modelId="{98034B89-1CC3-4DCC-B28E-D43E7A25D3A6}" type="presOf" srcId="{D3253822-421D-46FB-8114-96D498DEF895}" destId="{0E871539-EED7-4308-AD60-4D23FC318DFD}" srcOrd="1" destOrd="1" presId="urn:microsoft.com/office/officeart/2005/8/layout/cycle4"/>
    <dgm:cxn modelId="{C5BB2756-8A62-4115-B5B9-AFD607002C8D}" srcId="{0A581014-49E7-4B20-9536-5F1E2BE4A54D}" destId="{D3253822-421D-46FB-8114-96D498DEF895}" srcOrd="1" destOrd="0" parTransId="{E4AA4B39-B348-4E75-B561-C471408EB357}" sibTransId="{028F7E17-0CDF-400E-955B-CE83BE4AEB9E}"/>
    <dgm:cxn modelId="{616142F0-3CE4-4761-8A7E-EA1A1A90B728}" srcId="{7A1FE17D-032B-4C9F-BA56-57A5EC94BCFF}" destId="{7D25FE17-1F42-4775-A6A1-7F0FA4B0A88B}" srcOrd="2" destOrd="0" parTransId="{8572414C-91DB-4AEF-90B4-0AD35940DDAF}" sibTransId="{B2FC3A03-DD09-4F74-8616-9E5F8E90603A}"/>
    <dgm:cxn modelId="{A6C09539-E1D1-4BCC-98DB-8C975234F419}" type="presOf" srcId="{E8AABF46-F9D2-40E5-8FB1-C20014D2F178}" destId="{112EAAE7-A1DF-4224-B4EE-E48AF5FED5AB}" srcOrd="0" destOrd="0" presId="urn:microsoft.com/office/officeart/2005/8/layout/cycle4"/>
    <dgm:cxn modelId="{2D352AF1-4091-4C8F-A8F8-C5CDE5E40603}" srcId="{CDFF7616-5A84-42BB-9D06-C998EFE09D16}" destId="{583F80E4-95E2-449F-B8ED-9C877B0FFA64}" srcOrd="3" destOrd="0" parTransId="{756A30C4-7B48-48C8-9097-4B50145AD547}" sibTransId="{E2C8A37B-4E83-4295-B7CD-BA910B4ACF91}"/>
    <dgm:cxn modelId="{A7F2911A-4311-4FE6-BE87-DC03049C9A99}" type="presOf" srcId="{D78242A6-2790-4204-93AB-3A5A5B3E0B50}" destId="{3383C4D7-1B65-4A9D-A9A0-F1FCFDC160F5}" srcOrd="0" destOrd="2" presId="urn:microsoft.com/office/officeart/2005/8/layout/cycle4"/>
    <dgm:cxn modelId="{F9CEF1C8-B998-4733-8C74-ABE5B99FF92A}" type="presOf" srcId="{CDFF7616-5A84-42BB-9D06-C998EFE09D16}" destId="{225AD585-A482-40A4-9C3C-617E149D0AA1}" srcOrd="0" destOrd="0" presId="urn:microsoft.com/office/officeart/2005/8/layout/cycle4"/>
    <dgm:cxn modelId="{8D202D07-9A3A-4EB6-88DF-DDC6551AD9BF}" type="presOf" srcId="{E8AABF46-F9D2-40E5-8FB1-C20014D2F178}" destId="{4C7F9527-7637-4378-92CD-B2C7F7788C44}" srcOrd="1" destOrd="0" presId="urn:microsoft.com/office/officeart/2005/8/layout/cycle4"/>
    <dgm:cxn modelId="{B060CD43-783F-4AB2-8FEF-8BD393AED6A9}" type="presOf" srcId="{7A1FE17D-032B-4C9F-BA56-57A5EC94BCFF}" destId="{CFD76C8F-35E1-4281-8885-E2C2DBF9E0F1}" srcOrd="0" destOrd="0" presId="urn:microsoft.com/office/officeart/2005/8/layout/cycle4"/>
    <dgm:cxn modelId="{B55B91F4-B608-4997-9CAA-57E203DBC0F3}" srcId="{DD3AB0C0-4CE8-4936-BCE0-3C81CEF06355}" destId="{C8058016-94B7-4AFB-9A48-A717A1EC122C}" srcOrd="0" destOrd="0" parTransId="{7D758AAE-32DB-4D79-954E-1FDE2C10F661}" sibTransId="{726337DA-90CF-496A-9CA7-D84A92318E20}"/>
    <dgm:cxn modelId="{99018DD5-A26D-4EC4-9C47-1E8F4BDD37EA}" type="presParOf" srcId="{225AD585-A482-40A4-9C3C-617E149D0AA1}" destId="{54B75A45-E802-4D73-B7CF-99ED9C5056FE}" srcOrd="0" destOrd="0" presId="urn:microsoft.com/office/officeart/2005/8/layout/cycle4"/>
    <dgm:cxn modelId="{FA88EB24-BDB0-4735-B8CB-8749EB4F21F9}" type="presParOf" srcId="{54B75A45-E802-4D73-B7CF-99ED9C5056FE}" destId="{322982A6-011E-47F4-A4C1-B559E51B3EA3}" srcOrd="0" destOrd="0" presId="urn:microsoft.com/office/officeart/2005/8/layout/cycle4"/>
    <dgm:cxn modelId="{61B0FF95-866C-4AD7-ACAC-5F88513468BA}" type="presParOf" srcId="{322982A6-011E-47F4-A4C1-B559E51B3EA3}" destId="{3383C4D7-1B65-4A9D-A9A0-F1FCFDC160F5}" srcOrd="0" destOrd="0" presId="urn:microsoft.com/office/officeart/2005/8/layout/cycle4"/>
    <dgm:cxn modelId="{A6DF30AC-F89D-4DD4-B7AD-C45F26CF2446}" type="presParOf" srcId="{322982A6-011E-47F4-A4C1-B559E51B3EA3}" destId="{0E871539-EED7-4308-AD60-4D23FC318DFD}" srcOrd="1" destOrd="0" presId="urn:microsoft.com/office/officeart/2005/8/layout/cycle4"/>
    <dgm:cxn modelId="{E9D8337D-92C9-4129-AB0A-A0FF06852971}" type="presParOf" srcId="{54B75A45-E802-4D73-B7CF-99ED9C5056FE}" destId="{558AF4D1-DC9A-4F19-AFA4-F8F8AEF63012}" srcOrd="1" destOrd="0" presId="urn:microsoft.com/office/officeart/2005/8/layout/cycle4"/>
    <dgm:cxn modelId="{B1FBFC00-AA78-4380-939A-761B79060C4D}" type="presParOf" srcId="{558AF4D1-DC9A-4F19-AFA4-F8F8AEF63012}" destId="{608FF966-2BEB-4433-8C9B-5085F20EAD69}" srcOrd="0" destOrd="0" presId="urn:microsoft.com/office/officeart/2005/8/layout/cycle4"/>
    <dgm:cxn modelId="{CDD32D75-90AD-4930-A823-4F45692591CF}" type="presParOf" srcId="{558AF4D1-DC9A-4F19-AFA4-F8F8AEF63012}" destId="{242EB910-A701-431C-8B77-27BA3DD950F0}" srcOrd="1" destOrd="0" presId="urn:microsoft.com/office/officeart/2005/8/layout/cycle4"/>
    <dgm:cxn modelId="{A5287FCB-CAC3-4092-BACF-CA169E019E47}" type="presParOf" srcId="{54B75A45-E802-4D73-B7CF-99ED9C5056FE}" destId="{20662159-822A-4033-B3D9-C52DC5FAD189}" srcOrd="2" destOrd="0" presId="urn:microsoft.com/office/officeart/2005/8/layout/cycle4"/>
    <dgm:cxn modelId="{0F5D46FB-A5D7-498F-A1F0-07EF9927B7EB}" type="presParOf" srcId="{20662159-822A-4033-B3D9-C52DC5FAD189}" destId="{112EAAE7-A1DF-4224-B4EE-E48AF5FED5AB}" srcOrd="0" destOrd="0" presId="urn:microsoft.com/office/officeart/2005/8/layout/cycle4"/>
    <dgm:cxn modelId="{BD069C67-B27F-4991-86F0-2D5DFB79D9C0}" type="presParOf" srcId="{20662159-822A-4033-B3D9-C52DC5FAD189}" destId="{4C7F9527-7637-4378-92CD-B2C7F7788C44}" srcOrd="1" destOrd="0" presId="urn:microsoft.com/office/officeart/2005/8/layout/cycle4"/>
    <dgm:cxn modelId="{CB30C68C-4741-48CA-B7C1-67BF623FAA7F}" type="presParOf" srcId="{54B75A45-E802-4D73-B7CF-99ED9C5056FE}" destId="{B162940F-38A5-4C30-B442-51E6A12A56EB}" srcOrd="3" destOrd="0" presId="urn:microsoft.com/office/officeart/2005/8/layout/cycle4"/>
    <dgm:cxn modelId="{FBE678DD-F9C4-4516-AF1D-7108E312434C}" type="presParOf" srcId="{B162940F-38A5-4C30-B442-51E6A12A56EB}" destId="{1193E951-1856-48C6-961D-CDFEAE64CD4F}" srcOrd="0" destOrd="0" presId="urn:microsoft.com/office/officeart/2005/8/layout/cycle4"/>
    <dgm:cxn modelId="{FCD21F7A-7F8A-4DC4-9491-D00F9ECC856F}" type="presParOf" srcId="{B162940F-38A5-4C30-B442-51E6A12A56EB}" destId="{364CB6AD-E807-4CF3-AF32-2B10BDF62311}" srcOrd="1" destOrd="0" presId="urn:microsoft.com/office/officeart/2005/8/layout/cycle4"/>
    <dgm:cxn modelId="{1F1B782B-4D74-473E-B8EC-2423041CA625}" type="presParOf" srcId="{54B75A45-E802-4D73-B7CF-99ED9C5056FE}" destId="{DDCAE771-1766-438F-B892-C8C9F33F89D4}" srcOrd="4" destOrd="0" presId="urn:microsoft.com/office/officeart/2005/8/layout/cycle4"/>
    <dgm:cxn modelId="{3FF48CF7-1F32-4271-821E-DBE8C7C9F816}" type="presParOf" srcId="{225AD585-A482-40A4-9C3C-617E149D0AA1}" destId="{865861B6-EA27-424A-99CB-772EEFBE182D}" srcOrd="1" destOrd="0" presId="urn:microsoft.com/office/officeart/2005/8/layout/cycle4"/>
    <dgm:cxn modelId="{1FEBBCA7-98F3-4187-BBA8-0E87B00A3BF0}" type="presParOf" srcId="{865861B6-EA27-424A-99CB-772EEFBE182D}" destId="{E7206907-0913-4495-829B-6503B809EC01}" srcOrd="0" destOrd="0" presId="urn:microsoft.com/office/officeart/2005/8/layout/cycle4"/>
    <dgm:cxn modelId="{30F9EEFF-DE57-45EA-9B51-637B22FB1917}" type="presParOf" srcId="{865861B6-EA27-424A-99CB-772EEFBE182D}" destId="{6CD2C0F7-2BEA-4D66-BD9F-FD3CC97A89B6}" srcOrd="1" destOrd="0" presId="urn:microsoft.com/office/officeart/2005/8/layout/cycle4"/>
    <dgm:cxn modelId="{7245CCE7-AE50-4951-A602-D55CF90C78E0}" type="presParOf" srcId="{865861B6-EA27-424A-99CB-772EEFBE182D}" destId="{CFD76C8F-35E1-4281-8885-E2C2DBF9E0F1}" srcOrd="2" destOrd="0" presId="urn:microsoft.com/office/officeart/2005/8/layout/cycle4"/>
    <dgm:cxn modelId="{63F2085E-5757-4AA1-A172-B76C21501862}" type="presParOf" srcId="{865861B6-EA27-424A-99CB-772EEFBE182D}" destId="{D3FABFC5-E248-4D0F-BE76-66F709A071F7}" srcOrd="3" destOrd="0" presId="urn:microsoft.com/office/officeart/2005/8/layout/cycle4"/>
    <dgm:cxn modelId="{33063ABC-F167-48E2-8432-DA9CD44FADB7}" type="presParOf" srcId="{865861B6-EA27-424A-99CB-772EEFBE182D}" destId="{D1E789FC-AB68-4D95-9882-6E141701FDAF}" srcOrd="4" destOrd="0" presId="urn:microsoft.com/office/officeart/2005/8/layout/cycle4"/>
    <dgm:cxn modelId="{5F67EF48-9B60-4BAC-AFCE-539E127398C0}" type="presParOf" srcId="{225AD585-A482-40A4-9C3C-617E149D0AA1}" destId="{C1F81F44-5BB0-4C69-9B60-27FBBC1596B1}" srcOrd="2" destOrd="0" presId="urn:microsoft.com/office/officeart/2005/8/layout/cycle4"/>
    <dgm:cxn modelId="{7C0B9DB6-D2F1-4163-946A-EE36F87A5073}" type="presParOf" srcId="{225AD585-A482-40A4-9C3C-617E149D0AA1}" destId="{431682B7-1A47-4C84-A19E-D3C77C44A32C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F8F13-FCB8-41F2-8D27-8DB54D90C6C0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EF1EDC-1A48-421A-89A7-EFB0846DBC32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SINDROMES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525134" y="121526"/>
        <a:ext cx="6775470" cy="665948"/>
      </dsp:txXfrm>
    </dsp:sp>
    <dsp:sp modelId="{3173E713-A0FF-498A-8363-721E339408F0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0CD87D-6916-4EA9-A865-C014026E1215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BACTERIEMIAS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525134" y="1255526"/>
        <a:ext cx="6775470" cy="665948"/>
      </dsp:txXfrm>
    </dsp:sp>
    <dsp:sp modelId="{E0A9D4B0-4E47-46A0-978B-F1B7AD757C98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66112-4D56-4642-B1F5-9599C2465AE4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SEPSIS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525134" y="2389526"/>
        <a:ext cx="6775470" cy="665948"/>
      </dsp:txXfrm>
    </dsp:sp>
    <dsp:sp modelId="{C6BE4F23-35B8-4845-B195-AAFA426A10C7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32C986-FA40-438E-AFC0-5B722EC01957}">
      <dsp:nvSpPr>
        <dsp:cNvPr id="0" name=""/>
        <dsp:cNvSpPr/>
      </dsp:nvSpPr>
      <dsp:spPr>
        <a:xfrm>
          <a:off x="489108" y="3487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</a:rPr>
            <a:t>DETERMINACIÓN DE RIESGO</a:t>
          </a:r>
          <a:endParaRPr lang="es-AR" sz="2500" b="1" kern="1200" dirty="0">
            <a:solidFill>
              <a:schemeClr val="tx1"/>
            </a:solidFill>
          </a:endParaRPr>
        </a:p>
      </dsp:txBody>
      <dsp:txXfrm>
        <a:off x="525134" y="3523526"/>
        <a:ext cx="6775470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1B0C6-5279-4676-9B4A-5F02F0171FAF}">
      <dsp:nvSpPr>
        <dsp:cNvPr id="0" name=""/>
        <dsp:cNvSpPr/>
      </dsp:nvSpPr>
      <dsp:spPr>
        <a:xfrm>
          <a:off x="4139990" y="2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FOCOS</a:t>
          </a:r>
          <a:endParaRPr lang="es-A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87655" y="50030"/>
        <a:ext cx="1406864" cy="881096"/>
      </dsp:txXfrm>
    </dsp:sp>
    <dsp:sp modelId="{63F6F470-854F-414F-ADC5-9ACFD442DE12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901395" y="248265"/>
              </a:moveTo>
              <a:arcTo wR="1949396" hR="1949396" stAng="17953954" swAng="12107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D246B6-B0AE-4AAD-A0EA-5DA73640E8CD}">
      <dsp:nvSpPr>
        <dsp:cNvPr id="0" name=""/>
        <dsp:cNvSpPr/>
      </dsp:nvSpPr>
      <dsp:spPr>
        <a:xfrm>
          <a:off x="5993976" y="1349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41641" y="1397030"/>
        <a:ext cx="1406864" cy="881096"/>
      </dsp:txXfrm>
    </dsp:sp>
    <dsp:sp modelId="{9785C88A-F660-466F-B9A3-53769E319DD1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3894105" y="2084493"/>
              </a:moveTo>
              <a:arcTo wR="1949396" hR="1949396" stAng="21838433" swAng="135909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09DC30-4380-444B-B7E2-69437CCEF3E3}">
      <dsp:nvSpPr>
        <dsp:cNvPr id="0" name=""/>
        <dsp:cNvSpPr/>
      </dsp:nvSpPr>
      <dsp:spPr>
        <a:xfrm>
          <a:off x="5285816" y="3528856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SIRS</a:t>
          </a:r>
          <a:endParaRPr lang="es-AR" sz="1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33481" y="3576521"/>
        <a:ext cx="1406864" cy="881096"/>
      </dsp:txXfrm>
    </dsp:sp>
    <dsp:sp modelId="{6BB18B56-C577-4B19-AA41-C6D09A4804D2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188379" y="3884088"/>
              </a:moveTo>
              <a:arcTo wR="1949396" hR="1949396" stAng="4977492" swAng="8450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C8E51-3E59-420D-A50C-872CFE77F365}">
      <dsp:nvSpPr>
        <dsp:cNvPr id="0" name=""/>
        <dsp:cNvSpPr/>
      </dsp:nvSpPr>
      <dsp:spPr>
        <a:xfrm>
          <a:off x="2994163" y="3528856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SEPSIS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3041828" y="3576521"/>
        <a:ext cx="1406864" cy="881096"/>
      </dsp:txXfrm>
    </dsp:sp>
    <dsp:sp modelId="{9C52B87C-F676-4EE5-910C-03C47BAFE747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06722" y="2823028"/>
              </a:moveTo>
              <a:arcTo wR="1949396" hR="1949396" stAng="9202477" swAng="135909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C8792F-0D00-4B9E-969C-CA9D42FCB94A}">
      <dsp:nvSpPr>
        <dsp:cNvPr id="0" name=""/>
        <dsp:cNvSpPr/>
      </dsp:nvSpPr>
      <dsp:spPr>
        <a:xfrm>
          <a:off x="2286004" y="1349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SHOCK SÉPTICO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2333669" y="1397030"/>
        <a:ext cx="1406864" cy="881096"/>
      </dsp:txXfrm>
    </dsp:sp>
    <dsp:sp modelId="{60979133-B398-4EB2-A62D-434B624A4AAD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469028" y="681067"/>
              </a:moveTo>
              <a:arcTo wR="1949396" hR="1949396" stAng="13235330" swAng="12107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CFF13-B5CA-4E0E-A4C3-F8CE0FE8B6C6}">
      <dsp:nvSpPr>
        <dsp:cNvPr id="0" name=""/>
        <dsp:cNvSpPr/>
      </dsp:nvSpPr>
      <dsp:spPr>
        <a:xfrm>
          <a:off x="1188152" y="0"/>
          <a:ext cx="8314848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B6194-B5DD-4661-A78F-4532DEB1ECB9}">
      <dsp:nvSpPr>
        <dsp:cNvPr id="0" name=""/>
        <dsp:cNvSpPr/>
      </dsp:nvSpPr>
      <dsp:spPr>
        <a:xfrm>
          <a:off x="496251" y="1371599"/>
          <a:ext cx="154302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</a:t>
          </a:r>
          <a:endParaRPr lang="es-AR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1575" y="1446923"/>
        <a:ext cx="1392373" cy="1678152"/>
      </dsp:txXfrm>
    </dsp:sp>
    <dsp:sp modelId="{7A79B86A-7D5C-42CE-BDE2-C79FD4058F4A}">
      <dsp:nvSpPr>
        <dsp:cNvPr id="0" name=""/>
        <dsp:cNvSpPr/>
      </dsp:nvSpPr>
      <dsp:spPr>
        <a:xfrm>
          <a:off x="2368848" y="1371599"/>
          <a:ext cx="1483260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Bacteriemia</a:t>
          </a:r>
          <a:endParaRPr lang="es-AR" sz="1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41255" y="1444006"/>
        <a:ext cx="1338446" cy="1683986"/>
      </dsp:txXfrm>
    </dsp:sp>
    <dsp:sp modelId="{7DF16232-BDBB-44FD-9517-1DA3018FA3AB}">
      <dsp:nvSpPr>
        <dsp:cNvPr id="0" name=""/>
        <dsp:cNvSpPr/>
      </dsp:nvSpPr>
      <dsp:spPr>
        <a:xfrm>
          <a:off x="4181683" y="1371599"/>
          <a:ext cx="1359046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SRIS</a:t>
          </a:r>
          <a:endParaRPr lang="es-AR" sz="1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48026" y="1437942"/>
        <a:ext cx="1226360" cy="1696114"/>
      </dsp:txXfrm>
    </dsp:sp>
    <dsp:sp modelId="{4718A867-F72B-4972-8637-2302532A8936}">
      <dsp:nvSpPr>
        <dsp:cNvPr id="0" name=""/>
        <dsp:cNvSpPr/>
      </dsp:nvSpPr>
      <dsp:spPr>
        <a:xfrm>
          <a:off x="5870305" y="1371599"/>
          <a:ext cx="154302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  <a:endParaRPr lang="es-AR" sz="1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45629" y="1446923"/>
        <a:ext cx="1392373" cy="1678152"/>
      </dsp:txXfrm>
    </dsp:sp>
    <dsp:sp modelId="{7E7720F1-ABEC-4033-BFBC-9F60A57B7C68}">
      <dsp:nvSpPr>
        <dsp:cNvPr id="0" name=""/>
        <dsp:cNvSpPr/>
      </dsp:nvSpPr>
      <dsp:spPr>
        <a:xfrm>
          <a:off x="7742901" y="1371599"/>
          <a:ext cx="154302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7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Shock séptico</a:t>
          </a:r>
          <a:endParaRPr lang="es-AR" sz="17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818225" y="1446923"/>
        <a:ext cx="1392373" cy="16781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81CF2-A401-4F0A-B4B6-5B7A3F7424DB}">
      <dsp:nvSpPr>
        <dsp:cNvPr id="0" name=""/>
        <dsp:cNvSpPr/>
      </dsp:nvSpPr>
      <dsp:spPr>
        <a:xfrm>
          <a:off x="0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PULMÓN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98995"/>
        <a:ext cx="3056929" cy="1834157"/>
      </dsp:txXfrm>
    </dsp:sp>
    <dsp:sp modelId="{F95F57A0-8774-49BE-A4F3-235F9032B6C9}">
      <dsp:nvSpPr>
        <dsp:cNvPr id="0" name=""/>
        <dsp:cNvSpPr/>
      </dsp:nvSpPr>
      <dsp:spPr>
        <a:xfrm>
          <a:off x="3362622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CARDIOVASCULAR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62622" y="298995"/>
        <a:ext cx="3056929" cy="1834157"/>
      </dsp:txXfrm>
    </dsp:sp>
    <dsp:sp modelId="{CDAF36B0-5298-4619-A1A2-89BE0009347C}">
      <dsp:nvSpPr>
        <dsp:cNvPr id="0" name=""/>
        <dsp:cNvSpPr/>
      </dsp:nvSpPr>
      <dsp:spPr>
        <a:xfrm>
          <a:off x="6725245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CEREBRO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725245" y="298995"/>
        <a:ext cx="3056929" cy="1834157"/>
      </dsp:txXfrm>
    </dsp:sp>
    <dsp:sp modelId="{A3A91F95-830C-4BC2-877A-0FC00725E5FF}">
      <dsp:nvSpPr>
        <dsp:cNvPr id="0" name=""/>
        <dsp:cNvSpPr/>
      </dsp:nvSpPr>
      <dsp:spPr>
        <a:xfrm>
          <a:off x="1681311" y="2438846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RIÑÓN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81311" y="2438846"/>
        <a:ext cx="3056929" cy="1834157"/>
      </dsp:txXfrm>
    </dsp:sp>
    <dsp:sp modelId="{040A20B1-2CF5-41C6-8746-439BF7A4C4A8}">
      <dsp:nvSpPr>
        <dsp:cNvPr id="0" name=""/>
        <dsp:cNvSpPr/>
      </dsp:nvSpPr>
      <dsp:spPr>
        <a:xfrm>
          <a:off x="5076612" y="2404859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COAGULACIÓN</a:t>
          </a:r>
          <a:endParaRPr lang="es-AR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76612" y="2404859"/>
        <a:ext cx="3056929" cy="18341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ECB5A-8CB9-4D4F-9CAF-BF6C51378A25}">
      <dsp:nvSpPr>
        <dsp:cNvPr id="0" name=""/>
        <dsp:cNvSpPr/>
      </dsp:nvSpPr>
      <dsp:spPr>
        <a:xfrm>
          <a:off x="0" y="0"/>
          <a:ext cx="9782175" cy="1062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INCIDENCIA PREVALENCIA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2062698" y="0"/>
        <a:ext cx="7719476" cy="1062632"/>
      </dsp:txXfrm>
    </dsp:sp>
    <dsp:sp modelId="{6B6DEE99-1F42-46F2-B911-9817C0B2A9C3}">
      <dsp:nvSpPr>
        <dsp:cNvPr id="0" name=""/>
        <dsp:cNvSpPr/>
      </dsp:nvSpPr>
      <dsp:spPr>
        <a:xfrm>
          <a:off x="106263" y="106263"/>
          <a:ext cx="1956435" cy="85010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1337B0-146B-4C06-AB03-3DB04E0D3641}">
      <dsp:nvSpPr>
        <dsp:cNvPr id="0" name=""/>
        <dsp:cNvSpPr/>
      </dsp:nvSpPr>
      <dsp:spPr>
        <a:xfrm>
          <a:off x="0" y="1168896"/>
          <a:ext cx="9782175" cy="1062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MORBI MORTALIDAD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2062698" y="1168896"/>
        <a:ext cx="7719476" cy="1062632"/>
      </dsp:txXfrm>
    </dsp:sp>
    <dsp:sp modelId="{8DD93006-71E3-4C6F-AB75-F9B1D0C23384}">
      <dsp:nvSpPr>
        <dsp:cNvPr id="0" name=""/>
        <dsp:cNvSpPr/>
      </dsp:nvSpPr>
      <dsp:spPr>
        <a:xfrm>
          <a:off x="106263" y="1275159"/>
          <a:ext cx="1956435" cy="85010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2EDA7-A74E-474E-9069-739395A2EA76}">
      <dsp:nvSpPr>
        <dsp:cNvPr id="0" name=""/>
        <dsp:cNvSpPr/>
      </dsp:nvSpPr>
      <dsp:spPr>
        <a:xfrm>
          <a:off x="0" y="2337792"/>
          <a:ext cx="9782175" cy="1062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DISCAPACIDADES SECUELAS</a:t>
          </a:r>
          <a:endParaRPr lang="es-AR" sz="1900" kern="1200" dirty="0"/>
        </a:p>
      </dsp:txBody>
      <dsp:txXfrm>
        <a:off x="2062698" y="2337792"/>
        <a:ext cx="7719476" cy="1062632"/>
      </dsp:txXfrm>
    </dsp:sp>
    <dsp:sp modelId="{1411B5A0-4FE6-450B-A483-C9B19C636720}">
      <dsp:nvSpPr>
        <dsp:cNvPr id="0" name=""/>
        <dsp:cNvSpPr/>
      </dsp:nvSpPr>
      <dsp:spPr>
        <a:xfrm>
          <a:off x="106263" y="2444055"/>
          <a:ext cx="1956435" cy="85010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2AC0B3-9CB9-4817-981F-F79167CEE10E}">
      <dsp:nvSpPr>
        <dsp:cNvPr id="0" name=""/>
        <dsp:cNvSpPr/>
      </dsp:nvSpPr>
      <dsp:spPr>
        <a:xfrm>
          <a:off x="0" y="3506688"/>
          <a:ext cx="9782175" cy="1062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IMPACTO SOCIAL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2062698" y="3506688"/>
        <a:ext cx="7719476" cy="1062632"/>
      </dsp:txXfrm>
    </dsp:sp>
    <dsp:sp modelId="{50EE4FE8-E7C0-49AD-A955-D14204A6D3D7}">
      <dsp:nvSpPr>
        <dsp:cNvPr id="0" name=""/>
        <dsp:cNvSpPr/>
      </dsp:nvSpPr>
      <dsp:spPr>
        <a:xfrm>
          <a:off x="106263" y="3612951"/>
          <a:ext cx="1956435" cy="85010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0FBDD-CA2B-45B4-9624-E631879C7FC6}">
      <dsp:nvSpPr>
        <dsp:cNvPr id="0" name=""/>
        <dsp:cNvSpPr/>
      </dsp:nvSpPr>
      <dsp:spPr>
        <a:xfrm>
          <a:off x="733663" y="0"/>
          <a:ext cx="8314848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FB73F6-695B-4755-94C1-C9A02FF013D7}">
      <dsp:nvSpPr>
        <dsp:cNvPr id="0" name=""/>
        <dsp:cNvSpPr/>
      </dsp:nvSpPr>
      <dsp:spPr>
        <a:xfrm>
          <a:off x="1286" y="1371599"/>
          <a:ext cx="3135839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200" b="1" kern="1200" dirty="0" smtClean="0">
              <a:solidFill>
                <a:schemeClr val="tx1"/>
              </a:solidFill>
            </a:rPr>
            <a:t>SINDROME</a:t>
          </a:r>
          <a:endParaRPr lang="es-AR" sz="4200" b="1" kern="1200" dirty="0">
            <a:solidFill>
              <a:schemeClr val="tx1"/>
            </a:solidFill>
          </a:endParaRPr>
        </a:p>
      </dsp:txBody>
      <dsp:txXfrm>
        <a:off x="90561" y="1460874"/>
        <a:ext cx="2957289" cy="1650250"/>
      </dsp:txXfrm>
    </dsp:sp>
    <dsp:sp modelId="{9C4628FB-6AEA-4FB7-90E7-EDBE87CA2EE0}">
      <dsp:nvSpPr>
        <dsp:cNvPr id="0" name=""/>
        <dsp:cNvSpPr/>
      </dsp:nvSpPr>
      <dsp:spPr>
        <a:xfrm>
          <a:off x="3323167" y="1371599"/>
          <a:ext cx="3135839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200" b="1" kern="1200" dirty="0" smtClean="0">
              <a:solidFill>
                <a:schemeClr val="tx1"/>
              </a:solidFill>
            </a:rPr>
            <a:t>APARATO  SISTEMA</a:t>
          </a:r>
          <a:endParaRPr lang="es-AR" sz="4200" b="1" kern="1200" dirty="0">
            <a:solidFill>
              <a:schemeClr val="tx1"/>
            </a:solidFill>
          </a:endParaRPr>
        </a:p>
      </dsp:txBody>
      <dsp:txXfrm>
        <a:off x="3412442" y="1460874"/>
        <a:ext cx="2957289" cy="1650250"/>
      </dsp:txXfrm>
    </dsp:sp>
    <dsp:sp modelId="{B3DB2AE9-65C8-4796-88C0-B9CA483F6875}">
      <dsp:nvSpPr>
        <dsp:cNvPr id="0" name=""/>
        <dsp:cNvSpPr/>
      </dsp:nvSpPr>
      <dsp:spPr>
        <a:xfrm>
          <a:off x="6645049" y="1371599"/>
          <a:ext cx="3135839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200" b="1" kern="1200" dirty="0" smtClean="0">
              <a:solidFill>
                <a:schemeClr val="tx1"/>
              </a:solidFill>
            </a:rPr>
            <a:t>FOCO</a:t>
          </a:r>
          <a:endParaRPr lang="es-AR" sz="4200" b="1" kern="1200" dirty="0">
            <a:solidFill>
              <a:schemeClr val="tx1"/>
            </a:solidFill>
          </a:endParaRPr>
        </a:p>
      </dsp:txBody>
      <dsp:txXfrm>
        <a:off x="6734324" y="1460874"/>
        <a:ext cx="2957289" cy="16502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1B0C6-5279-4676-9B4A-5F02F0171FAF}">
      <dsp:nvSpPr>
        <dsp:cNvPr id="0" name=""/>
        <dsp:cNvSpPr/>
      </dsp:nvSpPr>
      <dsp:spPr>
        <a:xfrm>
          <a:off x="4139990" y="2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FOCOS</a:t>
          </a:r>
          <a:endParaRPr lang="es-AR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87655" y="50030"/>
        <a:ext cx="1406864" cy="881096"/>
      </dsp:txXfrm>
    </dsp:sp>
    <dsp:sp modelId="{63F6F470-854F-414F-ADC5-9ACFD442DE12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901395" y="248265"/>
              </a:moveTo>
              <a:arcTo wR="1949396" hR="1949396" stAng="17953954" swAng="12107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D246B6-B0AE-4AAD-A0EA-5DA73640E8CD}">
      <dsp:nvSpPr>
        <dsp:cNvPr id="0" name=""/>
        <dsp:cNvSpPr/>
      </dsp:nvSpPr>
      <dsp:spPr>
        <a:xfrm>
          <a:off x="5993976" y="1349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ETIOLOGÍA</a:t>
          </a:r>
          <a:endParaRPr lang="es-AR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41641" y="1397030"/>
        <a:ext cx="1406864" cy="881096"/>
      </dsp:txXfrm>
    </dsp:sp>
    <dsp:sp modelId="{9785C88A-F660-466F-B9A3-53769E319DD1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3894105" y="2084493"/>
              </a:moveTo>
              <a:arcTo wR="1949396" hR="1949396" stAng="21838433" swAng="135909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09DC30-4380-444B-B7E2-69437CCEF3E3}">
      <dsp:nvSpPr>
        <dsp:cNvPr id="0" name=""/>
        <dsp:cNvSpPr/>
      </dsp:nvSpPr>
      <dsp:spPr>
        <a:xfrm>
          <a:off x="5285816" y="3528856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METODOS DIAGNÓSTICOS</a:t>
          </a:r>
          <a:endParaRPr lang="es-AR" sz="1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33481" y="3576521"/>
        <a:ext cx="1406864" cy="881096"/>
      </dsp:txXfrm>
    </dsp:sp>
    <dsp:sp modelId="{6BB18B56-C577-4B19-AA41-C6D09A4804D2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188379" y="3884088"/>
              </a:moveTo>
              <a:arcTo wR="1949396" hR="1949396" stAng="4977492" swAng="8450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C8E51-3E59-420D-A50C-872CFE77F365}">
      <dsp:nvSpPr>
        <dsp:cNvPr id="0" name=""/>
        <dsp:cNvSpPr/>
      </dsp:nvSpPr>
      <dsp:spPr>
        <a:xfrm>
          <a:off x="2994163" y="3528856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CONDUCTA INICIAL</a:t>
          </a:r>
          <a:endParaRPr lang="es-AR" sz="1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41828" y="3576521"/>
        <a:ext cx="1406864" cy="881096"/>
      </dsp:txXfrm>
    </dsp:sp>
    <dsp:sp modelId="{9C52B87C-F676-4EE5-910C-03C47BAFE747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06722" y="2823028"/>
              </a:moveTo>
              <a:arcTo wR="1949396" hR="1949396" stAng="9202477" swAng="135909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C8792F-0D00-4B9E-969C-CA9D42FCB94A}">
      <dsp:nvSpPr>
        <dsp:cNvPr id="0" name=""/>
        <dsp:cNvSpPr/>
      </dsp:nvSpPr>
      <dsp:spPr>
        <a:xfrm>
          <a:off x="2286004" y="1349365"/>
          <a:ext cx="1502194" cy="976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EVOLUTIVO</a:t>
          </a:r>
          <a:endParaRPr lang="es-AR" sz="1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33669" y="1397030"/>
        <a:ext cx="1406864" cy="881096"/>
      </dsp:txXfrm>
    </dsp:sp>
    <dsp:sp modelId="{60979133-B398-4EB2-A62D-434B624A4AAD}">
      <dsp:nvSpPr>
        <dsp:cNvPr id="0" name=""/>
        <dsp:cNvSpPr/>
      </dsp:nvSpPr>
      <dsp:spPr>
        <a:xfrm>
          <a:off x="2941691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469028" y="681067"/>
              </a:moveTo>
              <a:arcTo wR="1949396" hR="1949396" stAng="13235330" swAng="121071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EAAE7-A1DF-4224-B4EE-E48AF5FED5AB}">
      <dsp:nvSpPr>
        <dsp:cNvPr id="0" name=""/>
        <dsp:cNvSpPr/>
      </dsp:nvSpPr>
      <dsp:spPr>
        <a:xfrm>
          <a:off x="5655157" y="2735452"/>
          <a:ext cx="1987226" cy="1287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100" b="1" kern="1200" dirty="0" smtClean="0"/>
            <a:t>S. Febril</a:t>
          </a:r>
          <a:endParaRPr lang="es-AR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100" b="1" kern="1200" dirty="0" smtClean="0"/>
            <a:t>SIRS</a:t>
          </a:r>
          <a:endParaRPr lang="es-AR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100" b="1" kern="1200" dirty="0" smtClean="0"/>
            <a:t>Sepsis</a:t>
          </a:r>
          <a:endParaRPr lang="es-AR" sz="1100" b="1" kern="1200" dirty="0"/>
        </a:p>
      </dsp:txBody>
      <dsp:txXfrm>
        <a:off x="6279602" y="3085547"/>
        <a:ext cx="1334504" cy="908900"/>
      </dsp:txXfrm>
    </dsp:sp>
    <dsp:sp modelId="{1193E951-1856-48C6-961D-CDFEAE64CD4F}">
      <dsp:nvSpPr>
        <dsp:cNvPr id="0" name=""/>
        <dsp:cNvSpPr/>
      </dsp:nvSpPr>
      <dsp:spPr>
        <a:xfrm>
          <a:off x="2412841" y="2735452"/>
          <a:ext cx="1987226" cy="1287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100" b="1" kern="1200" dirty="0" err="1" smtClean="0"/>
            <a:t>Etiolgía</a:t>
          </a:r>
          <a:endParaRPr lang="es-AR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100" b="1" kern="1200" dirty="0" smtClean="0"/>
            <a:t>Ms Complementarios</a:t>
          </a:r>
          <a:endParaRPr lang="es-AR" sz="1100" b="1" kern="1200" dirty="0"/>
        </a:p>
      </dsp:txBody>
      <dsp:txXfrm>
        <a:off x="2441118" y="3085547"/>
        <a:ext cx="1334504" cy="908900"/>
      </dsp:txXfrm>
    </dsp:sp>
    <dsp:sp modelId="{608FF966-2BEB-4433-8C9B-5085F20EAD69}">
      <dsp:nvSpPr>
        <dsp:cNvPr id="0" name=""/>
        <dsp:cNvSpPr/>
      </dsp:nvSpPr>
      <dsp:spPr>
        <a:xfrm>
          <a:off x="5655157" y="0"/>
          <a:ext cx="1987226" cy="1287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100" kern="1200" dirty="0" smtClean="0"/>
            <a:t>Domicilio</a:t>
          </a:r>
          <a:endParaRPr lang="es-A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100" kern="1200" dirty="0" smtClean="0"/>
            <a:t>E. Local</a:t>
          </a:r>
          <a:endParaRPr lang="es-AR" sz="1100" kern="1200" dirty="0"/>
        </a:p>
      </dsp:txBody>
      <dsp:txXfrm>
        <a:off x="6279602" y="28277"/>
        <a:ext cx="1334504" cy="908900"/>
      </dsp:txXfrm>
    </dsp:sp>
    <dsp:sp modelId="{3383C4D7-1B65-4A9D-A9A0-F1FCFDC160F5}">
      <dsp:nvSpPr>
        <dsp:cNvPr id="0" name=""/>
        <dsp:cNvSpPr/>
      </dsp:nvSpPr>
      <dsp:spPr>
        <a:xfrm>
          <a:off x="2412841" y="0"/>
          <a:ext cx="1987226" cy="1287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200" b="1" kern="1200" dirty="0" smtClean="0"/>
            <a:t>Edad</a:t>
          </a:r>
          <a:endParaRPr lang="es-AR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200" b="1" kern="1200" dirty="0" smtClean="0"/>
            <a:t>Comorbilidades</a:t>
          </a:r>
          <a:endParaRPr lang="es-AR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200" b="1" kern="1200" dirty="0" smtClean="0"/>
            <a:t>HIC</a:t>
          </a:r>
          <a:endParaRPr lang="es-AR" sz="1200" b="1" kern="1200" dirty="0"/>
        </a:p>
      </dsp:txBody>
      <dsp:txXfrm>
        <a:off x="2441118" y="28277"/>
        <a:ext cx="1334504" cy="908900"/>
      </dsp:txXfrm>
    </dsp:sp>
    <dsp:sp modelId="{E7206907-0913-4495-829B-6503B809EC01}">
      <dsp:nvSpPr>
        <dsp:cNvPr id="0" name=""/>
        <dsp:cNvSpPr/>
      </dsp:nvSpPr>
      <dsp:spPr>
        <a:xfrm>
          <a:off x="3245545" y="229295"/>
          <a:ext cx="1741839" cy="174183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HUESPED</a:t>
          </a:r>
          <a:endParaRPr lang="es-AR" sz="1800" b="1" kern="1200" dirty="0">
            <a:solidFill>
              <a:schemeClr val="tx1"/>
            </a:solidFill>
          </a:endParaRPr>
        </a:p>
      </dsp:txBody>
      <dsp:txXfrm>
        <a:off x="3755718" y="739468"/>
        <a:ext cx="1231666" cy="1231666"/>
      </dsp:txXfrm>
    </dsp:sp>
    <dsp:sp modelId="{6CD2C0F7-2BEA-4D66-BD9F-FD3CC97A89B6}">
      <dsp:nvSpPr>
        <dsp:cNvPr id="0" name=""/>
        <dsp:cNvSpPr/>
      </dsp:nvSpPr>
      <dsp:spPr>
        <a:xfrm rot="5400000">
          <a:off x="5067839" y="229295"/>
          <a:ext cx="1741839" cy="174183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b="1" kern="1200" dirty="0" smtClean="0">
              <a:solidFill>
                <a:schemeClr val="tx1"/>
              </a:solidFill>
            </a:rPr>
            <a:t>EPIDEMIOLOGÍA</a:t>
          </a:r>
          <a:endParaRPr lang="es-AR" sz="1200" b="1" kern="1200" dirty="0">
            <a:solidFill>
              <a:schemeClr val="tx1"/>
            </a:solidFill>
          </a:endParaRPr>
        </a:p>
      </dsp:txBody>
      <dsp:txXfrm rot="-5400000">
        <a:off x="5067839" y="739468"/>
        <a:ext cx="1231666" cy="1231666"/>
      </dsp:txXfrm>
    </dsp:sp>
    <dsp:sp modelId="{CFD76C8F-35E1-4281-8885-E2C2DBF9E0F1}">
      <dsp:nvSpPr>
        <dsp:cNvPr id="0" name=""/>
        <dsp:cNvSpPr/>
      </dsp:nvSpPr>
      <dsp:spPr>
        <a:xfrm rot="10800000">
          <a:off x="4997451" y="2014784"/>
          <a:ext cx="1741839" cy="174183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SINDROME</a:t>
          </a:r>
          <a:endParaRPr lang="es-AR" sz="1600" b="1" kern="1200" dirty="0">
            <a:solidFill>
              <a:schemeClr val="tx1"/>
            </a:solidFill>
          </a:endParaRPr>
        </a:p>
      </dsp:txBody>
      <dsp:txXfrm rot="10800000">
        <a:off x="4997451" y="2014784"/>
        <a:ext cx="1231666" cy="1231666"/>
      </dsp:txXfrm>
    </dsp:sp>
    <dsp:sp modelId="{D3FABFC5-E248-4D0F-BE76-66F709A071F7}">
      <dsp:nvSpPr>
        <dsp:cNvPr id="0" name=""/>
        <dsp:cNvSpPr/>
      </dsp:nvSpPr>
      <dsp:spPr>
        <a:xfrm rot="16200000">
          <a:off x="3245545" y="2051589"/>
          <a:ext cx="1741839" cy="174183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</a:rPr>
            <a:t>FOCO</a:t>
          </a:r>
          <a:endParaRPr lang="es-AR" sz="2400" b="1" kern="1200" dirty="0">
            <a:solidFill>
              <a:schemeClr val="tx1"/>
            </a:solidFill>
          </a:endParaRPr>
        </a:p>
      </dsp:txBody>
      <dsp:txXfrm rot="5400000">
        <a:off x="3755718" y="2051589"/>
        <a:ext cx="1231666" cy="1231666"/>
      </dsp:txXfrm>
    </dsp:sp>
    <dsp:sp modelId="{C1F81F44-5BB0-4C69-9B60-27FBBC1596B1}">
      <dsp:nvSpPr>
        <dsp:cNvPr id="0" name=""/>
        <dsp:cNvSpPr/>
      </dsp:nvSpPr>
      <dsp:spPr>
        <a:xfrm>
          <a:off x="4726913" y="1649317"/>
          <a:ext cx="601397" cy="522954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1682B7-1A47-4C84-A19E-D3C77C44A32C}">
      <dsp:nvSpPr>
        <dsp:cNvPr id="0" name=""/>
        <dsp:cNvSpPr/>
      </dsp:nvSpPr>
      <dsp:spPr>
        <a:xfrm rot="10800000">
          <a:off x="4726913" y="1850453"/>
          <a:ext cx="601397" cy="522954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20/10/2018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80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839788"/>
            <a:ext cx="6088062" cy="3425825"/>
          </a:xfrm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669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8341727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0E4051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7982" y="2098676"/>
            <a:ext cx="8341727" cy="3927475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7982" y="1847706"/>
            <a:ext cx="8342627" cy="6494"/>
          </a:xfrm>
          <a:prstGeom prst="line">
            <a:avLst/>
          </a:prstGeom>
          <a:ln w="41275">
            <a:solidFill>
              <a:schemeClr val="bg1"/>
            </a:solidFill>
            <a:head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60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" y="1876037"/>
            <a:ext cx="6096812" cy="49788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094415" y="1884506"/>
            <a:ext cx="6096812" cy="49788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47046" y="1955103"/>
            <a:ext cx="5398594" cy="437142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405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707" y="2"/>
            <a:ext cx="7630013" cy="178694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473" y="1952241"/>
            <a:ext cx="5398594" cy="4370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30" y="1915675"/>
            <a:ext cx="493242" cy="4939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441162"/>
            <a:ext cx="2094954" cy="986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88632"/>
            <a:ext cx="2138815" cy="100728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8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62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94415" y="2646506"/>
            <a:ext cx="6096812" cy="42120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306" y="2646975"/>
            <a:ext cx="6096812" cy="42120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800971"/>
            <a:ext cx="6100411" cy="846980"/>
          </a:xfrm>
          <a:prstGeom prst="rect">
            <a:avLst/>
          </a:prstGeom>
          <a:solidFill>
            <a:srgbClr val="15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87534" y="1800970"/>
            <a:ext cx="6096812" cy="84698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393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650" y="2"/>
            <a:ext cx="7630013" cy="1409699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E0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792" y="1801491"/>
            <a:ext cx="5398594" cy="835491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50" y="2657995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9973" y="1807296"/>
            <a:ext cx="5398594" cy="817970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52" y="1795834"/>
            <a:ext cx="476126" cy="506216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13"/>
          </p:nvPr>
        </p:nvSpPr>
        <p:spPr>
          <a:xfrm>
            <a:off x="6460753" y="2648470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355437"/>
            <a:ext cx="2094954" cy="9866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02907"/>
            <a:ext cx="2138815" cy="100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3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bg>
      <p:bgPr>
        <a:solidFill>
          <a:srgbClr val="BDBD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98" y="0"/>
            <a:ext cx="290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3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"/>
            <a:ext cx="4408926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03585"/>
            <a:ext cx="4408928" cy="404164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2637" y="1"/>
            <a:ext cx="7056188" cy="6345233"/>
          </a:xfrm>
        </p:spPr>
        <p:txBody>
          <a:bodyPr anchor="t"/>
          <a:lstStyle>
            <a:lvl1pPr algn="ctr">
              <a:defRPr>
                <a:solidFill>
                  <a:srgbClr val="BDBDBD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8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texto vertical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7897343" cy="1325563"/>
          </a:xfrm>
        </p:spPr>
        <p:txBody>
          <a:bodyPr>
            <a:normAutofit/>
          </a:bodyPr>
          <a:lstStyle>
            <a:lvl1pPr>
              <a:defRPr sz="39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66" y="0"/>
            <a:ext cx="3323359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100000">
            <a:off x="7630575" y="2843235"/>
            <a:ext cx="6278631" cy="76957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 rot="5400000">
            <a:off x="2544175" y="165205"/>
            <a:ext cx="4484955" cy="789734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63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040000">
            <a:off x="-1285424" y="2651279"/>
            <a:ext cx="6235200" cy="1066245"/>
          </a:xfrm>
        </p:spPr>
        <p:txBody>
          <a:bodyPr>
            <a:normAutofit/>
          </a:bodyPr>
          <a:lstStyle>
            <a:lvl1pPr algn="ctr">
              <a:defRPr sz="47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74" y="0"/>
            <a:ext cx="268535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040000">
            <a:off x="-2861" y="2823400"/>
            <a:ext cx="6048000" cy="10437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4"/>
          </p:nvPr>
        </p:nvSpPr>
        <p:spPr>
          <a:xfrm>
            <a:off x="5018368" y="1285876"/>
            <a:ext cx="5018368" cy="4314825"/>
          </a:xfrm>
        </p:spPr>
        <p:txBody>
          <a:bodyPr vert="eaVert"/>
          <a:lstStyle>
            <a:lvl1pPr marL="0" indent="0">
              <a:buFontTx/>
              <a:buNone/>
              <a:defRPr>
                <a:solidFill>
                  <a:srgbClr val="409CD6"/>
                </a:solidFill>
              </a:defRPr>
            </a:lvl1pPr>
            <a:lvl2pPr marL="457063" indent="0">
              <a:buFontTx/>
              <a:buNone/>
              <a:defRPr>
                <a:solidFill>
                  <a:srgbClr val="409CD6"/>
                </a:solidFill>
              </a:defRPr>
            </a:lvl2pPr>
            <a:lvl3pPr marL="914126" indent="0">
              <a:buFontTx/>
              <a:buNone/>
              <a:defRPr>
                <a:solidFill>
                  <a:srgbClr val="409CD6"/>
                </a:solidFill>
              </a:defRPr>
            </a:lvl3pPr>
            <a:lvl4pPr marL="1371189" indent="0">
              <a:buFontTx/>
              <a:buNone/>
              <a:defRPr>
                <a:solidFill>
                  <a:srgbClr val="409CD6"/>
                </a:solidFill>
              </a:defRPr>
            </a:lvl4pPr>
            <a:lvl5pPr marL="1828251" indent="0">
              <a:buFontTx/>
              <a:buNone/>
              <a:defRPr>
                <a:solidFill>
                  <a:srgbClr val="409CD6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6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93307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55754" y="0"/>
            <a:ext cx="193307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72" y="3155161"/>
            <a:ext cx="6084890" cy="3457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603" y="995198"/>
            <a:ext cx="9141619" cy="864000"/>
          </a:xfrm>
        </p:spPr>
        <p:txBody>
          <a:bodyPr anchor="ctr">
            <a:normAutofit/>
          </a:bodyPr>
          <a:lstStyle>
            <a:lvl1pPr algn="ctr">
              <a:defRPr sz="5498" baseline="0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x-none" dirty="0"/>
              <a:t>Haga clic para editar título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603" y="2350294"/>
            <a:ext cx="9141619" cy="8048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99" baseline="0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x-none" dirty="0"/>
              <a:t>Haga clic para editar subtítulo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03" y="2066646"/>
            <a:ext cx="5989665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5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2" y="1701801"/>
            <a:ext cx="8529778" cy="571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250032"/>
            <a:ext cx="8443301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5"/>
            <a:ext cx="8443301" cy="4351338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686A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81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331" y="0"/>
            <a:ext cx="33804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8341727" cy="1325563"/>
          </a:xfrm>
        </p:spPr>
        <p:txBody>
          <a:bodyPr>
            <a:normAutofit/>
          </a:bodyPr>
          <a:lstStyle>
            <a:lvl1pPr>
              <a:defRPr sz="5498">
                <a:solidFill>
                  <a:srgbClr val="0E4051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7982" y="2098676"/>
            <a:ext cx="8341727" cy="3927475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7982" y="1847706"/>
            <a:ext cx="8342627" cy="6494"/>
          </a:xfrm>
          <a:prstGeom prst="line">
            <a:avLst/>
          </a:prstGeom>
          <a:ln w="41275">
            <a:solidFill>
              <a:schemeClr val="bg1"/>
            </a:solidFill>
            <a:head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571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2" y="1876037"/>
            <a:ext cx="6096812" cy="49788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094415" y="1884506"/>
            <a:ext cx="6096812" cy="49788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47046" y="1955103"/>
            <a:ext cx="5398594" cy="437142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405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707" y="2"/>
            <a:ext cx="7630013" cy="178694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473" y="1952241"/>
            <a:ext cx="5398594" cy="43704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30" y="1915675"/>
            <a:ext cx="493242" cy="4939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441162"/>
            <a:ext cx="2094954" cy="986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88632"/>
            <a:ext cx="2138815" cy="100728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093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62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094415" y="2646506"/>
            <a:ext cx="6096812" cy="4212000"/>
          </a:xfrm>
          <a:prstGeom prst="rect">
            <a:avLst/>
          </a:prstGeom>
          <a:solidFill>
            <a:srgbClr val="EDE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306" y="2646975"/>
            <a:ext cx="6096812" cy="4212000"/>
          </a:xfrm>
          <a:prstGeom prst="rect">
            <a:avLst/>
          </a:prstGeom>
          <a:solidFill>
            <a:srgbClr val="40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800971"/>
            <a:ext cx="6100411" cy="846980"/>
          </a:xfrm>
          <a:prstGeom prst="rect">
            <a:avLst/>
          </a:prstGeom>
          <a:solidFill>
            <a:srgbClr val="15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087534" y="1800970"/>
            <a:ext cx="6096812" cy="84698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393"/>
            <a:ext cx="12188825" cy="8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650" y="2"/>
            <a:ext cx="7630013" cy="1409699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E0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792" y="1801491"/>
            <a:ext cx="5398594" cy="835491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50" y="2657995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9973" y="1807296"/>
            <a:ext cx="5398594" cy="817970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799" b="1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52" y="1795834"/>
            <a:ext cx="476126" cy="506216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13"/>
          </p:nvPr>
        </p:nvSpPr>
        <p:spPr>
          <a:xfrm>
            <a:off x="6460753" y="2648470"/>
            <a:ext cx="5398594" cy="37510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9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4" y="355437"/>
            <a:ext cx="2094954" cy="9866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8" y="202907"/>
            <a:ext cx="2138815" cy="100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864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56" y="0"/>
            <a:ext cx="18473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693" y="263526"/>
            <a:ext cx="9065439" cy="1325563"/>
          </a:xfrm>
        </p:spPr>
        <p:txBody>
          <a:bodyPr>
            <a:normAutofit/>
          </a:bodyPr>
          <a:lstStyle>
            <a:lvl1pPr algn="ctr">
              <a:defRPr sz="5498">
                <a:solidFill>
                  <a:srgbClr val="409CD6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872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solidFill>
          <a:srgbClr val="BDBD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98" y="0"/>
            <a:ext cx="290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85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"/>
            <a:ext cx="4437493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04070" y="2"/>
            <a:ext cx="7084755" cy="6286499"/>
          </a:xfrm>
        </p:spPr>
        <p:txBody>
          <a:bodyPr>
            <a:normAutofit/>
          </a:bodyPr>
          <a:lstStyle>
            <a:lvl1pPr marL="0" indent="0">
              <a:buNone/>
              <a:defRPr sz="36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x-none" sz="3699" dirty="0">
                <a:latin typeface="Century Gothic" panose="020B0502020202020204" pitchFamily="34" charset="0"/>
              </a:rPr>
              <a:t>	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" y="2303582"/>
            <a:ext cx="4437493" cy="3982919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49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293030"/>
            <a:ext cx="4770782" cy="4564966"/>
          </a:xfrm>
          <a:prstGeom prst="rect">
            <a:avLst/>
          </a:prstGeom>
          <a:solidFill>
            <a:srgbClr val="409C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4770782" cy="2293034"/>
          </a:xfrm>
          <a:prstGeom prst="rect">
            <a:avLst/>
          </a:prstGeom>
          <a:solidFill>
            <a:srgbClr val="158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"/>
            <a:ext cx="4408926" cy="2293033"/>
          </a:xfrm>
          <a:noFill/>
          <a:ln>
            <a:noFill/>
          </a:ln>
        </p:spPr>
        <p:txBody>
          <a:bodyPr anchor="ctr" anchorCtr="0">
            <a:normAutofit/>
          </a:bodyPr>
          <a:lstStyle>
            <a:lvl1pPr algn="ctr">
              <a:defRPr sz="5498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03585"/>
            <a:ext cx="4408928" cy="404164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3299">
                <a:solidFill>
                  <a:srgbClr val="EDEDE3"/>
                </a:solidFill>
                <a:latin typeface="Century Gothic" panose="020B050202020202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74" y="176212"/>
            <a:ext cx="514216" cy="6505575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2637" y="1"/>
            <a:ext cx="7056188" cy="6345233"/>
          </a:xfrm>
        </p:spPr>
        <p:txBody>
          <a:bodyPr anchor="t"/>
          <a:lstStyle>
            <a:lvl1pPr algn="ctr">
              <a:defRPr>
                <a:solidFill>
                  <a:srgbClr val="BDBDBD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7603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solidFill>
          <a:srgbClr val="409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7897343" cy="1325563"/>
          </a:xfrm>
        </p:spPr>
        <p:txBody>
          <a:bodyPr>
            <a:normAutofit/>
          </a:bodyPr>
          <a:lstStyle>
            <a:lvl1pPr>
              <a:defRPr sz="39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66" y="0"/>
            <a:ext cx="3323359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100000">
            <a:off x="7630575" y="2843235"/>
            <a:ext cx="6278631" cy="76957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 rot="5400000">
            <a:off x="2544175" y="165205"/>
            <a:ext cx="4484955" cy="789734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37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19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040000">
            <a:off x="-1285424" y="2651279"/>
            <a:ext cx="6235200" cy="1066245"/>
          </a:xfrm>
        </p:spPr>
        <p:txBody>
          <a:bodyPr>
            <a:normAutofit/>
          </a:bodyPr>
          <a:lstStyle>
            <a:lvl1pPr algn="ctr">
              <a:defRPr sz="4799">
                <a:solidFill>
                  <a:srgbClr val="EDEDE3"/>
                </a:solidFill>
                <a:latin typeface="Impact" panose="020B080603090205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74" y="0"/>
            <a:ext cx="268535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 rot="17040000">
            <a:off x="-2861" y="2823400"/>
            <a:ext cx="6048000" cy="10437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599">
                <a:solidFill>
                  <a:srgbClr val="409CD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4"/>
          </p:nvPr>
        </p:nvSpPr>
        <p:spPr>
          <a:xfrm>
            <a:off x="5018368" y="1285876"/>
            <a:ext cx="5018368" cy="4314825"/>
          </a:xfrm>
        </p:spPr>
        <p:txBody>
          <a:bodyPr vert="eaVert"/>
          <a:lstStyle>
            <a:lvl1pPr marL="0" indent="0">
              <a:buFontTx/>
              <a:buNone/>
              <a:defRPr>
                <a:solidFill>
                  <a:srgbClr val="409CD6"/>
                </a:solidFill>
              </a:defRPr>
            </a:lvl1pPr>
            <a:lvl2pPr marL="457063" indent="0">
              <a:buFontTx/>
              <a:buNone/>
              <a:defRPr>
                <a:solidFill>
                  <a:srgbClr val="409CD6"/>
                </a:solidFill>
              </a:defRPr>
            </a:lvl2pPr>
            <a:lvl3pPr marL="914126" indent="0">
              <a:buFontTx/>
              <a:buNone/>
              <a:defRPr>
                <a:solidFill>
                  <a:srgbClr val="409CD6"/>
                </a:solidFill>
              </a:defRPr>
            </a:lvl3pPr>
            <a:lvl4pPr marL="1371189" indent="0">
              <a:buFontTx/>
              <a:buNone/>
              <a:defRPr>
                <a:solidFill>
                  <a:srgbClr val="409CD6"/>
                </a:solidFill>
              </a:defRPr>
            </a:lvl4pPr>
            <a:lvl5pPr marL="1828251" indent="0">
              <a:buFontTx/>
              <a:buNone/>
              <a:defRPr>
                <a:solidFill>
                  <a:srgbClr val="409CD6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87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5348989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819277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03762333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89745" y="1981200"/>
            <a:ext cx="4503094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981200"/>
            <a:ext cx="4503094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3705934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1634274"/>
      </p:ext>
    </p:extLst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8636915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894644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42488739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37332058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1556505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396746" y="609600"/>
            <a:ext cx="2302334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89745" y="609600"/>
            <a:ext cx="6703854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9665268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89746" y="609600"/>
            <a:ext cx="9209334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1489746" y="1981200"/>
            <a:ext cx="9209334" cy="4114800"/>
          </a:xfrm>
        </p:spPr>
        <p:txBody>
          <a:bodyPr/>
          <a:lstStyle/>
          <a:p>
            <a:pPr lvl="0"/>
            <a:endParaRPr lang="es-AR" noProof="0" smtClean="0"/>
          </a:p>
        </p:txBody>
      </p:sp>
    </p:spTree>
    <p:extLst>
      <p:ext uri="{BB962C8B-B14F-4D97-AF65-F5344CB8AC3E}">
        <p14:creationId xmlns:p14="http://schemas.microsoft.com/office/powerpoint/2010/main" val="1475941268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0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4788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36343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5590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3" y="1845734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308684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92363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844856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1231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EF7939-9DE5-4850-918E-F76C61C24114}" type="slidenum">
              <a:rPr lang="es-AR" smtClean="0">
                <a:solidFill>
                  <a:srgbClr val="637052"/>
                </a:solidFill>
              </a:rPr>
              <a:pPr/>
              <a:t>‹Nº›</a:t>
            </a:fld>
            <a:endParaRPr lang="es-AR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9802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5074920"/>
            <a:ext cx="10110630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3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99973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539657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4779"/>
            <a:ext cx="262821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4778"/>
            <a:ext cx="7732286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33840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6657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3404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5920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28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726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303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395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796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1099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8440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943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1" y="128588"/>
            <a:ext cx="10963595" cy="14335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idx="10"/>
          </p:nvPr>
        </p:nvSpPr>
        <p:spPr>
          <a:xfrm>
            <a:off x="8735325" y="6245225"/>
            <a:ext cx="2837711" cy="471488"/>
          </a:xfrm>
        </p:spPr>
        <p:txBody>
          <a:bodyPr/>
          <a:lstStyle>
            <a:lvl1pPr>
              <a:defRPr/>
            </a:lvl1pPr>
          </a:lstStyle>
          <a:p>
            <a:fld id="{36BDFF70-80B5-4AA9-9BDF-B94CABAC2885}" type="slidenum">
              <a:rPr lang="es-ES" altLang="es-A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7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20/10/2018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6" r:id="rId12"/>
    <p:sldLayoutId id="2147483677" r:id="rId13"/>
    <p:sldLayoutId id="2147483678" r:id="rId14"/>
    <p:sldLayoutId id="2147483680" r:id="rId15"/>
    <p:sldLayoutId id="2147483682" r:id="rId16"/>
    <p:sldLayoutId id="2147483683" r:id="rId17"/>
    <p:sldLayoutId id="2147483684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CAC47-3FB3-4DFE-AD68-EB86198FEA3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865D-3404-4E99-AAEB-560672165C5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89746" y="609600"/>
            <a:ext cx="920933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editar el estilo del título patrón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9746" y="1981200"/>
            <a:ext cx="920933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editar el estilo del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1354159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ransition spd="slow"/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88826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357ADBF-F6E4-4EC8-8C11-D185DE36BC55}" type="datetimeFigureOut">
              <a:rPr lang="es-AR" smtClean="0"/>
              <a:pPr/>
              <a:t>20/10/2018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4EF7939-9DE5-4850-918E-F76C61C24114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36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F469C-EB5A-4268-B3FF-ABCDA279C2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20/10/2018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4E975-43E2-49B8-B704-123EB6BB105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JORNADA DE INFECTOLOGÍA</a:t>
            </a:r>
            <a:br>
              <a:rPr lang="es-E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SINDROMES INFECTOLÓGICOS</a:t>
            </a:r>
            <a:endParaRPr lang="es-E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es-ES" b="1" dirty="0" smtClean="0"/>
              <a:t>Aguilares, Octubre 2018 </a:t>
            </a:r>
          </a:p>
          <a:p>
            <a:pPr rtl="0"/>
            <a:endParaRPr lang="es-ES" sz="2000" b="1" dirty="0" smtClean="0">
              <a:solidFill>
                <a:srgbClr val="0070C0"/>
              </a:solidFill>
            </a:endParaRPr>
          </a:p>
          <a:p>
            <a:pPr rtl="0"/>
            <a:r>
              <a:rPr lang="es-ES" sz="2800" b="1" dirty="0" smtClean="0">
                <a:solidFill>
                  <a:srgbClr val="0070C0"/>
                </a:solidFill>
              </a:rPr>
              <a:t>Dr. Guillermo A. Recúpero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189756" y="5877272"/>
            <a:ext cx="79208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s-ES" dirty="0" smtClean="0">
                <a:solidFill>
                  <a:schemeClr val="tx1"/>
                </a:solidFill>
              </a:rPr>
              <a:t>TEMAS</a:t>
            </a:r>
            <a:endParaRPr lang="es-ES" dirty="0">
              <a:solidFill>
                <a:schemeClr val="tx1"/>
              </a:solidFill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085130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lipse 2"/>
          <p:cNvSpPr/>
          <p:nvPr/>
        </p:nvSpPr>
        <p:spPr>
          <a:xfrm>
            <a:off x="621804" y="692696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altLang="es-AR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Razonamiento Inicial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Fiebre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 smtClean="0">
                <a:latin typeface="Arial"/>
              </a:rPr>
              <a:t>            Astenia                                             Expectoración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Tos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               </a:t>
            </a:r>
            <a:r>
              <a:rPr lang="es-ES_tradnl" altLang="es-AR" b="1" kern="0" dirty="0" smtClean="0">
                <a:latin typeface="Arial"/>
              </a:rPr>
              <a:t>           Artralgias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Inapetencia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Escalofríos       </a:t>
            </a:r>
            <a:r>
              <a:rPr lang="es-ES_tradnl" altLang="es-AR" b="1" kern="0" dirty="0" smtClean="0">
                <a:latin typeface="Arial"/>
              </a:rPr>
              <a:t>          Disuria                  </a:t>
            </a:r>
            <a:r>
              <a:rPr lang="es-ES_tradnl" altLang="es-AR" b="1" kern="0" dirty="0">
                <a:latin typeface="Arial"/>
              </a:rPr>
              <a:t>Petequias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                       </a:t>
            </a:r>
            <a:r>
              <a:rPr lang="es-ES_tradnl" altLang="es-AR" b="1" kern="0" dirty="0" smtClean="0">
                <a:latin typeface="Arial"/>
              </a:rPr>
              <a:t>               Eritema</a:t>
            </a:r>
            <a:endParaRPr lang="es-ES_tradnl" altLang="es-AR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_tradnl" altLang="es-AR" b="1" kern="0" dirty="0">
                <a:latin typeface="Arial"/>
              </a:rPr>
              <a:t>              Úlceras</a:t>
            </a:r>
          </a:p>
        </p:txBody>
      </p:sp>
      <p:sp>
        <p:nvSpPr>
          <p:cNvPr id="4" name="Elipse 3"/>
          <p:cNvSpPr/>
          <p:nvPr/>
        </p:nvSpPr>
        <p:spPr>
          <a:xfrm>
            <a:off x="621804" y="692696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5948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SINDROMES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Hipertermia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febril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 smtClean="0">
                <a:latin typeface="Arial"/>
              </a:rPr>
              <a:t>Síndrome </a:t>
            </a:r>
            <a:r>
              <a:rPr lang="es-ES_tradnl" altLang="es-AR" b="1" kern="0" dirty="0">
                <a:latin typeface="Arial"/>
              </a:rPr>
              <a:t>general infeccioso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Síndrome de respuesta inflamatoria sistémica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Bacteriemia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Sepsis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latin typeface="Arial"/>
              </a:rPr>
              <a:t>Shock </a:t>
            </a:r>
            <a:r>
              <a:rPr lang="es-ES_tradnl" altLang="es-AR" b="1" kern="0" dirty="0" smtClean="0">
                <a:latin typeface="Arial"/>
              </a:rPr>
              <a:t>séptico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 smtClean="0">
                <a:latin typeface="Arial"/>
              </a:rPr>
              <a:t>Síndrome febril Prolongado</a:t>
            </a:r>
            <a:endParaRPr lang="es-ES_tradnl" altLang="es-AR" b="1" kern="0" dirty="0">
              <a:latin typeface="Arial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346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598614" y="404664"/>
            <a:ext cx="9957494" cy="54726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_tradnl" altLang="es-AR" b="1" dirty="0" smtClean="0">
                <a:solidFill>
                  <a:srgbClr val="0070C0"/>
                </a:solidFill>
              </a:rPr>
              <a:t>HIPERTERMIA</a:t>
            </a:r>
          </a:p>
          <a:p>
            <a:pPr>
              <a:buNone/>
            </a:pPr>
            <a:r>
              <a:rPr lang="es-ES_tradnl" altLang="es-AR" b="1" dirty="0" smtClean="0"/>
              <a:t>Hallazgo </a:t>
            </a:r>
            <a:r>
              <a:rPr lang="es-ES_tradnl" altLang="es-AR" b="1" dirty="0"/>
              <a:t>del examen del paciente</a:t>
            </a:r>
          </a:p>
          <a:p>
            <a:pPr>
              <a:buNone/>
            </a:pPr>
            <a:r>
              <a:rPr lang="es-ES_tradnl" altLang="es-AR" b="1" dirty="0"/>
              <a:t>		</a:t>
            </a:r>
            <a:r>
              <a:rPr lang="es-ES_tradnl" altLang="es-AR" b="1" dirty="0" err="1"/>
              <a:t>Tº</a:t>
            </a:r>
            <a:r>
              <a:rPr lang="es-ES_tradnl" altLang="es-AR" b="1" dirty="0"/>
              <a:t> Normal:  menor de 37 ª C</a:t>
            </a:r>
          </a:p>
          <a:p>
            <a:pPr>
              <a:buNone/>
            </a:pPr>
            <a:r>
              <a:rPr lang="es-ES_tradnl" altLang="es-AR" b="1" dirty="0"/>
              <a:t>		Febrícula  entre 37 y 38 º C</a:t>
            </a:r>
          </a:p>
          <a:p>
            <a:pPr>
              <a:buNone/>
            </a:pPr>
            <a:r>
              <a:rPr lang="es-ES_tradnl" altLang="es-AR" b="1" dirty="0"/>
              <a:t>		Fiebre + de </a:t>
            </a:r>
            <a:r>
              <a:rPr lang="es-ES_tradnl" altLang="es-AR" b="1" dirty="0" smtClean="0"/>
              <a:t>38º</a:t>
            </a:r>
          </a:p>
          <a:p>
            <a:pPr algn="ctr">
              <a:buNone/>
            </a:pPr>
            <a:r>
              <a:rPr lang="es-ES_tradnl" altLang="es-AR" b="1" dirty="0" smtClean="0"/>
              <a:t> </a:t>
            </a:r>
            <a:r>
              <a:rPr lang="es-ES_tradnl" altLang="es-AR" b="1" dirty="0" smtClean="0">
                <a:solidFill>
                  <a:srgbClr val="0070C0"/>
                </a:solidFill>
              </a:rPr>
              <a:t>SINDROME FEBRIL</a:t>
            </a:r>
          </a:p>
          <a:p>
            <a:pPr>
              <a:buNone/>
            </a:pPr>
            <a:r>
              <a:rPr lang="es-ES_tradnl" altLang="es-AR" b="1" dirty="0"/>
              <a:t>Hipertermia + Síntomas generales (cefalea, astenia, adinamia, inapetencia, etc.)</a:t>
            </a:r>
          </a:p>
          <a:p>
            <a:pPr>
              <a:buNone/>
            </a:pPr>
            <a:r>
              <a:rPr lang="es-ES_tradnl" altLang="es-AR" b="1" i="1" dirty="0" smtClean="0"/>
              <a:t>Los </a:t>
            </a:r>
            <a:r>
              <a:rPr lang="es-ES_tradnl" altLang="es-AR" b="1" i="1" dirty="0"/>
              <a:t>síntomas desaparecen cuando desaparece la fiebre</a:t>
            </a:r>
          </a:p>
          <a:p>
            <a:pPr>
              <a:buNone/>
            </a:pPr>
            <a:endParaRPr lang="es-ES_tradnl" altLang="es-AR" b="1" dirty="0"/>
          </a:p>
        </p:txBody>
      </p:sp>
    </p:spTree>
    <p:extLst>
      <p:ext uri="{BB962C8B-B14F-4D97-AF65-F5344CB8AC3E}">
        <p14:creationId xmlns:p14="http://schemas.microsoft.com/office/powerpoint/2010/main" val="356317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49996" y="1052736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AR" sz="3200" b="1" dirty="0"/>
              <a:t>Síndrome febril con un cierto compromiso del estado general que </a:t>
            </a:r>
            <a:r>
              <a:rPr lang="es-ES_tradnl" altLang="es-AR" sz="3200" b="1" i="1" dirty="0"/>
              <a:t>no desaparecen a pesar de desaparecer la fiebre.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422004" y="3406907"/>
            <a:ext cx="79208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Temperatura + de 38º C o - 36º 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Frecuencia cardíaca + 90/min.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Frecuencia respiratoria + 20/min..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altLang="es-AR" sz="2800" b="1" dirty="0"/>
              <a:t>Glóbulos blancos: + 12.000 o - 4000.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294212" y="404664"/>
            <a:ext cx="331236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Síndrome general infeccioso</a:t>
            </a:r>
            <a:endParaRPr lang="es-A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790156" y="2924944"/>
            <a:ext cx="511256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rgbClr val="0070C0"/>
                </a:solidFill>
              </a:rPr>
              <a:t>Síndrome de Repuesta Inflamatoria sistémica</a:t>
            </a:r>
            <a:endParaRPr lang="es-A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85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73932" y="797511"/>
            <a:ext cx="8928992" cy="4475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solidFill>
                  <a:srgbClr val="FFFFFF"/>
                </a:solidFill>
                <a:latin typeface="Arial"/>
              </a:rPr>
              <a:t>Presencia de bacterias o sus toxinas en sangre.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solidFill>
                  <a:srgbClr val="FFFFFF"/>
                </a:solidFill>
                <a:latin typeface="Arial"/>
              </a:rPr>
              <a:t>	</a:t>
            </a:r>
            <a:r>
              <a:rPr lang="es-ES_tradnl" altLang="es-AR" sz="3200" b="1" kern="0" dirty="0">
                <a:latin typeface="Arial"/>
              </a:rPr>
              <a:t>Clínica: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latin typeface="Arial"/>
              </a:rPr>
              <a:t>	Comienzo brusco. Fiebre, escalofríos, disnea, taquicardia, hipotensión arterial, alteración del sensorio, cambio de coloración en miembros.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>
                <a:latin typeface="Arial"/>
              </a:rPr>
              <a:t>	</a:t>
            </a:r>
            <a:endParaRPr lang="es-ES_tradnl" altLang="es-AR" sz="3200" b="1" kern="0" dirty="0" smtClean="0">
              <a:latin typeface="Arial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200" b="1" kern="0" dirty="0" smtClean="0">
                <a:latin typeface="Arial"/>
              </a:rPr>
              <a:t>Hemocultivo </a:t>
            </a:r>
            <a:r>
              <a:rPr lang="es-ES_tradnl" altLang="es-AR" sz="3200" b="1" kern="0" dirty="0">
                <a:latin typeface="Arial"/>
              </a:rPr>
              <a:t>positivo en un alto porcentaje.</a:t>
            </a:r>
            <a:endParaRPr lang="es-ES_tradnl" altLang="es-AR" sz="3200" b="1" u="sng" kern="0" dirty="0">
              <a:latin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66220" y="980728"/>
            <a:ext cx="295232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BACTERIEMIA</a:t>
            </a:r>
            <a:endParaRPr lang="es-A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7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6" y="9108"/>
            <a:ext cx="10873208" cy="571781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277988" y="5726923"/>
            <a:ext cx="60928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Primarias: origen desconocido</a:t>
            </a:r>
          </a:p>
          <a:p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Secundarias: distintos focos que originan bacteriemias</a:t>
            </a:r>
          </a:p>
        </p:txBody>
      </p:sp>
    </p:spTree>
    <p:extLst>
      <p:ext uri="{BB962C8B-B14F-4D97-AF65-F5344CB8AC3E}">
        <p14:creationId xmlns:p14="http://schemas.microsoft.com/office/powerpoint/2010/main" val="129059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613" y="141198"/>
            <a:ext cx="8828258" cy="645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6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continuo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840548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02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continuo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67613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4413" y="590124"/>
            <a:ext cx="5755778" cy="2194649"/>
          </a:xfrm>
          <a:prstGeom prst="rect">
            <a:avLst/>
          </a:prstGeom>
        </p:spPr>
      </p:pic>
      <p:sp>
        <p:nvSpPr>
          <p:cNvPr id="9" name="Flecha derecha 8"/>
          <p:cNvSpPr/>
          <p:nvPr/>
        </p:nvSpPr>
        <p:spPr>
          <a:xfrm>
            <a:off x="2205980" y="5517232"/>
            <a:ext cx="8784976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MORTALIDAD</a:t>
            </a:r>
            <a:endParaRPr lang="es-AR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Elipse 9"/>
          <p:cNvSpPr/>
          <p:nvPr/>
        </p:nvSpPr>
        <p:spPr>
          <a:xfrm>
            <a:off x="2782044" y="5805264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9550796" y="5791400"/>
            <a:ext cx="360040" cy="360040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+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84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600" y="260648"/>
            <a:ext cx="9886379" cy="6561533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749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SEPSIS: 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FALLO MULTIORGANICO</a:t>
            </a:r>
            <a:b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44110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40012" y="269876"/>
            <a:ext cx="6908800" cy="842963"/>
          </a:xfrm>
          <a:solidFill>
            <a:srgbClr val="1307D4"/>
          </a:solidFill>
          <a:ln w="50800" cap="flat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es-ES_tradnl" sz="3200" b="1">
                <a:solidFill>
                  <a:srgbClr val="FE9B0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FISIOPATOLOGÍA de la SEPSIS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1958975" y="1577975"/>
            <a:ext cx="1414462" cy="865188"/>
            <a:chOff x="275" y="1224"/>
            <a:chExt cx="891" cy="545"/>
          </a:xfrm>
        </p:grpSpPr>
        <p:sp>
          <p:nvSpPr>
            <p:cNvPr id="19479" name="Text Box 4"/>
            <p:cNvSpPr txBox="1">
              <a:spLocks noChangeArrowheads="1"/>
            </p:cNvSpPr>
            <p:nvPr/>
          </p:nvSpPr>
          <p:spPr bwMode="auto">
            <a:xfrm>
              <a:off x="329" y="1292"/>
              <a:ext cx="785" cy="42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800" b="1">
                  <a:solidFill>
                    <a:srgbClr val="000066"/>
                  </a:solidFill>
                </a:rPr>
                <a:t>Estímulo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800" b="1">
                  <a:solidFill>
                    <a:srgbClr val="000066"/>
                  </a:solidFill>
                </a:rPr>
                <a:t>(Infección</a:t>
              </a:r>
              <a:r>
                <a:rPr lang="es-ES_tradnl" sz="2000" b="1">
                  <a:solidFill>
                    <a:srgbClr val="000066"/>
                  </a:solidFill>
                </a:rPr>
                <a:t>)</a:t>
              </a:r>
              <a:endParaRPr lang="es-ES" sz="2000" b="1">
                <a:solidFill>
                  <a:srgbClr val="000066"/>
                </a:solidFill>
              </a:endParaRPr>
            </a:p>
          </p:txBody>
        </p:sp>
        <p:sp>
          <p:nvSpPr>
            <p:cNvPr id="19480" name="Rectangle 5"/>
            <p:cNvSpPr>
              <a:spLocks noChangeArrowheads="1"/>
            </p:cNvSpPr>
            <p:nvPr/>
          </p:nvSpPr>
          <p:spPr bwMode="auto">
            <a:xfrm>
              <a:off x="275" y="1224"/>
              <a:ext cx="891" cy="5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425825" y="1871663"/>
            <a:ext cx="2400300" cy="2189162"/>
            <a:chOff x="1199" y="1179"/>
            <a:chExt cx="1512" cy="1379"/>
          </a:xfrm>
        </p:grpSpPr>
        <p:grpSp>
          <p:nvGrpSpPr>
            <p:cNvPr id="19475" name="Group 7"/>
            <p:cNvGrpSpPr>
              <a:grpSpLocks/>
            </p:cNvGrpSpPr>
            <p:nvPr/>
          </p:nvGrpSpPr>
          <p:grpSpPr bwMode="auto">
            <a:xfrm>
              <a:off x="1199" y="1869"/>
              <a:ext cx="1512" cy="689"/>
              <a:chOff x="1146" y="1869"/>
              <a:chExt cx="1512" cy="689"/>
            </a:xfrm>
          </p:grpSpPr>
          <p:sp>
            <p:nvSpPr>
              <p:cNvPr id="19477" name="Text Box 8"/>
              <p:cNvSpPr txBox="1">
                <a:spLocks noChangeArrowheads="1"/>
              </p:cNvSpPr>
              <p:nvPr/>
            </p:nvSpPr>
            <p:spPr bwMode="auto">
              <a:xfrm>
                <a:off x="1195" y="1922"/>
                <a:ext cx="1413" cy="577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1pPr>
                <a:lvl2pPr marL="742950" indent="-28575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2pPr>
                <a:lvl3pPr marL="11430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3pPr>
                <a:lvl4pPr marL="16002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4pPr>
                <a:lvl5pPr marL="2057400" indent="-228600" defTabSz="7620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Respuesta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Inmuno-Metabólica: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_tradnl" sz="1800" b="1">
                    <a:solidFill>
                      <a:srgbClr val="000066"/>
                    </a:solidFill>
                  </a:rPr>
                  <a:t>Citoquinas, ON...</a:t>
                </a:r>
                <a:endParaRPr lang="es-ES" sz="18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19478" name="Rectangle 9"/>
              <p:cNvSpPr>
                <a:spLocks noChangeArrowheads="1"/>
              </p:cNvSpPr>
              <p:nvPr/>
            </p:nvSpPr>
            <p:spPr bwMode="auto">
              <a:xfrm>
                <a:off x="1146" y="1869"/>
                <a:ext cx="1512" cy="68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folHlink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9476" name="AutoShape 10"/>
            <p:cNvSpPr>
              <a:spLocks noChangeArrowheads="1"/>
            </p:cNvSpPr>
            <p:nvPr/>
          </p:nvSpPr>
          <p:spPr bwMode="auto">
            <a:xfrm rot="5416877">
              <a:off x="1251" y="1132"/>
              <a:ext cx="674" cy="768"/>
            </a:xfrm>
            <a:custGeom>
              <a:avLst/>
              <a:gdLst>
                <a:gd name="T0" fmla="*/ 472 w 21600"/>
                <a:gd name="T1" fmla="*/ 0 h 21600"/>
                <a:gd name="T2" fmla="*/ 472 w 21600"/>
                <a:gd name="T3" fmla="*/ 432 h 21600"/>
                <a:gd name="T4" fmla="*/ 101 w 21600"/>
                <a:gd name="T5" fmla="*/ 768 h 21600"/>
                <a:gd name="T6" fmla="*/ 674 w 21600"/>
                <a:gd name="T7" fmla="*/ 216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4 w 21600"/>
                <a:gd name="T13" fmla="*/ 2925 h 21600"/>
                <a:gd name="T14" fmla="*/ 18235 w 21600"/>
                <a:gd name="T15" fmla="*/ 925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 sz="3200">
                <a:solidFill>
                  <a:srgbClr val="FFFF00"/>
                </a:solidFill>
              </a:endParaRP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473701" y="3254375"/>
            <a:ext cx="4554537" cy="2935288"/>
            <a:chOff x="2489" y="2050"/>
            <a:chExt cx="2869" cy="1849"/>
          </a:xfrm>
        </p:grpSpPr>
        <p:grpSp>
          <p:nvGrpSpPr>
            <p:cNvPr id="19465" name="Group 11"/>
            <p:cNvGrpSpPr>
              <a:grpSpLocks/>
            </p:cNvGrpSpPr>
            <p:nvPr/>
          </p:nvGrpSpPr>
          <p:grpSpPr bwMode="auto">
            <a:xfrm>
              <a:off x="2489" y="2050"/>
              <a:ext cx="1685" cy="1349"/>
              <a:chOff x="2489" y="2050"/>
              <a:chExt cx="1685" cy="1349"/>
            </a:xfrm>
          </p:grpSpPr>
          <p:grpSp>
            <p:nvGrpSpPr>
              <p:cNvPr id="19471" name="Group 12"/>
              <p:cNvGrpSpPr>
                <a:grpSpLocks/>
              </p:cNvGrpSpPr>
              <p:nvPr/>
            </p:nvGrpSpPr>
            <p:grpSpPr bwMode="auto">
              <a:xfrm>
                <a:off x="2489" y="2737"/>
                <a:ext cx="1685" cy="662"/>
                <a:chOff x="3608" y="1313"/>
                <a:chExt cx="1685" cy="662"/>
              </a:xfrm>
            </p:grpSpPr>
            <p:sp>
              <p:nvSpPr>
                <p:cNvPr id="1947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663" y="1358"/>
                  <a:ext cx="1576" cy="577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Coagulopatía y 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Fracaso Hemodinámico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Micro y Macrovascular</a:t>
                  </a:r>
                  <a:endParaRPr lang="es-ES" sz="1800" b="1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19474" name="Rectangle 14"/>
                <p:cNvSpPr>
                  <a:spLocks noChangeArrowheads="1"/>
                </p:cNvSpPr>
                <p:nvPr/>
              </p:nvSpPr>
              <p:spPr bwMode="auto">
                <a:xfrm>
                  <a:off x="3608" y="1313"/>
                  <a:ext cx="1685" cy="66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AR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19472" name="AutoShape 15"/>
              <p:cNvSpPr>
                <a:spLocks noChangeArrowheads="1"/>
              </p:cNvSpPr>
              <p:nvPr/>
            </p:nvSpPr>
            <p:spPr bwMode="auto">
              <a:xfrm rot="5416877">
                <a:off x="2792" y="2003"/>
                <a:ext cx="674" cy="768"/>
              </a:xfrm>
              <a:custGeom>
                <a:avLst/>
                <a:gdLst>
                  <a:gd name="T0" fmla="*/ 472 w 21600"/>
                  <a:gd name="T1" fmla="*/ 0 h 21600"/>
                  <a:gd name="T2" fmla="*/ 472 w 21600"/>
                  <a:gd name="T3" fmla="*/ 432 h 21600"/>
                  <a:gd name="T4" fmla="*/ 101 w 21600"/>
                  <a:gd name="T5" fmla="*/ 768 h 21600"/>
                  <a:gd name="T6" fmla="*/ 674 w 21600"/>
                  <a:gd name="T7" fmla="*/ 216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4 w 21600"/>
                  <a:gd name="T13" fmla="*/ 2925 h 21600"/>
                  <a:gd name="T14" fmla="*/ 18235 w 21600"/>
                  <a:gd name="T15" fmla="*/ 92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 sz="320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9466" name="Group 16"/>
            <p:cNvGrpSpPr>
              <a:grpSpLocks/>
            </p:cNvGrpSpPr>
            <p:nvPr/>
          </p:nvGrpSpPr>
          <p:grpSpPr bwMode="auto">
            <a:xfrm>
              <a:off x="3747" y="2877"/>
              <a:ext cx="1611" cy="1022"/>
              <a:chOff x="3747" y="2877"/>
              <a:chExt cx="1611" cy="1022"/>
            </a:xfrm>
          </p:grpSpPr>
          <p:grpSp>
            <p:nvGrpSpPr>
              <p:cNvPr id="19467" name="Group 17"/>
              <p:cNvGrpSpPr>
                <a:grpSpLocks/>
              </p:cNvGrpSpPr>
              <p:nvPr/>
            </p:nvGrpSpPr>
            <p:grpSpPr bwMode="auto">
              <a:xfrm>
                <a:off x="3747" y="3563"/>
                <a:ext cx="1611" cy="336"/>
                <a:chOff x="3119" y="3081"/>
                <a:chExt cx="1611" cy="336"/>
              </a:xfrm>
            </p:grpSpPr>
            <p:sp>
              <p:nvSpPr>
                <p:cNvPr id="19469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163" y="3127"/>
                  <a:ext cx="1520" cy="231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7620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s-ES_tradnl" sz="1800" b="1">
                      <a:solidFill>
                        <a:srgbClr val="000066"/>
                      </a:solidFill>
                    </a:rPr>
                    <a:t>Fracaso Multiorgánico</a:t>
                  </a:r>
                  <a:endParaRPr lang="es-ES" sz="1800" b="1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9470" name="Rectangle 19"/>
                <p:cNvSpPr>
                  <a:spLocks noChangeArrowheads="1"/>
                </p:cNvSpPr>
                <p:nvPr/>
              </p:nvSpPr>
              <p:spPr bwMode="auto">
                <a:xfrm>
                  <a:off x="3119" y="3081"/>
                  <a:ext cx="1611" cy="33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folHlink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AR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19468" name="AutoShape 20"/>
              <p:cNvSpPr>
                <a:spLocks noChangeArrowheads="1"/>
              </p:cNvSpPr>
              <p:nvPr/>
            </p:nvSpPr>
            <p:spPr bwMode="auto">
              <a:xfrm rot="5416877">
                <a:off x="4237" y="2830"/>
                <a:ext cx="674" cy="768"/>
              </a:xfrm>
              <a:custGeom>
                <a:avLst/>
                <a:gdLst>
                  <a:gd name="T0" fmla="*/ 472 w 21600"/>
                  <a:gd name="T1" fmla="*/ 0 h 21600"/>
                  <a:gd name="T2" fmla="*/ 472 w 21600"/>
                  <a:gd name="T3" fmla="*/ 432 h 21600"/>
                  <a:gd name="T4" fmla="*/ 101 w 21600"/>
                  <a:gd name="T5" fmla="*/ 768 h 21600"/>
                  <a:gd name="T6" fmla="*/ 674 w 21600"/>
                  <a:gd name="T7" fmla="*/ 216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4 w 21600"/>
                  <a:gd name="T13" fmla="*/ 2925 h 21600"/>
                  <a:gd name="T14" fmla="*/ 18235 w 21600"/>
                  <a:gd name="T15" fmla="*/ 92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s-AR" sz="3200">
                  <a:solidFill>
                    <a:srgbClr val="FFFF00"/>
                  </a:solidFill>
                </a:endParaRPr>
              </a:p>
            </p:txBody>
          </p:sp>
        </p:grpSp>
      </p:grp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1844676" y="3257551"/>
            <a:ext cx="3178175" cy="2868613"/>
            <a:chOff x="203" y="2052"/>
            <a:chExt cx="2002" cy="1807"/>
          </a:xfrm>
        </p:grpSpPr>
        <p:sp>
          <p:nvSpPr>
            <p:cNvPr id="19463" name="Text Box 22"/>
            <p:cNvSpPr txBox="1">
              <a:spLocks noChangeArrowheads="1"/>
            </p:cNvSpPr>
            <p:nvPr/>
          </p:nvSpPr>
          <p:spPr bwMode="auto">
            <a:xfrm>
              <a:off x="203" y="3409"/>
              <a:ext cx="2002" cy="450"/>
            </a:xfrm>
            <a:prstGeom prst="rect">
              <a:avLst/>
            </a:prstGeom>
            <a:noFill/>
            <a:ln w="12700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2000" b="1">
                  <a:solidFill>
                    <a:srgbClr val="FFFF00"/>
                  </a:solidFill>
                </a:rPr>
                <a:t>Respuesta Moduladora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2000" b="1">
                  <a:solidFill>
                    <a:srgbClr val="FFFF00"/>
                  </a:solidFill>
                </a:rPr>
                <a:t>Antiinflamatoria Endógena</a:t>
              </a:r>
            </a:p>
          </p:txBody>
        </p:sp>
        <p:sp>
          <p:nvSpPr>
            <p:cNvPr id="19464" name="AutoShape 23"/>
            <p:cNvSpPr>
              <a:spLocks noChangeArrowheads="1"/>
            </p:cNvSpPr>
            <p:nvPr/>
          </p:nvSpPr>
          <p:spPr bwMode="auto">
            <a:xfrm>
              <a:off x="471" y="2052"/>
              <a:ext cx="733" cy="1362"/>
            </a:xfrm>
            <a:custGeom>
              <a:avLst/>
              <a:gdLst>
                <a:gd name="T0" fmla="*/ 513 w 21600"/>
                <a:gd name="T1" fmla="*/ 0 h 21600"/>
                <a:gd name="T2" fmla="*/ 513 w 21600"/>
                <a:gd name="T3" fmla="*/ 767 h 21600"/>
                <a:gd name="T4" fmla="*/ 110 w 21600"/>
                <a:gd name="T5" fmla="*/ 1362 h 21600"/>
                <a:gd name="T6" fmla="*/ 733 w 21600"/>
                <a:gd name="T7" fmla="*/ 38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8 h 21600"/>
                <a:gd name="T14" fmla="*/ 18241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 sz="320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743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CONCEPTOS DE GRAVEDAD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2592250" y="2048183"/>
            <a:ext cx="974247" cy="3905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16" tIns="45708" rIns="91416" bIns="45708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5B9BD5"/>
              </a:buClr>
              <a:buNone/>
            </a:pPr>
            <a:r>
              <a:rPr lang="es-AR" sz="1999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SEPSIS</a:t>
            </a: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2050" name="Picture 2" descr="https://i.ytimg.com/vi/L5xKW--drRg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249" y="2675285"/>
            <a:ext cx="6882129" cy="387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-213234" y="6279067"/>
            <a:ext cx="3670712" cy="584623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srgbClr val="FF0000"/>
                </a:solidFill>
              </a:rPr>
              <a:t>Mortalidad 10%</a:t>
            </a:r>
          </a:p>
        </p:txBody>
      </p:sp>
    </p:spTree>
    <p:extLst>
      <p:ext uri="{BB962C8B-B14F-4D97-AF65-F5344CB8AC3E}">
        <p14:creationId xmlns:p14="http://schemas.microsoft.com/office/powerpoint/2010/main" val="37553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POR GRAVEDAD DE LA INFECCION:</a:t>
            </a:r>
            <a:br>
              <a:rPr lang="es-AR" dirty="0"/>
            </a:br>
            <a:r>
              <a:rPr lang="es-AR" dirty="0"/>
              <a:t>CONCEPTOS DE GRAVEDAD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2592250" y="2048183"/>
            <a:ext cx="974247" cy="3905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16" tIns="45708" rIns="91416" bIns="45708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5B9BD5"/>
              </a:buClr>
              <a:buNone/>
            </a:pPr>
            <a:r>
              <a:rPr lang="es-AR" sz="1999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SEPSIS</a:t>
            </a: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4098" name="Picture 2" descr="https://images-blogger-opensocial.googleusercontent.com/gadgets/proxy?url=http%3A%2F%2Fqsofa.org%2Fimages%2Fwebsiteicons_infographic.png&amp;container=blogger&amp;gadget=a&amp;rewriteMime=image%2F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38" y="2790624"/>
            <a:ext cx="8760718" cy="250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405779" y="5419397"/>
            <a:ext cx="10993383" cy="507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1799" dirty="0">
                <a:solidFill>
                  <a:prstClr val="black"/>
                </a:solidFill>
              </a:rPr>
              <a:t>GLASGOW &lt; 13			   F.R. &gt; 22 POR MIN 		&lt; 100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871880" y="1898614"/>
            <a:ext cx="10993383" cy="64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399" b="1" u="sng" dirty="0">
                <a:solidFill>
                  <a:prstClr val="black"/>
                </a:solidFill>
              </a:rPr>
              <a:t>Q SOFA (</a:t>
            </a:r>
            <a:r>
              <a:rPr lang="es-AR" sz="2399" b="1" u="sng" dirty="0" err="1">
                <a:solidFill>
                  <a:prstClr val="black"/>
                </a:solidFill>
              </a:rPr>
              <a:t>quick</a:t>
            </a:r>
            <a:r>
              <a:rPr lang="es-AR" sz="2399" b="1" u="sng" dirty="0">
                <a:solidFill>
                  <a:prstClr val="black"/>
                </a:solidFill>
              </a:rPr>
              <a:t> SOFA)</a:t>
            </a:r>
            <a:endParaRPr lang="es-AR" sz="2399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90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DETERMINACIÓN DE </a:t>
            </a:r>
            <a:r>
              <a:rPr lang="es-AR" b="1" dirty="0" smtClean="0"/>
              <a:t>RIESGO</a:t>
            </a:r>
            <a:br>
              <a:rPr lang="es-AR" b="1" dirty="0" smtClean="0"/>
            </a:br>
            <a:r>
              <a:rPr lang="es-AR" b="1" dirty="0" smtClean="0"/>
              <a:t>Gravedad de la Enfermedad</a:t>
            </a:r>
            <a:endParaRPr lang="es-AR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335946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2494012" y="198884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2566020" y="314096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lipse 8"/>
          <p:cNvSpPr/>
          <p:nvPr/>
        </p:nvSpPr>
        <p:spPr>
          <a:xfrm>
            <a:off x="2548831" y="430986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/>
          <p:cNvSpPr/>
          <p:nvPr/>
        </p:nvSpPr>
        <p:spPr>
          <a:xfrm>
            <a:off x="2494012" y="551723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Elipse 10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637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RAZONAMIENTO INICIAL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 DE HUÉSPED</a:t>
            </a:r>
          </a:p>
          <a:p>
            <a:pPr marL="0" indent="0">
              <a:buNone/>
            </a:pPr>
            <a:r>
              <a:rPr lang="es-AR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Huésped normal o HIC</a:t>
            </a:r>
          </a:p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EDAD</a:t>
            </a:r>
          </a:p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Etiologías prevalente según edad</a:t>
            </a:r>
          </a:p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DOMICILIO</a:t>
            </a:r>
          </a:p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Epidemiología</a:t>
            </a:r>
          </a:p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LUGAR DE ADQUISICIÓN</a:t>
            </a:r>
          </a:p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Ambulatorio o IACS</a:t>
            </a:r>
          </a:p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COMORBILIDADES</a:t>
            </a:r>
          </a:p>
          <a:p>
            <a:pPr marL="0" indent="0">
              <a:buNone/>
            </a:pPr>
            <a:r>
              <a:rPr lang="es-A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Huésped previamente sano o con comorbilidades</a:t>
            </a:r>
          </a:p>
          <a:p>
            <a:pPr marL="0" indent="0">
              <a:buNone/>
            </a:pPr>
            <a:endParaRPr lang="es-AR" b="1" dirty="0" smtClean="0"/>
          </a:p>
          <a:p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70877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2208212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AR" sz="4000" b="1" dirty="0"/>
              <a:t>Infecciones asociadas a los sistemas de salud</a:t>
            </a:r>
            <a:br>
              <a:rPr lang="es-ES" altLang="es-AR" sz="4000" b="1" dirty="0"/>
            </a:br>
            <a:endParaRPr lang="es-ES" altLang="es-AR" sz="4000" b="1" dirty="0"/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2208212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s-ES" altLang="es-AR" b="1" dirty="0"/>
              <a:t>Hospitalizaciones anteriores.</a:t>
            </a:r>
          </a:p>
          <a:p>
            <a:pPr eaLnBrk="1" fontAlgn="base" hangingPunct="1">
              <a:spcAft>
                <a:spcPct val="0"/>
              </a:spcAft>
            </a:pPr>
            <a:r>
              <a:rPr lang="es-ES" altLang="es-AR" b="1" dirty="0"/>
              <a:t>Hemodializados.</a:t>
            </a:r>
          </a:p>
          <a:p>
            <a:pPr eaLnBrk="1" fontAlgn="base" hangingPunct="1">
              <a:spcAft>
                <a:spcPct val="0"/>
              </a:spcAft>
            </a:pPr>
            <a:r>
              <a:rPr lang="es-ES" altLang="es-AR" b="1" dirty="0"/>
              <a:t>Tratamientos antibacterianos </a:t>
            </a:r>
            <a:r>
              <a:rPr lang="es-ES" altLang="es-AR" b="1" dirty="0" smtClean="0"/>
              <a:t>domiciliarios.</a:t>
            </a:r>
            <a:endParaRPr lang="es-ES" altLang="es-AR" b="1" dirty="0"/>
          </a:p>
          <a:p>
            <a:pPr eaLnBrk="1" fontAlgn="base" hangingPunct="1">
              <a:spcAft>
                <a:spcPct val="0"/>
              </a:spcAft>
            </a:pPr>
            <a:r>
              <a:rPr lang="es-ES" altLang="es-AR" b="1" dirty="0"/>
              <a:t>Catéteres en pacientes ambulatorios.</a:t>
            </a:r>
          </a:p>
          <a:p>
            <a:pPr eaLnBrk="1" fontAlgn="base" hangingPunct="1">
              <a:spcAft>
                <a:spcPct val="0"/>
              </a:spcAft>
            </a:pPr>
            <a:r>
              <a:rPr lang="es-ES" altLang="es-AR" b="1" dirty="0"/>
              <a:t>Residencia en hogares de ancianos.</a:t>
            </a:r>
          </a:p>
          <a:p>
            <a:pPr eaLnBrk="1" fontAlgn="base" hangingPunct="1">
              <a:spcAft>
                <a:spcPct val="0"/>
              </a:spcAft>
              <a:buFontTx/>
              <a:buNone/>
            </a:pPr>
            <a:endParaRPr lang="es-ES" altLang="es-AR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8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RAZONAMIENTO INICIAL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630248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024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RAZONAMIENTO INICIAL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987363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8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loj de pared antiguo con un pÃ©ndulo en una caja de madera tallada â fotos d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90" y="214482"/>
            <a:ext cx="3336059" cy="583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lojes de bolsillo â fotos d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649" y="710010"/>
            <a:ext cx="5260592" cy="350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4313649" y="4554615"/>
            <a:ext cx="5260592" cy="709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99" b="1" dirty="0">
                <a:solidFill>
                  <a:srgbClr val="000000"/>
                </a:solidFill>
              </a:rPr>
              <a:t>REQUERIMIENTO DE ACCIONES  A CORTO PLAZO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9640273" y="5976805"/>
            <a:ext cx="1906499" cy="276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</a:rPr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301631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AR" sz="3600" b="1" dirty="0">
                <a:solidFill>
                  <a:schemeClr val="bg1"/>
                </a:solidFill>
              </a:rPr>
              <a:t>Tratamiento empírico </a:t>
            </a:r>
            <a:r>
              <a:rPr lang="es-ES_tradnl" altLang="es-AR" sz="3600" b="1" dirty="0" smtClean="0">
                <a:solidFill>
                  <a:schemeClr val="tx1"/>
                </a:solidFill>
              </a:rPr>
              <a:t>Urgencias </a:t>
            </a:r>
            <a:r>
              <a:rPr lang="es-ES_tradnl" altLang="es-AR" sz="3600" b="1" dirty="0">
                <a:solidFill>
                  <a:schemeClr val="tx1"/>
                </a:solidFill>
              </a:rPr>
              <a:t>Infectológicas</a:t>
            </a:r>
            <a:r>
              <a:rPr lang="es-ES_tradnl" altLang="es-AR" sz="3600" b="1" dirty="0">
                <a:solidFill>
                  <a:schemeClr val="tx2"/>
                </a:solidFill>
              </a:rPr>
              <a:t/>
            </a:r>
            <a:br>
              <a:rPr lang="es-ES_tradnl" altLang="es-AR" sz="3600" b="1" dirty="0">
                <a:solidFill>
                  <a:schemeClr val="tx2"/>
                </a:solidFill>
              </a:rPr>
            </a:br>
            <a:r>
              <a:rPr lang="es-ES_tradnl" altLang="es-AR" sz="3600" b="1" dirty="0" smtClean="0">
                <a:solidFill>
                  <a:schemeClr val="bg1"/>
                </a:solidFill>
              </a:rPr>
              <a:t>c</a:t>
            </a:r>
            <a:endParaRPr lang="es-ES_tradnl" altLang="es-AR" sz="3600" b="1" dirty="0">
              <a:solidFill>
                <a:schemeClr val="bg1"/>
              </a:solidFill>
            </a:endParaRP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altLang="es-AR" sz="2800" b="1" dirty="0" smtClean="0">
                <a:solidFill>
                  <a:schemeClr val="tx1"/>
                </a:solidFill>
              </a:rPr>
              <a:t>Meningitis</a:t>
            </a:r>
            <a:r>
              <a:rPr lang="es-ES_tradnl" altLang="es-AR" sz="2800" b="1" dirty="0">
                <a:solidFill>
                  <a:schemeClr val="tx1"/>
                </a:solidFill>
              </a:rPr>
              <a:t>, Encefalitis Herpética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>
                <a:solidFill>
                  <a:schemeClr val="tx1"/>
                </a:solidFill>
              </a:rPr>
              <a:t>Neutropénico febril, Esplenectomizado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>
                <a:solidFill>
                  <a:schemeClr val="tx1"/>
                </a:solidFill>
              </a:rPr>
              <a:t>Sepsis grave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>
                <a:solidFill>
                  <a:schemeClr val="tx1"/>
                </a:solidFill>
              </a:rPr>
              <a:t>Endoftalmitis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>
                <a:solidFill>
                  <a:schemeClr val="tx1"/>
                </a:solidFill>
              </a:rPr>
              <a:t>Infección respiratoria baja con Insuficiencia respiratoria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>
                <a:solidFill>
                  <a:schemeClr val="tx1"/>
                </a:solidFill>
              </a:rPr>
              <a:t>Celulitis necrotizante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>
                <a:solidFill>
                  <a:schemeClr val="tx1"/>
                </a:solidFill>
              </a:rPr>
              <a:t>Absceso </a:t>
            </a:r>
            <a:r>
              <a:rPr lang="es-ES_tradnl" altLang="es-AR" sz="2800" b="1" dirty="0" err="1">
                <a:solidFill>
                  <a:schemeClr val="tx1"/>
                </a:solidFill>
              </a:rPr>
              <a:t>peridural</a:t>
            </a:r>
            <a:endParaRPr lang="es-ES_tradnl" altLang="es-AR" sz="28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s-ES_tradnl" altLang="es-AR" sz="2800" b="1" dirty="0">
                <a:solidFill>
                  <a:schemeClr val="tx1"/>
                </a:solidFill>
              </a:rPr>
              <a:t>Endocarditis protésica precoz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15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altLang="es-AR" sz="3600" b="1" dirty="0">
                <a:solidFill>
                  <a:schemeClr val="tx1"/>
                </a:solidFill>
              </a:rPr>
              <a:t>Métodos </a:t>
            </a:r>
            <a:r>
              <a:rPr lang="es-ES_tradnl" altLang="es-AR" sz="3600" b="1" dirty="0" smtClean="0">
                <a:solidFill>
                  <a:schemeClr val="tx1"/>
                </a:solidFill>
              </a:rPr>
              <a:t>Complementarios</a:t>
            </a:r>
            <a:endParaRPr lang="es-ES_tradnl" altLang="es-AR" sz="3600" b="1" dirty="0">
              <a:solidFill>
                <a:schemeClr val="tx1"/>
              </a:solidFill>
            </a:endParaRP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altLang="es-AR" sz="3200" b="1" dirty="0" smtClean="0">
                <a:solidFill>
                  <a:schemeClr val="tx1"/>
                </a:solidFill>
              </a:rPr>
              <a:t>Hemograma</a:t>
            </a:r>
          </a:p>
          <a:p>
            <a:pPr eaLnBrk="1" hangingPunct="1"/>
            <a:r>
              <a:rPr lang="es-ES_tradnl" altLang="es-AR" sz="3200" b="1" dirty="0" smtClean="0">
                <a:solidFill>
                  <a:schemeClr val="tx1"/>
                </a:solidFill>
              </a:rPr>
              <a:t>Eritrosedimentación</a:t>
            </a:r>
          </a:p>
          <a:p>
            <a:pPr eaLnBrk="1" hangingPunct="1"/>
            <a:r>
              <a:rPr lang="es-ES_tradnl" altLang="es-AR" sz="3200" b="1" dirty="0" smtClean="0">
                <a:solidFill>
                  <a:schemeClr val="tx1"/>
                </a:solidFill>
              </a:rPr>
              <a:t>Glucemia</a:t>
            </a:r>
          </a:p>
          <a:p>
            <a:pPr eaLnBrk="1" hangingPunct="1"/>
            <a:r>
              <a:rPr lang="es-ES_tradnl" altLang="es-AR" sz="3200" b="1" dirty="0" err="1" smtClean="0">
                <a:solidFill>
                  <a:schemeClr val="tx1"/>
                </a:solidFill>
              </a:rPr>
              <a:t>Creatinemia</a:t>
            </a:r>
            <a:endParaRPr lang="es-ES_tradnl" altLang="es-AR" sz="3200" b="1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s-ES_tradnl" altLang="es-AR" sz="3200" b="1" dirty="0" err="1" smtClean="0">
                <a:solidFill>
                  <a:schemeClr val="tx1"/>
                </a:solidFill>
              </a:rPr>
              <a:t>Hepatograma</a:t>
            </a:r>
            <a:endParaRPr lang="es-ES_tradnl" altLang="es-AR" sz="3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7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altLang="es-AR" sz="3600" b="1" dirty="0">
                <a:solidFill>
                  <a:schemeClr val="tx1"/>
                </a:solidFill>
              </a:rPr>
              <a:t>Métodos complementarios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altLang="es-AR" sz="4000" b="1" dirty="0" smtClean="0">
                <a:solidFill>
                  <a:schemeClr val="tx1"/>
                </a:solidFill>
              </a:rPr>
              <a:t>Cultivos: hemocultivos, Urocultivo, Punciones</a:t>
            </a:r>
          </a:p>
          <a:p>
            <a:pPr eaLnBrk="1" hangingPunct="1"/>
            <a:r>
              <a:rPr lang="es-ES_tradnl" altLang="es-AR" sz="4000" b="1" dirty="0" smtClean="0">
                <a:solidFill>
                  <a:schemeClr val="tx1"/>
                </a:solidFill>
              </a:rPr>
              <a:t>Serologías según clínica y datos </a:t>
            </a:r>
            <a:r>
              <a:rPr lang="es-ES_tradnl" altLang="es-AR" sz="3600" b="1" dirty="0" smtClean="0">
                <a:solidFill>
                  <a:schemeClr val="bg1"/>
                </a:solidFill>
              </a:rPr>
              <a:t>epidemiológicos</a:t>
            </a:r>
          </a:p>
        </p:txBody>
      </p:sp>
    </p:spTree>
    <p:extLst>
      <p:ext uri="{BB962C8B-B14F-4D97-AF65-F5344CB8AC3E}">
        <p14:creationId xmlns:p14="http://schemas.microsoft.com/office/powerpoint/2010/main" val="412119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altLang="es-AR" sz="4800" b="1" dirty="0">
                <a:solidFill>
                  <a:schemeClr val="tx1"/>
                </a:solidFill>
              </a:rPr>
              <a:t>Métodos </a:t>
            </a:r>
            <a:r>
              <a:rPr lang="es-ES_tradnl" altLang="es-AR" sz="4800" b="1" dirty="0" smtClean="0">
                <a:solidFill>
                  <a:schemeClr val="tx1"/>
                </a:solidFill>
              </a:rPr>
              <a:t>Complementarios</a:t>
            </a:r>
            <a:endParaRPr lang="es-ES_tradnl" altLang="es-AR" sz="4800" b="1" dirty="0">
              <a:solidFill>
                <a:schemeClr val="tx1"/>
              </a:solidFill>
            </a:endParaRP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altLang="es-AR" sz="4000" b="1" dirty="0" smtClean="0">
                <a:solidFill>
                  <a:schemeClr val="tx1"/>
                </a:solidFill>
              </a:rPr>
              <a:t>Radiografías</a:t>
            </a:r>
          </a:p>
          <a:p>
            <a:pPr eaLnBrk="1" hangingPunct="1"/>
            <a:r>
              <a:rPr lang="es-ES_tradnl" altLang="es-AR" sz="4000" b="1" dirty="0" smtClean="0">
                <a:solidFill>
                  <a:schemeClr val="tx1"/>
                </a:solidFill>
              </a:rPr>
              <a:t>Ecografía  TAC o RMN</a:t>
            </a:r>
          </a:p>
          <a:p>
            <a:pPr eaLnBrk="1" hangingPunct="1"/>
            <a:r>
              <a:rPr lang="es-ES_tradnl" altLang="es-AR" sz="4000" b="1" dirty="0" smtClean="0">
                <a:solidFill>
                  <a:schemeClr val="tx1"/>
                </a:solidFill>
              </a:rPr>
              <a:t>Centellografías</a:t>
            </a:r>
          </a:p>
        </p:txBody>
      </p:sp>
    </p:spTree>
    <p:extLst>
      <p:ext uri="{BB962C8B-B14F-4D97-AF65-F5344CB8AC3E}">
        <p14:creationId xmlns:p14="http://schemas.microsoft.com/office/powerpoint/2010/main" val="413435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Razonamiento</a:t>
            </a:r>
            <a:endParaRPr lang="es-AR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171174"/>
              </p:ext>
            </p:extLst>
          </p:nvPr>
        </p:nvGraphicFramePr>
        <p:xfrm>
          <a:off x="1096963" y="1846263"/>
          <a:ext cx="10055225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lecha derecha 6"/>
          <p:cNvSpPr/>
          <p:nvPr/>
        </p:nvSpPr>
        <p:spPr>
          <a:xfrm>
            <a:off x="8758708" y="3314020"/>
            <a:ext cx="208823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INTERNACIÓN</a:t>
            </a:r>
          </a:p>
          <a:p>
            <a:pPr algn="ctr"/>
            <a:r>
              <a:rPr lang="es-AR" b="1" dirty="0" smtClean="0">
                <a:solidFill>
                  <a:schemeClr val="tx1"/>
                </a:solidFill>
              </a:rPr>
              <a:t>AMBULATORIO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1" name="Flecha derecha 10"/>
          <p:cNvSpPr/>
          <p:nvPr/>
        </p:nvSpPr>
        <p:spPr>
          <a:xfrm>
            <a:off x="1773932" y="3284984"/>
            <a:ext cx="2232248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REQUIERE ATB EMPÍRICO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64" y="180095"/>
            <a:ext cx="4523972" cy="237626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90356" y="224426"/>
            <a:ext cx="6192688" cy="2556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800" b="1" i="1" dirty="0" smtClean="0">
                <a:solidFill>
                  <a:srgbClr val="FFFF00"/>
                </a:solidFill>
              </a:rPr>
              <a:t>HUESPED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EDAD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COMORBILIDADES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HIC</a:t>
            </a:r>
            <a:endParaRPr lang="es-AR" sz="4000" b="1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90356" y="3068960"/>
            <a:ext cx="626469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i="1" dirty="0" smtClean="0">
                <a:solidFill>
                  <a:srgbClr val="FFFF00"/>
                </a:solidFill>
              </a:rPr>
              <a:t>EPIDEMIOLOGÍA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DOMICILIO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EPIDEMIOLOGÍA LOCAL</a:t>
            </a:r>
            <a:endParaRPr lang="es-A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5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04" y="404664"/>
            <a:ext cx="3745396" cy="196730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222299" y="116632"/>
            <a:ext cx="6048673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i="1" dirty="0" smtClean="0">
                <a:solidFill>
                  <a:srgbClr val="FFFF00"/>
                </a:solidFill>
              </a:rPr>
              <a:t>SINDROMES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S. FEBRIL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SIRS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SEPSIS</a:t>
            </a:r>
            <a:endParaRPr lang="es-AR" sz="4000" b="1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241476" y="3140968"/>
            <a:ext cx="6048673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i="1" dirty="0" smtClean="0">
                <a:solidFill>
                  <a:srgbClr val="FFFF00"/>
                </a:solidFill>
              </a:rPr>
              <a:t>FOCOS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CON FOCO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FOD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ETIOLOGÍA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chemeClr val="tx1"/>
                </a:solidFill>
              </a:rPr>
              <a:t>MS COMPLEMENTARIOS</a:t>
            </a:r>
            <a:endParaRPr lang="es-A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932" y="181580"/>
            <a:ext cx="8631568" cy="6487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91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759" y="404664"/>
            <a:ext cx="8269117" cy="611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79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2800" b="1" dirty="0" smtClean="0">
                <a:solidFill>
                  <a:schemeClr val="tx1"/>
                </a:solidFill>
              </a:rPr>
              <a:t>CONDICIONES PARA EL TRATAMIENTO AMBULATORIO </a:t>
            </a:r>
            <a:r>
              <a:rPr lang="es-ES_tradnl" b="1" dirty="0" smtClean="0">
                <a:solidFill>
                  <a:schemeClr val="bg1"/>
                </a:solidFill>
              </a:rPr>
              <a:t>Internación</a:t>
            </a:r>
            <a:endParaRPr lang="es-ES_tradnl" b="1" dirty="0">
              <a:solidFill>
                <a:schemeClr val="bg1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Diagnóstico preciso</a:t>
            </a:r>
          </a:p>
          <a:p>
            <a:r>
              <a:rPr lang="es-ES_tradnl" b="1" dirty="0"/>
              <a:t>Paciente compensado</a:t>
            </a:r>
          </a:p>
          <a:p>
            <a:r>
              <a:rPr lang="es-ES_tradnl" b="1" dirty="0"/>
              <a:t>Sin riesgo de complicaciones iniciales</a:t>
            </a:r>
          </a:p>
          <a:p>
            <a:r>
              <a:rPr lang="es-ES_tradnl" b="1" dirty="0"/>
              <a:t>Posibilidades de realizar el tratamiento</a:t>
            </a:r>
          </a:p>
          <a:p>
            <a:r>
              <a:rPr lang="es-ES_tradnl" b="1" dirty="0"/>
              <a:t>Soporte familiar</a:t>
            </a:r>
          </a:p>
          <a:p>
            <a:r>
              <a:rPr lang="es-ES_tradnl" b="1" dirty="0"/>
              <a:t>Acuerdo del paciente y familiares</a:t>
            </a:r>
          </a:p>
          <a:p>
            <a:r>
              <a:rPr lang="es-ES_tradnl" b="1" dirty="0"/>
              <a:t>Acuerdo de la Obra Social</a:t>
            </a:r>
          </a:p>
          <a:p>
            <a:pPr>
              <a:buFontTx/>
              <a:buNone/>
            </a:pPr>
            <a:endParaRPr lang="es-ES_tradnl" dirty="0"/>
          </a:p>
        </p:txBody>
      </p:sp>
      <p:sp>
        <p:nvSpPr>
          <p:cNvPr id="2" name="Elipse 1"/>
          <p:cNvSpPr/>
          <p:nvPr/>
        </p:nvSpPr>
        <p:spPr>
          <a:xfrm>
            <a:off x="621804" y="764704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866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553" y="836712"/>
            <a:ext cx="7849252" cy="4713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53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1_ID6 Desing Slides_V2_Academic_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D6 Desing Slides_V2_Academic_new.potx" id="{C1B3168B-05A8-4570-B318-7657C6367D39}" vid="{21528EBE-39FA-40BF-9E5F-19947BB39A5C}"/>
    </a:ext>
  </a:extLst>
</a:theme>
</file>

<file path=ppt/theme/theme3.xml><?xml version="1.0" encoding="utf-8"?>
<a:theme xmlns:a="http://schemas.openxmlformats.org/drawingml/2006/main" name="Disco de 3½ (A:)">
  <a:themeElements>
    <a:clrScheme name="">
      <a:dk1>
        <a:srgbClr val="919191"/>
      </a:dk1>
      <a:lt1>
        <a:srgbClr val="FFFFFF"/>
      </a:lt1>
      <a:dk2>
        <a:srgbClr val="000066"/>
      </a:dk2>
      <a:lt2>
        <a:srgbClr val="FFFF00"/>
      </a:lt2>
      <a:accent1>
        <a:srgbClr val="618FFD"/>
      </a:accent1>
      <a:accent2>
        <a:srgbClr val="008080"/>
      </a:accent2>
      <a:accent3>
        <a:srgbClr val="AAAAB8"/>
      </a:accent3>
      <a:accent4>
        <a:srgbClr val="DADADA"/>
      </a:accent4>
      <a:accent5>
        <a:srgbClr val="B7C6FE"/>
      </a:accent5>
      <a:accent6>
        <a:srgbClr val="007373"/>
      </a:accent6>
      <a:hlink>
        <a:srgbClr val="FF9900"/>
      </a:hlink>
      <a:folHlink>
        <a:srgbClr val="FFFF00"/>
      </a:folHlink>
    </a:clrScheme>
    <a:fontScheme name="Disco de 3½ (A: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isco de 3½ (A: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co de 3½ (A: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co de 3½ (A:) 8">
        <a:dk1>
          <a:srgbClr val="919191"/>
        </a:dk1>
        <a:lt1>
          <a:srgbClr val="FFFFFF"/>
        </a:lt1>
        <a:dk2>
          <a:srgbClr val="000066"/>
        </a:dk2>
        <a:lt2>
          <a:srgbClr val="FFFF00"/>
        </a:lt2>
        <a:accent1>
          <a:srgbClr val="618FFD"/>
        </a:accent1>
        <a:accent2>
          <a:srgbClr val="00AE00"/>
        </a:accent2>
        <a:accent3>
          <a:srgbClr val="AAAAB8"/>
        </a:accent3>
        <a:accent4>
          <a:srgbClr val="DADADA"/>
        </a:accent4>
        <a:accent5>
          <a:srgbClr val="B7C6FE"/>
        </a:accent5>
        <a:accent6>
          <a:srgbClr val="009D00"/>
        </a:accent6>
        <a:hlink>
          <a:srgbClr val="FC0128"/>
        </a:hlink>
        <a:folHlink>
          <a:srgbClr val="CECEC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309</TotalTime>
  <Words>425</Words>
  <Application>Microsoft Office PowerPoint</Application>
  <PresentationFormat>Personalizado</PresentationFormat>
  <Paragraphs>192</Paragraphs>
  <Slides>33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33</vt:i4>
      </vt:variant>
    </vt:vector>
  </HeadingPairs>
  <TitlesOfParts>
    <vt:vector size="47" baseType="lpstr">
      <vt:lpstr>Arial</vt:lpstr>
      <vt:lpstr>Bookman Old Style</vt:lpstr>
      <vt:lpstr>Calibri</vt:lpstr>
      <vt:lpstr>Calibri Light</vt:lpstr>
      <vt:lpstr>Century Gothic</vt:lpstr>
      <vt:lpstr>Euphemia</vt:lpstr>
      <vt:lpstr>Impact</vt:lpstr>
      <vt:lpstr>Times New Roman</vt:lpstr>
      <vt:lpstr>Wingdings 3</vt:lpstr>
      <vt:lpstr>Matemáticas 16 X 9</vt:lpstr>
      <vt:lpstr>1_ID6 Desing Slides_V2_Academic_1</vt:lpstr>
      <vt:lpstr>Disco de 3½ (A:)</vt:lpstr>
      <vt:lpstr>1_Retrospección</vt:lpstr>
      <vt:lpstr>Tema de Office</vt:lpstr>
      <vt:lpstr>JORNADA DE INFECTOLOGÍA SINDROMES INFECTOLÓGICOS</vt:lpstr>
      <vt:lpstr>TEMAS</vt:lpstr>
      <vt:lpstr>Razonamiento Inicial</vt:lpstr>
      <vt:lpstr>SINDROMES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Proceso continuo</vt:lpstr>
      <vt:lpstr>Proceso continuo</vt:lpstr>
      <vt:lpstr>Presentación de PowerPoint</vt:lpstr>
      <vt:lpstr>SEPSIS: FALLO MULTIORGANICO </vt:lpstr>
      <vt:lpstr>FISIOPATOLOGÍA de la SEPSIS</vt:lpstr>
      <vt:lpstr>CONCEPTOS DE GRAVEDAD</vt:lpstr>
      <vt:lpstr>POR GRAVEDAD DE LA INFECCION: CONCEPTOS DE GRAVEDAD</vt:lpstr>
      <vt:lpstr>DETERMINACIÓN DE RIESGO Gravedad de la Enfermedad</vt:lpstr>
      <vt:lpstr>RAZONAMIENTO INICIAL</vt:lpstr>
      <vt:lpstr>Presentación de PowerPoint</vt:lpstr>
      <vt:lpstr>RAZONAMIENTO INICIAL</vt:lpstr>
      <vt:lpstr>RAZONAMIENTO INICIAL</vt:lpstr>
      <vt:lpstr>Presentación de PowerPoint</vt:lpstr>
      <vt:lpstr>Tratamiento empírico Urgencias Infectológicas c</vt:lpstr>
      <vt:lpstr>Métodos Complementarios</vt:lpstr>
      <vt:lpstr>Métodos complementarios</vt:lpstr>
      <vt:lpstr>Métodos Complementarios</vt:lpstr>
      <vt:lpstr>Razonamiento</vt:lpstr>
      <vt:lpstr>Presentación de PowerPoint</vt:lpstr>
      <vt:lpstr>Presentación de PowerPoint</vt:lpstr>
      <vt:lpstr>Presentación de PowerPoint</vt:lpstr>
      <vt:lpstr>Presentación de PowerPoint</vt:lpstr>
      <vt:lpstr>CONDICIONES PARA EL TRATAMIENTO AMBULATORIO Internación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SINDROMES INFECTOLÓGICOS</dc:title>
  <dc:creator>Full name</dc:creator>
  <cp:lastModifiedBy>Full name</cp:lastModifiedBy>
  <cp:revision>44</cp:revision>
  <dcterms:created xsi:type="dcterms:W3CDTF">2018-09-26T00:32:08Z</dcterms:created>
  <dcterms:modified xsi:type="dcterms:W3CDTF">2018-10-20T14:48:59Z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