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theme/theme40.xml" ContentType="application/vnd.openxmlformats-officedocument.theme+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theme/theme41.xml" ContentType="application/vnd.openxmlformats-officedocument.theme+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theme/theme42.xml" ContentType="application/vnd.openxmlformats-officedocument.theme+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theme/theme43.xml" ContentType="application/vnd.openxmlformats-officedocument.theme+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theme/theme44.xml" ContentType="application/vnd.openxmlformats-officedocument.theme+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theme/theme45.xml" ContentType="application/vnd.openxmlformats-officedocument.theme+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theme/theme46.xml" ContentType="application/vnd.openxmlformats-officedocument.theme+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theme/theme47.xml" ContentType="application/vnd.openxmlformats-officedocument.theme+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theme/theme48.xml" ContentType="application/vnd.openxmlformats-officedocument.theme+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theme/theme49.xml" ContentType="application/vnd.openxmlformats-officedocument.theme+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theme/theme50.xml" ContentType="application/vnd.openxmlformats-officedocument.theme+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696" r:id="rId3"/>
    <p:sldMasterId id="2147483708" r:id="rId4"/>
    <p:sldMasterId id="2147483720" r:id="rId5"/>
    <p:sldMasterId id="2147483732" r:id="rId6"/>
    <p:sldMasterId id="2147483744" r:id="rId7"/>
    <p:sldMasterId id="2147483756" r:id="rId8"/>
    <p:sldMasterId id="2147483768" r:id="rId9"/>
    <p:sldMasterId id="2147483780" r:id="rId10"/>
    <p:sldMasterId id="2147483792" r:id="rId11"/>
    <p:sldMasterId id="2147483804" r:id="rId12"/>
    <p:sldMasterId id="2147483816" r:id="rId13"/>
    <p:sldMasterId id="2147483828" r:id="rId14"/>
    <p:sldMasterId id="2147483840" r:id="rId15"/>
    <p:sldMasterId id="2147483852" r:id="rId16"/>
    <p:sldMasterId id="2147483864" r:id="rId17"/>
    <p:sldMasterId id="2147483876" r:id="rId18"/>
    <p:sldMasterId id="2147483888" r:id="rId19"/>
    <p:sldMasterId id="2147483900" r:id="rId20"/>
    <p:sldMasterId id="2147483912" r:id="rId21"/>
    <p:sldMasterId id="2147483924" r:id="rId22"/>
    <p:sldMasterId id="2147483936" r:id="rId23"/>
    <p:sldMasterId id="2147483948" r:id="rId24"/>
    <p:sldMasterId id="2147483960" r:id="rId25"/>
    <p:sldMasterId id="2147483972" r:id="rId26"/>
    <p:sldMasterId id="2147483984" r:id="rId27"/>
    <p:sldMasterId id="2147483996" r:id="rId28"/>
    <p:sldMasterId id="2147484008" r:id="rId29"/>
    <p:sldMasterId id="2147484020" r:id="rId30"/>
    <p:sldMasterId id="2147484032" r:id="rId31"/>
    <p:sldMasterId id="2147484044" r:id="rId32"/>
    <p:sldMasterId id="2147484056" r:id="rId33"/>
    <p:sldMasterId id="2147484068" r:id="rId34"/>
    <p:sldMasterId id="2147484080" r:id="rId35"/>
    <p:sldMasterId id="2147484092" r:id="rId36"/>
    <p:sldMasterId id="2147484104" r:id="rId37"/>
    <p:sldMasterId id="2147484116" r:id="rId38"/>
    <p:sldMasterId id="2147484128" r:id="rId39"/>
    <p:sldMasterId id="2147484140" r:id="rId40"/>
    <p:sldMasterId id="2147484152" r:id="rId41"/>
    <p:sldMasterId id="2147484164" r:id="rId42"/>
    <p:sldMasterId id="2147484176" r:id="rId43"/>
    <p:sldMasterId id="2147484188" r:id="rId44"/>
    <p:sldMasterId id="2147484200" r:id="rId45"/>
    <p:sldMasterId id="2147484212" r:id="rId46"/>
    <p:sldMasterId id="2147484224" r:id="rId47"/>
    <p:sldMasterId id="2147484236" r:id="rId48"/>
    <p:sldMasterId id="2147484248" r:id="rId49"/>
    <p:sldMasterId id="2147484260" r:id="rId50"/>
    <p:sldMasterId id="2147484272" r:id="rId51"/>
  </p:sldMasterIdLst>
  <p:sldIdLst>
    <p:sldId id="256" r:id="rId52"/>
    <p:sldId id="268" r:id="rId53"/>
    <p:sldId id="269" r:id="rId54"/>
    <p:sldId id="259" r:id="rId55"/>
    <p:sldId id="261" r:id="rId56"/>
    <p:sldId id="262" r:id="rId57"/>
    <p:sldId id="270" r:id="rId58"/>
    <p:sldId id="273" r:id="rId59"/>
    <p:sldId id="272" r:id="rId60"/>
    <p:sldId id="275" r:id="rId61"/>
    <p:sldId id="277" r:id="rId62"/>
    <p:sldId id="279" r:id="rId63"/>
    <p:sldId id="281" r:id="rId64"/>
    <p:sldId id="283" r:id="rId65"/>
    <p:sldId id="285" r:id="rId66"/>
    <p:sldId id="287" r:id="rId67"/>
    <p:sldId id="289" r:id="rId68"/>
    <p:sldId id="291" r:id="rId69"/>
    <p:sldId id="293" r:id="rId70"/>
    <p:sldId id="294" r:id="rId71"/>
    <p:sldId id="296" r:id="rId72"/>
    <p:sldId id="299" r:id="rId73"/>
    <p:sldId id="300" r:id="rId74"/>
    <p:sldId id="301" r:id="rId75"/>
    <p:sldId id="306" r:id="rId76"/>
    <p:sldId id="302" r:id="rId77"/>
    <p:sldId id="304" r:id="rId78"/>
    <p:sldId id="307" r:id="rId79"/>
    <p:sldId id="308" r:id="rId80"/>
    <p:sldId id="309" r:id="rId81"/>
    <p:sldId id="310" r:id="rId82"/>
    <p:sldId id="312" r:id="rId83"/>
    <p:sldId id="402" r:id="rId84"/>
    <p:sldId id="403" r:id="rId85"/>
    <p:sldId id="404" r:id="rId86"/>
    <p:sldId id="406" r:id="rId87"/>
    <p:sldId id="313" r:id="rId88"/>
    <p:sldId id="315" r:id="rId89"/>
    <p:sldId id="317" r:id="rId90"/>
    <p:sldId id="319" r:id="rId91"/>
    <p:sldId id="321" r:id="rId92"/>
    <p:sldId id="323" r:id="rId93"/>
    <p:sldId id="325" r:id="rId94"/>
    <p:sldId id="327" r:id="rId95"/>
    <p:sldId id="329" r:id="rId96"/>
    <p:sldId id="331" r:id="rId97"/>
    <p:sldId id="333" r:id="rId98"/>
    <p:sldId id="335" r:id="rId99"/>
    <p:sldId id="337" r:id="rId100"/>
    <p:sldId id="339" r:id="rId101"/>
    <p:sldId id="340" r:id="rId102"/>
    <p:sldId id="342" r:id="rId103"/>
    <p:sldId id="379" r:id="rId104"/>
    <p:sldId id="349" r:id="rId105"/>
    <p:sldId id="351" r:id="rId106"/>
    <p:sldId id="353" r:id="rId107"/>
    <p:sldId id="355" r:id="rId108"/>
    <p:sldId id="357" r:id="rId109"/>
    <p:sldId id="359" r:id="rId110"/>
    <p:sldId id="361" r:id="rId111"/>
    <p:sldId id="363" r:id="rId112"/>
    <p:sldId id="365" r:id="rId113"/>
    <p:sldId id="367" r:id="rId114"/>
    <p:sldId id="369" r:id="rId115"/>
    <p:sldId id="371" r:id="rId116"/>
    <p:sldId id="343" r:id="rId117"/>
    <p:sldId id="344" r:id="rId118"/>
    <p:sldId id="345" r:id="rId119"/>
    <p:sldId id="346" r:id="rId120"/>
    <p:sldId id="347" r:id="rId121"/>
    <p:sldId id="373" r:id="rId122"/>
    <p:sldId id="375" r:id="rId123"/>
    <p:sldId id="377" r:id="rId124"/>
    <p:sldId id="381" r:id="rId125"/>
    <p:sldId id="383" r:id="rId126"/>
    <p:sldId id="385" r:id="rId127"/>
    <p:sldId id="387" r:id="rId128"/>
    <p:sldId id="389" r:id="rId129"/>
    <p:sldId id="391" r:id="rId130"/>
    <p:sldId id="393" r:id="rId131"/>
    <p:sldId id="395" r:id="rId132"/>
    <p:sldId id="397" r:id="rId133"/>
    <p:sldId id="399" r:id="rId134"/>
    <p:sldId id="400" r:id="rId135"/>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 d="1"/>
        <a:sy n="1" d="1"/>
      </p:scale>
      <p:origin x="0" y="0"/>
    </p:cViewPr>
  </p:notesTextViewPr>
  <p:sorterViewPr>
    <p:cViewPr>
      <p:scale>
        <a:sx n="100" d="100"/>
        <a:sy n="100" d="100"/>
      </p:scale>
      <p:origin x="0" y="-450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6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 Target="slides/slide12.xml"/><Relationship Id="rId68" Type="http://schemas.openxmlformats.org/officeDocument/2006/relationships/slide" Target="slides/slide17.xml"/><Relationship Id="rId84" Type="http://schemas.openxmlformats.org/officeDocument/2006/relationships/slide" Target="slides/slide33.xml"/><Relationship Id="rId89" Type="http://schemas.openxmlformats.org/officeDocument/2006/relationships/slide" Target="slides/slide38.xml"/><Relationship Id="rId112" Type="http://schemas.openxmlformats.org/officeDocument/2006/relationships/slide" Target="slides/slide61.xml"/><Relationship Id="rId133" Type="http://schemas.openxmlformats.org/officeDocument/2006/relationships/slide" Target="slides/slide82.xml"/><Relationship Id="rId138" Type="http://schemas.openxmlformats.org/officeDocument/2006/relationships/theme" Target="theme/theme1.xml"/><Relationship Id="rId16" Type="http://schemas.openxmlformats.org/officeDocument/2006/relationships/slideMaster" Target="slideMasters/slideMaster16.xml"/><Relationship Id="rId107" Type="http://schemas.openxmlformats.org/officeDocument/2006/relationships/slide" Target="slides/slide56.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 Target="slides/slide2.xml"/><Relationship Id="rId58" Type="http://schemas.openxmlformats.org/officeDocument/2006/relationships/slide" Target="slides/slide7.xml"/><Relationship Id="rId74" Type="http://schemas.openxmlformats.org/officeDocument/2006/relationships/slide" Target="slides/slide23.xml"/><Relationship Id="rId79" Type="http://schemas.openxmlformats.org/officeDocument/2006/relationships/slide" Target="slides/slide28.xml"/><Relationship Id="rId102" Type="http://schemas.openxmlformats.org/officeDocument/2006/relationships/slide" Target="slides/slide51.xml"/><Relationship Id="rId123" Type="http://schemas.openxmlformats.org/officeDocument/2006/relationships/slide" Target="slides/slide72.xml"/><Relationship Id="rId128" Type="http://schemas.openxmlformats.org/officeDocument/2006/relationships/slide" Target="slides/slide77.xml"/><Relationship Id="rId5" Type="http://schemas.openxmlformats.org/officeDocument/2006/relationships/slideMaster" Target="slideMasters/slideMaster5.xml"/><Relationship Id="rId90" Type="http://schemas.openxmlformats.org/officeDocument/2006/relationships/slide" Target="slides/slide39.xml"/><Relationship Id="rId95" Type="http://schemas.openxmlformats.org/officeDocument/2006/relationships/slide" Target="slides/slide4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13.xml"/><Relationship Id="rId69" Type="http://schemas.openxmlformats.org/officeDocument/2006/relationships/slide" Target="slides/slide18.xml"/><Relationship Id="rId113" Type="http://schemas.openxmlformats.org/officeDocument/2006/relationships/slide" Target="slides/slide62.xml"/><Relationship Id="rId118" Type="http://schemas.openxmlformats.org/officeDocument/2006/relationships/slide" Target="slides/slide67.xml"/><Relationship Id="rId134" Type="http://schemas.openxmlformats.org/officeDocument/2006/relationships/slide" Target="slides/slide83.xml"/><Relationship Id="rId13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21.xml"/><Relationship Id="rId80" Type="http://schemas.openxmlformats.org/officeDocument/2006/relationships/slide" Target="slides/slide29.xml"/><Relationship Id="rId85" Type="http://schemas.openxmlformats.org/officeDocument/2006/relationships/slide" Target="slides/slide34.xml"/><Relationship Id="rId93" Type="http://schemas.openxmlformats.org/officeDocument/2006/relationships/slide" Target="slides/slide42.xml"/><Relationship Id="rId98" Type="http://schemas.openxmlformats.org/officeDocument/2006/relationships/slide" Target="slides/slide47.xml"/><Relationship Id="rId121" Type="http://schemas.openxmlformats.org/officeDocument/2006/relationships/slide" Target="slides/slide70.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 Target="slides/slide8.xml"/><Relationship Id="rId67" Type="http://schemas.openxmlformats.org/officeDocument/2006/relationships/slide" Target="slides/slide16.xml"/><Relationship Id="rId103" Type="http://schemas.openxmlformats.org/officeDocument/2006/relationships/slide" Target="slides/slide52.xml"/><Relationship Id="rId108" Type="http://schemas.openxmlformats.org/officeDocument/2006/relationships/slide" Target="slides/slide57.xml"/><Relationship Id="rId116" Type="http://schemas.openxmlformats.org/officeDocument/2006/relationships/slide" Target="slides/slide65.xml"/><Relationship Id="rId124" Type="http://schemas.openxmlformats.org/officeDocument/2006/relationships/slide" Target="slides/slide73.xml"/><Relationship Id="rId129" Type="http://schemas.openxmlformats.org/officeDocument/2006/relationships/slide" Target="slides/slide78.xml"/><Relationship Id="rId137" Type="http://schemas.openxmlformats.org/officeDocument/2006/relationships/viewProps" Target="viewProps.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 Target="slides/slide3.xml"/><Relationship Id="rId62" Type="http://schemas.openxmlformats.org/officeDocument/2006/relationships/slide" Target="slides/slide11.xml"/><Relationship Id="rId70" Type="http://schemas.openxmlformats.org/officeDocument/2006/relationships/slide" Target="slides/slide19.xml"/><Relationship Id="rId75" Type="http://schemas.openxmlformats.org/officeDocument/2006/relationships/slide" Target="slides/slide24.xml"/><Relationship Id="rId83" Type="http://schemas.openxmlformats.org/officeDocument/2006/relationships/slide" Target="slides/slide32.xml"/><Relationship Id="rId88" Type="http://schemas.openxmlformats.org/officeDocument/2006/relationships/slide" Target="slides/slide37.xml"/><Relationship Id="rId91" Type="http://schemas.openxmlformats.org/officeDocument/2006/relationships/slide" Target="slides/slide40.xml"/><Relationship Id="rId96" Type="http://schemas.openxmlformats.org/officeDocument/2006/relationships/slide" Target="slides/slide45.xml"/><Relationship Id="rId111" Type="http://schemas.openxmlformats.org/officeDocument/2006/relationships/slide" Target="slides/slide60.xml"/><Relationship Id="rId132" Type="http://schemas.openxmlformats.org/officeDocument/2006/relationships/slide" Target="slides/slide8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 Target="slides/slide6.xml"/><Relationship Id="rId106" Type="http://schemas.openxmlformats.org/officeDocument/2006/relationships/slide" Target="slides/slide55.xml"/><Relationship Id="rId114" Type="http://schemas.openxmlformats.org/officeDocument/2006/relationships/slide" Target="slides/slide63.xml"/><Relationship Id="rId119" Type="http://schemas.openxmlformats.org/officeDocument/2006/relationships/slide" Target="slides/slide68.xml"/><Relationship Id="rId127" Type="http://schemas.openxmlformats.org/officeDocument/2006/relationships/slide" Target="slides/slide7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 Target="slides/slide1.xml"/><Relationship Id="rId60" Type="http://schemas.openxmlformats.org/officeDocument/2006/relationships/slide" Target="slides/slide9.xml"/><Relationship Id="rId65" Type="http://schemas.openxmlformats.org/officeDocument/2006/relationships/slide" Target="slides/slide14.xml"/><Relationship Id="rId73" Type="http://schemas.openxmlformats.org/officeDocument/2006/relationships/slide" Target="slides/slide22.xml"/><Relationship Id="rId78" Type="http://schemas.openxmlformats.org/officeDocument/2006/relationships/slide" Target="slides/slide27.xml"/><Relationship Id="rId81" Type="http://schemas.openxmlformats.org/officeDocument/2006/relationships/slide" Target="slides/slide30.xml"/><Relationship Id="rId86" Type="http://schemas.openxmlformats.org/officeDocument/2006/relationships/slide" Target="slides/slide35.xml"/><Relationship Id="rId94" Type="http://schemas.openxmlformats.org/officeDocument/2006/relationships/slide" Target="slides/slide43.xml"/><Relationship Id="rId99" Type="http://schemas.openxmlformats.org/officeDocument/2006/relationships/slide" Target="slides/slide48.xml"/><Relationship Id="rId101" Type="http://schemas.openxmlformats.org/officeDocument/2006/relationships/slide" Target="slides/slide50.xml"/><Relationship Id="rId122" Type="http://schemas.openxmlformats.org/officeDocument/2006/relationships/slide" Target="slides/slide71.xml"/><Relationship Id="rId130" Type="http://schemas.openxmlformats.org/officeDocument/2006/relationships/slide" Target="slides/slide79.xml"/><Relationship Id="rId135" Type="http://schemas.openxmlformats.org/officeDocument/2006/relationships/slide" Target="slides/slide84.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58.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 Target="slides/slide4.xml"/><Relationship Id="rId76" Type="http://schemas.openxmlformats.org/officeDocument/2006/relationships/slide" Target="slides/slide25.xml"/><Relationship Id="rId97" Type="http://schemas.openxmlformats.org/officeDocument/2006/relationships/slide" Target="slides/slide46.xml"/><Relationship Id="rId104" Type="http://schemas.openxmlformats.org/officeDocument/2006/relationships/slide" Target="slides/slide53.xml"/><Relationship Id="rId120" Type="http://schemas.openxmlformats.org/officeDocument/2006/relationships/slide" Target="slides/slide69.xml"/><Relationship Id="rId125" Type="http://schemas.openxmlformats.org/officeDocument/2006/relationships/slide" Target="slides/slide74.xml"/><Relationship Id="rId7" Type="http://schemas.openxmlformats.org/officeDocument/2006/relationships/slideMaster" Target="slideMasters/slideMaster7.xml"/><Relationship Id="rId71" Type="http://schemas.openxmlformats.org/officeDocument/2006/relationships/slide" Target="slides/slide20.xml"/><Relationship Id="rId92" Type="http://schemas.openxmlformats.org/officeDocument/2006/relationships/slide" Target="slides/slide4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15.xml"/><Relationship Id="rId87" Type="http://schemas.openxmlformats.org/officeDocument/2006/relationships/slide" Target="slides/slide36.xml"/><Relationship Id="rId110" Type="http://schemas.openxmlformats.org/officeDocument/2006/relationships/slide" Target="slides/slide59.xml"/><Relationship Id="rId115" Type="http://schemas.openxmlformats.org/officeDocument/2006/relationships/slide" Target="slides/slide64.xml"/><Relationship Id="rId131" Type="http://schemas.openxmlformats.org/officeDocument/2006/relationships/slide" Target="slides/slide80.xml"/><Relationship Id="rId136" Type="http://schemas.openxmlformats.org/officeDocument/2006/relationships/presProps" Target="presProps.xml"/><Relationship Id="rId61" Type="http://schemas.openxmlformats.org/officeDocument/2006/relationships/slide" Target="slides/slide10.xml"/><Relationship Id="rId82" Type="http://schemas.openxmlformats.org/officeDocument/2006/relationships/slide" Target="slides/slide3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5.xml"/><Relationship Id="rId77" Type="http://schemas.openxmlformats.org/officeDocument/2006/relationships/slide" Target="slides/slide26.xml"/><Relationship Id="rId100" Type="http://schemas.openxmlformats.org/officeDocument/2006/relationships/slide" Target="slides/slide49.xml"/><Relationship Id="rId105" Type="http://schemas.openxmlformats.org/officeDocument/2006/relationships/slide" Target="slides/slide54.xml"/><Relationship Id="rId126" Type="http://schemas.openxmlformats.org/officeDocument/2006/relationships/slide" Target="slides/slide7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81326418-9B27-4F5C-AC23-B0B5D089F6D3}" type="datetimeFigureOut">
              <a:rPr lang="es-AR" smtClean="0"/>
              <a:t>20/10/2018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061D11E-FF22-4BAC-B6AC-02471F2FC98E}" type="slidenum">
              <a:rPr lang="es-AR" smtClean="0"/>
              <a:t>‹Nº›</a:t>
            </a:fld>
            <a:endParaRPr lang="es-AR"/>
          </a:p>
        </p:txBody>
      </p:sp>
    </p:spTree>
    <p:extLst>
      <p:ext uri="{BB962C8B-B14F-4D97-AF65-F5344CB8AC3E}">
        <p14:creationId xmlns:p14="http://schemas.microsoft.com/office/powerpoint/2010/main" val="3314161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81326418-9B27-4F5C-AC23-B0B5D089F6D3}" type="datetimeFigureOut">
              <a:rPr lang="es-AR" smtClean="0"/>
              <a:t>20/10/2018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061D11E-FF22-4BAC-B6AC-02471F2FC98E}" type="slidenum">
              <a:rPr lang="es-AR" smtClean="0"/>
              <a:t>‹Nº›</a:t>
            </a:fld>
            <a:endParaRPr lang="es-AR"/>
          </a:p>
        </p:txBody>
      </p:sp>
    </p:spTree>
    <p:extLst>
      <p:ext uri="{BB962C8B-B14F-4D97-AF65-F5344CB8AC3E}">
        <p14:creationId xmlns:p14="http://schemas.microsoft.com/office/powerpoint/2010/main" val="1099903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1326418-9B27-4F5C-AC23-B0B5D089F6D3}" type="datetimeFigureOut">
              <a:rPr lang="es-AR" smtClean="0"/>
              <a:t>20/10/2018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061D11E-FF22-4BAC-B6AC-02471F2FC98E}" type="slidenum">
              <a:rPr lang="es-AR" smtClean="0"/>
              <a:t>‹Nº›</a:t>
            </a:fld>
            <a:endParaRPr lang="es-AR"/>
          </a:p>
        </p:txBody>
      </p:sp>
    </p:spTree>
    <p:extLst>
      <p:ext uri="{BB962C8B-B14F-4D97-AF65-F5344CB8AC3E}">
        <p14:creationId xmlns:p14="http://schemas.microsoft.com/office/powerpoint/2010/main" val="1693758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81326418-9B27-4F5C-AC23-B0B5D089F6D3}" type="datetimeFigureOut">
              <a:rPr lang="es-AR" smtClean="0"/>
              <a:t>20/10/2018</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5061D11E-FF22-4BAC-B6AC-02471F2FC98E}" type="slidenum">
              <a:rPr lang="es-AR" smtClean="0"/>
              <a:t>‹Nº›</a:t>
            </a:fld>
            <a:endParaRPr lang="es-AR"/>
          </a:p>
        </p:txBody>
      </p:sp>
    </p:spTree>
    <p:extLst>
      <p:ext uri="{BB962C8B-B14F-4D97-AF65-F5344CB8AC3E}">
        <p14:creationId xmlns:p14="http://schemas.microsoft.com/office/powerpoint/2010/main" val="2277122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81326418-9B27-4F5C-AC23-B0B5D089F6D3}" type="datetimeFigureOut">
              <a:rPr lang="es-AR" smtClean="0"/>
              <a:t>20/10/2018</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5061D11E-FF22-4BAC-B6AC-02471F2FC98E}" type="slidenum">
              <a:rPr lang="es-AR" smtClean="0"/>
              <a:t>‹Nº›</a:t>
            </a:fld>
            <a:endParaRPr lang="es-AR"/>
          </a:p>
        </p:txBody>
      </p:sp>
    </p:spTree>
    <p:extLst>
      <p:ext uri="{BB962C8B-B14F-4D97-AF65-F5344CB8AC3E}">
        <p14:creationId xmlns:p14="http://schemas.microsoft.com/office/powerpoint/2010/main" val="3881972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81326418-9B27-4F5C-AC23-B0B5D089F6D3}" type="datetimeFigureOut">
              <a:rPr lang="es-AR" smtClean="0"/>
              <a:t>20/10/2018</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5061D11E-FF22-4BAC-B6AC-02471F2FC98E}" type="slidenum">
              <a:rPr lang="es-AR" smtClean="0"/>
              <a:t>‹Nº›</a:t>
            </a:fld>
            <a:endParaRPr lang="es-AR"/>
          </a:p>
        </p:txBody>
      </p:sp>
    </p:spTree>
    <p:extLst>
      <p:ext uri="{BB962C8B-B14F-4D97-AF65-F5344CB8AC3E}">
        <p14:creationId xmlns:p14="http://schemas.microsoft.com/office/powerpoint/2010/main" val="370852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1326418-9B27-4F5C-AC23-B0B5D089F6D3}" type="datetimeFigureOut">
              <a:rPr lang="es-AR" smtClean="0"/>
              <a:t>20/10/2018</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5061D11E-FF22-4BAC-B6AC-02471F2FC98E}" type="slidenum">
              <a:rPr lang="es-AR" smtClean="0"/>
              <a:t>‹Nº›</a:t>
            </a:fld>
            <a:endParaRPr lang="es-AR"/>
          </a:p>
        </p:txBody>
      </p:sp>
    </p:spTree>
    <p:extLst>
      <p:ext uri="{BB962C8B-B14F-4D97-AF65-F5344CB8AC3E}">
        <p14:creationId xmlns:p14="http://schemas.microsoft.com/office/powerpoint/2010/main" val="3953042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1326418-9B27-4F5C-AC23-B0B5D089F6D3}" type="datetimeFigureOut">
              <a:rPr lang="es-AR" smtClean="0"/>
              <a:t>20/10/2018</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5061D11E-FF22-4BAC-B6AC-02471F2FC98E}" type="slidenum">
              <a:rPr lang="es-AR" smtClean="0"/>
              <a:t>‹Nº›</a:t>
            </a:fld>
            <a:endParaRPr lang="es-AR"/>
          </a:p>
        </p:txBody>
      </p:sp>
    </p:spTree>
    <p:extLst>
      <p:ext uri="{BB962C8B-B14F-4D97-AF65-F5344CB8AC3E}">
        <p14:creationId xmlns:p14="http://schemas.microsoft.com/office/powerpoint/2010/main" val="3248947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1326418-9B27-4F5C-AC23-B0B5D089F6D3}" type="datetimeFigureOut">
              <a:rPr lang="es-AR" smtClean="0"/>
              <a:t>20/10/2018</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5061D11E-FF22-4BAC-B6AC-02471F2FC98E}" type="slidenum">
              <a:rPr lang="es-AR" smtClean="0"/>
              <a:t>‹Nº›</a:t>
            </a:fld>
            <a:endParaRPr lang="es-AR"/>
          </a:p>
        </p:txBody>
      </p:sp>
    </p:spTree>
    <p:extLst>
      <p:ext uri="{BB962C8B-B14F-4D97-AF65-F5344CB8AC3E}">
        <p14:creationId xmlns:p14="http://schemas.microsoft.com/office/powerpoint/2010/main" val="4076448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81326418-9B27-4F5C-AC23-B0B5D089F6D3}" type="datetimeFigureOut">
              <a:rPr lang="es-AR" smtClean="0"/>
              <a:t>20/10/2018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061D11E-FF22-4BAC-B6AC-02471F2FC98E}" type="slidenum">
              <a:rPr lang="es-AR" smtClean="0"/>
              <a:t>‹Nº›</a:t>
            </a:fld>
            <a:endParaRPr lang="es-AR"/>
          </a:p>
        </p:txBody>
      </p:sp>
    </p:spTree>
    <p:extLst>
      <p:ext uri="{BB962C8B-B14F-4D97-AF65-F5344CB8AC3E}">
        <p14:creationId xmlns:p14="http://schemas.microsoft.com/office/powerpoint/2010/main" val="2207991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81326418-9B27-4F5C-AC23-B0B5D089F6D3}" type="datetimeFigureOut">
              <a:rPr lang="es-AR" smtClean="0"/>
              <a:t>20/10/2018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061D11E-FF22-4BAC-B6AC-02471F2FC98E}" type="slidenum">
              <a:rPr lang="es-AR" smtClean="0"/>
              <a:t>‹Nº›</a:t>
            </a:fld>
            <a:endParaRPr lang="es-AR"/>
          </a:p>
        </p:txBody>
      </p:sp>
    </p:spTree>
    <p:extLst>
      <p:ext uri="{BB962C8B-B14F-4D97-AF65-F5344CB8AC3E}">
        <p14:creationId xmlns:p14="http://schemas.microsoft.com/office/powerpoint/2010/main" val="1488349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7037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04569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522508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17397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69915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47930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17530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85443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35959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651080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44585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599614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882183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39664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3535812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592151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646277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367615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961441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6065171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708653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746978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398539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215256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168319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056312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84733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186614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147409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27438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153685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815661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977653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207258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378529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836197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765370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563900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163983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628468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206384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6323069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259576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33605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1151255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445837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118384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804801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1406986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272937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9804028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8263224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8335961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628181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552891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358745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6213071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738903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08354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303550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366861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258700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305023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087112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959942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567805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4818958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9404378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8419492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9849916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9073935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899235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870072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5484919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372394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7009631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6147490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40345835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2246696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651627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038638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117102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145100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0225766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0971548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477890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60141446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249892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6445595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8155650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97739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07908225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6313383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6210130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1604902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3464253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1820345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0681538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7586385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53753282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9163919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17540811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9232739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5756995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1221114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789030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1403079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2878960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1693276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50986416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0213635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0113572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3546416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6836233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87897923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4316609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0519414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276153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6723804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1077512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122586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31077604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5325228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217241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69956962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4510609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6923355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6482176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49258420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5894816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4275069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7494802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01FFC9-A05F-4F98-A6A2-1239BC4ED1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0957668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9DF516-D70C-46DE-B86A-8E12719BFB6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8629463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09860A-7922-44DF-B6DC-FADFEF48EA9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683411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2E2ED1-91A6-44B8-A1E0-0DBC12CD43D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9289121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5137CFA-C63F-4158-9094-682C9650850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7521725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FFB7C3-19ED-4502-BB0C-7D7F5955AF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5991618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A933F0-B7FA-4974-84A3-4B9902FA72C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3885260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3BA007-45AF-46A6-94D5-D57ABCCD683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2950562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AE4CA-01C2-47B5-8FF0-77C60EC7143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2113512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D449D-B136-455B-990C-178C24B0BA1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6823567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716A28-9530-4A3F-8611-BF2677B692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1616422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6784448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2901408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1915136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127266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6309657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9492771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4001355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1433275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3560321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7916280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9515785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97710369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7987148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1416520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9746503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3065662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3730645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2718882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2039404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45164296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755799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1948116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7352622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2663305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0389525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9209148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7741291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2204490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045896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1327541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1539263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8616496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2027684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8070848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90503568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8331865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44207466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6446040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6066422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0508602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5012374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0141174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523583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1734338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433275081"/>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4496727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3006105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8552604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5800244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9360934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3870409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0285698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4164354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0737741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1626597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2794836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1856853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4015090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0281768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0006669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85821431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0082364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8008744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4799356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37372114"/>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079444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2132561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45475318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2155444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1735819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5668584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0853714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5960042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03218276"/>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98500645"/>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12840803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62877608"/>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72768156"/>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16596151"/>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93098262"/>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5707391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14128834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2640581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2346489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6321426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8076456"/>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58297324"/>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2652595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741378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48191057"/>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2056416"/>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156036481"/>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01352148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45551888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9446787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6586307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54258410"/>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4085401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3201712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40107701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88580008"/>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9563719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650129775"/>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87666973"/>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4585510"/>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8166274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55366222"/>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0397239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32658749"/>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7961710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29914163"/>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38202544"/>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94685755"/>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51178072"/>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8394866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6712249"/>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1189679"/>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328355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0982689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476227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7033466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2B7127-9DFD-42D7-8B99-35AB907687E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5645565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5043E-F248-49F4-B8DB-7463D7A4CF7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4615804"/>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00187-B7BB-4A71-B7A9-BFF517A4401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18581138"/>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40CA65-A8EE-42FE-A13D-A6981324012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17461237"/>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8C29B3-6A4B-4A46-A3AE-A2CB5398C7C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26302480"/>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EE5EC11-C6D0-44D6-8B13-2760A97FB86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42488359"/>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8B8413-03A7-4B52-AC68-4DA3DD15C9F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08998125"/>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D51F50-D7F3-4BDB-B059-2288B2A5DAD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04365694"/>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973DD2-2150-498D-B337-CFD2019B865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6554302"/>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575889-29D8-4FB1-8410-08A47723D0D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38180784"/>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5889FC-325D-4FE9-8BB2-473394A8B70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9336177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57313811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4089791577"/>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435122089"/>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04912006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061624669"/>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226349888"/>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77799038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408422574"/>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004201953"/>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21827482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8930935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04880448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681234688"/>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938748930"/>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613660365"/>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97283529"/>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990653185"/>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759651422"/>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614746822"/>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306524489"/>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574003591"/>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0337182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9701034"/>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808478988"/>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638892847"/>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660239551"/>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646323537"/>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140359048"/>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694943246"/>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348159103"/>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898005006"/>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734174131"/>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33601126"/>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337479011"/>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023208734"/>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461712506"/>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4047102159"/>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60495882"/>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975798845"/>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620634366"/>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854357061"/>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61822237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575258831"/>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702359857"/>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233454758"/>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08622799"/>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636708616"/>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611654665"/>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360609170"/>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639447206"/>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20158355"/>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520620337"/>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770381639"/>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565093024"/>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399521406"/>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539085804"/>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658405705"/>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782967555"/>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951936510"/>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58620482"/>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414743989"/>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995997371"/>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789042432"/>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595400952"/>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44809496"/>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999271207"/>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a:defRPr/>
            </a:lvl1pPr>
          </a:lstStyle>
          <a:p>
            <a:endParaRPr lang="es-ES">
              <a:solidFill>
                <a:srgbClr val="000000"/>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000000"/>
              </a:solidFill>
            </a:endParaRPr>
          </a:p>
        </p:txBody>
      </p:sp>
      <p:sp>
        <p:nvSpPr>
          <p:cNvPr id="6" name="5 Marcador de número de diapositiva"/>
          <p:cNvSpPr>
            <a:spLocks noGrp="1"/>
          </p:cNvSpPr>
          <p:nvPr>
            <p:ph type="sldNum" sz="quarter" idx="12"/>
          </p:nvPr>
        </p:nvSpPr>
        <p:spPr/>
        <p:txBody>
          <a:bodyPr/>
          <a:lstStyle>
            <a:lvl1pPr>
              <a:defRPr/>
            </a:lvl1pPr>
          </a:lstStyle>
          <a:p>
            <a:fld id="{C39D7682-B85F-4724-A3CE-F25D281A1FBF}"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848408112"/>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endParaRPr lang="es-ES">
              <a:solidFill>
                <a:srgbClr val="000000"/>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000000"/>
              </a:solidFill>
            </a:endParaRPr>
          </a:p>
        </p:txBody>
      </p:sp>
      <p:sp>
        <p:nvSpPr>
          <p:cNvPr id="6" name="5 Marcador de número de diapositiva"/>
          <p:cNvSpPr>
            <a:spLocks noGrp="1"/>
          </p:cNvSpPr>
          <p:nvPr>
            <p:ph type="sldNum" sz="quarter" idx="12"/>
          </p:nvPr>
        </p:nvSpPr>
        <p:spPr/>
        <p:txBody>
          <a:bodyPr/>
          <a:lstStyle>
            <a:lvl1pPr>
              <a:defRPr/>
            </a:lvl1pPr>
          </a:lstStyle>
          <a:p>
            <a:fld id="{05E26C50-0D2C-4A4A-8335-AD74D4EB9FE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159546118"/>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solidFill>
                <a:srgbClr val="000000"/>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000000"/>
              </a:solidFill>
            </a:endParaRPr>
          </a:p>
        </p:txBody>
      </p:sp>
      <p:sp>
        <p:nvSpPr>
          <p:cNvPr id="6" name="5 Marcador de número de diapositiva"/>
          <p:cNvSpPr>
            <a:spLocks noGrp="1"/>
          </p:cNvSpPr>
          <p:nvPr>
            <p:ph type="sldNum" sz="quarter" idx="12"/>
          </p:nvPr>
        </p:nvSpPr>
        <p:spPr/>
        <p:txBody>
          <a:bodyPr/>
          <a:lstStyle>
            <a:lvl1pPr>
              <a:defRPr/>
            </a:lvl1pPr>
          </a:lstStyle>
          <a:p>
            <a:fld id="{CAD8AE3D-C7A9-479E-BA31-5E86D3E46377}"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862082205"/>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lvl1pPr>
              <a:defRPr/>
            </a:lvl1pPr>
          </a:lstStyle>
          <a:p>
            <a:endParaRPr lang="es-ES">
              <a:solidFill>
                <a:srgbClr val="000000"/>
              </a:solidFill>
            </a:endParaRPr>
          </a:p>
        </p:txBody>
      </p:sp>
      <p:sp>
        <p:nvSpPr>
          <p:cNvPr id="6" name="5 Marcador de pie de página"/>
          <p:cNvSpPr>
            <a:spLocks noGrp="1"/>
          </p:cNvSpPr>
          <p:nvPr>
            <p:ph type="ftr" sz="quarter" idx="11"/>
          </p:nvPr>
        </p:nvSpPr>
        <p:spPr/>
        <p:txBody>
          <a:bodyPr/>
          <a:lstStyle>
            <a:lvl1pPr>
              <a:defRPr/>
            </a:lvl1pPr>
          </a:lstStyle>
          <a:p>
            <a:endParaRPr lang="es-ES">
              <a:solidFill>
                <a:srgbClr val="000000"/>
              </a:solidFill>
            </a:endParaRPr>
          </a:p>
        </p:txBody>
      </p:sp>
      <p:sp>
        <p:nvSpPr>
          <p:cNvPr id="7" name="6 Marcador de número de diapositiva"/>
          <p:cNvSpPr>
            <a:spLocks noGrp="1"/>
          </p:cNvSpPr>
          <p:nvPr>
            <p:ph type="sldNum" sz="quarter" idx="12"/>
          </p:nvPr>
        </p:nvSpPr>
        <p:spPr/>
        <p:txBody>
          <a:bodyPr/>
          <a:lstStyle>
            <a:lvl1pPr>
              <a:defRPr/>
            </a:lvl1pPr>
          </a:lstStyle>
          <a:p>
            <a:fld id="{2BDBD49E-D5CC-4181-9F1F-B45BEF31985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036987367"/>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lvl1pPr>
              <a:defRPr/>
            </a:lvl1pPr>
          </a:lstStyle>
          <a:p>
            <a:endParaRPr lang="es-ES">
              <a:solidFill>
                <a:srgbClr val="000000"/>
              </a:solidFill>
            </a:endParaRPr>
          </a:p>
        </p:txBody>
      </p:sp>
      <p:sp>
        <p:nvSpPr>
          <p:cNvPr id="8" name="7 Marcador de pie de página"/>
          <p:cNvSpPr>
            <a:spLocks noGrp="1"/>
          </p:cNvSpPr>
          <p:nvPr>
            <p:ph type="ftr" sz="quarter" idx="11"/>
          </p:nvPr>
        </p:nvSpPr>
        <p:spPr/>
        <p:txBody>
          <a:bodyPr/>
          <a:lstStyle>
            <a:lvl1pPr>
              <a:defRPr/>
            </a:lvl1pPr>
          </a:lstStyle>
          <a:p>
            <a:endParaRPr lang="es-ES">
              <a:solidFill>
                <a:srgbClr val="000000"/>
              </a:solidFill>
            </a:endParaRPr>
          </a:p>
        </p:txBody>
      </p:sp>
      <p:sp>
        <p:nvSpPr>
          <p:cNvPr id="9" name="8 Marcador de número de diapositiva"/>
          <p:cNvSpPr>
            <a:spLocks noGrp="1"/>
          </p:cNvSpPr>
          <p:nvPr>
            <p:ph type="sldNum" sz="quarter" idx="12"/>
          </p:nvPr>
        </p:nvSpPr>
        <p:spPr/>
        <p:txBody>
          <a:bodyPr/>
          <a:lstStyle>
            <a:lvl1pPr>
              <a:defRPr/>
            </a:lvl1pPr>
          </a:lstStyle>
          <a:p>
            <a:fld id="{0674879F-F532-4D89-BCBD-D3AA86ADD10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445835458"/>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lvl1pPr>
              <a:defRPr/>
            </a:lvl1pPr>
          </a:lstStyle>
          <a:p>
            <a:endParaRPr lang="es-ES">
              <a:solidFill>
                <a:srgbClr val="000000"/>
              </a:solidFill>
            </a:endParaRPr>
          </a:p>
        </p:txBody>
      </p:sp>
      <p:sp>
        <p:nvSpPr>
          <p:cNvPr id="4" name="3 Marcador de pie de página"/>
          <p:cNvSpPr>
            <a:spLocks noGrp="1"/>
          </p:cNvSpPr>
          <p:nvPr>
            <p:ph type="ftr" sz="quarter" idx="11"/>
          </p:nvPr>
        </p:nvSpPr>
        <p:spPr/>
        <p:txBody>
          <a:bodyPr/>
          <a:lstStyle>
            <a:lvl1pPr>
              <a:defRPr/>
            </a:lvl1pPr>
          </a:lstStyle>
          <a:p>
            <a:endParaRPr lang="es-ES">
              <a:solidFill>
                <a:srgbClr val="000000"/>
              </a:solidFill>
            </a:endParaRPr>
          </a:p>
        </p:txBody>
      </p:sp>
      <p:sp>
        <p:nvSpPr>
          <p:cNvPr id="5" name="4 Marcador de número de diapositiva"/>
          <p:cNvSpPr>
            <a:spLocks noGrp="1"/>
          </p:cNvSpPr>
          <p:nvPr>
            <p:ph type="sldNum" sz="quarter" idx="12"/>
          </p:nvPr>
        </p:nvSpPr>
        <p:spPr/>
        <p:txBody>
          <a:bodyPr/>
          <a:lstStyle>
            <a:lvl1pPr>
              <a:defRPr/>
            </a:lvl1pPr>
          </a:lstStyle>
          <a:p>
            <a:fld id="{3CD44852-447D-4EAC-BA94-B87432C3D23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243732301"/>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solidFill>
                <a:srgbClr val="000000"/>
              </a:solidFill>
            </a:endParaRPr>
          </a:p>
        </p:txBody>
      </p:sp>
      <p:sp>
        <p:nvSpPr>
          <p:cNvPr id="3" name="2 Marcador de pie de página"/>
          <p:cNvSpPr>
            <a:spLocks noGrp="1"/>
          </p:cNvSpPr>
          <p:nvPr>
            <p:ph type="ftr" sz="quarter" idx="11"/>
          </p:nvPr>
        </p:nvSpPr>
        <p:spPr/>
        <p:txBody>
          <a:bodyPr/>
          <a:lstStyle>
            <a:lvl1pPr>
              <a:defRPr/>
            </a:lvl1pPr>
          </a:lstStyle>
          <a:p>
            <a:endParaRPr lang="es-ES">
              <a:solidFill>
                <a:srgbClr val="000000"/>
              </a:solidFill>
            </a:endParaRPr>
          </a:p>
        </p:txBody>
      </p:sp>
      <p:sp>
        <p:nvSpPr>
          <p:cNvPr id="4" name="3 Marcador de número de diapositiva"/>
          <p:cNvSpPr>
            <a:spLocks noGrp="1"/>
          </p:cNvSpPr>
          <p:nvPr>
            <p:ph type="sldNum" sz="quarter" idx="12"/>
          </p:nvPr>
        </p:nvSpPr>
        <p:spPr/>
        <p:txBody>
          <a:bodyPr/>
          <a:lstStyle>
            <a:lvl1pPr>
              <a:defRPr/>
            </a:lvl1pPr>
          </a:lstStyle>
          <a:p>
            <a:fld id="{0E1B3133-E12C-430C-8E0C-AC3BAF19547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64169015"/>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solidFill>
                <a:srgbClr val="000000"/>
              </a:solidFill>
            </a:endParaRPr>
          </a:p>
        </p:txBody>
      </p:sp>
      <p:sp>
        <p:nvSpPr>
          <p:cNvPr id="6" name="5 Marcador de pie de página"/>
          <p:cNvSpPr>
            <a:spLocks noGrp="1"/>
          </p:cNvSpPr>
          <p:nvPr>
            <p:ph type="ftr" sz="quarter" idx="11"/>
          </p:nvPr>
        </p:nvSpPr>
        <p:spPr/>
        <p:txBody>
          <a:bodyPr/>
          <a:lstStyle>
            <a:lvl1pPr>
              <a:defRPr/>
            </a:lvl1pPr>
          </a:lstStyle>
          <a:p>
            <a:endParaRPr lang="es-ES">
              <a:solidFill>
                <a:srgbClr val="000000"/>
              </a:solidFill>
            </a:endParaRPr>
          </a:p>
        </p:txBody>
      </p:sp>
      <p:sp>
        <p:nvSpPr>
          <p:cNvPr id="7" name="6 Marcador de número de diapositiva"/>
          <p:cNvSpPr>
            <a:spLocks noGrp="1"/>
          </p:cNvSpPr>
          <p:nvPr>
            <p:ph type="sldNum" sz="quarter" idx="12"/>
          </p:nvPr>
        </p:nvSpPr>
        <p:spPr/>
        <p:txBody>
          <a:bodyPr/>
          <a:lstStyle>
            <a:lvl1pPr>
              <a:defRPr/>
            </a:lvl1pPr>
          </a:lstStyle>
          <a:p>
            <a:fld id="{FA9E69B2-86A4-453A-9E0B-9BEBBE4D74D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819120144"/>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solidFill>
                <a:srgbClr val="000000"/>
              </a:solidFill>
            </a:endParaRPr>
          </a:p>
        </p:txBody>
      </p:sp>
      <p:sp>
        <p:nvSpPr>
          <p:cNvPr id="6" name="5 Marcador de pie de página"/>
          <p:cNvSpPr>
            <a:spLocks noGrp="1"/>
          </p:cNvSpPr>
          <p:nvPr>
            <p:ph type="ftr" sz="quarter" idx="11"/>
          </p:nvPr>
        </p:nvSpPr>
        <p:spPr/>
        <p:txBody>
          <a:bodyPr/>
          <a:lstStyle>
            <a:lvl1pPr>
              <a:defRPr/>
            </a:lvl1pPr>
          </a:lstStyle>
          <a:p>
            <a:endParaRPr lang="es-ES">
              <a:solidFill>
                <a:srgbClr val="000000"/>
              </a:solidFill>
            </a:endParaRPr>
          </a:p>
        </p:txBody>
      </p:sp>
      <p:sp>
        <p:nvSpPr>
          <p:cNvPr id="7" name="6 Marcador de número de diapositiva"/>
          <p:cNvSpPr>
            <a:spLocks noGrp="1"/>
          </p:cNvSpPr>
          <p:nvPr>
            <p:ph type="sldNum" sz="quarter" idx="12"/>
          </p:nvPr>
        </p:nvSpPr>
        <p:spPr/>
        <p:txBody>
          <a:bodyPr/>
          <a:lstStyle>
            <a:lvl1pPr>
              <a:defRPr/>
            </a:lvl1pPr>
          </a:lstStyle>
          <a:p>
            <a:fld id="{74E9B77A-3B29-4336-A231-2D860F703F4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589686619"/>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endParaRPr lang="es-ES">
              <a:solidFill>
                <a:srgbClr val="000000"/>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000000"/>
              </a:solidFill>
            </a:endParaRPr>
          </a:p>
        </p:txBody>
      </p:sp>
      <p:sp>
        <p:nvSpPr>
          <p:cNvPr id="6" name="5 Marcador de número de diapositiva"/>
          <p:cNvSpPr>
            <a:spLocks noGrp="1"/>
          </p:cNvSpPr>
          <p:nvPr>
            <p:ph type="sldNum" sz="quarter" idx="12"/>
          </p:nvPr>
        </p:nvSpPr>
        <p:spPr/>
        <p:txBody>
          <a:bodyPr/>
          <a:lstStyle>
            <a:lvl1pPr>
              <a:defRPr/>
            </a:lvl1pPr>
          </a:lstStyle>
          <a:p>
            <a:fld id="{5A13471B-DF81-41FF-B1B5-200746711D7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677207217"/>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endParaRPr lang="es-ES">
              <a:solidFill>
                <a:srgbClr val="000000"/>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000000"/>
              </a:solidFill>
            </a:endParaRPr>
          </a:p>
        </p:txBody>
      </p:sp>
      <p:sp>
        <p:nvSpPr>
          <p:cNvPr id="6" name="5 Marcador de número de diapositiva"/>
          <p:cNvSpPr>
            <a:spLocks noGrp="1"/>
          </p:cNvSpPr>
          <p:nvPr>
            <p:ph type="sldNum" sz="quarter" idx="12"/>
          </p:nvPr>
        </p:nvSpPr>
        <p:spPr/>
        <p:txBody>
          <a:bodyPr/>
          <a:lstStyle>
            <a:lvl1pPr>
              <a:defRPr/>
            </a:lvl1pPr>
          </a:lstStyle>
          <a:p>
            <a:fld id="{1E938C6E-209C-4078-8E0E-DA970527952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835002461"/>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912302588"/>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153208121"/>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452858802"/>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501110640"/>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568696886"/>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190644865"/>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211677818"/>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595764265"/>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473644170"/>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242880727"/>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956298455"/>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6062421"/>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209023047"/>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832597564"/>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783714892"/>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790999395"/>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241064995"/>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894178095"/>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4094639028"/>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546506919"/>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028734318"/>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359541253"/>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884096724"/>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769606291"/>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860362564"/>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962094116"/>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872858142"/>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829315135"/>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817458904"/>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096453246"/>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77493340"/>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4075551238"/>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977490628"/>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795938454"/>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671178292"/>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596379069"/>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734294430"/>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17446941"/>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4062927239"/>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271796824"/>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4004039262"/>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985881160"/>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876801897"/>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074172579"/>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64900311"/>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562469438"/>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941578984"/>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908803445"/>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741792924"/>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12744889"/>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709242513"/>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410462715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970528076"/>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722663746"/>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65250104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612447487"/>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983923041"/>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34962939"/>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779631990"/>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47539445"/>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957247"/>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936029215"/>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4006770669"/>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389770768"/>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3199006"/>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912745919"/>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1F5C142-8206-4F2E-BAE1-4F2E769E7365}" type="slidenum">
              <a:rPr lang="es-AR" smtClean="0">
                <a:solidFill>
                  <a:srgbClr val="93A299">
                    <a:lumMod val="50000"/>
                  </a:srgbClr>
                </a:solidFill>
              </a:rPr>
              <a:pPr/>
              <a:t>‹Nº›</a:t>
            </a:fld>
            <a:endParaRPr lang="es-AR">
              <a:solidFill>
                <a:srgbClr val="93A299">
                  <a:lumMod val="50000"/>
                </a:srgbClr>
              </a:solidFill>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005014387"/>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4292024288"/>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29960683"/>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638090801"/>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8" name="Footer Placeholder 7"/>
          <p:cNvSpPr>
            <a:spLocks noGrp="1"/>
          </p:cNvSpPr>
          <p:nvPr>
            <p:ph type="ftr" sz="quarter" idx="11"/>
          </p:nvPr>
        </p:nvSpPr>
        <p:spPr/>
        <p:txBody>
          <a:bodyPr/>
          <a:lstStyle/>
          <a:p>
            <a:endParaRPr lang="es-AR">
              <a:solidFill>
                <a:srgbClr val="564B3C"/>
              </a:solidFill>
            </a:endParaRPr>
          </a:p>
        </p:txBody>
      </p:sp>
      <p:sp>
        <p:nvSpPr>
          <p:cNvPr id="9" name="Slide Number Placeholder 8"/>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3486165596"/>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4" name="Footer Placeholder 3"/>
          <p:cNvSpPr>
            <a:spLocks noGrp="1"/>
          </p:cNvSpPr>
          <p:nvPr>
            <p:ph type="ftr" sz="quarter" idx="11"/>
          </p:nvPr>
        </p:nvSpPr>
        <p:spPr/>
        <p:txBody>
          <a:bodyPr/>
          <a:lstStyle/>
          <a:p>
            <a:endParaRPr lang="es-AR">
              <a:solidFill>
                <a:srgbClr val="564B3C"/>
              </a:solidFill>
            </a:endParaRPr>
          </a:p>
        </p:txBody>
      </p:sp>
      <p:sp>
        <p:nvSpPr>
          <p:cNvPr id="5" name="Slide Number Placeholder 4"/>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6536166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3" name="Footer Placeholder 2"/>
          <p:cNvSpPr>
            <a:spLocks noGrp="1"/>
          </p:cNvSpPr>
          <p:nvPr>
            <p:ph type="ftr" sz="quarter" idx="11"/>
          </p:nvPr>
        </p:nvSpPr>
        <p:spPr/>
        <p:txBody>
          <a:bodyPr/>
          <a:lstStyle/>
          <a:p>
            <a:endParaRPr lang="es-AR">
              <a:solidFill>
                <a:srgbClr val="564B3C"/>
              </a:solidFill>
            </a:endParaRPr>
          </a:p>
        </p:txBody>
      </p:sp>
      <p:sp>
        <p:nvSpPr>
          <p:cNvPr id="4" name="Slide Number Placeholder 3"/>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274887123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777192212"/>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7" name="Slide Number Placeholder 6"/>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p:txBody>
          <a:bodyPr/>
          <a:lstStyle/>
          <a:p>
            <a:endParaRPr lang="es-AR">
              <a:solidFill>
                <a:srgbClr val="564B3C"/>
              </a:solidFill>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38163776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1298293822"/>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11"/>
          </p:nvPr>
        </p:nvSpPr>
        <p:spPr/>
        <p:txBody>
          <a:bodyPr/>
          <a:lstStyle/>
          <a:p>
            <a:endParaRPr lang="es-AR">
              <a:solidFill>
                <a:srgbClr val="564B3C"/>
              </a:solidFill>
            </a:endParaRPr>
          </a:p>
        </p:txBody>
      </p:sp>
      <p:sp>
        <p:nvSpPr>
          <p:cNvPr id="6" name="Slide Number Placeholder 5"/>
          <p:cNvSpPr>
            <a:spLocks noGrp="1"/>
          </p:cNvSpPr>
          <p:nvPr>
            <p:ph type="sldNum" sz="quarter" idx="12"/>
          </p:nvPr>
        </p:nvSpPr>
        <p:spPr/>
        <p:txBody>
          <a:bodyPr/>
          <a:lstStyle/>
          <a:p>
            <a:fld id="{71F5C142-8206-4F2E-BAE1-4F2E769E7365}" type="slidenum">
              <a:rPr lang="es-AR" smtClean="0">
                <a:solidFill>
                  <a:srgbClr val="564B3C"/>
                </a:solidFill>
              </a:rPr>
              <a:pPr/>
              <a:t>‹Nº›</a:t>
            </a:fld>
            <a:endParaRPr lang="es-AR">
              <a:solidFill>
                <a:srgbClr val="564B3C"/>
              </a:solidFill>
            </a:endParaRPr>
          </a:p>
        </p:txBody>
      </p:sp>
    </p:spTree>
    <p:extLst>
      <p:ext uri="{BB962C8B-B14F-4D97-AF65-F5344CB8AC3E}">
        <p14:creationId xmlns:p14="http://schemas.microsoft.com/office/powerpoint/2010/main" val="927122647"/>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D6CDB9-EA8F-4270-9DAA-30331FF045C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09237576"/>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6A2F2-0DD7-4C03-B655-9D9C2145A7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32567979"/>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EC1B-2136-4A60-956B-F31A2E2AB72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137303705"/>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44A2094-51B9-4C8E-864A-F77FB3C94B6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5436100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9998430-FAFD-47EA-99F5-E6954C24D90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5140199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E5B5C0F-9154-4497-BD97-A38C73A11F2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43345904"/>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3017C2E-934D-44A9-9212-8B04CCBB31A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44506541"/>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E84236-DB8B-43FD-9735-D7E4BFBB625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29299923"/>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0271BA8-E9EE-434D-941C-B71C72180B3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12165495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B75E43-97B4-485B-9126-9E2808796D9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40480605"/>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4ADD42-2DB7-49B4-91D7-B0435266B43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58915692"/>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D6CDB9-EA8F-4270-9DAA-30331FF045C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2878915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6A2F2-0DD7-4C03-B655-9D9C2145A7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71807915"/>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EC1B-2136-4A60-956B-F31A2E2AB72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4610674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44A2094-51B9-4C8E-864A-F77FB3C94B6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37049714"/>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9998430-FAFD-47EA-99F5-E6954C24D90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51991804"/>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E5B5C0F-9154-4497-BD97-A38C73A11F2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66495845"/>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3017C2E-934D-44A9-9212-8B04CCBB31A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2677699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E84236-DB8B-43FD-9735-D7E4BFBB625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9591161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0271BA8-E9EE-434D-941C-B71C72180B3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41558652"/>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B75E43-97B4-485B-9126-9E2808796D9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3120082"/>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4ADD42-2DB7-49B4-91D7-B0435266B43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36952746"/>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D6CDB9-EA8F-4270-9DAA-30331FF045C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29275035"/>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6A2F2-0DD7-4C03-B655-9D9C2145A7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02474779"/>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EC1B-2136-4A60-956B-F31A2E2AB72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37198145"/>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44A2094-51B9-4C8E-864A-F77FB3C94B6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5033538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9998430-FAFD-47EA-99F5-E6954C24D90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02824472"/>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E5B5C0F-9154-4497-BD97-A38C73A11F2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02106875"/>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3017C2E-934D-44A9-9212-8B04CCBB31A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906615174"/>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E84236-DB8B-43FD-9735-D7E4BFBB625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0315341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0271BA8-E9EE-434D-941C-B71C72180B3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00248433"/>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B75E43-97B4-485B-9126-9E2808796D9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8811954"/>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4ADD42-2DB7-49B4-91D7-B0435266B43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353398027"/>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D6CDB9-EA8F-4270-9DAA-30331FF045C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85600403"/>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6A2F2-0DD7-4C03-B655-9D9C2145A7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50296342"/>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EC1B-2136-4A60-956B-F31A2E2AB72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7697422"/>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44A2094-51B9-4C8E-864A-F77FB3C94B6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44314821"/>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9998430-FAFD-47EA-99F5-E6954C24D90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674188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E5B5C0F-9154-4497-BD97-A38C73A11F2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61781"/>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3017C2E-934D-44A9-9212-8B04CCBB31A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77220215"/>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E84236-DB8B-43FD-9735-D7E4BFBB625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88398667"/>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0271BA8-E9EE-434D-941C-B71C72180B3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72221082"/>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B75E43-97B4-485B-9126-9E2808796D9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87964129"/>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4ADD42-2DB7-49B4-91D7-B0435266B43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6426393"/>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D6CDB9-EA8F-4270-9DAA-30331FF045C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00274958"/>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6A2F2-0DD7-4C03-B655-9D9C2145A7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06450213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EC1B-2136-4A60-956B-F31A2E2AB72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65351341"/>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44A2094-51B9-4C8E-864A-F77FB3C94B6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60754387"/>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9998430-FAFD-47EA-99F5-E6954C24D90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4693653"/>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E5B5C0F-9154-4497-BD97-A38C73A11F2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37985754"/>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3017C2E-934D-44A9-9212-8B04CCBB31A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34283692"/>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E84236-DB8B-43FD-9735-D7E4BFBB625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63238455"/>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0271BA8-E9EE-434D-941C-B71C72180B3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48033613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B75E43-97B4-485B-9126-9E2808796D9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87774359"/>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4ADD42-2DB7-49B4-91D7-B0435266B43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19507916"/>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D6CDB9-EA8F-4270-9DAA-30331FF045C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82020071"/>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6A2F2-0DD7-4C03-B655-9D9C2145A7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17705201"/>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EC1B-2136-4A60-956B-F31A2E2AB72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050916617"/>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44A2094-51B9-4C8E-864A-F77FB3C94B6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018859122"/>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9998430-FAFD-47EA-99F5-E6954C24D90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80130912"/>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E5B5C0F-9154-4497-BD97-A38C73A11F2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6666291"/>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3017C2E-934D-44A9-9212-8B04CCBB31A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97452917"/>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E84236-DB8B-43FD-9735-D7E4BFBB625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21929518"/>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0271BA8-E9EE-434D-941C-B71C72180B3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06061224"/>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B75E43-97B4-485B-9126-9E2808796D9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85425837"/>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4ADD42-2DB7-49B4-91D7-B0435266B43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65726241"/>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D6CDB9-EA8F-4270-9DAA-30331FF045C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33353657"/>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6A2F2-0DD7-4C03-B655-9D9C2145A7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50848766"/>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EC1B-2136-4A60-956B-F31A2E2AB72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8925647"/>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44A2094-51B9-4C8E-864A-F77FB3C94B6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00876474"/>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9998430-FAFD-47EA-99F5-E6954C24D90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478018066"/>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E5B5C0F-9154-4497-BD97-A38C73A11F2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508729695"/>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3017C2E-934D-44A9-9212-8B04CCBB31A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09802108"/>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E84236-DB8B-43FD-9735-D7E4BFBB625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02068107"/>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0271BA8-E9EE-434D-941C-B71C72180B3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46272159"/>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B75E43-97B4-485B-9126-9E2808796D9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76219873"/>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4ADD42-2DB7-49B4-91D7-B0435266B43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54666249"/>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D6CDB9-EA8F-4270-9DAA-30331FF045C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35412352"/>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6A2F2-0DD7-4C03-B655-9D9C2145A7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49688802"/>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EC1B-2136-4A60-956B-F31A2E2AB72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23124845"/>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44A2094-51B9-4C8E-864A-F77FB3C94B6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35420084"/>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9998430-FAFD-47EA-99F5-E6954C24D90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03171372"/>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E5B5C0F-9154-4497-BD97-A38C73A11F2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54075010"/>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3017C2E-934D-44A9-9212-8B04CCBB31A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60076396"/>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E84236-DB8B-43FD-9735-D7E4BFBB625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8255980"/>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0271BA8-E9EE-434D-941C-B71C72180B3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32811547"/>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B75E43-97B4-485B-9126-9E2808796D9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95518794"/>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4ADD42-2DB7-49B4-91D7-B0435266B43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85256588"/>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D6CDB9-EA8F-4270-9DAA-30331FF045C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33190118"/>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6A2F2-0DD7-4C03-B655-9D9C2145A7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0388061"/>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EC1B-2136-4A60-956B-F31A2E2AB727}"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12264070"/>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44A2094-51B9-4C8E-864A-F77FB3C94B6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44728058"/>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9998430-FAFD-47EA-99F5-E6954C24D90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454074116"/>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E5B5C0F-9154-4497-BD97-A38C73A11F2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693085573"/>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3017C2E-934D-44A9-9212-8B04CCBB31A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493216040"/>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E84236-DB8B-43FD-9735-D7E4BFBB625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5881534"/>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0271BA8-E9EE-434D-941C-B71C72180B3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90073218"/>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B75E43-97B4-485B-9126-9E2808796D9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60671773"/>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4ADD42-2DB7-49B4-91D7-B0435266B43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51919581"/>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Rectángulo 7"/>
          <p:cNvSpPr/>
          <p:nvPr/>
        </p:nvSpPr>
        <p:spPr bwMode="ltGray">
          <a:xfrm>
            <a:off x="8686801" y="5638800"/>
            <a:ext cx="4572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gray">
          <a:xfrm>
            <a:off x="8458201" y="5638800"/>
            <a:ext cx="2286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0" name="Rectángulo 9"/>
          <p:cNvSpPr/>
          <p:nvPr/>
        </p:nvSpPr>
        <p:spPr bwMode="ltGray">
          <a:xfrm>
            <a:off x="914401"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1" name="Rectángulo 10"/>
          <p:cNvSpPr/>
          <p:nvPr/>
        </p:nvSpPr>
        <p:spPr bwMode="gray">
          <a:xfrm>
            <a:off x="0" y="0"/>
            <a:ext cx="914401"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2" name="Rectángulo 11"/>
          <p:cNvSpPr/>
          <p:nvPr/>
        </p:nvSpPr>
        <p:spPr bwMode="ltGray">
          <a:xfrm>
            <a:off x="1" y="5638800"/>
            <a:ext cx="9144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13" name="Conector recto 12"/>
          <p:cNvCxnSpPr/>
          <p:nvPr/>
        </p:nvCxnSpPr>
        <p:spPr bwMode="white">
          <a:xfrm>
            <a:off x="8682231"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ángulo 13"/>
          <p:cNvSpPr/>
          <p:nvPr/>
        </p:nvSpPr>
        <p:spPr bwMode="black">
          <a:xfrm>
            <a:off x="0" y="5643132"/>
            <a:ext cx="9123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15" name="Conector recto 14"/>
          <p:cNvCxnSpPr/>
          <p:nvPr/>
        </p:nvCxnSpPr>
        <p:spPr bwMode="white">
          <a:xfrm>
            <a:off x="91440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bwMode="white">
          <a:xfrm>
            <a:off x="1" y="5631204"/>
            <a:ext cx="13716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i"/>
          <p:cNvSpPr>
            <a:spLocks/>
          </p:cNvSpPr>
          <p:nvPr/>
        </p:nvSpPr>
        <p:spPr bwMode="white">
          <a:xfrm>
            <a:off x="207401" y="6032500"/>
            <a:ext cx="445008"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91424" tIns="45712" rIns="91424" bIns="45712" numCol="1" rtlCol="0" anchor="t" anchorCtr="0" compatLnSpc="1">
            <a:prstTxWarp prst="textNoShape">
              <a:avLst/>
            </a:prstTxWarp>
          </a:bodyPr>
          <a:lstStyle/>
          <a:p>
            <a:endParaRPr lang="es-ES" sz="1350" dirty="0">
              <a:solidFill>
                <a:srgbClr val="465562"/>
              </a:solidFill>
            </a:endParaRPr>
          </a:p>
        </p:txBody>
      </p:sp>
      <p:sp>
        <p:nvSpPr>
          <p:cNvPr id="2" name="Título 1"/>
          <p:cNvSpPr>
            <a:spLocks noGrp="1"/>
          </p:cNvSpPr>
          <p:nvPr>
            <p:ph type="ctrTitle"/>
          </p:nvPr>
        </p:nvSpPr>
        <p:spPr>
          <a:xfrm>
            <a:off x="1821977" y="1600202"/>
            <a:ext cx="6248401" cy="2680127"/>
          </a:xfrm>
        </p:spPr>
        <p:txBody>
          <a:bodyPr rtlCol="0">
            <a:noAutofit/>
          </a:bodyPr>
          <a:lstStyle>
            <a:lvl1pPr>
              <a:defRPr sz="4050"/>
            </a:lvl1pPr>
          </a:lstStyle>
          <a:p>
            <a:pPr rtl="0"/>
            <a:r>
              <a:rPr lang="es-ES" noProof="0" smtClean="0"/>
              <a:t>Haga clic para modificar el estilo de título del patrón</a:t>
            </a:r>
            <a:endParaRPr lang="es-ES" noProof="0" dirty="0"/>
          </a:p>
        </p:txBody>
      </p:sp>
      <p:sp>
        <p:nvSpPr>
          <p:cNvPr id="3" name="Subtítulo 2"/>
          <p:cNvSpPr>
            <a:spLocks noGrp="1"/>
          </p:cNvSpPr>
          <p:nvPr>
            <p:ph type="subTitle" idx="1"/>
          </p:nvPr>
        </p:nvSpPr>
        <p:spPr>
          <a:xfrm>
            <a:off x="1821977" y="4344917"/>
            <a:ext cx="5638800" cy="1116085"/>
          </a:xfrm>
        </p:spPr>
        <p:txBody>
          <a:bodyPr rtlCol="0">
            <a:normAutofit/>
          </a:bodyPr>
          <a:lstStyle>
            <a:lvl1pPr marL="0" indent="0" algn="l">
              <a:spcBef>
                <a:spcPts val="0"/>
              </a:spcBef>
              <a:buNone/>
              <a:defRPr sz="24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pPr rtl="0"/>
            <a:r>
              <a:rPr lang="es-ES" noProof="0" smtClean="0"/>
              <a:t>Haga clic para modificar el estilo de subtítulo del patrón</a:t>
            </a:r>
            <a:endParaRPr lang="es-ES" noProof="0" dirty="0"/>
          </a:p>
        </p:txBody>
      </p:sp>
      <p:sp>
        <p:nvSpPr>
          <p:cNvPr id="4" name="Marcador de posición de fecha 3"/>
          <p:cNvSpPr>
            <a:spLocks noGrp="1"/>
          </p:cNvSpPr>
          <p:nvPr>
            <p:ph type="dt" sz="half" idx="10"/>
          </p:nvPr>
        </p:nvSpPr>
        <p:spPr/>
        <p:txBody>
          <a:bodyPr rtlCol="0"/>
          <a:lstStyle>
            <a:lvl1pPr>
              <a:defRPr baseline="0">
                <a:solidFill>
                  <a:schemeClr val="tx2"/>
                </a:solidFill>
              </a:defRPr>
            </a:lvl1pPr>
          </a:lstStyle>
          <a:p>
            <a:fld id="{466E6084-0988-49B4-BD4E-1264194D9864}" type="datetime1">
              <a:rPr lang="es-ES" smtClean="0">
                <a:solidFill>
                  <a:srgbClr val="000000"/>
                </a:solidFill>
              </a:rPr>
              <a:pPr/>
              <a:t>20/10/2018</a:t>
            </a:fld>
            <a:endParaRPr lang="es-ES" dirty="0">
              <a:solidFill>
                <a:srgbClr val="000000"/>
              </a:solidFill>
            </a:endParaRPr>
          </a:p>
        </p:txBody>
      </p:sp>
      <p:sp>
        <p:nvSpPr>
          <p:cNvPr id="5" name="Marcador de posición de pie de página 4"/>
          <p:cNvSpPr>
            <a:spLocks noGrp="1"/>
          </p:cNvSpPr>
          <p:nvPr>
            <p:ph type="ftr" sz="quarter" idx="11"/>
          </p:nvPr>
        </p:nvSpPr>
        <p:spPr/>
        <p:txBody>
          <a:bodyPr rtlCol="0"/>
          <a:lstStyle>
            <a:lvl1pPr>
              <a:defRPr baseline="0">
                <a:solidFill>
                  <a:schemeClr val="tx2"/>
                </a:solidFill>
              </a:defRPr>
            </a:lvl1pPr>
          </a:lstStyle>
          <a:p>
            <a:r>
              <a:rPr lang="es-ES" dirty="0">
                <a:solidFill>
                  <a:srgbClr val="000000"/>
                </a:solidFill>
              </a:rPr>
              <a:t>Agregar un pie de página</a:t>
            </a:r>
          </a:p>
        </p:txBody>
      </p:sp>
      <p:sp>
        <p:nvSpPr>
          <p:cNvPr id="6" name="Marcador de posición de número de diapositiva 5"/>
          <p:cNvSpPr>
            <a:spLocks noGrp="1"/>
          </p:cNvSpPr>
          <p:nvPr>
            <p:ph type="sldNum" sz="quarter" idx="12"/>
          </p:nvPr>
        </p:nvSpPr>
        <p:spPr>
          <a:xfrm>
            <a:off x="8001893" y="6356353"/>
            <a:ext cx="457200" cy="365125"/>
          </a:xfrm>
        </p:spPr>
        <p:txBody>
          <a:bodyPr rtlCol="0"/>
          <a:lstStyle>
            <a:lvl1pPr>
              <a:defRPr baseline="0">
                <a:solidFill>
                  <a:schemeClr val="tx2"/>
                </a:solidFill>
              </a:defRPr>
            </a:lvl1pPr>
          </a:lstStyle>
          <a:p>
            <a:fld id="{7DC1BBB0-96F0-4077-A278-0F3FB5C104D3}" type="slidenum">
              <a:rPr lang="es-ES" smtClean="0">
                <a:solidFill>
                  <a:srgbClr val="000000"/>
                </a:solidFill>
              </a:rPr>
              <a:pPr/>
              <a:t>‹Nº›</a:t>
            </a:fld>
            <a:endParaRPr lang="es-ES" dirty="0">
              <a:solidFill>
                <a:srgbClr val="000000"/>
              </a:solidFill>
            </a:endParaRPr>
          </a:p>
        </p:txBody>
      </p:sp>
    </p:spTree>
    <p:extLst>
      <p:ext uri="{BB962C8B-B14F-4D97-AF65-F5344CB8AC3E}">
        <p14:creationId xmlns:p14="http://schemas.microsoft.com/office/powerpoint/2010/main" val="14545446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1.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contenido 2"/>
          <p:cNvSpPr>
            <a:spLocks noGrp="1"/>
          </p:cNvSpPr>
          <p:nvPr>
            <p:ph idx="1"/>
          </p:nvPr>
        </p:nvSpPr>
        <p:spPr/>
        <p:txBody>
          <a:bodyPr rtlCol="0"/>
          <a:lstStyle>
            <a:lvl5pPr>
              <a:defRPr/>
            </a:lvl5pPr>
            <a:lvl6pPr>
              <a:defRPr/>
            </a:lvl6pPr>
            <a:lvl7pPr>
              <a:defRPr/>
            </a:lvl7pPr>
            <a:lvl8pPr>
              <a:defRPr/>
            </a:lvl8pPr>
            <a:lvl9pPr>
              <a:defRPr/>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fecha 3"/>
          <p:cNvSpPr>
            <a:spLocks noGrp="1"/>
          </p:cNvSpPr>
          <p:nvPr>
            <p:ph type="dt" sz="half" idx="10"/>
          </p:nvPr>
        </p:nvSpPr>
        <p:spPr/>
        <p:txBody>
          <a:bodyPr rtlCol="0"/>
          <a:lstStyle/>
          <a:p>
            <a:fld id="{8B94D32F-F0D9-47B3-AAC6-D43DC057831A}" type="datetime1">
              <a:rPr lang="es-ES" smtClean="0">
                <a:solidFill>
                  <a:srgbClr val="465562"/>
                </a:solidFill>
              </a:rPr>
              <a:pPr/>
              <a:t>20/10/2018</a:t>
            </a:fld>
            <a:endParaRPr lang="es-ES" dirty="0">
              <a:solidFill>
                <a:srgbClr val="465562"/>
              </a:solidFill>
            </a:endParaRPr>
          </a:p>
        </p:txBody>
      </p:sp>
      <p:sp>
        <p:nvSpPr>
          <p:cNvPr id="5" name="Marcador de posición de pie de página 4"/>
          <p:cNvSpPr>
            <a:spLocks noGrp="1"/>
          </p:cNvSpPr>
          <p:nvPr>
            <p:ph type="ftr" sz="quarter" idx="11"/>
          </p:nvPr>
        </p:nvSpPr>
        <p:spPr/>
        <p:txBody>
          <a:bodyPr rtlCol="0"/>
          <a:lstStyle/>
          <a:p>
            <a:r>
              <a:rPr lang="es-ES" dirty="0">
                <a:solidFill>
                  <a:srgbClr val="465562"/>
                </a:solidFill>
              </a:rPr>
              <a:t>Agregar un pie de página</a:t>
            </a:r>
          </a:p>
        </p:txBody>
      </p:sp>
      <p:sp>
        <p:nvSpPr>
          <p:cNvPr id="6" name="Marcador de posición de número de diapositiva 5"/>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31062743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2.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9" name="Rectángulo 18"/>
          <p:cNvSpPr/>
          <p:nvPr/>
        </p:nvSpPr>
        <p:spPr bwMode="black">
          <a:xfrm>
            <a:off x="8686801" y="5638800"/>
            <a:ext cx="4572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0" name="Rectángulo 19"/>
          <p:cNvSpPr/>
          <p:nvPr/>
        </p:nvSpPr>
        <p:spPr bwMode="gray">
          <a:xfrm>
            <a:off x="8458201" y="5638800"/>
            <a:ext cx="2286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4" name="Rectángulo 23"/>
          <p:cNvSpPr/>
          <p:nvPr/>
        </p:nvSpPr>
        <p:spPr bwMode="gray">
          <a:xfrm>
            <a:off x="912352" y="5638800"/>
            <a:ext cx="4572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1" name="Rectángulo 20"/>
          <p:cNvSpPr/>
          <p:nvPr/>
        </p:nvSpPr>
        <p:spPr bwMode="ltGray">
          <a:xfrm>
            <a:off x="1" y="5638800"/>
            <a:ext cx="9144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22" name="Conector recto 21"/>
          <p:cNvCxnSpPr/>
          <p:nvPr/>
        </p:nvCxnSpPr>
        <p:spPr bwMode="white">
          <a:xfrm>
            <a:off x="8682231"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ángulo 15"/>
          <p:cNvSpPr/>
          <p:nvPr/>
        </p:nvSpPr>
        <p:spPr bwMode="black">
          <a:xfrm>
            <a:off x="0" y="5643132"/>
            <a:ext cx="9123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8" name="Pi"/>
          <p:cNvSpPr>
            <a:spLocks/>
          </p:cNvSpPr>
          <p:nvPr/>
        </p:nvSpPr>
        <p:spPr bwMode="white">
          <a:xfrm>
            <a:off x="207401" y="6032500"/>
            <a:ext cx="445008"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91424" tIns="45712" rIns="91424" bIns="45712" numCol="1" rtlCol="0" anchor="t" anchorCtr="0" compatLnSpc="1">
            <a:prstTxWarp prst="textNoShape">
              <a:avLst/>
            </a:prstTxWarp>
          </a:bodyPr>
          <a:lstStyle/>
          <a:p>
            <a:endParaRPr lang="es-ES" sz="1350" dirty="0">
              <a:solidFill>
                <a:srgbClr val="465562"/>
              </a:solidFill>
            </a:endParaRPr>
          </a:p>
        </p:txBody>
      </p:sp>
      <p:cxnSp>
        <p:nvCxnSpPr>
          <p:cNvPr id="23" name="Conector recto 22"/>
          <p:cNvCxnSpPr/>
          <p:nvPr/>
        </p:nvCxnSpPr>
        <p:spPr bwMode="white">
          <a:xfrm>
            <a:off x="9123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ángulo 25"/>
          <p:cNvSpPr/>
          <p:nvPr/>
        </p:nvSpPr>
        <p:spPr bwMode="black">
          <a:xfrm>
            <a:off x="8686801" y="0"/>
            <a:ext cx="4572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7" name="Rectángulo 26"/>
          <p:cNvSpPr/>
          <p:nvPr/>
        </p:nvSpPr>
        <p:spPr bwMode="gray">
          <a:xfrm>
            <a:off x="8458201" y="0"/>
            <a:ext cx="2286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8" name="Rectángulo 27"/>
          <p:cNvSpPr/>
          <p:nvPr/>
        </p:nvSpPr>
        <p:spPr bwMode="gray">
          <a:xfrm>
            <a:off x="914401" y="0"/>
            <a:ext cx="4572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9" name="Rectángulo 28"/>
          <p:cNvSpPr/>
          <p:nvPr/>
        </p:nvSpPr>
        <p:spPr>
          <a:xfrm>
            <a:off x="-1" y="0"/>
            <a:ext cx="9144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30" name="Rectángulo 29"/>
          <p:cNvSpPr/>
          <p:nvPr/>
        </p:nvSpPr>
        <p:spPr bwMode="ltGray">
          <a:xfrm>
            <a:off x="1" y="0"/>
            <a:ext cx="9144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31" name="Conector recto 30"/>
          <p:cNvCxnSpPr/>
          <p:nvPr/>
        </p:nvCxnSpPr>
        <p:spPr bwMode="white">
          <a:xfrm>
            <a:off x="8682231"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ángulo 31"/>
          <p:cNvSpPr/>
          <p:nvPr/>
        </p:nvSpPr>
        <p:spPr bwMode="black">
          <a:xfrm>
            <a:off x="0" y="0"/>
            <a:ext cx="9123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33" name="Conector recto 32"/>
          <p:cNvCxnSpPr/>
          <p:nvPr/>
        </p:nvCxnSpPr>
        <p:spPr bwMode="white">
          <a:xfrm>
            <a:off x="9144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1199272" y="1600201"/>
            <a:ext cx="6214073" cy="2654064"/>
          </a:xfrm>
        </p:spPr>
        <p:txBody>
          <a:bodyPr rtlCol="0" anchor="b">
            <a:normAutofit/>
          </a:bodyPr>
          <a:lstStyle>
            <a:lvl1pPr algn="l">
              <a:defRPr sz="4050" b="0" cap="none" baseline="0"/>
            </a:lvl1pPr>
          </a:lstStyle>
          <a:p>
            <a:pPr rtl="0"/>
            <a:r>
              <a:rPr lang="es-ES" noProof="0" smtClean="0"/>
              <a:t>Haga clic para modificar el estilo de título del patrón</a:t>
            </a:r>
            <a:endParaRPr lang="es-ES" noProof="0" dirty="0"/>
          </a:p>
        </p:txBody>
      </p:sp>
      <p:sp>
        <p:nvSpPr>
          <p:cNvPr id="3" name="Marcador de posición de texto 2"/>
          <p:cNvSpPr>
            <a:spLocks noGrp="1"/>
          </p:cNvSpPr>
          <p:nvPr>
            <p:ph type="body" idx="1"/>
          </p:nvPr>
        </p:nvSpPr>
        <p:spPr>
          <a:xfrm>
            <a:off x="1199273" y="4259998"/>
            <a:ext cx="5449886" cy="1150203"/>
          </a:xfrm>
        </p:spPr>
        <p:txBody>
          <a:bodyPr rtlCol="0" anchor="t">
            <a:normAutofit/>
          </a:bodyPr>
          <a:lstStyle>
            <a:lvl1pPr marL="0" indent="0">
              <a:spcBef>
                <a:spcPts val="0"/>
              </a:spcBef>
              <a:buNone/>
              <a:defRPr sz="24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rtl="0"/>
            <a:r>
              <a:rPr lang="es-ES" noProof="0" smtClean="0"/>
              <a:t>Haga clic para modificar el estilo de texto del patrón</a:t>
            </a:r>
          </a:p>
        </p:txBody>
      </p:sp>
      <p:sp>
        <p:nvSpPr>
          <p:cNvPr id="4" name="Marcador de posición de fecha 3"/>
          <p:cNvSpPr>
            <a:spLocks noGrp="1"/>
          </p:cNvSpPr>
          <p:nvPr>
            <p:ph type="dt" sz="half" idx="10"/>
          </p:nvPr>
        </p:nvSpPr>
        <p:spPr/>
        <p:txBody>
          <a:bodyPr rtlCol="0"/>
          <a:lstStyle>
            <a:lvl1pPr>
              <a:defRPr baseline="0">
                <a:solidFill>
                  <a:schemeClr val="tx2"/>
                </a:solidFill>
              </a:defRPr>
            </a:lvl1pPr>
          </a:lstStyle>
          <a:p>
            <a:fld id="{BB07FB1B-461B-4D1D-952B-7FEEFF2CFA29}" type="datetime1">
              <a:rPr lang="es-ES" smtClean="0">
                <a:solidFill>
                  <a:srgbClr val="000000"/>
                </a:solidFill>
              </a:rPr>
              <a:pPr/>
              <a:t>20/10/2018</a:t>
            </a:fld>
            <a:endParaRPr lang="es-ES" dirty="0">
              <a:solidFill>
                <a:srgbClr val="000000"/>
              </a:solidFill>
            </a:endParaRPr>
          </a:p>
        </p:txBody>
      </p:sp>
      <p:sp>
        <p:nvSpPr>
          <p:cNvPr id="5" name="Marcador de posición de pie de página 4"/>
          <p:cNvSpPr>
            <a:spLocks noGrp="1"/>
          </p:cNvSpPr>
          <p:nvPr>
            <p:ph type="ftr" sz="quarter" idx="11"/>
          </p:nvPr>
        </p:nvSpPr>
        <p:spPr/>
        <p:txBody>
          <a:bodyPr rtlCol="0"/>
          <a:lstStyle>
            <a:lvl1pPr>
              <a:defRPr baseline="0">
                <a:solidFill>
                  <a:schemeClr val="tx2"/>
                </a:solidFill>
              </a:defRPr>
            </a:lvl1pPr>
          </a:lstStyle>
          <a:p>
            <a:r>
              <a:rPr lang="es-ES" dirty="0">
                <a:solidFill>
                  <a:srgbClr val="000000"/>
                </a:solidFill>
              </a:rPr>
              <a:t>Agregar un pie de página</a:t>
            </a:r>
          </a:p>
        </p:txBody>
      </p:sp>
      <p:sp>
        <p:nvSpPr>
          <p:cNvPr id="6" name="Marcador de posición de número de diapositiva 5"/>
          <p:cNvSpPr>
            <a:spLocks noGrp="1"/>
          </p:cNvSpPr>
          <p:nvPr>
            <p:ph type="sldNum" sz="quarter" idx="12"/>
          </p:nvPr>
        </p:nvSpPr>
        <p:spPr>
          <a:xfrm>
            <a:off x="8002013" y="6356353"/>
            <a:ext cx="457200" cy="365125"/>
          </a:xfrm>
        </p:spPr>
        <p:txBody>
          <a:bodyPr rtlCol="0"/>
          <a:lstStyle>
            <a:lvl1pPr>
              <a:defRPr baseline="0">
                <a:solidFill>
                  <a:schemeClr val="tx2"/>
                </a:solidFill>
              </a:defRPr>
            </a:lvl1pPr>
          </a:lstStyle>
          <a:p>
            <a:fld id="{7DC1BBB0-96F0-4077-A278-0F3FB5C104D3}" type="slidenum">
              <a:rPr lang="es-ES" smtClean="0">
                <a:solidFill>
                  <a:srgbClr val="000000"/>
                </a:solidFill>
              </a:rPr>
              <a:pPr/>
              <a:t>‹Nº›</a:t>
            </a:fld>
            <a:endParaRPr lang="es-ES" dirty="0">
              <a:solidFill>
                <a:srgbClr val="000000"/>
              </a:solidFill>
            </a:endParaRPr>
          </a:p>
        </p:txBody>
      </p:sp>
    </p:spTree>
    <p:extLst>
      <p:ext uri="{BB962C8B-B14F-4D97-AF65-F5344CB8AC3E}">
        <p14:creationId xmlns:p14="http://schemas.microsoft.com/office/powerpoint/2010/main" val="24850790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contenido 2"/>
          <p:cNvSpPr>
            <a:spLocks noGrp="1"/>
          </p:cNvSpPr>
          <p:nvPr>
            <p:ph sz="half" idx="1"/>
          </p:nvPr>
        </p:nvSpPr>
        <p:spPr>
          <a:xfrm>
            <a:off x="1195388" y="1600200"/>
            <a:ext cx="3611880" cy="4572000"/>
          </a:xfrm>
        </p:spPr>
        <p:txBody>
          <a:bodyPr rtlCol="0"/>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contenido 3"/>
          <p:cNvSpPr>
            <a:spLocks noGrp="1"/>
          </p:cNvSpPr>
          <p:nvPr>
            <p:ph sz="half" idx="2"/>
          </p:nvPr>
        </p:nvSpPr>
        <p:spPr>
          <a:xfrm>
            <a:off x="4922520" y="1600200"/>
            <a:ext cx="3611880" cy="4572000"/>
          </a:xfrm>
        </p:spPr>
        <p:txBody>
          <a:bodyPr rtlCol="0"/>
          <a:lstStyle>
            <a:lvl1pPr>
              <a:defRPr sz="2100"/>
            </a:lvl1pPr>
            <a:lvl2pPr>
              <a:defRPr sz="1800"/>
            </a:lvl2pPr>
            <a:lvl3pPr>
              <a:defRPr sz="1500"/>
            </a:lvl3pPr>
            <a:lvl4pPr>
              <a:defRPr sz="1350"/>
            </a:lvl4pPr>
            <a:lvl5pPr>
              <a:defRPr sz="1350"/>
            </a:lvl5pPr>
            <a:lvl6pPr>
              <a:defRPr sz="1350" baseline="0"/>
            </a:lvl6pPr>
            <a:lvl7pPr>
              <a:defRPr sz="1350" baseline="0"/>
            </a:lvl7pPr>
            <a:lvl8pPr>
              <a:defRPr sz="1350" baseline="0"/>
            </a:lvl8pPr>
            <a:lvl9pPr>
              <a:defRPr sz="1350" baseline="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5" name="Marcador de posición de fecha 4"/>
          <p:cNvSpPr>
            <a:spLocks noGrp="1"/>
          </p:cNvSpPr>
          <p:nvPr>
            <p:ph type="dt" sz="half" idx="10"/>
          </p:nvPr>
        </p:nvSpPr>
        <p:spPr/>
        <p:txBody>
          <a:bodyPr rtlCol="0"/>
          <a:lstStyle/>
          <a:p>
            <a:fld id="{6EC9D876-84BE-45D9-9418-9FF24663C364}" type="datetime1">
              <a:rPr lang="es-ES" smtClean="0">
                <a:solidFill>
                  <a:srgbClr val="465562"/>
                </a:solidFill>
              </a:rPr>
              <a:pPr/>
              <a:t>20/10/2018</a:t>
            </a:fld>
            <a:endParaRPr lang="es-ES" dirty="0">
              <a:solidFill>
                <a:srgbClr val="465562"/>
              </a:solidFill>
            </a:endParaRPr>
          </a:p>
        </p:txBody>
      </p:sp>
      <p:sp>
        <p:nvSpPr>
          <p:cNvPr id="6" name="Marcador de posición de pie de página 5"/>
          <p:cNvSpPr>
            <a:spLocks noGrp="1"/>
          </p:cNvSpPr>
          <p:nvPr>
            <p:ph type="ftr" sz="quarter" idx="11"/>
          </p:nvPr>
        </p:nvSpPr>
        <p:spPr/>
        <p:txBody>
          <a:bodyPr rtlCol="0"/>
          <a:lstStyle/>
          <a:p>
            <a:r>
              <a:rPr lang="es-ES" dirty="0">
                <a:solidFill>
                  <a:srgbClr val="465562"/>
                </a:solidFill>
              </a:rPr>
              <a:t>Agregar un pie de página</a:t>
            </a:r>
          </a:p>
        </p:txBody>
      </p:sp>
      <p:sp>
        <p:nvSpPr>
          <p:cNvPr id="7" name="Marcador de posición de número de diapositiva 6"/>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2150048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lvl1pPr>
              <a:defRPr/>
            </a:lvl1pPr>
          </a:lstStyle>
          <a:p>
            <a:pPr rtl="0"/>
            <a:r>
              <a:rPr lang="es-ES" noProof="0" smtClean="0"/>
              <a:t>Haga clic para modificar el estilo de título del patrón</a:t>
            </a:r>
            <a:endParaRPr lang="es-ES" noProof="0" dirty="0"/>
          </a:p>
        </p:txBody>
      </p:sp>
      <p:sp>
        <p:nvSpPr>
          <p:cNvPr id="3" name="Marcador de posición de texto 2"/>
          <p:cNvSpPr>
            <a:spLocks noGrp="1"/>
          </p:cNvSpPr>
          <p:nvPr>
            <p:ph type="body" idx="1"/>
          </p:nvPr>
        </p:nvSpPr>
        <p:spPr>
          <a:xfrm>
            <a:off x="1195389" y="1499616"/>
            <a:ext cx="3615107" cy="938784"/>
          </a:xfrm>
        </p:spPr>
        <p:txBody>
          <a:bodyPr rtlCol="0" anchor="b">
            <a:noAutofit/>
          </a:bodyPr>
          <a:lstStyle>
            <a:lvl1pPr marL="0" indent="0">
              <a:spcBef>
                <a:spcPts val="0"/>
              </a:spcBef>
              <a:buNone/>
              <a:defRPr sz="1800" b="0"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es-ES" noProof="0" smtClean="0"/>
              <a:t>Haga clic para modificar el estilo de texto del patrón</a:t>
            </a:r>
          </a:p>
        </p:txBody>
      </p:sp>
      <p:sp>
        <p:nvSpPr>
          <p:cNvPr id="4" name="Marcador de posición de contenido 3"/>
          <p:cNvSpPr>
            <a:spLocks noGrp="1"/>
          </p:cNvSpPr>
          <p:nvPr>
            <p:ph sz="half" idx="2"/>
          </p:nvPr>
        </p:nvSpPr>
        <p:spPr>
          <a:xfrm>
            <a:off x="1195388" y="2514708"/>
            <a:ext cx="3611880" cy="3657493"/>
          </a:xfrm>
        </p:spPr>
        <p:txBody>
          <a:bodyPr rtlCol="0">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baseline="0"/>
            </a:lvl8pPr>
            <a:lvl9pPr>
              <a:defRPr sz="1200" baseline="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5" name="Marcador de posición de texto 4"/>
          <p:cNvSpPr>
            <a:spLocks noGrp="1"/>
          </p:cNvSpPr>
          <p:nvPr>
            <p:ph type="body" sz="quarter" idx="3"/>
          </p:nvPr>
        </p:nvSpPr>
        <p:spPr>
          <a:xfrm>
            <a:off x="4919293" y="1499616"/>
            <a:ext cx="3615107" cy="938784"/>
          </a:xfrm>
        </p:spPr>
        <p:txBody>
          <a:bodyPr rtlCol="0" anchor="b">
            <a:noAutofit/>
          </a:bodyPr>
          <a:lstStyle>
            <a:lvl1pPr marL="0" indent="0">
              <a:spcBef>
                <a:spcPts val="0"/>
              </a:spcBef>
              <a:buNone/>
              <a:defRPr sz="1800" b="0"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es-ES" noProof="0" smtClean="0"/>
              <a:t>Haga clic para modificar el estilo de texto del patrón</a:t>
            </a:r>
          </a:p>
        </p:txBody>
      </p:sp>
      <p:sp>
        <p:nvSpPr>
          <p:cNvPr id="6" name="Marcador de posición de contenido 5"/>
          <p:cNvSpPr>
            <a:spLocks noGrp="1"/>
          </p:cNvSpPr>
          <p:nvPr>
            <p:ph sz="quarter" idx="4"/>
          </p:nvPr>
        </p:nvSpPr>
        <p:spPr>
          <a:xfrm>
            <a:off x="4919293" y="2514600"/>
            <a:ext cx="3615107" cy="3655568"/>
          </a:xfrm>
        </p:spPr>
        <p:txBody>
          <a:bodyPr rtlCol="0">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7" name="Marcador de posición de fecha 6"/>
          <p:cNvSpPr>
            <a:spLocks noGrp="1"/>
          </p:cNvSpPr>
          <p:nvPr>
            <p:ph type="dt" sz="half" idx="10"/>
          </p:nvPr>
        </p:nvSpPr>
        <p:spPr/>
        <p:txBody>
          <a:bodyPr rtlCol="0"/>
          <a:lstStyle/>
          <a:p>
            <a:fld id="{AACDF9AA-CFE1-4BA9-8C5D-54C264D423B8}" type="datetime1">
              <a:rPr lang="es-ES" smtClean="0">
                <a:solidFill>
                  <a:srgbClr val="465562"/>
                </a:solidFill>
              </a:rPr>
              <a:pPr/>
              <a:t>20/10/2018</a:t>
            </a:fld>
            <a:endParaRPr lang="es-ES" dirty="0">
              <a:solidFill>
                <a:srgbClr val="465562"/>
              </a:solidFill>
            </a:endParaRPr>
          </a:p>
        </p:txBody>
      </p:sp>
      <p:sp>
        <p:nvSpPr>
          <p:cNvPr id="8" name="Marcador de posición de pie de página 7"/>
          <p:cNvSpPr>
            <a:spLocks noGrp="1"/>
          </p:cNvSpPr>
          <p:nvPr>
            <p:ph type="ftr" sz="quarter" idx="11"/>
          </p:nvPr>
        </p:nvSpPr>
        <p:spPr/>
        <p:txBody>
          <a:bodyPr rtlCol="0"/>
          <a:lstStyle/>
          <a:p>
            <a:r>
              <a:rPr lang="es-ES" dirty="0">
                <a:solidFill>
                  <a:srgbClr val="465562"/>
                </a:solidFill>
              </a:rPr>
              <a:t>Agregar un pie de página</a:t>
            </a:r>
          </a:p>
        </p:txBody>
      </p:sp>
      <p:sp>
        <p:nvSpPr>
          <p:cNvPr id="9" name="Marcador de posición de número de diapositiva 8"/>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1308374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5.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fecha 2"/>
          <p:cNvSpPr>
            <a:spLocks noGrp="1"/>
          </p:cNvSpPr>
          <p:nvPr>
            <p:ph type="dt" sz="half" idx="10"/>
          </p:nvPr>
        </p:nvSpPr>
        <p:spPr/>
        <p:txBody>
          <a:bodyPr rtlCol="0"/>
          <a:lstStyle/>
          <a:p>
            <a:fld id="{CDA51D7A-9E1F-4C6F-8B86-F39A8650CB7A}" type="datetime1">
              <a:rPr lang="es-ES" smtClean="0">
                <a:solidFill>
                  <a:srgbClr val="465562"/>
                </a:solidFill>
              </a:rPr>
              <a:pPr/>
              <a:t>20/10/2018</a:t>
            </a:fld>
            <a:endParaRPr lang="es-ES" dirty="0">
              <a:solidFill>
                <a:srgbClr val="465562"/>
              </a:solidFill>
            </a:endParaRPr>
          </a:p>
        </p:txBody>
      </p:sp>
      <p:sp>
        <p:nvSpPr>
          <p:cNvPr id="4" name="Marcador de posición de pie de página 3"/>
          <p:cNvSpPr>
            <a:spLocks noGrp="1"/>
          </p:cNvSpPr>
          <p:nvPr>
            <p:ph type="ftr" sz="quarter" idx="11"/>
          </p:nvPr>
        </p:nvSpPr>
        <p:spPr/>
        <p:txBody>
          <a:bodyPr rtlCol="0"/>
          <a:lstStyle/>
          <a:p>
            <a:r>
              <a:rPr lang="es-ES" dirty="0">
                <a:solidFill>
                  <a:srgbClr val="465562"/>
                </a:solidFill>
              </a:rPr>
              <a:t>Agregar un pie de página</a:t>
            </a:r>
          </a:p>
        </p:txBody>
      </p:sp>
      <p:sp>
        <p:nvSpPr>
          <p:cNvPr id="5" name="Marcador de posición de número de diapositiva 4"/>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35829150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ángulo 4"/>
          <p:cNvSpPr/>
          <p:nvPr/>
        </p:nvSpPr>
        <p:spPr bwMode="ltGray">
          <a:xfrm>
            <a:off x="469802" y="0"/>
            <a:ext cx="228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6" name="Rectángulo 5"/>
          <p:cNvSpPr/>
          <p:nvPr/>
        </p:nvSpPr>
        <p:spPr bwMode="gray">
          <a:xfrm>
            <a:off x="0" y="0"/>
            <a:ext cx="4572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7" name="Conector recto 6"/>
          <p:cNvCxnSpPr/>
          <p:nvPr/>
        </p:nvCxnSpPr>
        <p:spPr bwMode="white">
          <a:xfrm>
            <a:off x="462978"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ángulo 7"/>
          <p:cNvSpPr/>
          <p:nvPr/>
        </p:nvSpPr>
        <p:spPr bwMode="gray">
          <a:xfrm>
            <a:off x="8229600" y="0"/>
            <a:ext cx="692146"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black">
          <a:xfrm>
            <a:off x="8921747" y="0"/>
            <a:ext cx="2286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 name="Marcador de posición de fecha 1"/>
          <p:cNvSpPr>
            <a:spLocks noGrp="1"/>
          </p:cNvSpPr>
          <p:nvPr>
            <p:ph type="dt" sz="half" idx="10"/>
          </p:nvPr>
        </p:nvSpPr>
        <p:spPr/>
        <p:txBody>
          <a:bodyPr rtlCol="0"/>
          <a:lstStyle/>
          <a:p>
            <a:fld id="{66A1E9FB-24DE-4A64-B35D-DF3FF6E51288}" type="datetime1">
              <a:rPr lang="es-ES" smtClean="0">
                <a:solidFill>
                  <a:srgbClr val="465562"/>
                </a:solidFill>
              </a:rPr>
              <a:pPr/>
              <a:t>20/10/2018</a:t>
            </a:fld>
            <a:endParaRPr lang="es-ES" dirty="0">
              <a:solidFill>
                <a:srgbClr val="465562"/>
              </a:solidFill>
            </a:endParaRPr>
          </a:p>
        </p:txBody>
      </p:sp>
      <p:sp>
        <p:nvSpPr>
          <p:cNvPr id="3" name="Marcador de posición de pie de página 2"/>
          <p:cNvSpPr>
            <a:spLocks noGrp="1"/>
          </p:cNvSpPr>
          <p:nvPr>
            <p:ph type="ftr" sz="quarter" idx="11"/>
          </p:nvPr>
        </p:nvSpPr>
        <p:spPr/>
        <p:txBody>
          <a:bodyPr rtlCol="0"/>
          <a:lstStyle/>
          <a:p>
            <a:r>
              <a:rPr lang="es-ES" dirty="0">
                <a:solidFill>
                  <a:srgbClr val="465562"/>
                </a:solidFill>
              </a:rPr>
              <a:t>Agregar un pie de página</a:t>
            </a:r>
          </a:p>
        </p:txBody>
      </p:sp>
      <p:sp>
        <p:nvSpPr>
          <p:cNvPr id="4" name="Marcador de posición de número de diapositiva 3"/>
          <p:cNvSpPr>
            <a:spLocks noGrp="1"/>
          </p:cNvSpPr>
          <p:nvPr>
            <p:ph type="sldNum" sz="quarter" idx="12"/>
          </p:nvPr>
        </p:nvSpPr>
        <p:spPr/>
        <p:txBody>
          <a:bodyPr rtlCol="0"/>
          <a:lstStyle>
            <a:lvl1pPr>
              <a:defRPr>
                <a:solidFill>
                  <a:schemeClr val="bg1"/>
                </a:solidFill>
              </a:defRPr>
            </a:lvl1pPr>
          </a:lstStyle>
          <a:p>
            <a:fld id="{7DC1BBB0-96F0-4077-A278-0F3FB5C104D3}" type="slidenum">
              <a:rPr lang="es-ES">
                <a:solidFill>
                  <a:srgbClr val="FFFFFF"/>
                </a:solidFill>
              </a:rPr>
              <a:pPr/>
              <a:t>‹Nº›</a:t>
            </a:fld>
            <a:endParaRPr lang="es-ES" dirty="0">
              <a:solidFill>
                <a:srgbClr val="FFFFFF"/>
              </a:solidFill>
            </a:endParaRPr>
          </a:p>
        </p:txBody>
      </p:sp>
    </p:spTree>
    <p:extLst>
      <p:ext uri="{BB962C8B-B14F-4D97-AF65-F5344CB8AC3E}">
        <p14:creationId xmlns:p14="http://schemas.microsoft.com/office/powerpoint/2010/main" val="3284848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7.xml><?xml version="1.0" encoding="utf-8"?>
<p:sldLayout xmlns:a="http://schemas.openxmlformats.org/drawingml/2006/main" xmlns:r="http://schemas.openxmlformats.org/officeDocument/2006/relationships" xmlns:p="http://schemas.openxmlformats.org/presentationml/2006/main" showMasterSp="0" type="objTx" preserve="1">
  <p:cSld name="Contenido con leyenda">
    <p:spTree>
      <p:nvGrpSpPr>
        <p:cNvPr id="1" name=""/>
        <p:cNvGrpSpPr/>
        <p:nvPr/>
      </p:nvGrpSpPr>
      <p:grpSpPr>
        <a:xfrm>
          <a:off x="0" y="0"/>
          <a:ext cx="0" cy="0"/>
          <a:chOff x="0" y="0"/>
          <a:chExt cx="0" cy="0"/>
        </a:xfrm>
      </p:grpSpPr>
      <p:sp>
        <p:nvSpPr>
          <p:cNvPr id="8" name="Rectángulo 7"/>
          <p:cNvSpPr/>
          <p:nvPr/>
        </p:nvSpPr>
        <p:spPr bwMode="gray">
          <a:xfrm>
            <a:off x="466467" y="0"/>
            <a:ext cx="3111598"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ltGray">
          <a:xfrm>
            <a:off x="0" y="0"/>
            <a:ext cx="4572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10" name="Conector recto 9"/>
          <p:cNvCxnSpPr/>
          <p:nvPr/>
        </p:nvCxnSpPr>
        <p:spPr bwMode="white">
          <a:xfrm>
            <a:off x="46646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ángulo 10"/>
          <p:cNvSpPr/>
          <p:nvPr/>
        </p:nvSpPr>
        <p:spPr bwMode="gray">
          <a:xfrm>
            <a:off x="8915400" y="0"/>
            <a:ext cx="2286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 name="Título 1"/>
          <p:cNvSpPr>
            <a:spLocks noGrp="1"/>
          </p:cNvSpPr>
          <p:nvPr>
            <p:ph type="title"/>
          </p:nvPr>
        </p:nvSpPr>
        <p:spPr bwMode="white">
          <a:xfrm>
            <a:off x="805890" y="381000"/>
            <a:ext cx="2470710" cy="1371600"/>
          </a:xfrm>
        </p:spPr>
        <p:txBody>
          <a:bodyPr rtlCol="0" anchor="b">
            <a:normAutofit/>
          </a:bodyPr>
          <a:lstStyle>
            <a:lvl1pPr algn="l">
              <a:defRPr sz="2100" b="0" cap="all" baseline="0">
                <a:solidFill>
                  <a:schemeClr val="bg1"/>
                </a:solidFill>
              </a:defRPr>
            </a:lvl1pPr>
          </a:lstStyle>
          <a:p>
            <a:pPr rtl="0"/>
            <a:r>
              <a:rPr lang="es-ES" noProof="0" smtClean="0"/>
              <a:t>Haga clic para modificar el estilo de título del patrón</a:t>
            </a:r>
            <a:endParaRPr lang="es-ES" noProof="0" dirty="0"/>
          </a:p>
        </p:txBody>
      </p:sp>
      <p:sp>
        <p:nvSpPr>
          <p:cNvPr id="3" name="Marcador de posición de contenido 2"/>
          <p:cNvSpPr>
            <a:spLocks noGrp="1"/>
          </p:cNvSpPr>
          <p:nvPr>
            <p:ph idx="1"/>
          </p:nvPr>
        </p:nvSpPr>
        <p:spPr>
          <a:xfrm>
            <a:off x="3886200" y="482600"/>
            <a:ext cx="4648200" cy="5689600"/>
          </a:xfrm>
        </p:spPr>
        <p:txBody>
          <a:bodyPr rtlCol="0">
            <a:normAutofit/>
          </a:bodyPr>
          <a:lstStyle>
            <a:lvl1pPr>
              <a:defRPr sz="2100"/>
            </a:lvl1pPr>
            <a:lvl2pPr>
              <a:defRPr sz="1800"/>
            </a:lvl2pPr>
            <a:lvl3pPr>
              <a:defRPr sz="1500"/>
            </a:lvl3pPr>
            <a:lvl4pPr>
              <a:defRPr sz="1350"/>
            </a:lvl4pPr>
            <a:lvl5pPr>
              <a:defRPr sz="1350"/>
            </a:lvl5pPr>
            <a:lvl6pPr>
              <a:defRPr sz="1350"/>
            </a:lvl6pPr>
            <a:lvl7pPr>
              <a:defRPr sz="1350"/>
            </a:lvl7pPr>
            <a:lvl8pPr>
              <a:defRPr sz="1350" baseline="0"/>
            </a:lvl8pPr>
            <a:lvl9pPr>
              <a:defRPr sz="1350" baseline="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texto 3"/>
          <p:cNvSpPr>
            <a:spLocks noGrp="1"/>
          </p:cNvSpPr>
          <p:nvPr>
            <p:ph type="body" sz="half" idx="2"/>
          </p:nvPr>
        </p:nvSpPr>
        <p:spPr bwMode="white">
          <a:xfrm>
            <a:off x="805890" y="1828800"/>
            <a:ext cx="2470710" cy="4343400"/>
          </a:xfrm>
        </p:spPr>
        <p:txBody>
          <a:bodyPr rtlCol="0">
            <a:normAutofit/>
          </a:bodyPr>
          <a:lstStyle>
            <a:lvl1pPr marL="0" indent="0">
              <a:buNone/>
              <a:defRPr sz="150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rtl="0"/>
            <a:r>
              <a:rPr lang="es-ES" noProof="0" smtClean="0"/>
              <a:t>Haga clic para modificar el estilo de texto del patrón</a:t>
            </a:r>
          </a:p>
        </p:txBody>
      </p:sp>
      <p:sp>
        <p:nvSpPr>
          <p:cNvPr id="5" name="Marcador de posición de fecha 4"/>
          <p:cNvSpPr>
            <a:spLocks noGrp="1"/>
          </p:cNvSpPr>
          <p:nvPr>
            <p:ph type="dt" sz="half" idx="10"/>
          </p:nvPr>
        </p:nvSpPr>
        <p:spPr/>
        <p:txBody>
          <a:bodyPr rtlCol="0"/>
          <a:lstStyle/>
          <a:p>
            <a:fld id="{53CDA7DC-138B-4843-B77A-91873FF451A9}" type="datetime1">
              <a:rPr lang="es-ES" smtClean="0">
                <a:solidFill>
                  <a:srgbClr val="465562"/>
                </a:solidFill>
              </a:rPr>
              <a:pPr/>
              <a:t>20/10/2018</a:t>
            </a:fld>
            <a:endParaRPr lang="es-ES" dirty="0">
              <a:solidFill>
                <a:srgbClr val="465562"/>
              </a:solidFill>
            </a:endParaRPr>
          </a:p>
        </p:txBody>
      </p:sp>
      <p:sp>
        <p:nvSpPr>
          <p:cNvPr id="6" name="Marcador de posición de pie de página 5"/>
          <p:cNvSpPr>
            <a:spLocks noGrp="1"/>
          </p:cNvSpPr>
          <p:nvPr>
            <p:ph type="ftr" sz="quarter" idx="11"/>
          </p:nvPr>
        </p:nvSpPr>
        <p:spPr/>
        <p:txBody>
          <a:bodyPr rtlCol="0"/>
          <a:lstStyle/>
          <a:p>
            <a:r>
              <a:rPr lang="es-ES" dirty="0">
                <a:solidFill>
                  <a:srgbClr val="465562"/>
                </a:solidFill>
              </a:rPr>
              <a:t>Agregar un pie de página</a:t>
            </a:r>
          </a:p>
        </p:txBody>
      </p:sp>
      <p:sp>
        <p:nvSpPr>
          <p:cNvPr id="7" name="Marcador de posición de número de diapositiva 6"/>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9926847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type="picTx" preserve="1">
  <p:cSld name="Imagen con leyenda">
    <p:spTree>
      <p:nvGrpSpPr>
        <p:cNvPr id="1" name=""/>
        <p:cNvGrpSpPr/>
        <p:nvPr/>
      </p:nvGrpSpPr>
      <p:grpSpPr>
        <a:xfrm>
          <a:off x="0" y="0"/>
          <a:ext cx="0" cy="0"/>
          <a:chOff x="0" y="0"/>
          <a:chExt cx="0" cy="0"/>
        </a:xfrm>
      </p:grpSpPr>
      <p:sp>
        <p:nvSpPr>
          <p:cNvPr id="11" name="Rectángulo 10"/>
          <p:cNvSpPr/>
          <p:nvPr/>
        </p:nvSpPr>
        <p:spPr bwMode="gray">
          <a:xfrm>
            <a:off x="0" y="0"/>
            <a:ext cx="4572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8" name="Rectángulo 7"/>
          <p:cNvSpPr/>
          <p:nvPr/>
        </p:nvSpPr>
        <p:spPr bwMode="black">
          <a:xfrm>
            <a:off x="8915400" y="0"/>
            <a:ext cx="2286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ltGray">
          <a:xfrm>
            <a:off x="3657600" y="0"/>
            <a:ext cx="5264147"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 name="Título 1"/>
          <p:cNvSpPr>
            <a:spLocks noGrp="1"/>
          </p:cNvSpPr>
          <p:nvPr>
            <p:ph type="title"/>
          </p:nvPr>
        </p:nvSpPr>
        <p:spPr>
          <a:xfrm>
            <a:off x="805890" y="381000"/>
            <a:ext cx="2470710" cy="1371600"/>
          </a:xfrm>
        </p:spPr>
        <p:txBody>
          <a:bodyPr rtlCol="0" anchor="b">
            <a:normAutofit/>
          </a:bodyPr>
          <a:lstStyle>
            <a:lvl1pPr algn="l">
              <a:defRPr sz="2100" b="0" cap="all" baseline="0">
                <a:solidFill>
                  <a:schemeClr val="tx1">
                    <a:lumMod val="75000"/>
                  </a:schemeClr>
                </a:solidFill>
              </a:defRPr>
            </a:lvl1pPr>
          </a:lstStyle>
          <a:p>
            <a:pPr rtl="0"/>
            <a:r>
              <a:rPr lang="es-ES" noProof="0" smtClean="0"/>
              <a:t>Haga clic para modificar el estilo de título del patrón</a:t>
            </a:r>
            <a:endParaRPr lang="es-ES" noProof="0" dirty="0"/>
          </a:p>
        </p:txBody>
      </p:sp>
      <p:sp>
        <p:nvSpPr>
          <p:cNvPr id="3" name="Marcador de posición de imagen 2" descr="Marcador de posición vacío para agregar una imagen. Haga clic en el marcador de posición y seleccione la imagen que desee agregar"/>
          <p:cNvSpPr>
            <a:spLocks noGrp="1"/>
          </p:cNvSpPr>
          <p:nvPr>
            <p:ph type="pic" idx="1"/>
          </p:nvPr>
        </p:nvSpPr>
        <p:spPr bwMode="auto">
          <a:xfrm>
            <a:off x="3886200" y="482600"/>
            <a:ext cx="4648200" cy="5689600"/>
          </a:xfrm>
          <a:ln w="19050">
            <a:solidFill>
              <a:schemeClr val="bg1"/>
            </a:solidFill>
          </a:ln>
        </p:spPr>
        <p:txBody>
          <a:bodyPr rtlCol="0">
            <a:normAutofit/>
          </a:bodyPr>
          <a:lstStyle>
            <a:lvl1pPr marL="0" indent="0">
              <a:buNone/>
              <a:defRPr sz="2100" baseline="0">
                <a:solidFill>
                  <a:schemeClr val="tx2"/>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es-ES" noProof="0" smtClean="0"/>
              <a:t>Haga clic en el icono para agregar una imagen</a:t>
            </a:r>
            <a:endParaRPr lang="es-ES" noProof="0" dirty="0"/>
          </a:p>
        </p:txBody>
      </p:sp>
      <p:sp>
        <p:nvSpPr>
          <p:cNvPr id="4" name="Marcador de posición de texto 3"/>
          <p:cNvSpPr>
            <a:spLocks noGrp="1"/>
          </p:cNvSpPr>
          <p:nvPr>
            <p:ph type="body" sz="half" idx="2"/>
          </p:nvPr>
        </p:nvSpPr>
        <p:spPr>
          <a:xfrm>
            <a:off x="805890" y="1828800"/>
            <a:ext cx="2470710" cy="4343400"/>
          </a:xfrm>
        </p:spPr>
        <p:txBody>
          <a:bodyPr rtlCol="0">
            <a:normAutofit/>
          </a:bodyPr>
          <a:lstStyle>
            <a:lvl1pPr marL="0" indent="0">
              <a:buNone/>
              <a:defRPr sz="150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rtl="0"/>
            <a:r>
              <a:rPr lang="es-ES" noProof="0" smtClean="0"/>
              <a:t>Haga clic para modificar el estilo de texto del patrón</a:t>
            </a:r>
          </a:p>
        </p:txBody>
      </p:sp>
      <p:sp>
        <p:nvSpPr>
          <p:cNvPr id="5" name="Marcador de posición de fecha 4"/>
          <p:cNvSpPr>
            <a:spLocks noGrp="1"/>
          </p:cNvSpPr>
          <p:nvPr>
            <p:ph type="dt" sz="half" idx="10"/>
          </p:nvPr>
        </p:nvSpPr>
        <p:spPr/>
        <p:txBody>
          <a:bodyPr rtlCol="0"/>
          <a:lstStyle>
            <a:lvl1pPr>
              <a:defRPr baseline="0">
                <a:solidFill>
                  <a:schemeClr val="tx2"/>
                </a:solidFill>
              </a:defRPr>
            </a:lvl1pPr>
          </a:lstStyle>
          <a:p>
            <a:fld id="{CB016917-91ED-4B62-9DC6-0583229F954A}" type="datetime1">
              <a:rPr lang="es-ES" smtClean="0">
                <a:solidFill>
                  <a:srgbClr val="000000"/>
                </a:solidFill>
              </a:rPr>
              <a:pPr/>
              <a:t>20/10/2018</a:t>
            </a:fld>
            <a:endParaRPr lang="es-ES" dirty="0">
              <a:solidFill>
                <a:srgbClr val="000000"/>
              </a:solidFill>
            </a:endParaRPr>
          </a:p>
        </p:txBody>
      </p:sp>
      <p:sp>
        <p:nvSpPr>
          <p:cNvPr id="6" name="Marcador de posición de pie de página 5"/>
          <p:cNvSpPr>
            <a:spLocks noGrp="1"/>
          </p:cNvSpPr>
          <p:nvPr>
            <p:ph type="ftr" sz="quarter" idx="11"/>
          </p:nvPr>
        </p:nvSpPr>
        <p:spPr/>
        <p:txBody>
          <a:bodyPr rtlCol="0"/>
          <a:lstStyle>
            <a:lvl1pPr>
              <a:defRPr baseline="0">
                <a:solidFill>
                  <a:schemeClr val="tx2"/>
                </a:solidFill>
              </a:defRPr>
            </a:lvl1pPr>
          </a:lstStyle>
          <a:p>
            <a:r>
              <a:rPr lang="es-ES" dirty="0">
                <a:solidFill>
                  <a:srgbClr val="000000"/>
                </a:solidFill>
              </a:rPr>
              <a:t>Agregar un pie de página</a:t>
            </a:r>
          </a:p>
        </p:txBody>
      </p:sp>
      <p:sp>
        <p:nvSpPr>
          <p:cNvPr id="7" name="Marcador de posición de número de diapositiva 6"/>
          <p:cNvSpPr>
            <a:spLocks noGrp="1"/>
          </p:cNvSpPr>
          <p:nvPr>
            <p:ph type="sldNum" sz="quarter" idx="12"/>
          </p:nvPr>
        </p:nvSpPr>
        <p:spPr/>
        <p:txBody>
          <a:bodyPr rtlCol="0"/>
          <a:lstStyle>
            <a:lvl1pPr>
              <a:defRPr baseline="0">
                <a:solidFill>
                  <a:schemeClr val="tx2"/>
                </a:solidFill>
              </a:defRPr>
            </a:lvl1pPr>
          </a:lstStyle>
          <a:p>
            <a:fld id="{7DC1BBB0-96F0-4077-A278-0F3FB5C104D3}" type="slidenum">
              <a:rPr lang="es-ES" smtClean="0">
                <a:solidFill>
                  <a:srgbClr val="000000"/>
                </a:solidFill>
              </a:rPr>
              <a:pPr/>
              <a:t>‹Nº›</a:t>
            </a:fld>
            <a:endParaRPr lang="es-ES" dirty="0">
              <a:solidFill>
                <a:srgbClr val="000000"/>
              </a:solidFill>
            </a:endParaRPr>
          </a:p>
        </p:txBody>
      </p:sp>
      <p:cxnSp>
        <p:nvCxnSpPr>
          <p:cNvPr id="10" name="Conector recto 9"/>
          <p:cNvCxnSpPr/>
          <p:nvPr/>
        </p:nvCxnSpPr>
        <p:spPr bwMode="white">
          <a:xfrm>
            <a:off x="891222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39896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texto vertical 2"/>
          <p:cNvSpPr>
            <a:spLocks noGrp="1"/>
          </p:cNvSpPr>
          <p:nvPr>
            <p:ph type="body" orient="vert" idx="1"/>
          </p:nvPr>
        </p:nvSpPr>
        <p:spPr/>
        <p:txBody>
          <a:bodyPr vert="eaVert" rtlCol="0"/>
          <a:lstStyle>
            <a:lvl5pPr>
              <a:defRPr/>
            </a:lvl5pPr>
            <a:lvl6pPr>
              <a:defRPr/>
            </a:lvl6pPr>
            <a:lvl7pPr>
              <a:defRPr/>
            </a:lvl7pPr>
            <a:lvl8pPr>
              <a:defRPr/>
            </a:lvl8pPr>
            <a:lvl9pPr>
              <a:defRPr/>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fecha 3"/>
          <p:cNvSpPr>
            <a:spLocks noGrp="1"/>
          </p:cNvSpPr>
          <p:nvPr>
            <p:ph type="dt" sz="half" idx="10"/>
          </p:nvPr>
        </p:nvSpPr>
        <p:spPr/>
        <p:txBody>
          <a:bodyPr rtlCol="0"/>
          <a:lstStyle/>
          <a:p>
            <a:fld id="{45EEB305-4E92-401E-9FCA-996DF9FD55B6}" type="datetime1">
              <a:rPr lang="es-ES" smtClean="0">
                <a:solidFill>
                  <a:srgbClr val="465562"/>
                </a:solidFill>
              </a:rPr>
              <a:pPr/>
              <a:t>20/10/2018</a:t>
            </a:fld>
            <a:endParaRPr lang="es-ES" dirty="0">
              <a:solidFill>
                <a:srgbClr val="465562"/>
              </a:solidFill>
            </a:endParaRPr>
          </a:p>
        </p:txBody>
      </p:sp>
      <p:sp>
        <p:nvSpPr>
          <p:cNvPr id="5" name="Marcador de posición de pie de página 4"/>
          <p:cNvSpPr>
            <a:spLocks noGrp="1"/>
          </p:cNvSpPr>
          <p:nvPr>
            <p:ph type="ftr" sz="quarter" idx="11"/>
          </p:nvPr>
        </p:nvSpPr>
        <p:spPr/>
        <p:txBody>
          <a:bodyPr rtlCol="0"/>
          <a:lstStyle/>
          <a:p>
            <a:r>
              <a:rPr lang="es-ES" dirty="0">
                <a:solidFill>
                  <a:srgbClr val="465562"/>
                </a:solidFill>
              </a:rPr>
              <a:t>Agregar un pie de página</a:t>
            </a:r>
          </a:p>
        </p:txBody>
      </p:sp>
      <p:sp>
        <p:nvSpPr>
          <p:cNvPr id="6" name="Marcador de posición de número de diapositiva 5"/>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18742334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ángulo 6"/>
          <p:cNvSpPr/>
          <p:nvPr/>
        </p:nvSpPr>
        <p:spPr bwMode="black">
          <a:xfrm>
            <a:off x="8915400" y="0"/>
            <a:ext cx="2286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8" name="Rectángulo 7"/>
          <p:cNvSpPr/>
          <p:nvPr/>
        </p:nvSpPr>
        <p:spPr bwMode="ltGray">
          <a:xfrm>
            <a:off x="462978"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gray">
          <a:xfrm>
            <a:off x="0" y="0"/>
            <a:ext cx="4572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0" name="Rectángulo 9"/>
          <p:cNvSpPr/>
          <p:nvPr/>
        </p:nvSpPr>
        <p:spPr bwMode="black">
          <a:xfrm>
            <a:off x="462978" y="736219"/>
            <a:ext cx="457200"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dirty="0">
              <a:solidFill>
                <a:srgbClr val="FFFFFF"/>
              </a:solidFill>
            </a:endParaRPr>
          </a:p>
        </p:txBody>
      </p:sp>
      <p:cxnSp>
        <p:nvCxnSpPr>
          <p:cNvPr id="11" name="Conector recto 10"/>
          <p:cNvCxnSpPr/>
          <p:nvPr/>
        </p:nvCxnSpPr>
        <p:spPr bwMode="white">
          <a:xfrm>
            <a:off x="462978" y="7362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bwMode="white">
          <a:xfrm>
            <a:off x="462978" y="13458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
          <p:cNvSpPr>
            <a:spLocks/>
          </p:cNvSpPr>
          <p:nvPr/>
        </p:nvSpPr>
        <p:spPr bwMode="white">
          <a:xfrm rot="5400000">
            <a:off x="525250" y="934836"/>
            <a:ext cx="336023" cy="220631"/>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68580" tIns="34290" rIns="68580" bIns="34290" numCol="1" rtlCol="0" anchor="t" anchorCtr="0" compatLnSpc="1">
            <a:prstTxWarp prst="textNoShape">
              <a:avLst/>
            </a:prstTxWarp>
          </a:bodyPr>
          <a:lstStyle/>
          <a:p>
            <a:endParaRPr lang="es-ES" sz="1350" dirty="0">
              <a:solidFill>
                <a:srgbClr val="465562"/>
              </a:solidFill>
            </a:endParaRPr>
          </a:p>
        </p:txBody>
      </p:sp>
      <p:cxnSp>
        <p:nvCxnSpPr>
          <p:cNvPr id="14" name="Conector recto 13"/>
          <p:cNvCxnSpPr/>
          <p:nvPr/>
        </p:nvCxnSpPr>
        <p:spPr bwMode="white">
          <a:xfrm>
            <a:off x="462978"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ítulo vertical 1"/>
          <p:cNvSpPr>
            <a:spLocks noGrp="1"/>
          </p:cNvSpPr>
          <p:nvPr>
            <p:ph type="title" orient="vert"/>
          </p:nvPr>
        </p:nvSpPr>
        <p:spPr>
          <a:xfrm>
            <a:off x="7201584" y="685800"/>
            <a:ext cx="1340994" cy="5486400"/>
          </a:xfrm>
        </p:spPr>
        <p:txBody>
          <a:bodyPr vert="eaVert" rtlCol="0"/>
          <a:lstStyle/>
          <a:p>
            <a:pPr rtl="0"/>
            <a:r>
              <a:rPr lang="es-ES" noProof="0" smtClean="0"/>
              <a:t>Haga clic para modificar el estilo de título del patrón</a:t>
            </a:r>
            <a:endParaRPr lang="es-ES" noProof="0" dirty="0"/>
          </a:p>
        </p:txBody>
      </p:sp>
      <p:sp>
        <p:nvSpPr>
          <p:cNvPr id="3" name="Marcador de posición de texto vertical 2"/>
          <p:cNvSpPr>
            <a:spLocks noGrp="1"/>
          </p:cNvSpPr>
          <p:nvPr>
            <p:ph type="body" orient="vert" idx="1"/>
          </p:nvPr>
        </p:nvSpPr>
        <p:spPr>
          <a:xfrm>
            <a:off x="1199273" y="685800"/>
            <a:ext cx="5887982" cy="5486400"/>
          </a:xfrm>
        </p:spPr>
        <p:txBody>
          <a:bodyPr vert="eaVert" rtlCol="0"/>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fecha 3"/>
          <p:cNvSpPr>
            <a:spLocks noGrp="1"/>
          </p:cNvSpPr>
          <p:nvPr>
            <p:ph type="dt" sz="half" idx="10"/>
          </p:nvPr>
        </p:nvSpPr>
        <p:spPr/>
        <p:txBody>
          <a:bodyPr rtlCol="0"/>
          <a:lstStyle/>
          <a:p>
            <a:fld id="{67E901BA-1555-4CE1-92B2-39682A57B7CA}" type="datetime1">
              <a:rPr lang="es-ES" smtClean="0">
                <a:solidFill>
                  <a:srgbClr val="465562"/>
                </a:solidFill>
              </a:rPr>
              <a:pPr/>
              <a:t>20/10/2018</a:t>
            </a:fld>
            <a:endParaRPr lang="es-ES" dirty="0">
              <a:solidFill>
                <a:srgbClr val="465562"/>
              </a:solidFill>
            </a:endParaRPr>
          </a:p>
        </p:txBody>
      </p:sp>
      <p:sp>
        <p:nvSpPr>
          <p:cNvPr id="5" name="Marcador de posición de pie de página 4"/>
          <p:cNvSpPr>
            <a:spLocks noGrp="1"/>
          </p:cNvSpPr>
          <p:nvPr>
            <p:ph type="ftr" sz="quarter" idx="11"/>
          </p:nvPr>
        </p:nvSpPr>
        <p:spPr/>
        <p:txBody>
          <a:bodyPr rtlCol="0"/>
          <a:lstStyle/>
          <a:p>
            <a:r>
              <a:rPr lang="es-ES" dirty="0">
                <a:solidFill>
                  <a:srgbClr val="465562"/>
                </a:solidFill>
              </a:rPr>
              <a:t>Agregar un pie de página</a:t>
            </a:r>
          </a:p>
        </p:txBody>
      </p:sp>
      <p:sp>
        <p:nvSpPr>
          <p:cNvPr id="6" name="Marcador de posición de número de diapositiva 5"/>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32429337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Rectángulo 7"/>
          <p:cNvSpPr/>
          <p:nvPr/>
        </p:nvSpPr>
        <p:spPr bwMode="ltGray">
          <a:xfrm>
            <a:off x="8686801" y="5638800"/>
            <a:ext cx="4572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gray">
          <a:xfrm>
            <a:off x="8458201" y="5638800"/>
            <a:ext cx="2286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0" name="Rectángulo 9"/>
          <p:cNvSpPr/>
          <p:nvPr/>
        </p:nvSpPr>
        <p:spPr bwMode="ltGray">
          <a:xfrm>
            <a:off x="914401"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1" name="Rectángulo 10"/>
          <p:cNvSpPr/>
          <p:nvPr/>
        </p:nvSpPr>
        <p:spPr bwMode="gray">
          <a:xfrm>
            <a:off x="0" y="0"/>
            <a:ext cx="914401"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2" name="Rectángulo 11"/>
          <p:cNvSpPr/>
          <p:nvPr/>
        </p:nvSpPr>
        <p:spPr bwMode="ltGray">
          <a:xfrm>
            <a:off x="1" y="5638800"/>
            <a:ext cx="9144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13" name="Conector recto 12"/>
          <p:cNvCxnSpPr/>
          <p:nvPr/>
        </p:nvCxnSpPr>
        <p:spPr bwMode="white">
          <a:xfrm>
            <a:off x="8682231"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ángulo 13"/>
          <p:cNvSpPr/>
          <p:nvPr/>
        </p:nvSpPr>
        <p:spPr bwMode="black">
          <a:xfrm>
            <a:off x="0" y="5643132"/>
            <a:ext cx="9123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15" name="Conector recto 14"/>
          <p:cNvCxnSpPr/>
          <p:nvPr/>
        </p:nvCxnSpPr>
        <p:spPr bwMode="white">
          <a:xfrm>
            <a:off x="91440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bwMode="white">
          <a:xfrm>
            <a:off x="1" y="5631204"/>
            <a:ext cx="13716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i"/>
          <p:cNvSpPr>
            <a:spLocks/>
          </p:cNvSpPr>
          <p:nvPr/>
        </p:nvSpPr>
        <p:spPr bwMode="white">
          <a:xfrm>
            <a:off x="207401" y="6032500"/>
            <a:ext cx="445008"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91424" tIns="45712" rIns="91424" bIns="45712" numCol="1" rtlCol="0" anchor="t" anchorCtr="0" compatLnSpc="1">
            <a:prstTxWarp prst="textNoShape">
              <a:avLst/>
            </a:prstTxWarp>
          </a:bodyPr>
          <a:lstStyle/>
          <a:p>
            <a:endParaRPr lang="es-ES" sz="1350" dirty="0">
              <a:solidFill>
                <a:srgbClr val="465562"/>
              </a:solidFill>
            </a:endParaRPr>
          </a:p>
        </p:txBody>
      </p:sp>
      <p:sp>
        <p:nvSpPr>
          <p:cNvPr id="2" name="Título 1"/>
          <p:cNvSpPr>
            <a:spLocks noGrp="1"/>
          </p:cNvSpPr>
          <p:nvPr>
            <p:ph type="ctrTitle"/>
          </p:nvPr>
        </p:nvSpPr>
        <p:spPr>
          <a:xfrm>
            <a:off x="1821977" y="1600202"/>
            <a:ext cx="6248401" cy="2680127"/>
          </a:xfrm>
        </p:spPr>
        <p:txBody>
          <a:bodyPr rtlCol="0">
            <a:noAutofit/>
          </a:bodyPr>
          <a:lstStyle>
            <a:lvl1pPr>
              <a:defRPr sz="4050"/>
            </a:lvl1pPr>
          </a:lstStyle>
          <a:p>
            <a:pPr rtl="0"/>
            <a:r>
              <a:rPr lang="es-ES" noProof="0" smtClean="0"/>
              <a:t>Haga clic para modificar el estilo de título del patrón</a:t>
            </a:r>
            <a:endParaRPr lang="es-ES" noProof="0" dirty="0"/>
          </a:p>
        </p:txBody>
      </p:sp>
      <p:sp>
        <p:nvSpPr>
          <p:cNvPr id="3" name="Subtítulo 2"/>
          <p:cNvSpPr>
            <a:spLocks noGrp="1"/>
          </p:cNvSpPr>
          <p:nvPr>
            <p:ph type="subTitle" idx="1"/>
          </p:nvPr>
        </p:nvSpPr>
        <p:spPr>
          <a:xfrm>
            <a:off x="1821977" y="4344917"/>
            <a:ext cx="5638800" cy="1116085"/>
          </a:xfrm>
        </p:spPr>
        <p:txBody>
          <a:bodyPr rtlCol="0">
            <a:normAutofit/>
          </a:bodyPr>
          <a:lstStyle>
            <a:lvl1pPr marL="0" indent="0" algn="l">
              <a:spcBef>
                <a:spcPts val="0"/>
              </a:spcBef>
              <a:buNone/>
              <a:defRPr sz="24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pPr rtl="0"/>
            <a:r>
              <a:rPr lang="es-ES" noProof="0" smtClean="0"/>
              <a:t>Haga clic para modificar el estilo de subtítulo del patrón</a:t>
            </a:r>
            <a:endParaRPr lang="es-ES" noProof="0" dirty="0"/>
          </a:p>
        </p:txBody>
      </p:sp>
      <p:sp>
        <p:nvSpPr>
          <p:cNvPr id="4" name="Marcador de posición de fecha 3"/>
          <p:cNvSpPr>
            <a:spLocks noGrp="1"/>
          </p:cNvSpPr>
          <p:nvPr>
            <p:ph type="dt" sz="half" idx="10"/>
          </p:nvPr>
        </p:nvSpPr>
        <p:spPr/>
        <p:txBody>
          <a:bodyPr rtlCol="0"/>
          <a:lstStyle>
            <a:lvl1pPr>
              <a:defRPr baseline="0">
                <a:solidFill>
                  <a:schemeClr val="tx2"/>
                </a:solidFill>
              </a:defRPr>
            </a:lvl1pPr>
          </a:lstStyle>
          <a:p>
            <a:fld id="{466E6084-0988-49B4-BD4E-1264194D9864}" type="datetime1">
              <a:rPr lang="es-ES" smtClean="0">
                <a:solidFill>
                  <a:srgbClr val="000000"/>
                </a:solidFill>
              </a:rPr>
              <a:pPr/>
              <a:t>20/10/2018</a:t>
            </a:fld>
            <a:endParaRPr lang="es-ES" dirty="0">
              <a:solidFill>
                <a:srgbClr val="000000"/>
              </a:solidFill>
            </a:endParaRPr>
          </a:p>
        </p:txBody>
      </p:sp>
      <p:sp>
        <p:nvSpPr>
          <p:cNvPr id="5" name="Marcador de posición de pie de página 4"/>
          <p:cNvSpPr>
            <a:spLocks noGrp="1"/>
          </p:cNvSpPr>
          <p:nvPr>
            <p:ph type="ftr" sz="quarter" idx="11"/>
          </p:nvPr>
        </p:nvSpPr>
        <p:spPr/>
        <p:txBody>
          <a:bodyPr rtlCol="0"/>
          <a:lstStyle>
            <a:lvl1pPr>
              <a:defRPr baseline="0">
                <a:solidFill>
                  <a:schemeClr val="tx2"/>
                </a:solidFill>
              </a:defRPr>
            </a:lvl1pPr>
          </a:lstStyle>
          <a:p>
            <a:r>
              <a:rPr lang="es-ES" dirty="0">
                <a:solidFill>
                  <a:srgbClr val="000000"/>
                </a:solidFill>
              </a:rPr>
              <a:t>Agregar un pie de página</a:t>
            </a:r>
          </a:p>
        </p:txBody>
      </p:sp>
      <p:sp>
        <p:nvSpPr>
          <p:cNvPr id="6" name="Marcador de posición de número de diapositiva 5"/>
          <p:cNvSpPr>
            <a:spLocks noGrp="1"/>
          </p:cNvSpPr>
          <p:nvPr>
            <p:ph type="sldNum" sz="quarter" idx="12"/>
          </p:nvPr>
        </p:nvSpPr>
        <p:spPr>
          <a:xfrm>
            <a:off x="8001893" y="6356353"/>
            <a:ext cx="457200" cy="365125"/>
          </a:xfrm>
        </p:spPr>
        <p:txBody>
          <a:bodyPr rtlCol="0"/>
          <a:lstStyle>
            <a:lvl1pPr>
              <a:defRPr baseline="0">
                <a:solidFill>
                  <a:schemeClr val="tx2"/>
                </a:solidFill>
              </a:defRPr>
            </a:lvl1pPr>
          </a:lstStyle>
          <a:p>
            <a:fld id="{7DC1BBB0-96F0-4077-A278-0F3FB5C104D3}" type="slidenum">
              <a:rPr lang="es-ES" smtClean="0">
                <a:solidFill>
                  <a:srgbClr val="000000"/>
                </a:solidFill>
              </a:rPr>
              <a:pPr/>
              <a:t>‹Nº›</a:t>
            </a:fld>
            <a:endParaRPr lang="es-ES" dirty="0">
              <a:solidFill>
                <a:srgbClr val="000000"/>
              </a:solidFill>
            </a:endParaRPr>
          </a:p>
        </p:txBody>
      </p:sp>
    </p:spTree>
    <p:extLst>
      <p:ext uri="{BB962C8B-B14F-4D97-AF65-F5344CB8AC3E}">
        <p14:creationId xmlns:p14="http://schemas.microsoft.com/office/powerpoint/2010/main" val="18766512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contenido 2"/>
          <p:cNvSpPr>
            <a:spLocks noGrp="1"/>
          </p:cNvSpPr>
          <p:nvPr>
            <p:ph idx="1"/>
          </p:nvPr>
        </p:nvSpPr>
        <p:spPr/>
        <p:txBody>
          <a:bodyPr rtlCol="0"/>
          <a:lstStyle>
            <a:lvl5pPr>
              <a:defRPr/>
            </a:lvl5pPr>
            <a:lvl6pPr>
              <a:defRPr/>
            </a:lvl6pPr>
            <a:lvl7pPr>
              <a:defRPr/>
            </a:lvl7pPr>
            <a:lvl8pPr>
              <a:defRPr/>
            </a:lvl8pPr>
            <a:lvl9pPr>
              <a:defRPr/>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fecha 3"/>
          <p:cNvSpPr>
            <a:spLocks noGrp="1"/>
          </p:cNvSpPr>
          <p:nvPr>
            <p:ph type="dt" sz="half" idx="10"/>
          </p:nvPr>
        </p:nvSpPr>
        <p:spPr/>
        <p:txBody>
          <a:bodyPr rtlCol="0"/>
          <a:lstStyle/>
          <a:p>
            <a:fld id="{8B94D32F-F0D9-47B3-AAC6-D43DC057831A}" type="datetime1">
              <a:rPr lang="es-ES" smtClean="0">
                <a:solidFill>
                  <a:srgbClr val="465562"/>
                </a:solidFill>
              </a:rPr>
              <a:pPr/>
              <a:t>20/10/2018</a:t>
            </a:fld>
            <a:endParaRPr lang="es-ES" dirty="0">
              <a:solidFill>
                <a:srgbClr val="465562"/>
              </a:solidFill>
            </a:endParaRPr>
          </a:p>
        </p:txBody>
      </p:sp>
      <p:sp>
        <p:nvSpPr>
          <p:cNvPr id="5" name="Marcador de posición de pie de página 4"/>
          <p:cNvSpPr>
            <a:spLocks noGrp="1"/>
          </p:cNvSpPr>
          <p:nvPr>
            <p:ph type="ftr" sz="quarter" idx="11"/>
          </p:nvPr>
        </p:nvSpPr>
        <p:spPr/>
        <p:txBody>
          <a:bodyPr rtlCol="0"/>
          <a:lstStyle/>
          <a:p>
            <a:r>
              <a:rPr lang="es-ES" dirty="0">
                <a:solidFill>
                  <a:srgbClr val="465562"/>
                </a:solidFill>
              </a:rPr>
              <a:t>Agregar un pie de página</a:t>
            </a:r>
          </a:p>
        </p:txBody>
      </p:sp>
      <p:sp>
        <p:nvSpPr>
          <p:cNvPr id="6" name="Marcador de posición de número de diapositiva 5"/>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12709950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9" name="Rectángulo 18"/>
          <p:cNvSpPr/>
          <p:nvPr/>
        </p:nvSpPr>
        <p:spPr bwMode="black">
          <a:xfrm>
            <a:off x="8686801" y="5638800"/>
            <a:ext cx="4572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0" name="Rectángulo 19"/>
          <p:cNvSpPr/>
          <p:nvPr/>
        </p:nvSpPr>
        <p:spPr bwMode="gray">
          <a:xfrm>
            <a:off x="8458201" y="5638800"/>
            <a:ext cx="2286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4" name="Rectángulo 23"/>
          <p:cNvSpPr/>
          <p:nvPr/>
        </p:nvSpPr>
        <p:spPr bwMode="gray">
          <a:xfrm>
            <a:off x="912352" y="5638800"/>
            <a:ext cx="4572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1" name="Rectángulo 20"/>
          <p:cNvSpPr/>
          <p:nvPr/>
        </p:nvSpPr>
        <p:spPr bwMode="ltGray">
          <a:xfrm>
            <a:off x="1" y="5638800"/>
            <a:ext cx="9144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22" name="Conector recto 21"/>
          <p:cNvCxnSpPr/>
          <p:nvPr/>
        </p:nvCxnSpPr>
        <p:spPr bwMode="white">
          <a:xfrm>
            <a:off x="8682231"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ángulo 15"/>
          <p:cNvSpPr/>
          <p:nvPr/>
        </p:nvSpPr>
        <p:spPr bwMode="black">
          <a:xfrm>
            <a:off x="0" y="5643132"/>
            <a:ext cx="9123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8" name="Pi"/>
          <p:cNvSpPr>
            <a:spLocks/>
          </p:cNvSpPr>
          <p:nvPr/>
        </p:nvSpPr>
        <p:spPr bwMode="white">
          <a:xfrm>
            <a:off x="207401" y="6032500"/>
            <a:ext cx="445008"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91424" tIns="45712" rIns="91424" bIns="45712" numCol="1" rtlCol="0" anchor="t" anchorCtr="0" compatLnSpc="1">
            <a:prstTxWarp prst="textNoShape">
              <a:avLst/>
            </a:prstTxWarp>
          </a:bodyPr>
          <a:lstStyle/>
          <a:p>
            <a:endParaRPr lang="es-ES" sz="1350" dirty="0">
              <a:solidFill>
                <a:srgbClr val="465562"/>
              </a:solidFill>
            </a:endParaRPr>
          </a:p>
        </p:txBody>
      </p:sp>
      <p:cxnSp>
        <p:nvCxnSpPr>
          <p:cNvPr id="23" name="Conector recto 22"/>
          <p:cNvCxnSpPr/>
          <p:nvPr/>
        </p:nvCxnSpPr>
        <p:spPr bwMode="white">
          <a:xfrm>
            <a:off x="9123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ángulo 25"/>
          <p:cNvSpPr/>
          <p:nvPr/>
        </p:nvSpPr>
        <p:spPr bwMode="black">
          <a:xfrm>
            <a:off x="8686801" y="0"/>
            <a:ext cx="4572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7" name="Rectángulo 26"/>
          <p:cNvSpPr/>
          <p:nvPr/>
        </p:nvSpPr>
        <p:spPr bwMode="gray">
          <a:xfrm>
            <a:off x="8458201" y="0"/>
            <a:ext cx="2286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8" name="Rectángulo 27"/>
          <p:cNvSpPr/>
          <p:nvPr/>
        </p:nvSpPr>
        <p:spPr bwMode="gray">
          <a:xfrm>
            <a:off x="914401" y="0"/>
            <a:ext cx="4572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9" name="Rectángulo 28"/>
          <p:cNvSpPr/>
          <p:nvPr/>
        </p:nvSpPr>
        <p:spPr>
          <a:xfrm>
            <a:off x="-1" y="0"/>
            <a:ext cx="9144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30" name="Rectángulo 29"/>
          <p:cNvSpPr/>
          <p:nvPr/>
        </p:nvSpPr>
        <p:spPr bwMode="ltGray">
          <a:xfrm>
            <a:off x="1" y="0"/>
            <a:ext cx="9144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31" name="Conector recto 30"/>
          <p:cNvCxnSpPr/>
          <p:nvPr/>
        </p:nvCxnSpPr>
        <p:spPr bwMode="white">
          <a:xfrm>
            <a:off x="8682231"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ángulo 31"/>
          <p:cNvSpPr/>
          <p:nvPr/>
        </p:nvSpPr>
        <p:spPr bwMode="black">
          <a:xfrm>
            <a:off x="0" y="0"/>
            <a:ext cx="9123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33" name="Conector recto 32"/>
          <p:cNvCxnSpPr/>
          <p:nvPr/>
        </p:nvCxnSpPr>
        <p:spPr bwMode="white">
          <a:xfrm>
            <a:off x="9144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1199272" y="1600201"/>
            <a:ext cx="6214073" cy="2654064"/>
          </a:xfrm>
        </p:spPr>
        <p:txBody>
          <a:bodyPr rtlCol="0" anchor="b">
            <a:normAutofit/>
          </a:bodyPr>
          <a:lstStyle>
            <a:lvl1pPr algn="l">
              <a:defRPr sz="4050" b="0" cap="none" baseline="0"/>
            </a:lvl1pPr>
          </a:lstStyle>
          <a:p>
            <a:pPr rtl="0"/>
            <a:r>
              <a:rPr lang="es-ES" noProof="0" smtClean="0"/>
              <a:t>Haga clic para modificar el estilo de título del patrón</a:t>
            </a:r>
            <a:endParaRPr lang="es-ES" noProof="0" dirty="0"/>
          </a:p>
        </p:txBody>
      </p:sp>
      <p:sp>
        <p:nvSpPr>
          <p:cNvPr id="3" name="Marcador de posición de texto 2"/>
          <p:cNvSpPr>
            <a:spLocks noGrp="1"/>
          </p:cNvSpPr>
          <p:nvPr>
            <p:ph type="body" idx="1"/>
          </p:nvPr>
        </p:nvSpPr>
        <p:spPr>
          <a:xfrm>
            <a:off x="1199273" y="4259998"/>
            <a:ext cx="5449886" cy="1150203"/>
          </a:xfrm>
        </p:spPr>
        <p:txBody>
          <a:bodyPr rtlCol="0" anchor="t">
            <a:normAutofit/>
          </a:bodyPr>
          <a:lstStyle>
            <a:lvl1pPr marL="0" indent="0">
              <a:spcBef>
                <a:spcPts val="0"/>
              </a:spcBef>
              <a:buNone/>
              <a:defRPr sz="24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rtl="0"/>
            <a:r>
              <a:rPr lang="es-ES" noProof="0" smtClean="0"/>
              <a:t>Haga clic para modificar el estilo de texto del patrón</a:t>
            </a:r>
          </a:p>
        </p:txBody>
      </p:sp>
      <p:sp>
        <p:nvSpPr>
          <p:cNvPr id="4" name="Marcador de posición de fecha 3"/>
          <p:cNvSpPr>
            <a:spLocks noGrp="1"/>
          </p:cNvSpPr>
          <p:nvPr>
            <p:ph type="dt" sz="half" idx="10"/>
          </p:nvPr>
        </p:nvSpPr>
        <p:spPr/>
        <p:txBody>
          <a:bodyPr rtlCol="0"/>
          <a:lstStyle>
            <a:lvl1pPr>
              <a:defRPr baseline="0">
                <a:solidFill>
                  <a:schemeClr val="tx2"/>
                </a:solidFill>
              </a:defRPr>
            </a:lvl1pPr>
          </a:lstStyle>
          <a:p>
            <a:fld id="{BB07FB1B-461B-4D1D-952B-7FEEFF2CFA29}" type="datetime1">
              <a:rPr lang="es-ES" smtClean="0">
                <a:solidFill>
                  <a:srgbClr val="000000"/>
                </a:solidFill>
              </a:rPr>
              <a:pPr/>
              <a:t>20/10/2018</a:t>
            </a:fld>
            <a:endParaRPr lang="es-ES" dirty="0">
              <a:solidFill>
                <a:srgbClr val="000000"/>
              </a:solidFill>
            </a:endParaRPr>
          </a:p>
        </p:txBody>
      </p:sp>
      <p:sp>
        <p:nvSpPr>
          <p:cNvPr id="5" name="Marcador de posición de pie de página 4"/>
          <p:cNvSpPr>
            <a:spLocks noGrp="1"/>
          </p:cNvSpPr>
          <p:nvPr>
            <p:ph type="ftr" sz="quarter" idx="11"/>
          </p:nvPr>
        </p:nvSpPr>
        <p:spPr/>
        <p:txBody>
          <a:bodyPr rtlCol="0"/>
          <a:lstStyle>
            <a:lvl1pPr>
              <a:defRPr baseline="0">
                <a:solidFill>
                  <a:schemeClr val="tx2"/>
                </a:solidFill>
              </a:defRPr>
            </a:lvl1pPr>
          </a:lstStyle>
          <a:p>
            <a:r>
              <a:rPr lang="es-ES" dirty="0">
                <a:solidFill>
                  <a:srgbClr val="000000"/>
                </a:solidFill>
              </a:rPr>
              <a:t>Agregar un pie de página</a:t>
            </a:r>
          </a:p>
        </p:txBody>
      </p:sp>
      <p:sp>
        <p:nvSpPr>
          <p:cNvPr id="6" name="Marcador de posición de número de diapositiva 5"/>
          <p:cNvSpPr>
            <a:spLocks noGrp="1"/>
          </p:cNvSpPr>
          <p:nvPr>
            <p:ph type="sldNum" sz="quarter" idx="12"/>
          </p:nvPr>
        </p:nvSpPr>
        <p:spPr>
          <a:xfrm>
            <a:off x="8002013" y="6356353"/>
            <a:ext cx="457200" cy="365125"/>
          </a:xfrm>
        </p:spPr>
        <p:txBody>
          <a:bodyPr rtlCol="0"/>
          <a:lstStyle>
            <a:lvl1pPr>
              <a:defRPr baseline="0">
                <a:solidFill>
                  <a:schemeClr val="tx2"/>
                </a:solidFill>
              </a:defRPr>
            </a:lvl1pPr>
          </a:lstStyle>
          <a:p>
            <a:fld id="{7DC1BBB0-96F0-4077-A278-0F3FB5C104D3}" type="slidenum">
              <a:rPr lang="es-ES" smtClean="0">
                <a:solidFill>
                  <a:srgbClr val="000000"/>
                </a:solidFill>
              </a:rPr>
              <a:pPr/>
              <a:t>‹Nº›</a:t>
            </a:fld>
            <a:endParaRPr lang="es-ES" dirty="0">
              <a:solidFill>
                <a:srgbClr val="000000"/>
              </a:solidFill>
            </a:endParaRPr>
          </a:p>
        </p:txBody>
      </p:sp>
    </p:spTree>
    <p:extLst>
      <p:ext uri="{BB962C8B-B14F-4D97-AF65-F5344CB8AC3E}">
        <p14:creationId xmlns:p14="http://schemas.microsoft.com/office/powerpoint/2010/main" val="2039849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contenido 2"/>
          <p:cNvSpPr>
            <a:spLocks noGrp="1"/>
          </p:cNvSpPr>
          <p:nvPr>
            <p:ph sz="half" idx="1"/>
          </p:nvPr>
        </p:nvSpPr>
        <p:spPr>
          <a:xfrm>
            <a:off x="1195388" y="1600200"/>
            <a:ext cx="3611880" cy="4572000"/>
          </a:xfrm>
        </p:spPr>
        <p:txBody>
          <a:bodyPr rtlCol="0"/>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contenido 3"/>
          <p:cNvSpPr>
            <a:spLocks noGrp="1"/>
          </p:cNvSpPr>
          <p:nvPr>
            <p:ph sz="half" idx="2"/>
          </p:nvPr>
        </p:nvSpPr>
        <p:spPr>
          <a:xfrm>
            <a:off x="4922520" y="1600200"/>
            <a:ext cx="3611880" cy="4572000"/>
          </a:xfrm>
        </p:spPr>
        <p:txBody>
          <a:bodyPr rtlCol="0"/>
          <a:lstStyle>
            <a:lvl1pPr>
              <a:defRPr sz="2100"/>
            </a:lvl1pPr>
            <a:lvl2pPr>
              <a:defRPr sz="1800"/>
            </a:lvl2pPr>
            <a:lvl3pPr>
              <a:defRPr sz="1500"/>
            </a:lvl3pPr>
            <a:lvl4pPr>
              <a:defRPr sz="1350"/>
            </a:lvl4pPr>
            <a:lvl5pPr>
              <a:defRPr sz="1350"/>
            </a:lvl5pPr>
            <a:lvl6pPr>
              <a:defRPr sz="1350" baseline="0"/>
            </a:lvl6pPr>
            <a:lvl7pPr>
              <a:defRPr sz="1350" baseline="0"/>
            </a:lvl7pPr>
            <a:lvl8pPr>
              <a:defRPr sz="1350" baseline="0"/>
            </a:lvl8pPr>
            <a:lvl9pPr>
              <a:defRPr sz="1350" baseline="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5" name="Marcador de posición de fecha 4"/>
          <p:cNvSpPr>
            <a:spLocks noGrp="1"/>
          </p:cNvSpPr>
          <p:nvPr>
            <p:ph type="dt" sz="half" idx="10"/>
          </p:nvPr>
        </p:nvSpPr>
        <p:spPr/>
        <p:txBody>
          <a:bodyPr rtlCol="0"/>
          <a:lstStyle/>
          <a:p>
            <a:fld id="{6EC9D876-84BE-45D9-9418-9FF24663C364}" type="datetime1">
              <a:rPr lang="es-ES" smtClean="0">
                <a:solidFill>
                  <a:srgbClr val="465562"/>
                </a:solidFill>
              </a:rPr>
              <a:pPr/>
              <a:t>20/10/2018</a:t>
            </a:fld>
            <a:endParaRPr lang="es-ES" dirty="0">
              <a:solidFill>
                <a:srgbClr val="465562"/>
              </a:solidFill>
            </a:endParaRPr>
          </a:p>
        </p:txBody>
      </p:sp>
      <p:sp>
        <p:nvSpPr>
          <p:cNvPr id="6" name="Marcador de posición de pie de página 5"/>
          <p:cNvSpPr>
            <a:spLocks noGrp="1"/>
          </p:cNvSpPr>
          <p:nvPr>
            <p:ph type="ftr" sz="quarter" idx="11"/>
          </p:nvPr>
        </p:nvSpPr>
        <p:spPr/>
        <p:txBody>
          <a:bodyPr rtlCol="0"/>
          <a:lstStyle/>
          <a:p>
            <a:r>
              <a:rPr lang="es-ES" dirty="0">
                <a:solidFill>
                  <a:srgbClr val="465562"/>
                </a:solidFill>
              </a:rPr>
              <a:t>Agregar un pie de página</a:t>
            </a:r>
          </a:p>
        </p:txBody>
      </p:sp>
      <p:sp>
        <p:nvSpPr>
          <p:cNvPr id="7" name="Marcador de posición de número de diapositiva 6"/>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4550720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lvl1pPr>
              <a:defRPr/>
            </a:lvl1pPr>
          </a:lstStyle>
          <a:p>
            <a:pPr rtl="0"/>
            <a:r>
              <a:rPr lang="es-ES" noProof="0" smtClean="0"/>
              <a:t>Haga clic para modificar el estilo de título del patrón</a:t>
            </a:r>
            <a:endParaRPr lang="es-ES" noProof="0" dirty="0"/>
          </a:p>
        </p:txBody>
      </p:sp>
      <p:sp>
        <p:nvSpPr>
          <p:cNvPr id="3" name="Marcador de posición de texto 2"/>
          <p:cNvSpPr>
            <a:spLocks noGrp="1"/>
          </p:cNvSpPr>
          <p:nvPr>
            <p:ph type="body" idx="1"/>
          </p:nvPr>
        </p:nvSpPr>
        <p:spPr>
          <a:xfrm>
            <a:off x="1195389" y="1499616"/>
            <a:ext cx="3615107" cy="938784"/>
          </a:xfrm>
        </p:spPr>
        <p:txBody>
          <a:bodyPr rtlCol="0" anchor="b">
            <a:noAutofit/>
          </a:bodyPr>
          <a:lstStyle>
            <a:lvl1pPr marL="0" indent="0">
              <a:spcBef>
                <a:spcPts val="0"/>
              </a:spcBef>
              <a:buNone/>
              <a:defRPr sz="1800" b="0"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es-ES" noProof="0" smtClean="0"/>
              <a:t>Haga clic para modificar el estilo de texto del patrón</a:t>
            </a:r>
          </a:p>
        </p:txBody>
      </p:sp>
      <p:sp>
        <p:nvSpPr>
          <p:cNvPr id="4" name="Marcador de posición de contenido 3"/>
          <p:cNvSpPr>
            <a:spLocks noGrp="1"/>
          </p:cNvSpPr>
          <p:nvPr>
            <p:ph sz="half" idx="2"/>
          </p:nvPr>
        </p:nvSpPr>
        <p:spPr>
          <a:xfrm>
            <a:off x="1195388" y="2514708"/>
            <a:ext cx="3611880" cy="3657493"/>
          </a:xfrm>
        </p:spPr>
        <p:txBody>
          <a:bodyPr rtlCol="0">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baseline="0"/>
            </a:lvl8pPr>
            <a:lvl9pPr>
              <a:defRPr sz="1200" baseline="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5" name="Marcador de posición de texto 4"/>
          <p:cNvSpPr>
            <a:spLocks noGrp="1"/>
          </p:cNvSpPr>
          <p:nvPr>
            <p:ph type="body" sz="quarter" idx="3"/>
          </p:nvPr>
        </p:nvSpPr>
        <p:spPr>
          <a:xfrm>
            <a:off x="4919293" y="1499616"/>
            <a:ext cx="3615107" cy="938784"/>
          </a:xfrm>
        </p:spPr>
        <p:txBody>
          <a:bodyPr rtlCol="0" anchor="b">
            <a:noAutofit/>
          </a:bodyPr>
          <a:lstStyle>
            <a:lvl1pPr marL="0" indent="0">
              <a:spcBef>
                <a:spcPts val="0"/>
              </a:spcBef>
              <a:buNone/>
              <a:defRPr sz="1800" b="0"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es-ES" noProof="0" smtClean="0"/>
              <a:t>Haga clic para modificar el estilo de texto del patrón</a:t>
            </a:r>
          </a:p>
        </p:txBody>
      </p:sp>
      <p:sp>
        <p:nvSpPr>
          <p:cNvPr id="6" name="Marcador de posición de contenido 5"/>
          <p:cNvSpPr>
            <a:spLocks noGrp="1"/>
          </p:cNvSpPr>
          <p:nvPr>
            <p:ph sz="quarter" idx="4"/>
          </p:nvPr>
        </p:nvSpPr>
        <p:spPr>
          <a:xfrm>
            <a:off x="4919293" y="2514600"/>
            <a:ext cx="3615107" cy="3655568"/>
          </a:xfrm>
        </p:spPr>
        <p:txBody>
          <a:bodyPr rtlCol="0">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7" name="Marcador de posición de fecha 6"/>
          <p:cNvSpPr>
            <a:spLocks noGrp="1"/>
          </p:cNvSpPr>
          <p:nvPr>
            <p:ph type="dt" sz="half" idx="10"/>
          </p:nvPr>
        </p:nvSpPr>
        <p:spPr/>
        <p:txBody>
          <a:bodyPr rtlCol="0"/>
          <a:lstStyle/>
          <a:p>
            <a:fld id="{AACDF9AA-CFE1-4BA9-8C5D-54C264D423B8}" type="datetime1">
              <a:rPr lang="es-ES" smtClean="0">
                <a:solidFill>
                  <a:srgbClr val="465562"/>
                </a:solidFill>
              </a:rPr>
              <a:pPr/>
              <a:t>20/10/2018</a:t>
            </a:fld>
            <a:endParaRPr lang="es-ES" dirty="0">
              <a:solidFill>
                <a:srgbClr val="465562"/>
              </a:solidFill>
            </a:endParaRPr>
          </a:p>
        </p:txBody>
      </p:sp>
      <p:sp>
        <p:nvSpPr>
          <p:cNvPr id="8" name="Marcador de posición de pie de página 7"/>
          <p:cNvSpPr>
            <a:spLocks noGrp="1"/>
          </p:cNvSpPr>
          <p:nvPr>
            <p:ph type="ftr" sz="quarter" idx="11"/>
          </p:nvPr>
        </p:nvSpPr>
        <p:spPr/>
        <p:txBody>
          <a:bodyPr rtlCol="0"/>
          <a:lstStyle/>
          <a:p>
            <a:r>
              <a:rPr lang="es-ES" dirty="0">
                <a:solidFill>
                  <a:srgbClr val="465562"/>
                </a:solidFill>
              </a:rPr>
              <a:t>Agregar un pie de página</a:t>
            </a:r>
          </a:p>
        </p:txBody>
      </p:sp>
      <p:sp>
        <p:nvSpPr>
          <p:cNvPr id="9" name="Marcador de posición de número de diapositiva 8"/>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21861821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fecha 2"/>
          <p:cNvSpPr>
            <a:spLocks noGrp="1"/>
          </p:cNvSpPr>
          <p:nvPr>
            <p:ph type="dt" sz="half" idx="10"/>
          </p:nvPr>
        </p:nvSpPr>
        <p:spPr/>
        <p:txBody>
          <a:bodyPr rtlCol="0"/>
          <a:lstStyle/>
          <a:p>
            <a:fld id="{CDA51D7A-9E1F-4C6F-8B86-F39A8650CB7A}" type="datetime1">
              <a:rPr lang="es-ES" smtClean="0">
                <a:solidFill>
                  <a:srgbClr val="465562"/>
                </a:solidFill>
              </a:rPr>
              <a:pPr/>
              <a:t>20/10/2018</a:t>
            </a:fld>
            <a:endParaRPr lang="es-ES" dirty="0">
              <a:solidFill>
                <a:srgbClr val="465562"/>
              </a:solidFill>
            </a:endParaRPr>
          </a:p>
        </p:txBody>
      </p:sp>
      <p:sp>
        <p:nvSpPr>
          <p:cNvPr id="4" name="Marcador de posición de pie de página 3"/>
          <p:cNvSpPr>
            <a:spLocks noGrp="1"/>
          </p:cNvSpPr>
          <p:nvPr>
            <p:ph type="ftr" sz="quarter" idx="11"/>
          </p:nvPr>
        </p:nvSpPr>
        <p:spPr/>
        <p:txBody>
          <a:bodyPr rtlCol="0"/>
          <a:lstStyle/>
          <a:p>
            <a:r>
              <a:rPr lang="es-ES" dirty="0">
                <a:solidFill>
                  <a:srgbClr val="465562"/>
                </a:solidFill>
              </a:rPr>
              <a:t>Agregar un pie de página</a:t>
            </a:r>
          </a:p>
        </p:txBody>
      </p:sp>
      <p:sp>
        <p:nvSpPr>
          <p:cNvPr id="5" name="Marcador de posición de número de diapositiva 4"/>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23053297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ángulo 4"/>
          <p:cNvSpPr/>
          <p:nvPr/>
        </p:nvSpPr>
        <p:spPr bwMode="ltGray">
          <a:xfrm>
            <a:off x="469802" y="0"/>
            <a:ext cx="228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6" name="Rectángulo 5"/>
          <p:cNvSpPr/>
          <p:nvPr/>
        </p:nvSpPr>
        <p:spPr bwMode="gray">
          <a:xfrm>
            <a:off x="0" y="0"/>
            <a:ext cx="4572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7" name="Conector recto 6"/>
          <p:cNvCxnSpPr/>
          <p:nvPr/>
        </p:nvCxnSpPr>
        <p:spPr bwMode="white">
          <a:xfrm>
            <a:off x="462978"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ángulo 7"/>
          <p:cNvSpPr/>
          <p:nvPr/>
        </p:nvSpPr>
        <p:spPr bwMode="gray">
          <a:xfrm>
            <a:off x="8229600" y="0"/>
            <a:ext cx="692146"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black">
          <a:xfrm>
            <a:off x="8921747" y="0"/>
            <a:ext cx="2286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 name="Marcador de posición de fecha 1"/>
          <p:cNvSpPr>
            <a:spLocks noGrp="1"/>
          </p:cNvSpPr>
          <p:nvPr>
            <p:ph type="dt" sz="half" idx="10"/>
          </p:nvPr>
        </p:nvSpPr>
        <p:spPr/>
        <p:txBody>
          <a:bodyPr rtlCol="0"/>
          <a:lstStyle/>
          <a:p>
            <a:fld id="{66A1E9FB-24DE-4A64-B35D-DF3FF6E51288}" type="datetime1">
              <a:rPr lang="es-ES" smtClean="0">
                <a:solidFill>
                  <a:srgbClr val="465562"/>
                </a:solidFill>
              </a:rPr>
              <a:pPr/>
              <a:t>20/10/2018</a:t>
            </a:fld>
            <a:endParaRPr lang="es-ES" dirty="0">
              <a:solidFill>
                <a:srgbClr val="465562"/>
              </a:solidFill>
            </a:endParaRPr>
          </a:p>
        </p:txBody>
      </p:sp>
      <p:sp>
        <p:nvSpPr>
          <p:cNvPr id="3" name="Marcador de posición de pie de página 2"/>
          <p:cNvSpPr>
            <a:spLocks noGrp="1"/>
          </p:cNvSpPr>
          <p:nvPr>
            <p:ph type="ftr" sz="quarter" idx="11"/>
          </p:nvPr>
        </p:nvSpPr>
        <p:spPr/>
        <p:txBody>
          <a:bodyPr rtlCol="0"/>
          <a:lstStyle/>
          <a:p>
            <a:r>
              <a:rPr lang="es-ES" dirty="0">
                <a:solidFill>
                  <a:srgbClr val="465562"/>
                </a:solidFill>
              </a:rPr>
              <a:t>Agregar un pie de página</a:t>
            </a:r>
          </a:p>
        </p:txBody>
      </p:sp>
      <p:sp>
        <p:nvSpPr>
          <p:cNvPr id="4" name="Marcador de posición de número de diapositiva 3"/>
          <p:cNvSpPr>
            <a:spLocks noGrp="1"/>
          </p:cNvSpPr>
          <p:nvPr>
            <p:ph type="sldNum" sz="quarter" idx="12"/>
          </p:nvPr>
        </p:nvSpPr>
        <p:spPr/>
        <p:txBody>
          <a:bodyPr rtlCol="0"/>
          <a:lstStyle>
            <a:lvl1pPr>
              <a:defRPr>
                <a:solidFill>
                  <a:schemeClr val="bg1"/>
                </a:solidFill>
              </a:defRPr>
            </a:lvl1pPr>
          </a:lstStyle>
          <a:p>
            <a:fld id="{7DC1BBB0-96F0-4077-A278-0F3FB5C104D3}" type="slidenum">
              <a:rPr lang="es-ES">
                <a:solidFill>
                  <a:srgbClr val="FFFFFF"/>
                </a:solidFill>
              </a:rPr>
              <a:pPr/>
              <a:t>‹Nº›</a:t>
            </a:fld>
            <a:endParaRPr lang="es-ES" dirty="0">
              <a:solidFill>
                <a:srgbClr val="FFFFFF"/>
              </a:solidFill>
            </a:endParaRPr>
          </a:p>
        </p:txBody>
      </p:sp>
    </p:spTree>
    <p:extLst>
      <p:ext uri="{BB962C8B-B14F-4D97-AF65-F5344CB8AC3E}">
        <p14:creationId xmlns:p14="http://schemas.microsoft.com/office/powerpoint/2010/main" val="2106107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objTx" preserve="1">
  <p:cSld name="Contenido con leyenda">
    <p:spTree>
      <p:nvGrpSpPr>
        <p:cNvPr id="1" name=""/>
        <p:cNvGrpSpPr/>
        <p:nvPr/>
      </p:nvGrpSpPr>
      <p:grpSpPr>
        <a:xfrm>
          <a:off x="0" y="0"/>
          <a:ext cx="0" cy="0"/>
          <a:chOff x="0" y="0"/>
          <a:chExt cx="0" cy="0"/>
        </a:xfrm>
      </p:grpSpPr>
      <p:sp>
        <p:nvSpPr>
          <p:cNvPr id="8" name="Rectángulo 7"/>
          <p:cNvSpPr/>
          <p:nvPr/>
        </p:nvSpPr>
        <p:spPr bwMode="gray">
          <a:xfrm>
            <a:off x="466467" y="0"/>
            <a:ext cx="3111598"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ltGray">
          <a:xfrm>
            <a:off x="0" y="0"/>
            <a:ext cx="4572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cxnSp>
        <p:nvCxnSpPr>
          <p:cNvPr id="10" name="Conector recto 9"/>
          <p:cNvCxnSpPr/>
          <p:nvPr/>
        </p:nvCxnSpPr>
        <p:spPr bwMode="white">
          <a:xfrm>
            <a:off x="46646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ángulo 10"/>
          <p:cNvSpPr/>
          <p:nvPr/>
        </p:nvSpPr>
        <p:spPr bwMode="gray">
          <a:xfrm>
            <a:off x="8915400" y="0"/>
            <a:ext cx="2286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 name="Título 1"/>
          <p:cNvSpPr>
            <a:spLocks noGrp="1"/>
          </p:cNvSpPr>
          <p:nvPr>
            <p:ph type="title"/>
          </p:nvPr>
        </p:nvSpPr>
        <p:spPr bwMode="white">
          <a:xfrm>
            <a:off x="805890" y="381000"/>
            <a:ext cx="2470710" cy="1371600"/>
          </a:xfrm>
        </p:spPr>
        <p:txBody>
          <a:bodyPr rtlCol="0" anchor="b">
            <a:normAutofit/>
          </a:bodyPr>
          <a:lstStyle>
            <a:lvl1pPr algn="l">
              <a:defRPr sz="2100" b="0" cap="all" baseline="0">
                <a:solidFill>
                  <a:schemeClr val="bg1"/>
                </a:solidFill>
              </a:defRPr>
            </a:lvl1pPr>
          </a:lstStyle>
          <a:p>
            <a:pPr rtl="0"/>
            <a:r>
              <a:rPr lang="es-ES" noProof="0" smtClean="0"/>
              <a:t>Haga clic para modificar el estilo de título del patrón</a:t>
            </a:r>
            <a:endParaRPr lang="es-ES" noProof="0" dirty="0"/>
          </a:p>
        </p:txBody>
      </p:sp>
      <p:sp>
        <p:nvSpPr>
          <p:cNvPr id="3" name="Marcador de posición de contenido 2"/>
          <p:cNvSpPr>
            <a:spLocks noGrp="1"/>
          </p:cNvSpPr>
          <p:nvPr>
            <p:ph idx="1"/>
          </p:nvPr>
        </p:nvSpPr>
        <p:spPr>
          <a:xfrm>
            <a:off x="3886200" y="482600"/>
            <a:ext cx="4648200" cy="5689600"/>
          </a:xfrm>
        </p:spPr>
        <p:txBody>
          <a:bodyPr rtlCol="0">
            <a:normAutofit/>
          </a:bodyPr>
          <a:lstStyle>
            <a:lvl1pPr>
              <a:defRPr sz="2100"/>
            </a:lvl1pPr>
            <a:lvl2pPr>
              <a:defRPr sz="1800"/>
            </a:lvl2pPr>
            <a:lvl3pPr>
              <a:defRPr sz="1500"/>
            </a:lvl3pPr>
            <a:lvl4pPr>
              <a:defRPr sz="1350"/>
            </a:lvl4pPr>
            <a:lvl5pPr>
              <a:defRPr sz="1350"/>
            </a:lvl5pPr>
            <a:lvl6pPr>
              <a:defRPr sz="1350"/>
            </a:lvl6pPr>
            <a:lvl7pPr>
              <a:defRPr sz="1350"/>
            </a:lvl7pPr>
            <a:lvl8pPr>
              <a:defRPr sz="1350" baseline="0"/>
            </a:lvl8pPr>
            <a:lvl9pPr>
              <a:defRPr sz="1350" baseline="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texto 3"/>
          <p:cNvSpPr>
            <a:spLocks noGrp="1"/>
          </p:cNvSpPr>
          <p:nvPr>
            <p:ph type="body" sz="half" idx="2"/>
          </p:nvPr>
        </p:nvSpPr>
        <p:spPr bwMode="white">
          <a:xfrm>
            <a:off x="805890" y="1828800"/>
            <a:ext cx="2470710" cy="4343400"/>
          </a:xfrm>
        </p:spPr>
        <p:txBody>
          <a:bodyPr rtlCol="0">
            <a:normAutofit/>
          </a:bodyPr>
          <a:lstStyle>
            <a:lvl1pPr marL="0" indent="0">
              <a:buNone/>
              <a:defRPr sz="150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rtl="0"/>
            <a:r>
              <a:rPr lang="es-ES" noProof="0" smtClean="0"/>
              <a:t>Haga clic para modificar el estilo de texto del patrón</a:t>
            </a:r>
          </a:p>
        </p:txBody>
      </p:sp>
      <p:sp>
        <p:nvSpPr>
          <p:cNvPr id="5" name="Marcador de posición de fecha 4"/>
          <p:cNvSpPr>
            <a:spLocks noGrp="1"/>
          </p:cNvSpPr>
          <p:nvPr>
            <p:ph type="dt" sz="half" idx="10"/>
          </p:nvPr>
        </p:nvSpPr>
        <p:spPr/>
        <p:txBody>
          <a:bodyPr rtlCol="0"/>
          <a:lstStyle/>
          <a:p>
            <a:fld id="{53CDA7DC-138B-4843-B77A-91873FF451A9}" type="datetime1">
              <a:rPr lang="es-ES" smtClean="0">
                <a:solidFill>
                  <a:srgbClr val="465562"/>
                </a:solidFill>
              </a:rPr>
              <a:pPr/>
              <a:t>20/10/2018</a:t>
            </a:fld>
            <a:endParaRPr lang="es-ES" dirty="0">
              <a:solidFill>
                <a:srgbClr val="465562"/>
              </a:solidFill>
            </a:endParaRPr>
          </a:p>
        </p:txBody>
      </p:sp>
      <p:sp>
        <p:nvSpPr>
          <p:cNvPr id="6" name="Marcador de posición de pie de página 5"/>
          <p:cNvSpPr>
            <a:spLocks noGrp="1"/>
          </p:cNvSpPr>
          <p:nvPr>
            <p:ph type="ftr" sz="quarter" idx="11"/>
          </p:nvPr>
        </p:nvSpPr>
        <p:spPr/>
        <p:txBody>
          <a:bodyPr rtlCol="0"/>
          <a:lstStyle/>
          <a:p>
            <a:r>
              <a:rPr lang="es-ES" dirty="0">
                <a:solidFill>
                  <a:srgbClr val="465562"/>
                </a:solidFill>
              </a:rPr>
              <a:t>Agregar un pie de página</a:t>
            </a:r>
          </a:p>
        </p:txBody>
      </p:sp>
      <p:sp>
        <p:nvSpPr>
          <p:cNvPr id="7" name="Marcador de posición de número de diapositiva 6"/>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25014324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9.xml><?xml version="1.0" encoding="utf-8"?>
<p:sldLayout xmlns:a="http://schemas.openxmlformats.org/drawingml/2006/main" xmlns:r="http://schemas.openxmlformats.org/officeDocument/2006/relationships" xmlns:p="http://schemas.openxmlformats.org/presentationml/2006/main" showMasterSp="0" type="picTx" preserve="1">
  <p:cSld name="Imagen con leyenda">
    <p:spTree>
      <p:nvGrpSpPr>
        <p:cNvPr id="1" name=""/>
        <p:cNvGrpSpPr/>
        <p:nvPr/>
      </p:nvGrpSpPr>
      <p:grpSpPr>
        <a:xfrm>
          <a:off x="0" y="0"/>
          <a:ext cx="0" cy="0"/>
          <a:chOff x="0" y="0"/>
          <a:chExt cx="0" cy="0"/>
        </a:xfrm>
      </p:grpSpPr>
      <p:sp>
        <p:nvSpPr>
          <p:cNvPr id="11" name="Rectángulo 10"/>
          <p:cNvSpPr/>
          <p:nvPr/>
        </p:nvSpPr>
        <p:spPr bwMode="gray">
          <a:xfrm>
            <a:off x="0" y="0"/>
            <a:ext cx="4572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8" name="Rectángulo 7"/>
          <p:cNvSpPr/>
          <p:nvPr/>
        </p:nvSpPr>
        <p:spPr bwMode="black">
          <a:xfrm>
            <a:off x="8915400" y="0"/>
            <a:ext cx="2286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ltGray">
          <a:xfrm>
            <a:off x="3657600" y="0"/>
            <a:ext cx="5264147"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2" name="Título 1"/>
          <p:cNvSpPr>
            <a:spLocks noGrp="1"/>
          </p:cNvSpPr>
          <p:nvPr>
            <p:ph type="title"/>
          </p:nvPr>
        </p:nvSpPr>
        <p:spPr>
          <a:xfrm>
            <a:off x="805890" y="381000"/>
            <a:ext cx="2470710" cy="1371600"/>
          </a:xfrm>
        </p:spPr>
        <p:txBody>
          <a:bodyPr rtlCol="0" anchor="b">
            <a:normAutofit/>
          </a:bodyPr>
          <a:lstStyle>
            <a:lvl1pPr algn="l">
              <a:defRPr sz="2100" b="0" cap="all" baseline="0">
                <a:solidFill>
                  <a:schemeClr val="tx1">
                    <a:lumMod val="75000"/>
                  </a:schemeClr>
                </a:solidFill>
              </a:defRPr>
            </a:lvl1pPr>
          </a:lstStyle>
          <a:p>
            <a:pPr rtl="0"/>
            <a:r>
              <a:rPr lang="es-ES" noProof="0" smtClean="0"/>
              <a:t>Haga clic para modificar el estilo de título del patrón</a:t>
            </a:r>
            <a:endParaRPr lang="es-ES" noProof="0" dirty="0"/>
          </a:p>
        </p:txBody>
      </p:sp>
      <p:sp>
        <p:nvSpPr>
          <p:cNvPr id="3" name="Marcador de posición de imagen 2" descr="Marcador de posición vacío para agregar una imagen. Haga clic en el marcador de posición y seleccione la imagen que desee agregar"/>
          <p:cNvSpPr>
            <a:spLocks noGrp="1"/>
          </p:cNvSpPr>
          <p:nvPr>
            <p:ph type="pic" idx="1"/>
          </p:nvPr>
        </p:nvSpPr>
        <p:spPr bwMode="auto">
          <a:xfrm>
            <a:off x="3886200" y="482600"/>
            <a:ext cx="4648200" cy="5689600"/>
          </a:xfrm>
          <a:ln w="19050">
            <a:solidFill>
              <a:schemeClr val="bg1"/>
            </a:solidFill>
          </a:ln>
        </p:spPr>
        <p:txBody>
          <a:bodyPr rtlCol="0">
            <a:normAutofit/>
          </a:bodyPr>
          <a:lstStyle>
            <a:lvl1pPr marL="0" indent="0">
              <a:buNone/>
              <a:defRPr sz="2100" baseline="0">
                <a:solidFill>
                  <a:schemeClr val="tx2"/>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es-ES" noProof="0" smtClean="0"/>
              <a:t>Haga clic en el icono para agregar una imagen</a:t>
            </a:r>
            <a:endParaRPr lang="es-ES" noProof="0" dirty="0"/>
          </a:p>
        </p:txBody>
      </p:sp>
      <p:sp>
        <p:nvSpPr>
          <p:cNvPr id="4" name="Marcador de posición de texto 3"/>
          <p:cNvSpPr>
            <a:spLocks noGrp="1"/>
          </p:cNvSpPr>
          <p:nvPr>
            <p:ph type="body" sz="half" idx="2"/>
          </p:nvPr>
        </p:nvSpPr>
        <p:spPr>
          <a:xfrm>
            <a:off x="805890" y="1828800"/>
            <a:ext cx="2470710" cy="4343400"/>
          </a:xfrm>
        </p:spPr>
        <p:txBody>
          <a:bodyPr rtlCol="0">
            <a:normAutofit/>
          </a:bodyPr>
          <a:lstStyle>
            <a:lvl1pPr marL="0" indent="0">
              <a:buNone/>
              <a:defRPr sz="150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rtl="0"/>
            <a:r>
              <a:rPr lang="es-ES" noProof="0" smtClean="0"/>
              <a:t>Haga clic para modificar el estilo de texto del patrón</a:t>
            </a:r>
          </a:p>
        </p:txBody>
      </p:sp>
      <p:sp>
        <p:nvSpPr>
          <p:cNvPr id="5" name="Marcador de posición de fecha 4"/>
          <p:cNvSpPr>
            <a:spLocks noGrp="1"/>
          </p:cNvSpPr>
          <p:nvPr>
            <p:ph type="dt" sz="half" idx="10"/>
          </p:nvPr>
        </p:nvSpPr>
        <p:spPr/>
        <p:txBody>
          <a:bodyPr rtlCol="0"/>
          <a:lstStyle>
            <a:lvl1pPr>
              <a:defRPr baseline="0">
                <a:solidFill>
                  <a:schemeClr val="tx2"/>
                </a:solidFill>
              </a:defRPr>
            </a:lvl1pPr>
          </a:lstStyle>
          <a:p>
            <a:fld id="{CB016917-91ED-4B62-9DC6-0583229F954A}" type="datetime1">
              <a:rPr lang="es-ES" smtClean="0">
                <a:solidFill>
                  <a:srgbClr val="000000"/>
                </a:solidFill>
              </a:rPr>
              <a:pPr/>
              <a:t>20/10/2018</a:t>
            </a:fld>
            <a:endParaRPr lang="es-ES" dirty="0">
              <a:solidFill>
                <a:srgbClr val="000000"/>
              </a:solidFill>
            </a:endParaRPr>
          </a:p>
        </p:txBody>
      </p:sp>
      <p:sp>
        <p:nvSpPr>
          <p:cNvPr id="6" name="Marcador de posición de pie de página 5"/>
          <p:cNvSpPr>
            <a:spLocks noGrp="1"/>
          </p:cNvSpPr>
          <p:nvPr>
            <p:ph type="ftr" sz="quarter" idx="11"/>
          </p:nvPr>
        </p:nvSpPr>
        <p:spPr/>
        <p:txBody>
          <a:bodyPr rtlCol="0"/>
          <a:lstStyle>
            <a:lvl1pPr>
              <a:defRPr baseline="0">
                <a:solidFill>
                  <a:schemeClr val="tx2"/>
                </a:solidFill>
              </a:defRPr>
            </a:lvl1pPr>
          </a:lstStyle>
          <a:p>
            <a:r>
              <a:rPr lang="es-ES" dirty="0">
                <a:solidFill>
                  <a:srgbClr val="000000"/>
                </a:solidFill>
              </a:rPr>
              <a:t>Agregar un pie de página</a:t>
            </a:r>
          </a:p>
        </p:txBody>
      </p:sp>
      <p:sp>
        <p:nvSpPr>
          <p:cNvPr id="7" name="Marcador de posición de número de diapositiva 6"/>
          <p:cNvSpPr>
            <a:spLocks noGrp="1"/>
          </p:cNvSpPr>
          <p:nvPr>
            <p:ph type="sldNum" sz="quarter" idx="12"/>
          </p:nvPr>
        </p:nvSpPr>
        <p:spPr/>
        <p:txBody>
          <a:bodyPr rtlCol="0"/>
          <a:lstStyle>
            <a:lvl1pPr>
              <a:defRPr baseline="0">
                <a:solidFill>
                  <a:schemeClr val="tx2"/>
                </a:solidFill>
              </a:defRPr>
            </a:lvl1pPr>
          </a:lstStyle>
          <a:p>
            <a:fld id="{7DC1BBB0-96F0-4077-A278-0F3FB5C104D3}" type="slidenum">
              <a:rPr lang="es-ES" smtClean="0">
                <a:solidFill>
                  <a:srgbClr val="000000"/>
                </a:solidFill>
              </a:rPr>
              <a:pPr/>
              <a:t>‹Nº›</a:t>
            </a:fld>
            <a:endParaRPr lang="es-ES" dirty="0">
              <a:solidFill>
                <a:srgbClr val="000000"/>
              </a:solidFill>
            </a:endParaRPr>
          </a:p>
        </p:txBody>
      </p:sp>
      <p:cxnSp>
        <p:nvCxnSpPr>
          <p:cNvPr id="10" name="Conector recto 9"/>
          <p:cNvCxnSpPr/>
          <p:nvPr/>
        </p:nvCxnSpPr>
        <p:spPr bwMode="white">
          <a:xfrm>
            <a:off x="891222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3748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texto vertical 2"/>
          <p:cNvSpPr>
            <a:spLocks noGrp="1"/>
          </p:cNvSpPr>
          <p:nvPr>
            <p:ph type="body" orient="vert" idx="1"/>
          </p:nvPr>
        </p:nvSpPr>
        <p:spPr/>
        <p:txBody>
          <a:bodyPr vert="eaVert" rtlCol="0"/>
          <a:lstStyle>
            <a:lvl5pPr>
              <a:defRPr/>
            </a:lvl5pPr>
            <a:lvl6pPr>
              <a:defRPr/>
            </a:lvl6pPr>
            <a:lvl7pPr>
              <a:defRPr/>
            </a:lvl7pPr>
            <a:lvl8pPr>
              <a:defRPr/>
            </a:lvl8pPr>
            <a:lvl9pPr>
              <a:defRPr/>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fecha 3"/>
          <p:cNvSpPr>
            <a:spLocks noGrp="1"/>
          </p:cNvSpPr>
          <p:nvPr>
            <p:ph type="dt" sz="half" idx="10"/>
          </p:nvPr>
        </p:nvSpPr>
        <p:spPr/>
        <p:txBody>
          <a:bodyPr rtlCol="0"/>
          <a:lstStyle/>
          <a:p>
            <a:fld id="{45EEB305-4E92-401E-9FCA-996DF9FD55B6}" type="datetime1">
              <a:rPr lang="es-ES" smtClean="0">
                <a:solidFill>
                  <a:srgbClr val="465562"/>
                </a:solidFill>
              </a:rPr>
              <a:pPr/>
              <a:t>20/10/2018</a:t>
            </a:fld>
            <a:endParaRPr lang="es-ES" dirty="0">
              <a:solidFill>
                <a:srgbClr val="465562"/>
              </a:solidFill>
            </a:endParaRPr>
          </a:p>
        </p:txBody>
      </p:sp>
      <p:sp>
        <p:nvSpPr>
          <p:cNvPr id="5" name="Marcador de posición de pie de página 4"/>
          <p:cNvSpPr>
            <a:spLocks noGrp="1"/>
          </p:cNvSpPr>
          <p:nvPr>
            <p:ph type="ftr" sz="quarter" idx="11"/>
          </p:nvPr>
        </p:nvSpPr>
        <p:spPr/>
        <p:txBody>
          <a:bodyPr rtlCol="0"/>
          <a:lstStyle/>
          <a:p>
            <a:r>
              <a:rPr lang="es-ES" dirty="0">
                <a:solidFill>
                  <a:srgbClr val="465562"/>
                </a:solidFill>
              </a:rPr>
              <a:t>Agregar un pie de página</a:t>
            </a:r>
          </a:p>
        </p:txBody>
      </p:sp>
      <p:sp>
        <p:nvSpPr>
          <p:cNvPr id="6" name="Marcador de posición de número de diapositiva 5"/>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31011840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ángulo 6"/>
          <p:cNvSpPr/>
          <p:nvPr/>
        </p:nvSpPr>
        <p:spPr bwMode="black">
          <a:xfrm>
            <a:off x="8915400" y="0"/>
            <a:ext cx="2286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8" name="Rectángulo 7"/>
          <p:cNvSpPr/>
          <p:nvPr/>
        </p:nvSpPr>
        <p:spPr bwMode="ltGray">
          <a:xfrm>
            <a:off x="462978"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gray">
          <a:xfrm>
            <a:off x="0" y="0"/>
            <a:ext cx="4572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0" name="Rectángulo 9"/>
          <p:cNvSpPr/>
          <p:nvPr/>
        </p:nvSpPr>
        <p:spPr bwMode="black">
          <a:xfrm>
            <a:off x="462978" y="736219"/>
            <a:ext cx="457200"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dirty="0">
              <a:solidFill>
                <a:srgbClr val="FFFFFF"/>
              </a:solidFill>
            </a:endParaRPr>
          </a:p>
        </p:txBody>
      </p:sp>
      <p:cxnSp>
        <p:nvCxnSpPr>
          <p:cNvPr id="11" name="Conector recto 10"/>
          <p:cNvCxnSpPr/>
          <p:nvPr/>
        </p:nvCxnSpPr>
        <p:spPr bwMode="white">
          <a:xfrm>
            <a:off x="462978" y="7362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bwMode="white">
          <a:xfrm>
            <a:off x="462978" y="13458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
          <p:cNvSpPr>
            <a:spLocks/>
          </p:cNvSpPr>
          <p:nvPr/>
        </p:nvSpPr>
        <p:spPr bwMode="white">
          <a:xfrm rot="5400000">
            <a:off x="525250" y="934836"/>
            <a:ext cx="336023" cy="220631"/>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68580" tIns="34290" rIns="68580" bIns="34290" numCol="1" rtlCol="0" anchor="t" anchorCtr="0" compatLnSpc="1">
            <a:prstTxWarp prst="textNoShape">
              <a:avLst/>
            </a:prstTxWarp>
          </a:bodyPr>
          <a:lstStyle/>
          <a:p>
            <a:endParaRPr lang="es-ES" sz="1350" dirty="0">
              <a:solidFill>
                <a:srgbClr val="465562"/>
              </a:solidFill>
            </a:endParaRPr>
          </a:p>
        </p:txBody>
      </p:sp>
      <p:cxnSp>
        <p:nvCxnSpPr>
          <p:cNvPr id="14" name="Conector recto 13"/>
          <p:cNvCxnSpPr/>
          <p:nvPr/>
        </p:nvCxnSpPr>
        <p:spPr bwMode="white">
          <a:xfrm>
            <a:off x="462978"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ítulo vertical 1"/>
          <p:cNvSpPr>
            <a:spLocks noGrp="1"/>
          </p:cNvSpPr>
          <p:nvPr>
            <p:ph type="title" orient="vert"/>
          </p:nvPr>
        </p:nvSpPr>
        <p:spPr>
          <a:xfrm>
            <a:off x="7201584" y="685800"/>
            <a:ext cx="1340994" cy="5486400"/>
          </a:xfrm>
        </p:spPr>
        <p:txBody>
          <a:bodyPr vert="eaVert" rtlCol="0"/>
          <a:lstStyle/>
          <a:p>
            <a:pPr rtl="0"/>
            <a:r>
              <a:rPr lang="es-ES" noProof="0" smtClean="0"/>
              <a:t>Haga clic para modificar el estilo de título del patrón</a:t>
            </a:r>
            <a:endParaRPr lang="es-ES" noProof="0" dirty="0"/>
          </a:p>
        </p:txBody>
      </p:sp>
      <p:sp>
        <p:nvSpPr>
          <p:cNvPr id="3" name="Marcador de posición de texto vertical 2"/>
          <p:cNvSpPr>
            <a:spLocks noGrp="1"/>
          </p:cNvSpPr>
          <p:nvPr>
            <p:ph type="body" orient="vert" idx="1"/>
          </p:nvPr>
        </p:nvSpPr>
        <p:spPr>
          <a:xfrm>
            <a:off x="1199273" y="685800"/>
            <a:ext cx="5887982" cy="5486400"/>
          </a:xfrm>
        </p:spPr>
        <p:txBody>
          <a:bodyPr vert="eaVert" rtlCol="0"/>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fecha 3"/>
          <p:cNvSpPr>
            <a:spLocks noGrp="1"/>
          </p:cNvSpPr>
          <p:nvPr>
            <p:ph type="dt" sz="half" idx="10"/>
          </p:nvPr>
        </p:nvSpPr>
        <p:spPr/>
        <p:txBody>
          <a:bodyPr rtlCol="0"/>
          <a:lstStyle/>
          <a:p>
            <a:fld id="{67E901BA-1555-4CE1-92B2-39682A57B7CA}" type="datetime1">
              <a:rPr lang="es-ES" smtClean="0">
                <a:solidFill>
                  <a:srgbClr val="465562"/>
                </a:solidFill>
              </a:rPr>
              <a:pPr/>
              <a:t>20/10/2018</a:t>
            </a:fld>
            <a:endParaRPr lang="es-ES" dirty="0">
              <a:solidFill>
                <a:srgbClr val="465562"/>
              </a:solidFill>
            </a:endParaRPr>
          </a:p>
        </p:txBody>
      </p:sp>
      <p:sp>
        <p:nvSpPr>
          <p:cNvPr id="5" name="Marcador de posición de pie de página 4"/>
          <p:cNvSpPr>
            <a:spLocks noGrp="1"/>
          </p:cNvSpPr>
          <p:nvPr>
            <p:ph type="ftr" sz="quarter" idx="11"/>
          </p:nvPr>
        </p:nvSpPr>
        <p:spPr/>
        <p:txBody>
          <a:bodyPr rtlCol="0"/>
          <a:lstStyle/>
          <a:p>
            <a:r>
              <a:rPr lang="es-ES" dirty="0">
                <a:solidFill>
                  <a:srgbClr val="465562"/>
                </a:solidFill>
              </a:rPr>
              <a:t>Agregar un pie de página</a:t>
            </a:r>
          </a:p>
        </p:txBody>
      </p:sp>
      <p:sp>
        <p:nvSpPr>
          <p:cNvPr id="6" name="Marcador de posición de número de diapositiva 5"/>
          <p:cNvSpPr>
            <a:spLocks noGrp="1"/>
          </p:cNvSpPr>
          <p:nvPr>
            <p:ph type="sldNum" sz="quarter" idx="12"/>
          </p:nvPr>
        </p:nvSpPr>
        <p:spPr/>
        <p:txBody>
          <a:bodyPr rtlCol="0"/>
          <a:lstStyle/>
          <a:p>
            <a:fld id="{7DC1BBB0-96F0-4077-A278-0F3FB5C104D3}" type="slidenum">
              <a:rPr lang="es-ES">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42366973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7.xml"/><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theme" Target="../theme/theme30.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8.xml"/><Relationship Id="rId3" Type="http://schemas.openxmlformats.org/officeDocument/2006/relationships/slideLayout" Target="../slideLayouts/slideLayout333.xml"/><Relationship Id="rId7" Type="http://schemas.openxmlformats.org/officeDocument/2006/relationships/slideLayout" Target="../slideLayouts/slideLayout337.xml"/><Relationship Id="rId12" Type="http://schemas.openxmlformats.org/officeDocument/2006/relationships/theme" Target="../theme/theme31.xml"/><Relationship Id="rId2" Type="http://schemas.openxmlformats.org/officeDocument/2006/relationships/slideLayout" Target="../slideLayouts/slideLayout332.xml"/><Relationship Id="rId1" Type="http://schemas.openxmlformats.org/officeDocument/2006/relationships/slideLayout" Target="../slideLayouts/slideLayout331.xml"/><Relationship Id="rId6" Type="http://schemas.openxmlformats.org/officeDocument/2006/relationships/slideLayout" Target="../slideLayouts/slideLayout336.xml"/><Relationship Id="rId11" Type="http://schemas.openxmlformats.org/officeDocument/2006/relationships/slideLayout" Target="../slideLayouts/slideLayout341.xml"/><Relationship Id="rId5" Type="http://schemas.openxmlformats.org/officeDocument/2006/relationships/slideLayout" Target="../slideLayouts/slideLayout335.xml"/><Relationship Id="rId10" Type="http://schemas.openxmlformats.org/officeDocument/2006/relationships/slideLayout" Target="../slideLayouts/slideLayout340.xml"/><Relationship Id="rId4" Type="http://schemas.openxmlformats.org/officeDocument/2006/relationships/slideLayout" Target="../slideLayouts/slideLayout334.xml"/><Relationship Id="rId9" Type="http://schemas.openxmlformats.org/officeDocument/2006/relationships/slideLayout" Target="../slideLayouts/slideLayout339.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9.xml"/><Relationship Id="rId3" Type="http://schemas.openxmlformats.org/officeDocument/2006/relationships/slideLayout" Target="../slideLayouts/slideLayout344.xml"/><Relationship Id="rId7" Type="http://schemas.openxmlformats.org/officeDocument/2006/relationships/slideLayout" Target="../slideLayouts/slideLayout348.xml"/><Relationship Id="rId12" Type="http://schemas.openxmlformats.org/officeDocument/2006/relationships/theme" Target="../theme/theme32.xml"/><Relationship Id="rId2" Type="http://schemas.openxmlformats.org/officeDocument/2006/relationships/slideLayout" Target="../slideLayouts/slideLayout343.xml"/><Relationship Id="rId1" Type="http://schemas.openxmlformats.org/officeDocument/2006/relationships/slideLayout" Target="../slideLayouts/slideLayout342.xml"/><Relationship Id="rId6" Type="http://schemas.openxmlformats.org/officeDocument/2006/relationships/slideLayout" Target="../slideLayouts/slideLayout347.xml"/><Relationship Id="rId11" Type="http://schemas.openxmlformats.org/officeDocument/2006/relationships/slideLayout" Target="../slideLayouts/slideLayout352.xml"/><Relationship Id="rId5" Type="http://schemas.openxmlformats.org/officeDocument/2006/relationships/slideLayout" Target="../slideLayouts/slideLayout346.xml"/><Relationship Id="rId10" Type="http://schemas.openxmlformats.org/officeDocument/2006/relationships/slideLayout" Target="../slideLayouts/slideLayout351.xml"/><Relationship Id="rId4" Type="http://schemas.openxmlformats.org/officeDocument/2006/relationships/slideLayout" Target="../slideLayouts/slideLayout345.xml"/><Relationship Id="rId9" Type="http://schemas.openxmlformats.org/officeDocument/2006/relationships/slideLayout" Target="../slideLayouts/slideLayout350.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60.xml"/><Relationship Id="rId3" Type="http://schemas.openxmlformats.org/officeDocument/2006/relationships/slideLayout" Target="../slideLayouts/slideLayout355.xml"/><Relationship Id="rId7" Type="http://schemas.openxmlformats.org/officeDocument/2006/relationships/slideLayout" Target="../slideLayouts/slideLayout359.xml"/><Relationship Id="rId12" Type="http://schemas.openxmlformats.org/officeDocument/2006/relationships/theme" Target="../theme/theme33.xml"/><Relationship Id="rId2" Type="http://schemas.openxmlformats.org/officeDocument/2006/relationships/slideLayout" Target="../slideLayouts/slideLayout354.xml"/><Relationship Id="rId1" Type="http://schemas.openxmlformats.org/officeDocument/2006/relationships/slideLayout" Target="../slideLayouts/slideLayout353.xml"/><Relationship Id="rId6" Type="http://schemas.openxmlformats.org/officeDocument/2006/relationships/slideLayout" Target="../slideLayouts/slideLayout358.xml"/><Relationship Id="rId11" Type="http://schemas.openxmlformats.org/officeDocument/2006/relationships/slideLayout" Target="../slideLayouts/slideLayout363.xml"/><Relationship Id="rId5" Type="http://schemas.openxmlformats.org/officeDocument/2006/relationships/slideLayout" Target="../slideLayouts/slideLayout357.xml"/><Relationship Id="rId10" Type="http://schemas.openxmlformats.org/officeDocument/2006/relationships/slideLayout" Target="../slideLayouts/slideLayout362.xml"/><Relationship Id="rId4" Type="http://schemas.openxmlformats.org/officeDocument/2006/relationships/slideLayout" Target="../slideLayouts/slideLayout356.xml"/><Relationship Id="rId9" Type="http://schemas.openxmlformats.org/officeDocument/2006/relationships/slideLayout" Target="../slideLayouts/slideLayout361.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71.xml"/><Relationship Id="rId3" Type="http://schemas.openxmlformats.org/officeDocument/2006/relationships/slideLayout" Target="../slideLayouts/slideLayout366.xml"/><Relationship Id="rId7" Type="http://schemas.openxmlformats.org/officeDocument/2006/relationships/slideLayout" Target="../slideLayouts/slideLayout370.xml"/><Relationship Id="rId12" Type="http://schemas.openxmlformats.org/officeDocument/2006/relationships/theme" Target="../theme/theme34.xml"/><Relationship Id="rId2" Type="http://schemas.openxmlformats.org/officeDocument/2006/relationships/slideLayout" Target="../slideLayouts/slideLayout365.xml"/><Relationship Id="rId1" Type="http://schemas.openxmlformats.org/officeDocument/2006/relationships/slideLayout" Target="../slideLayouts/slideLayout364.xml"/><Relationship Id="rId6" Type="http://schemas.openxmlformats.org/officeDocument/2006/relationships/slideLayout" Target="../slideLayouts/slideLayout369.xml"/><Relationship Id="rId11" Type="http://schemas.openxmlformats.org/officeDocument/2006/relationships/slideLayout" Target="../slideLayouts/slideLayout374.xml"/><Relationship Id="rId5" Type="http://schemas.openxmlformats.org/officeDocument/2006/relationships/slideLayout" Target="../slideLayouts/slideLayout368.xml"/><Relationship Id="rId10" Type="http://schemas.openxmlformats.org/officeDocument/2006/relationships/slideLayout" Target="../slideLayouts/slideLayout373.xml"/><Relationship Id="rId4" Type="http://schemas.openxmlformats.org/officeDocument/2006/relationships/slideLayout" Target="../slideLayouts/slideLayout367.xml"/><Relationship Id="rId9" Type="http://schemas.openxmlformats.org/officeDocument/2006/relationships/slideLayout" Target="../slideLayouts/slideLayout372.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82.xml"/><Relationship Id="rId3" Type="http://schemas.openxmlformats.org/officeDocument/2006/relationships/slideLayout" Target="../slideLayouts/slideLayout377.xml"/><Relationship Id="rId7" Type="http://schemas.openxmlformats.org/officeDocument/2006/relationships/slideLayout" Target="../slideLayouts/slideLayout381.xml"/><Relationship Id="rId12" Type="http://schemas.openxmlformats.org/officeDocument/2006/relationships/theme" Target="../theme/theme35.xml"/><Relationship Id="rId2" Type="http://schemas.openxmlformats.org/officeDocument/2006/relationships/slideLayout" Target="../slideLayouts/slideLayout376.xml"/><Relationship Id="rId1" Type="http://schemas.openxmlformats.org/officeDocument/2006/relationships/slideLayout" Target="../slideLayouts/slideLayout375.xml"/><Relationship Id="rId6" Type="http://schemas.openxmlformats.org/officeDocument/2006/relationships/slideLayout" Target="../slideLayouts/slideLayout380.xml"/><Relationship Id="rId11" Type="http://schemas.openxmlformats.org/officeDocument/2006/relationships/slideLayout" Target="../slideLayouts/slideLayout385.xml"/><Relationship Id="rId5" Type="http://schemas.openxmlformats.org/officeDocument/2006/relationships/slideLayout" Target="../slideLayouts/slideLayout379.xml"/><Relationship Id="rId10" Type="http://schemas.openxmlformats.org/officeDocument/2006/relationships/slideLayout" Target="../slideLayouts/slideLayout384.xml"/><Relationship Id="rId4" Type="http://schemas.openxmlformats.org/officeDocument/2006/relationships/slideLayout" Target="../slideLayouts/slideLayout378.xml"/><Relationship Id="rId9" Type="http://schemas.openxmlformats.org/officeDocument/2006/relationships/slideLayout" Target="../slideLayouts/slideLayout383.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93.xml"/><Relationship Id="rId3" Type="http://schemas.openxmlformats.org/officeDocument/2006/relationships/slideLayout" Target="../slideLayouts/slideLayout388.xml"/><Relationship Id="rId7" Type="http://schemas.openxmlformats.org/officeDocument/2006/relationships/slideLayout" Target="../slideLayouts/slideLayout392.xml"/><Relationship Id="rId12" Type="http://schemas.openxmlformats.org/officeDocument/2006/relationships/theme" Target="../theme/theme36.xml"/><Relationship Id="rId2" Type="http://schemas.openxmlformats.org/officeDocument/2006/relationships/slideLayout" Target="../slideLayouts/slideLayout387.xml"/><Relationship Id="rId1" Type="http://schemas.openxmlformats.org/officeDocument/2006/relationships/slideLayout" Target="../slideLayouts/slideLayout386.xml"/><Relationship Id="rId6" Type="http://schemas.openxmlformats.org/officeDocument/2006/relationships/slideLayout" Target="../slideLayouts/slideLayout391.xml"/><Relationship Id="rId11" Type="http://schemas.openxmlformats.org/officeDocument/2006/relationships/slideLayout" Target="../slideLayouts/slideLayout396.xml"/><Relationship Id="rId5" Type="http://schemas.openxmlformats.org/officeDocument/2006/relationships/slideLayout" Target="../slideLayouts/slideLayout390.xml"/><Relationship Id="rId10" Type="http://schemas.openxmlformats.org/officeDocument/2006/relationships/slideLayout" Target="../slideLayouts/slideLayout395.xml"/><Relationship Id="rId4" Type="http://schemas.openxmlformats.org/officeDocument/2006/relationships/slideLayout" Target="../slideLayouts/slideLayout389.xml"/><Relationship Id="rId9" Type="http://schemas.openxmlformats.org/officeDocument/2006/relationships/slideLayout" Target="../slideLayouts/slideLayout394.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04.xml"/><Relationship Id="rId3" Type="http://schemas.openxmlformats.org/officeDocument/2006/relationships/slideLayout" Target="../slideLayouts/slideLayout399.xml"/><Relationship Id="rId7" Type="http://schemas.openxmlformats.org/officeDocument/2006/relationships/slideLayout" Target="../slideLayouts/slideLayout403.xml"/><Relationship Id="rId12" Type="http://schemas.openxmlformats.org/officeDocument/2006/relationships/theme" Target="../theme/theme37.xml"/><Relationship Id="rId2" Type="http://schemas.openxmlformats.org/officeDocument/2006/relationships/slideLayout" Target="../slideLayouts/slideLayout398.xml"/><Relationship Id="rId1" Type="http://schemas.openxmlformats.org/officeDocument/2006/relationships/slideLayout" Target="../slideLayouts/slideLayout397.xml"/><Relationship Id="rId6" Type="http://schemas.openxmlformats.org/officeDocument/2006/relationships/slideLayout" Target="../slideLayouts/slideLayout402.xml"/><Relationship Id="rId11" Type="http://schemas.openxmlformats.org/officeDocument/2006/relationships/slideLayout" Target="../slideLayouts/slideLayout407.xml"/><Relationship Id="rId5" Type="http://schemas.openxmlformats.org/officeDocument/2006/relationships/slideLayout" Target="../slideLayouts/slideLayout401.xml"/><Relationship Id="rId10" Type="http://schemas.openxmlformats.org/officeDocument/2006/relationships/slideLayout" Target="../slideLayouts/slideLayout406.xml"/><Relationship Id="rId4" Type="http://schemas.openxmlformats.org/officeDocument/2006/relationships/slideLayout" Target="../slideLayouts/slideLayout400.xml"/><Relationship Id="rId9" Type="http://schemas.openxmlformats.org/officeDocument/2006/relationships/slideLayout" Target="../slideLayouts/slideLayout405.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15.xml"/><Relationship Id="rId3" Type="http://schemas.openxmlformats.org/officeDocument/2006/relationships/slideLayout" Target="../slideLayouts/slideLayout410.xml"/><Relationship Id="rId7" Type="http://schemas.openxmlformats.org/officeDocument/2006/relationships/slideLayout" Target="../slideLayouts/slideLayout414.xml"/><Relationship Id="rId12" Type="http://schemas.openxmlformats.org/officeDocument/2006/relationships/theme" Target="../theme/theme38.xml"/><Relationship Id="rId2" Type="http://schemas.openxmlformats.org/officeDocument/2006/relationships/slideLayout" Target="../slideLayouts/slideLayout409.xml"/><Relationship Id="rId1" Type="http://schemas.openxmlformats.org/officeDocument/2006/relationships/slideLayout" Target="../slideLayouts/slideLayout408.xml"/><Relationship Id="rId6" Type="http://schemas.openxmlformats.org/officeDocument/2006/relationships/slideLayout" Target="../slideLayouts/slideLayout413.xml"/><Relationship Id="rId11" Type="http://schemas.openxmlformats.org/officeDocument/2006/relationships/slideLayout" Target="../slideLayouts/slideLayout418.xml"/><Relationship Id="rId5" Type="http://schemas.openxmlformats.org/officeDocument/2006/relationships/slideLayout" Target="../slideLayouts/slideLayout412.xml"/><Relationship Id="rId10" Type="http://schemas.openxmlformats.org/officeDocument/2006/relationships/slideLayout" Target="../slideLayouts/slideLayout417.xml"/><Relationship Id="rId4" Type="http://schemas.openxmlformats.org/officeDocument/2006/relationships/slideLayout" Target="../slideLayouts/slideLayout411.xml"/><Relationship Id="rId9" Type="http://schemas.openxmlformats.org/officeDocument/2006/relationships/slideLayout" Target="../slideLayouts/slideLayout416.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6.xml"/><Relationship Id="rId3" Type="http://schemas.openxmlformats.org/officeDocument/2006/relationships/slideLayout" Target="../slideLayouts/slideLayout421.xml"/><Relationship Id="rId7" Type="http://schemas.openxmlformats.org/officeDocument/2006/relationships/slideLayout" Target="../slideLayouts/slideLayout425.xml"/><Relationship Id="rId12" Type="http://schemas.openxmlformats.org/officeDocument/2006/relationships/theme" Target="../theme/theme39.xml"/><Relationship Id="rId2" Type="http://schemas.openxmlformats.org/officeDocument/2006/relationships/slideLayout" Target="../slideLayouts/slideLayout420.xml"/><Relationship Id="rId1" Type="http://schemas.openxmlformats.org/officeDocument/2006/relationships/slideLayout" Target="../slideLayouts/slideLayout419.xml"/><Relationship Id="rId6" Type="http://schemas.openxmlformats.org/officeDocument/2006/relationships/slideLayout" Target="../slideLayouts/slideLayout424.xml"/><Relationship Id="rId11" Type="http://schemas.openxmlformats.org/officeDocument/2006/relationships/slideLayout" Target="../slideLayouts/slideLayout429.xml"/><Relationship Id="rId5" Type="http://schemas.openxmlformats.org/officeDocument/2006/relationships/slideLayout" Target="../slideLayouts/slideLayout423.xml"/><Relationship Id="rId10" Type="http://schemas.openxmlformats.org/officeDocument/2006/relationships/slideLayout" Target="../slideLayouts/slideLayout428.xml"/><Relationship Id="rId4" Type="http://schemas.openxmlformats.org/officeDocument/2006/relationships/slideLayout" Target="../slideLayouts/slideLayout422.xml"/><Relationship Id="rId9" Type="http://schemas.openxmlformats.org/officeDocument/2006/relationships/slideLayout" Target="../slideLayouts/slideLayout427.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7.xml"/><Relationship Id="rId3" Type="http://schemas.openxmlformats.org/officeDocument/2006/relationships/slideLayout" Target="../slideLayouts/slideLayout432.xml"/><Relationship Id="rId7" Type="http://schemas.openxmlformats.org/officeDocument/2006/relationships/slideLayout" Target="../slideLayouts/slideLayout436.xml"/><Relationship Id="rId12" Type="http://schemas.openxmlformats.org/officeDocument/2006/relationships/theme" Target="../theme/theme40.xml"/><Relationship Id="rId2" Type="http://schemas.openxmlformats.org/officeDocument/2006/relationships/slideLayout" Target="../slideLayouts/slideLayout431.xml"/><Relationship Id="rId1" Type="http://schemas.openxmlformats.org/officeDocument/2006/relationships/slideLayout" Target="../slideLayouts/slideLayout430.xml"/><Relationship Id="rId6" Type="http://schemas.openxmlformats.org/officeDocument/2006/relationships/slideLayout" Target="../slideLayouts/slideLayout435.xml"/><Relationship Id="rId11" Type="http://schemas.openxmlformats.org/officeDocument/2006/relationships/slideLayout" Target="../slideLayouts/slideLayout440.xml"/><Relationship Id="rId5" Type="http://schemas.openxmlformats.org/officeDocument/2006/relationships/slideLayout" Target="../slideLayouts/slideLayout434.xml"/><Relationship Id="rId10" Type="http://schemas.openxmlformats.org/officeDocument/2006/relationships/slideLayout" Target="../slideLayouts/slideLayout439.xml"/><Relationship Id="rId4" Type="http://schemas.openxmlformats.org/officeDocument/2006/relationships/slideLayout" Target="../slideLayouts/slideLayout433.xml"/><Relationship Id="rId9" Type="http://schemas.openxmlformats.org/officeDocument/2006/relationships/slideLayout" Target="../slideLayouts/slideLayout438.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8.xml"/><Relationship Id="rId3" Type="http://schemas.openxmlformats.org/officeDocument/2006/relationships/slideLayout" Target="../slideLayouts/slideLayout443.xml"/><Relationship Id="rId7" Type="http://schemas.openxmlformats.org/officeDocument/2006/relationships/slideLayout" Target="../slideLayouts/slideLayout447.xml"/><Relationship Id="rId12" Type="http://schemas.openxmlformats.org/officeDocument/2006/relationships/theme" Target="../theme/theme41.xml"/><Relationship Id="rId2" Type="http://schemas.openxmlformats.org/officeDocument/2006/relationships/slideLayout" Target="../slideLayouts/slideLayout442.xml"/><Relationship Id="rId1" Type="http://schemas.openxmlformats.org/officeDocument/2006/relationships/slideLayout" Target="../slideLayouts/slideLayout441.xml"/><Relationship Id="rId6" Type="http://schemas.openxmlformats.org/officeDocument/2006/relationships/slideLayout" Target="../slideLayouts/slideLayout446.xml"/><Relationship Id="rId11" Type="http://schemas.openxmlformats.org/officeDocument/2006/relationships/slideLayout" Target="../slideLayouts/slideLayout451.xml"/><Relationship Id="rId5" Type="http://schemas.openxmlformats.org/officeDocument/2006/relationships/slideLayout" Target="../slideLayouts/slideLayout445.xml"/><Relationship Id="rId10" Type="http://schemas.openxmlformats.org/officeDocument/2006/relationships/slideLayout" Target="../slideLayouts/slideLayout450.xml"/><Relationship Id="rId4" Type="http://schemas.openxmlformats.org/officeDocument/2006/relationships/slideLayout" Target="../slideLayouts/slideLayout444.xml"/><Relationship Id="rId9" Type="http://schemas.openxmlformats.org/officeDocument/2006/relationships/slideLayout" Target="../slideLayouts/slideLayout449.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9.xml"/><Relationship Id="rId3" Type="http://schemas.openxmlformats.org/officeDocument/2006/relationships/slideLayout" Target="../slideLayouts/slideLayout454.xml"/><Relationship Id="rId7" Type="http://schemas.openxmlformats.org/officeDocument/2006/relationships/slideLayout" Target="../slideLayouts/slideLayout458.xml"/><Relationship Id="rId12" Type="http://schemas.openxmlformats.org/officeDocument/2006/relationships/theme" Target="../theme/theme42.xml"/><Relationship Id="rId2" Type="http://schemas.openxmlformats.org/officeDocument/2006/relationships/slideLayout" Target="../slideLayouts/slideLayout453.xml"/><Relationship Id="rId1" Type="http://schemas.openxmlformats.org/officeDocument/2006/relationships/slideLayout" Target="../slideLayouts/slideLayout452.xml"/><Relationship Id="rId6" Type="http://schemas.openxmlformats.org/officeDocument/2006/relationships/slideLayout" Target="../slideLayouts/slideLayout457.xml"/><Relationship Id="rId11" Type="http://schemas.openxmlformats.org/officeDocument/2006/relationships/slideLayout" Target="../slideLayouts/slideLayout462.xml"/><Relationship Id="rId5" Type="http://schemas.openxmlformats.org/officeDocument/2006/relationships/slideLayout" Target="../slideLayouts/slideLayout456.xml"/><Relationship Id="rId10" Type="http://schemas.openxmlformats.org/officeDocument/2006/relationships/slideLayout" Target="../slideLayouts/slideLayout461.xml"/><Relationship Id="rId4" Type="http://schemas.openxmlformats.org/officeDocument/2006/relationships/slideLayout" Target="../slideLayouts/slideLayout455.xml"/><Relationship Id="rId9" Type="http://schemas.openxmlformats.org/officeDocument/2006/relationships/slideLayout" Target="../slideLayouts/slideLayout460.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70.xml"/><Relationship Id="rId3" Type="http://schemas.openxmlformats.org/officeDocument/2006/relationships/slideLayout" Target="../slideLayouts/slideLayout465.xml"/><Relationship Id="rId7" Type="http://schemas.openxmlformats.org/officeDocument/2006/relationships/slideLayout" Target="../slideLayouts/slideLayout469.xml"/><Relationship Id="rId12" Type="http://schemas.openxmlformats.org/officeDocument/2006/relationships/theme" Target="../theme/theme43.xml"/><Relationship Id="rId2" Type="http://schemas.openxmlformats.org/officeDocument/2006/relationships/slideLayout" Target="../slideLayouts/slideLayout464.xml"/><Relationship Id="rId1" Type="http://schemas.openxmlformats.org/officeDocument/2006/relationships/slideLayout" Target="../slideLayouts/slideLayout463.xml"/><Relationship Id="rId6" Type="http://schemas.openxmlformats.org/officeDocument/2006/relationships/slideLayout" Target="../slideLayouts/slideLayout468.xml"/><Relationship Id="rId11" Type="http://schemas.openxmlformats.org/officeDocument/2006/relationships/slideLayout" Target="../slideLayouts/slideLayout473.xml"/><Relationship Id="rId5" Type="http://schemas.openxmlformats.org/officeDocument/2006/relationships/slideLayout" Target="../slideLayouts/slideLayout467.xml"/><Relationship Id="rId10" Type="http://schemas.openxmlformats.org/officeDocument/2006/relationships/slideLayout" Target="../slideLayouts/slideLayout472.xml"/><Relationship Id="rId4" Type="http://schemas.openxmlformats.org/officeDocument/2006/relationships/slideLayout" Target="../slideLayouts/slideLayout466.xml"/><Relationship Id="rId9" Type="http://schemas.openxmlformats.org/officeDocument/2006/relationships/slideLayout" Target="../slideLayouts/slideLayout471.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81.xml"/><Relationship Id="rId3" Type="http://schemas.openxmlformats.org/officeDocument/2006/relationships/slideLayout" Target="../slideLayouts/slideLayout476.xml"/><Relationship Id="rId7" Type="http://schemas.openxmlformats.org/officeDocument/2006/relationships/slideLayout" Target="../slideLayouts/slideLayout480.xml"/><Relationship Id="rId12" Type="http://schemas.openxmlformats.org/officeDocument/2006/relationships/theme" Target="../theme/theme44.xml"/><Relationship Id="rId2" Type="http://schemas.openxmlformats.org/officeDocument/2006/relationships/slideLayout" Target="../slideLayouts/slideLayout475.xml"/><Relationship Id="rId1" Type="http://schemas.openxmlformats.org/officeDocument/2006/relationships/slideLayout" Target="../slideLayouts/slideLayout474.xml"/><Relationship Id="rId6" Type="http://schemas.openxmlformats.org/officeDocument/2006/relationships/slideLayout" Target="../slideLayouts/slideLayout479.xml"/><Relationship Id="rId11" Type="http://schemas.openxmlformats.org/officeDocument/2006/relationships/slideLayout" Target="../slideLayouts/slideLayout484.xml"/><Relationship Id="rId5" Type="http://schemas.openxmlformats.org/officeDocument/2006/relationships/slideLayout" Target="../slideLayouts/slideLayout478.xml"/><Relationship Id="rId10" Type="http://schemas.openxmlformats.org/officeDocument/2006/relationships/slideLayout" Target="../slideLayouts/slideLayout483.xml"/><Relationship Id="rId4" Type="http://schemas.openxmlformats.org/officeDocument/2006/relationships/slideLayout" Target="../slideLayouts/slideLayout477.xml"/><Relationship Id="rId9" Type="http://schemas.openxmlformats.org/officeDocument/2006/relationships/slideLayout" Target="../slideLayouts/slideLayout482.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92.xml"/><Relationship Id="rId3" Type="http://schemas.openxmlformats.org/officeDocument/2006/relationships/slideLayout" Target="../slideLayouts/slideLayout487.xml"/><Relationship Id="rId7" Type="http://schemas.openxmlformats.org/officeDocument/2006/relationships/slideLayout" Target="../slideLayouts/slideLayout491.xml"/><Relationship Id="rId12" Type="http://schemas.openxmlformats.org/officeDocument/2006/relationships/theme" Target="../theme/theme45.xml"/><Relationship Id="rId2" Type="http://schemas.openxmlformats.org/officeDocument/2006/relationships/slideLayout" Target="../slideLayouts/slideLayout486.xml"/><Relationship Id="rId1" Type="http://schemas.openxmlformats.org/officeDocument/2006/relationships/slideLayout" Target="../slideLayouts/slideLayout485.xml"/><Relationship Id="rId6" Type="http://schemas.openxmlformats.org/officeDocument/2006/relationships/slideLayout" Target="../slideLayouts/slideLayout490.xml"/><Relationship Id="rId11" Type="http://schemas.openxmlformats.org/officeDocument/2006/relationships/slideLayout" Target="../slideLayouts/slideLayout495.xml"/><Relationship Id="rId5" Type="http://schemas.openxmlformats.org/officeDocument/2006/relationships/slideLayout" Target="../slideLayouts/slideLayout489.xml"/><Relationship Id="rId10" Type="http://schemas.openxmlformats.org/officeDocument/2006/relationships/slideLayout" Target="../slideLayouts/slideLayout494.xml"/><Relationship Id="rId4" Type="http://schemas.openxmlformats.org/officeDocument/2006/relationships/slideLayout" Target="../slideLayouts/slideLayout488.xml"/><Relationship Id="rId9" Type="http://schemas.openxmlformats.org/officeDocument/2006/relationships/slideLayout" Target="../slideLayouts/slideLayout493.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503.xml"/><Relationship Id="rId3" Type="http://schemas.openxmlformats.org/officeDocument/2006/relationships/slideLayout" Target="../slideLayouts/slideLayout498.xml"/><Relationship Id="rId7" Type="http://schemas.openxmlformats.org/officeDocument/2006/relationships/slideLayout" Target="../slideLayouts/slideLayout502.xml"/><Relationship Id="rId12" Type="http://schemas.openxmlformats.org/officeDocument/2006/relationships/theme" Target="../theme/theme46.xml"/><Relationship Id="rId2" Type="http://schemas.openxmlformats.org/officeDocument/2006/relationships/slideLayout" Target="../slideLayouts/slideLayout497.xml"/><Relationship Id="rId1" Type="http://schemas.openxmlformats.org/officeDocument/2006/relationships/slideLayout" Target="../slideLayouts/slideLayout496.xml"/><Relationship Id="rId6" Type="http://schemas.openxmlformats.org/officeDocument/2006/relationships/slideLayout" Target="../slideLayouts/slideLayout501.xml"/><Relationship Id="rId11" Type="http://schemas.openxmlformats.org/officeDocument/2006/relationships/slideLayout" Target="../slideLayouts/slideLayout506.xml"/><Relationship Id="rId5" Type="http://schemas.openxmlformats.org/officeDocument/2006/relationships/slideLayout" Target="../slideLayouts/slideLayout500.xml"/><Relationship Id="rId10" Type="http://schemas.openxmlformats.org/officeDocument/2006/relationships/slideLayout" Target="../slideLayouts/slideLayout505.xml"/><Relationship Id="rId4" Type="http://schemas.openxmlformats.org/officeDocument/2006/relationships/slideLayout" Target="../slideLayouts/slideLayout499.xml"/><Relationship Id="rId9" Type="http://schemas.openxmlformats.org/officeDocument/2006/relationships/slideLayout" Target="../slideLayouts/slideLayout504.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14.xml"/><Relationship Id="rId3" Type="http://schemas.openxmlformats.org/officeDocument/2006/relationships/slideLayout" Target="../slideLayouts/slideLayout509.xml"/><Relationship Id="rId7" Type="http://schemas.openxmlformats.org/officeDocument/2006/relationships/slideLayout" Target="../slideLayouts/slideLayout513.xml"/><Relationship Id="rId12" Type="http://schemas.openxmlformats.org/officeDocument/2006/relationships/theme" Target="../theme/theme47.xml"/><Relationship Id="rId2" Type="http://schemas.openxmlformats.org/officeDocument/2006/relationships/slideLayout" Target="../slideLayouts/slideLayout508.xml"/><Relationship Id="rId1" Type="http://schemas.openxmlformats.org/officeDocument/2006/relationships/slideLayout" Target="../slideLayouts/slideLayout507.xml"/><Relationship Id="rId6" Type="http://schemas.openxmlformats.org/officeDocument/2006/relationships/slideLayout" Target="../slideLayouts/slideLayout512.xml"/><Relationship Id="rId11" Type="http://schemas.openxmlformats.org/officeDocument/2006/relationships/slideLayout" Target="../slideLayouts/slideLayout517.xml"/><Relationship Id="rId5" Type="http://schemas.openxmlformats.org/officeDocument/2006/relationships/slideLayout" Target="../slideLayouts/slideLayout511.xml"/><Relationship Id="rId10" Type="http://schemas.openxmlformats.org/officeDocument/2006/relationships/slideLayout" Target="../slideLayouts/slideLayout516.xml"/><Relationship Id="rId4" Type="http://schemas.openxmlformats.org/officeDocument/2006/relationships/slideLayout" Target="../slideLayouts/slideLayout510.xml"/><Relationship Id="rId9" Type="http://schemas.openxmlformats.org/officeDocument/2006/relationships/slideLayout" Target="../slideLayouts/slideLayout515.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5.xml"/><Relationship Id="rId3" Type="http://schemas.openxmlformats.org/officeDocument/2006/relationships/slideLayout" Target="../slideLayouts/slideLayout520.xml"/><Relationship Id="rId7" Type="http://schemas.openxmlformats.org/officeDocument/2006/relationships/slideLayout" Target="../slideLayouts/slideLayout524.xml"/><Relationship Id="rId12" Type="http://schemas.openxmlformats.org/officeDocument/2006/relationships/theme" Target="../theme/theme48.xml"/><Relationship Id="rId2" Type="http://schemas.openxmlformats.org/officeDocument/2006/relationships/slideLayout" Target="../slideLayouts/slideLayout519.xml"/><Relationship Id="rId1" Type="http://schemas.openxmlformats.org/officeDocument/2006/relationships/slideLayout" Target="../slideLayouts/slideLayout518.xml"/><Relationship Id="rId6" Type="http://schemas.openxmlformats.org/officeDocument/2006/relationships/slideLayout" Target="../slideLayouts/slideLayout523.xml"/><Relationship Id="rId11" Type="http://schemas.openxmlformats.org/officeDocument/2006/relationships/slideLayout" Target="../slideLayouts/slideLayout528.xml"/><Relationship Id="rId5" Type="http://schemas.openxmlformats.org/officeDocument/2006/relationships/slideLayout" Target="../slideLayouts/slideLayout522.xml"/><Relationship Id="rId10" Type="http://schemas.openxmlformats.org/officeDocument/2006/relationships/slideLayout" Target="../slideLayouts/slideLayout527.xml"/><Relationship Id="rId4" Type="http://schemas.openxmlformats.org/officeDocument/2006/relationships/slideLayout" Target="../slideLayouts/slideLayout521.xml"/><Relationship Id="rId9" Type="http://schemas.openxmlformats.org/officeDocument/2006/relationships/slideLayout" Target="../slideLayouts/slideLayout526.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6.xml"/><Relationship Id="rId3" Type="http://schemas.openxmlformats.org/officeDocument/2006/relationships/slideLayout" Target="../slideLayouts/slideLayout531.xml"/><Relationship Id="rId7" Type="http://schemas.openxmlformats.org/officeDocument/2006/relationships/slideLayout" Target="../slideLayouts/slideLayout535.xml"/><Relationship Id="rId12" Type="http://schemas.openxmlformats.org/officeDocument/2006/relationships/theme" Target="../theme/theme49.xml"/><Relationship Id="rId2" Type="http://schemas.openxmlformats.org/officeDocument/2006/relationships/slideLayout" Target="../slideLayouts/slideLayout530.xml"/><Relationship Id="rId1" Type="http://schemas.openxmlformats.org/officeDocument/2006/relationships/slideLayout" Target="../slideLayouts/slideLayout529.xml"/><Relationship Id="rId6" Type="http://schemas.openxmlformats.org/officeDocument/2006/relationships/slideLayout" Target="../slideLayouts/slideLayout534.xml"/><Relationship Id="rId11" Type="http://schemas.openxmlformats.org/officeDocument/2006/relationships/slideLayout" Target="../slideLayouts/slideLayout539.xml"/><Relationship Id="rId5" Type="http://schemas.openxmlformats.org/officeDocument/2006/relationships/slideLayout" Target="../slideLayouts/slideLayout533.xml"/><Relationship Id="rId10" Type="http://schemas.openxmlformats.org/officeDocument/2006/relationships/slideLayout" Target="../slideLayouts/slideLayout538.xml"/><Relationship Id="rId4" Type="http://schemas.openxmlformats.org/officeDocument/2006/relationships/slideLayout" Target="../slideLayouts/slideLayout532.xml"/><Relationship Id="rId9" Type="http://schemas.openxmlformats.org/officeDocument/2006/relationships/slideLayout" Target="../slideLayouts/slideLayout537.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7.xml"/><Relationship Id="rId3" Type="http://schemas.openxmlformats.org/officeDocument/2006/relationships/slideLayout" Target="../slideLayouts/slideLayout542.xml"/><Relationship Id="rId7" Type="http://schemas.openxmlformats.org/officeDocument/2006/relationships/slideLayout" Target="../slideLayouts/slideLayout546.xml"/><Relationship Id="rId12" Type="http://schemas.openxmlformats.org/officeDocument/2006/relationships/theme" Target="../theme/theme50.xml"/><Relationship Id="rId2" Type="http://schemas.openxmlformats.org/officeDocument/2006/relationships/slideLayout" Target="../slideLayouts/slideLayout541.xml"/><Relationship Id="rId1" Type="http://schemas.openxmlformats.org/officeDocument/2006/relationships/slideLayout" Target="../slideLayouts/slideLayout540.xml"/><Relationship Id="rId6" Type="http://schemas.openxmlformats.org/officeDocument/2006/relationships/slideLayout" Target="../slideLayouts/slideLayout545.xml"/><Relationship Id="rId11" Type="http://schemas.openxmlformats.org/officeDocument/2006/relationships/slideLayout" Target="../slideLayouts/slideLayout550.xml"/><Relationship Id="rId5" Type="http://schemas.openxmlformats.org/officeDocument/2006/relationships/slideLayout" Target="../slideLayouts/slideLayout544.xml"/><Relationship Id="rId10" Type="http://schemas.openxmlformats.org/officeDocument/2006/relationships/slideLayout" Target="../slideLayouts/slideLayout549.xml"/><Relationship Id="rId4" Type="http://schemas.openxmlformats.org/officeDocument/2006/relationships/slideLayout" Target="../slideLayouts/slideLayout543.xml"/><Relationship Id="rId9" Type="http://schemas.openxmlformats.org/officeDocument/2006/relationships/slideLayout" Target="../slideLayouts/slideLayout548.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8.xml"/><Relationship Id="rId3" Type="http://schemas.openxmlformats.org/officeDocument/2006/relationships/slideLayout" Target="../slideLayouts/slideLayout553.xml"/><Relationship Id="rId7" Type="http://schemas.openxmlformats.org/officeDocument/2006/relationships/slideLayout" Target="../slideLayouts/slideLayout557.xml"/><Relationship Id="rId12" Type="http://schemas.openxmlformats.org/officeDocument/2006/relationships/theme" Target="../theme/theme51.xml"/><Relationship Id="rId2" Type="http://schemas.openxmlformats.org/officeDocument/2006/relationships/slideLayout" Target="../slideLayouts/slideLayout552.xml"/><Relationship Id="rId1" Type="http://schemas.openxmlformats.org/officeDocument/2006/relationships/slideLayout" Target="../slideLayouts/slideLayout551.xml"/><Relationship Id="rId6" Type="http://schemas.openxmlformats.org/officeDocument/2006/relationships/slideLayout" Target="../slideLayouts/slideLayout556.xml"/><Relationship Id="rId11" Type="http://schemas.openxmlformats.org/officeDocument/2006/relationships/slideLayout" Target="../slideLayouts/slideLayout561.xml"/><Relationship Id="rId5" Type="http://schemas.openxmlformats.org/officeDocument/2006/relationships/slideLayout" Target="../slideLayouts/slideLayout555.xml"/><Relationship Id="rId10" Type="http://schemas.openxmlformats.org/officeDocument/2006/relationships/slideLayout" Target="../slideLayouts/slideLayout560.xml"/><Relationship Id="rId4" Type="http://schemas.openxmlformats.org/officeDocument/2006/relationships/slideLayout" Target="../slideLayouts/slideLayout554.xml"/><Relationship Id="rId9" Type="http://schemas.openxmlformats.org/officeDocument/2006/relationships/slideLayout" Target="../slideLayouts/slideLayout5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26418-9B27-4F5C-AC23-B0B5D089F6D3}" type="datetimeFigureOut">
              <a:rPr lang="es-AR" smtClean="0"/>
              <a:t>20/10/2018</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61D11E-FF22-4BAC-B6AC-02471F2FC98E}" type="slidenum">
              <a:rPr lang="es-AR" smtClean="0"/>
              <a:t>‹Nº›</a:t>
            </a:fld>
            <a:endParaRPr lang="es-AR"/>
          </a:p>
        </p:txBody>
      </p:sp>
    </p:spTree>
    <p:extLst>
      <p:ext uri="{BB962C8B-B14F-4D97-AF65-F5344CB8AC3E}">
        <p14:creationId xmlns:p14="http://schemas.microsoft.com/office/powerpoint/2010/main" val="1919060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2434457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285177444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13279149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70600496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52784038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276641292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35302598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418874074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751130207"/>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66500972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720355781"/>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8758335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A938B72-34CB-4BEB-9B41-3FBB22808A09}"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4058341181"/>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744318414"/>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38913282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458620433"/>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51274634"/>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2478847741"/>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75601441"/>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047094047"/>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006430819"/>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705876983"/>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5855443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545174565"/>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DA6F668A-8740-4EA2-85AD-9B25CF07A60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2677718816"/>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943197175"/>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618133400"/>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611076834"/>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416108517"/>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611459059"/>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811517721"/>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ES"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ES"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09D1E5B3-42DA-43F6-89BA-D1D36554E618}"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4169874116"/>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946553435"/>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3932764202"/>
      </p:ext>
    </p:extLst>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231144414"/>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4191261378"/>
      </p:ext>
    </p:extLst>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4046182896"/>
      </p:ext>
    </p:extLst>
  </p:cSld>
  <p:clrMap bg1="lt1" tx1="dk1" bg2="lt2" tx2="dk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4025847573"/>
      </p:ext>
    </p:extLst>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56E0120-329C-4C95-A35C-76AB5ECAB8C0}" type="datetimeFigureOut">
              <a:rPr lang="es-AR" smtClean="0">
                <a:solidFill>
                  <a:srgbClr val="564B3C"/>
                </a:solidFill>
              </a:rPr>
              <a:pPr/>
              <a:t>20/10/2018</a:t>
            </a:fld>
            <a:endParaRPr lang="es-AR">
              <a:solidFill>
                <a:srgbClr val="564B3C"/>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solidFill>
                <a:srgbClr val="564B3C"/>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1F5C142-8206-4F2E-BAE1-4F2E769E7365}" type="slidenum">
              <a:rPr lang="es-AR" smtClean="0">
                <a:solidFill>
                  <a:srgbClr val="564B3C"/>
                </a:solidFill>
              </a:rPr>
              <a:pPr/>
              <a:t>‹Nº›</a:t>
            </a:fld>
            <a:endParaRPr lang="es-AR">
              <a:solidFill>
                <a:srgbClr val="564B3C"/>
              </a:solidFill>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841741721"/>
      </p:ext>
    </p:extLst>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FA39ECC5-FCDF-468D-8DB5-55FBF4B3B65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418462774"/>
      </p:ext>
    </p:extLst>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FA39ECC5-FCDF-468D-8DB5-55FBF4B3B65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427837221"/>
      </p:ext>
    </p:extLst>
  </p:cSld>
  <p:clrMap bg1="lt1" tx1="dk1" bg2="lt2" tx2="dk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FA39ECC5-FCDF-468D-8DB5-55FBF4B3B65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67330494"/>
      </p:ext>
    </p:extLst>
  </p:cSld>
  <p:clrMap bg1="lt1" tx1="dk1" bg2="lt2" tx2="dk2" accent1="accent1" accent2="accent2" accent3="accent3" accent4="accent4" accent5="accent5" accent6="accent6" hlink="hlink" folHlink="folHlink"/>
  <p:sldLayoutIdLst>
    <p:sldLayoutId id="2147484177" r:id="rId1"/>
    <p:sldLayoutId id="2147484178" r:id="rId2"/>
    <p:sldLayoutId id="2147484179" r:id="rId3"/>
    <p:sldLayoutId id="2147484180" r:id="rId4"/>
    <p:sldLayoutId id="2147484181" r:id="rId5"/>
    <p:sldLayoutId id="2147484182" r:id="rId6"/>
    <p:sldLayoutId id="2147484183" r:id="rId7"/>
    <p:sldLayoutId id="2147484184" r:id="rId8"/>
    <p:sldLayoutId id="2147484185" r:id="rId9"/>
    <p:sldLayoutId id="2147484186" r:id="rId10"/>
    <p:sldLayoutId id="214748418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FA39ECC5-FCDF-468D-8DB5-55FBF4B3B65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956950488"/>
      </p:ext>
    </p:extLst>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FA39ECC5-FCDF-468D-8DB5-55FBF4B3B65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2517747689"/>
      </p:ext>
    </p:extLst>
  </p:cSld>
  <p:clrMap bg1="lt1" tx1="dk1" bg2="lt2" tx2="dk2" accent1="accent1" accent2="accent2" accent3="accent3" accent4="accent4" accent5="accent5" accent6="accent6" hlink="hlink" folHlink="folHlink"/>
  <p:sldLayoutIdLst>
    <p:sldLayoutId id="2147484201" r:id="rId1"/>
    <p:sldLayoutId id="2147484202" r:id="rId2"/>
    <p:sldLayoutId id="2147484203" r:id="rId3"/>
    <p:sldLayoutId id="2147484204" r:id="rId4"/>
    <p:sldLayoutId id="2147484205" r:id="rId5"/>
    <p:sldLayoutId id="2147484206" r:id="rId6"/>
    <p:sldLayoutId id="2147484207" r:id="rId7"/>
    <p:sldLayoutId id="2147484208" r:id="rId8"/>
    <p:sldLayoutId id="2147484209" r:id="rId9"/>
    <p:sldLayoutId id="2147484210" r:id="rId10"/>
    <p:sldLayoutId id="214748421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FA39ECC5-FCDF-468D-8DB5-55FBF4B3B65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2921613183"/>
      </p:ext>
    </p:extLst>
  </p:cSld>
  <p:clrMap bg1="lt1" tx1="dk1" bg2="lt2" tx2="dk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FA39ECC5-FCDF-468D-8DB5-55FBF4B3B65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125612853"/>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FA39ECC5-FCDF-468D-8DB5-55FBF4B3B65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832552791"/>
      </p:ext>
    </p:extLst>
  </p:cSld>
  <p:clrMap bg1="lt1" tx1="dk1" bg2="lt2" tx2="dk2" accent1="accent1" accent2="accent2" accent3="accent3" accent4="accent4" accent5="accent5" accent6="accent6" hlink="hlink" folHlink="folHlink"/>
  <p:sldLayoutIdLst>
    <p:sldLayoutId id="2147484237" r:id="rId1"/>
    <p:sldLayoutId id="2147484238" r:id="rId2"/>
    <p:sldLayoutId id="2147484239" r:id="rId3"/>
    <p:sldLayoutId id="2147484240" r:id="rId4"/>
    <p:sldLayoutId id="2147484241" r:id="rId5"/>
    <p:sldLayoutId id="2147484242" r:id="rId6"/>
    <p:sldLayoutId id="2147484243" r:id="rId7"/>
    <p:sldLayoutId id="2147484244" r:id="rId8"/>
    <p:sldLayoutId id="2147484245" r:id="rId9"/>
    <p:sldLayoutId id="2147484246" r:id="rId10"/>
    <p:sldLayoutId id="214748424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FA39ECC5-FCDF-468D-8DB5-55FBF4B3B65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82756000"/>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ángulo 6"/>
          <p:cNvSpPr/>
          <p:nvPr/>
        </p:nvSpPr>
        <p:spPr bwMode="gray">
          <a:xfrm>
            <a:off x="8915400" y="0"/>
            <a:ext cx="2286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8" name="Rectángulo 7"/>
          <p:cNvSpPr/>
          <p:nvPr/>
        </p:nvSpPr>
        <p:spPr bwMode="ltGray">
          <a:xfrm>
            <a:off x="462978"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gray">
          <a:xfrm>
            <a:off x="0" y="0"/>
            <a:ext cx="4572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3" name="Rectángulo 12"/>
          <p:cNvSpPr/>
          <p:nvPr/>
        </p:nvSpPr>
        <p:spPr bwMode="black">
          <a:xfrm>
            <a:off x="462978" y="736219"/>
            <a:ext cx="457200"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dirty="0">
              <a:solidFill>
                <a:srgbClr val="FFFFFF"/>
              </a:solidFill>
            </a:endParaRPr>
          </a:p>
        </p:txBody>
      </p:sp>
      <p:cxnSp>
        <p:nvCxnSpPr>
          <p:cNvPr id="14" name="Conector recto 13"/>
          <p:cNvCxnSpPr/>
          <p:nvPr/>
        </p:nvCxnSpPr>
        <p:spPr bwMode="white">
          <a:xfrm>
            <a:off x="462978" y="7362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p:cNvCxnSpPr/>
          <p:nvPr/>
        </p:nvCxnSpPr>
        <p:spPr bwMode="white">
          <a:xfrm>
            <a:off x="462978" y="13458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
          <p:cNvSpPr>
            <a:spLocks/>
          </p:cNvSpPr>
          <p:nvPr/>
        </p:nvSpPr>
        <p:spPr bwMode="white">
          <a:xfrm>
            <a:off x="567220" y="898103"/>
            <a:ext cx="25208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68580" tIns="34290" rIns="68580" bIns="34290" numCol="1" rtlCol="0" anchor="t" anchorCtr="0" compatLnSpc="1">
            <a:prstTxWarp prst="textNoShape">
              <a:avLst/>
            </a:prstTxWarp>
          </a:bodyPr>
          <a:lstStyle/>
          <a:p>
            <a:endParaRPr lang="es-ES" sz="1350" dirty="0">
              <a:solidFill>
                <a:srgbClr val="465562"/>
              </a:solidFill>
            </a:endParaRPr>
          </a:p>
        </p:txBody>
      </p:sp>
      <p:cxnSp>
        <p:nvCxnSpPr>
          <p:cNvPr id="16" name="Conector recto 15"/>
          <p:cNvCxnSpPr/>
          <p:nvPr/>
        </p:nvCxnSpPr>
        <p:spPr bwMode="white">
          <a:xfrm>
            <a:off x="462978"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Marcador de posición de título 1"/>
          <p:cNvSpPr>
            <a:spLocks noGrp="1"/>
          </p:cNvSpPr>
          <p:nvPr>
            <p:ph type="title"/>
          </p:nvPr>
        </p:nvSpPr>
        <p:spPr>
          <a:xfrm>
            <a:off x="1195389" y="177802"/>
            <a:ext cx="7339012" cy="1239837"/>
          </a:xfrm>
          <a:prstGeom prst="rect">
            <a:avLst/>
          </a:prstGeom>
        </p:spPr>
        <p:txBody>
          <a:bodyPr vert="horz" lIns="91440" tIns="45720" rIns="91440" bIns="45720" rtlCol="0" anchor="b">
            <a:normAutofit/>
          </a:bodyPr>
          <a:lstStyle/>
          <a:p>
            <a:pPr rtl="0"/>
            <a:r>
              <a:rPr lang="es-ES" noProof="0" dirty="0"/>
              <a:t>Haga clic para modificar el estilo de título del patrón</a:t>
            </a:r>
          </a:p>
        </p:txBody>
      </p:sp>
      <p:sp>
        <p:nvSpPr>
          <p:cNvPr id="3" name="Marcador de posición de texto 2"/>
          <p:cNvSpPr>
            <a:spLocks noGrp="1"/>
          </p:cNvSpPr>
          <p:nvPr>
            <p:ph type="body" idx="1"/>
          </p:nvPr>
        </p:nvSpPr>
        <p:spPr>
          <a:xfrm>
            <a:off x="1195389" y="1600200"/>
            <a:ext cx="7339012" cy="4572000"/>
          </a:xfrm>
          <a:prstGeom prst="rect">
            <a:avLst/>
          </a:prstGeom>
        </p:spPr>
        <p:txBody>
          <a:bodyPr vert="horz" lIns="91440" tIns="45720" rIns="91440" bIns="45720" rtlCol="0">
            <a:normAutofit/>
          </a:bodyPr>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 name="Marcador de posición de fecha 3"/>
          <p:cNvSpPr>
            <a:spLocks noGrp="1"/>
          </p:cNvSpPr>
          <p:nvPr>
            <p:ph type="dt" sz="half" idx="2"/>
          </p:nvPr>
        </p:nvSpPr>
        <p:spPr>
          <a:xfrm>
            <a:off x="3886200" y="6356353"/>
            <a:ext cx="914401" cy="365125"/>
          </a:xfrm>
          <a:prstGeom prst="rect">
            <a:avLst/>
          </a:prstGeom>
        </p:spPr>
        <p:txBody>
          <a:bodyPr vert="horz" lIns="91440" tIns="45720" rIns="91440" bIns="45720" rtlCol="0" anchor="ctr"/>
          <a:lstStyle>
            <a:lvl1pPr algn="l">
              <a:defRPr sz="900" cap="all" baseline="0">
                <a:solidFill>
                  <a:schemeClr val="tx1"/>
                </a:solidFill>
              </a:defRPr>
            </a:lvl1pPr>
          </a:lstStyle>
          <a:p>
            <a:fld id="{75031EA3-1207-456F-B1A7-F20CDD0C2E7B}" type="datetime1">
              <a:rPr lang="es-ES" smtClean="0">
                <a:solidFill>
                  <a:srgbClr val="465562"/>
                </a:solidFill>
              </a:rPr>
              <a:pPr/>
              <a:t>20/10/2018</a:t>
            </a:fld>
            <a:endParaRPr lang="es-ES" dirty="0">
              <a:solidFill>
                <a:srgbClr val="465562"/>
              </a:solidFill>
            </a:endParaRPr>
          </a:p>
        </p:txBody>
      </p:sp>
      <p:sp>
        <p:nvSpPr>
          <p:cNvPr id="5" name="Marcador de posición de pie de página 4"/>
          <p:cNvSpPr>
            <a:spLocks noGrp="1"/>
          </p:cNvSpPr>
          <p:nvPr>
            <p:ph type="ftr" sz="quarter" idx="3"/>
          </p:nvPr>
        </p:nvSpPr>
        <p:spPr>
          <a:xfrm>
            <a:off x="4948239" y="6356353"/>
            <a:ext cx="2981325" cy="365125"/>
          </a:xfrm>
          <a:prstGeom prst="rect">
            <a:avLst/>
          </a:prstGeom>
        </p:spPr>
        <p:txBody>
          <a:bodyPr vert="horz" lIns="91440" tIns="45720" rIns="91440" bIns="45720" rtlCol="0" anchor="ctr"/>
          <a:lstStyle>
            <a:lvl1pPr algn="ctr">
              <a:defRPr sz="900" cap="all" baseline="0">
                <a:solidFill>
                  <a:schemeClr val="tx1"/>
                </a:solidFill>
              </a:defRPr>
            </a:lvl1pPr>
          </a:lstStyle>
          <a:p>
            <a:r>
              <a:rPr lang="es-ES" dirty="0">
                <a:solidFill>
                  <a:srgbClr val="465562"/>
                </a:solidFill>
              </a:rPr>
              <a:t>Agregar un pie de página</a:t>
            </a:r>
          </a:p>
        </p:txBody>
      </p:sp>
      <p:sp>
        <p:nvSpPr>
          <p:cNvPr id="6" name="Marcador de posición de número de diapositiva 5"/>
          <p:cNvSpPr>
            <a:spLocks noGrp="1"/>
          </p:cNvSpPr>
          <p:nvPr>
            <p:ph type="sldNum" sz="quarter" idx="4"/>
          </p:nvPr>
        </p:nvSpPr>
        <p:spPr>
          <a:xfrm>
            <a:off x="8077201" y="6356353"/>
            <a:ext cx="457200" cy="365125"/>
          </a:xfrm>
          <a:prstGeom prst="rect">
            <a:avLst/>
          </a:prstGeom>
        </p:spPr>
        <p:txBody>
          <a:bodyPr vert="horz" lIns="91440" tIns="45720" rIns="91440" bIns="45720" rtlCol="0" anchor="ctr"/>
          <a:lstStyle>
            <a:lvl1pPr algn="r">
              <a:defRPr sz="900" cap="all" baseline="0">
                <a:solidFill>
                  <a:schemeClr val="tx1"/>
                </a:solidFill>
              </a:defRPr>
            </a:lvl1pPr>
          </a:lstStyle>
          <a:p>
            <a:fld id="{7DC1BBB0-96F0-4077-A278-0F3FB5C104D3}" type="slidenum">
              <a:rPr lang="es-ES" smtClean="0">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91646827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 id="2147484266" r:id="rId6"/>
    <p:sldLayoutId id="2147484267" r:id="rId7"/>
    <p:sldLayoutId id="2147484268" r:id="rId8"/>
    <p:sldLayoutId id="2147484269" r:id="rId9"/>
    <p:sldLayoutId id="2147484270" r:id="rId10"/>
    <p:sldLayoutId id="21474842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l" defTabSz="685800" rtl="0" eaLnBrk="1" latinLnBrk="0" hangingPunct="1">
        <a:lnSpc>
          <a:spcPct val="90000"/>
        </a:lnSpc>
        <a:spcBef>
          <a:spcPct val="0"/>
        </a:spcBef>
        <a:buNone/>
        <a:defRPr sz="2700" kern="1200">
          <a:solidFill>
            <a:schemeClr val="tx1">
              <a:lumMod val="75000"/>
            </a:schemeClr>
          </a:solidFill>
          <a:latin typeface="+mj-lt"/>
          <a:ea typeface="+mj-ea"/>
          <a:cs typeface="+mj-cs"/>
        </a:defRPr>
      </a:lvl1pPr>
    </p:titleStyle>
    <p:bodyStyle>
      <a:lvl1pPr marL="185166" indent="-185166" algn="l" defTabSz="685800" rtl="0" eaLnBrk="1" latinLnBrk="0" hangingPunct="1">
        <a:lnSpc>
          <a:spcPct val="90000"/>
        </a:lnSpc>
        <a:spcBef>
          <a:spcPts val="1050"/>
        </a:spcBef>
        <a:buFont typeface="Euphemia" pitchFamily="34" charset="0"/>
        <a:buChar char="›"/>
        <a:defRPr sz="2100" kern="1200">
          <a:solidFill>
            <a:schemeClr val="tx1"/>
          </a:solidFill>
          <a:latin typeface="+mn-lt"/>
          <a:ea typeface="+mn-ea"/>
          <a:cs typeface="+mn-cs"/>
        </a:defRPr>
      </a:lvl1pPr>
      <a:lvl2pPr marL="459486" indent="-185166" algn="l" defTabSz="685800" rtl="0" eaLnBrk="1" latinLnBrk="0" hangingPunct="1">
        <a:lnSpc>
          <a:spcPct val="90000"/>
        </a:lnSpc>
        <a:spcBef>
          <a:spcPts val="450"/>
        </a:spcBef>
        <a:buFont typeface="Euphemia" pitchFamily="34" charset="0"/>
        <a:buChar char="–"/>
        <a:defRPr sz="1800" kern="1200">
          <a:solidFill>
            <a:schemeClr val="tx1"/>
          </a:solidFill>
          <a:latin typeface="+mn-lt"/>
          <a:ea typeface="+mn-ea"/>
          <a:cs typeface="+mn-cs"/>
        </a:defRPr>
      </a:lvl2pPr>
      <a:lvl3pPr marL="733806" indent="-185166" algn="l" defTabSz="685800" rtl="0" eaLnBrk="1" latinLnBrk="0" hangingPunct="1">
        <a:lnSpc>
          <a:spcPct val="90000"/>
        </a:lnSpc>
        <a:spcBef>
          <a:spcPts val="450"/>
        </a:spcBef>
        <a:buFont typeface="Euphemia" pitchFamily="34" charset="0"/>
        <a:buChar char="›"/>
        <a:defRPr sz="1500" kern="1200">
          <a:solidFill>
            <a:schemeClr val="tx1"/>
          </a:solidFill>
          <a:latin typeface="+mn-lt"/>
          <a:ea typeface="+mn-ea"/>
          <a:cs typeface="+mn-cs"/>
        </a:defRPr>
      </a:lvl3pPr>
      <a:lvl4pPr marL="1008126" indent="-185166" algn="l" defTabSz="685800" rtl="0" eaLnBrk="1" latinLnBrk="0" hangingPunct="1">
        <a:lnSpc>
          <a:spcPct val="90000"/>
        </a:lnSpc>
        <a:spcBef>
          <a:spcPts val="450"/>
        </a:spcBef>
        <a:buFont typeface="Arial" pitchFamily="34" charset="0"/>
        <a:buChar char="–"/>
        <a:defRPr sz="1350" kern="1200">
          <a:solidFill>
            <a:schemeClr val="tx1"/>
          </a:solidFill>
          <a:latin typeface="+mn-lt"/>
          <a:ea typeface="+mn-ea"/>
          <a:cs typeface="+mn-cs"/>
        </a:defRPr>
      </a:lvl4pPr>
      <a:lvl5pPr marL="1282446" indent="-185166" algn="l" defTabSz="685800" rtl="0" eaLnBrk="1" latinLnBrk="0" hangingPunct="1">
        <a:lnSpc>
          <a:spcPct val="90000"/>
        </a:lnSpc>
        <a:spcBef>
          <a:spcPts val="450"/>
        </a:spcBef>
        <a:buFont typeface="Euphemia" pitchFamily="34" charset="0"/>
        <a:buChar char="›"/>
        <a:defRPr sz="1350" kern="1200">
          <a:solidFill>
            <a:schemeClr val="tx1"/>
          </a:solidFill>
          <a:latin typeface="+mn-lt"/>
          <a:ea typeface="+mn-ea"/>
          <a:cs typeface="+mn-cs"/>
        </a:defRPr>
      </a:lvl5pPr>
      <a:lvl6pPr marL="1556766" indent="-185166" algn="l" defTabSz="685800" rtl="0" eaLnBrk="1" latinLnBrk="0" hangingPunct="1">
        <a:lnSpc>
          <a:spcPct val="90000"/>
        </a:lnSpc>
        <a:spcBef>
          <a:spcPts val="450"/>
        </a:spcBef>
        <a:buFont typeface="Euphemia" pitchFamily="34" charset="0"/>
        <a:buChar char="–"/>
        <a:defRPr sz="1350" kern="1200">
          <a:solidFill>
            <a:schemeClr val="tx1"/>
          </a:solidFill>
          <a:latin typeface="+mn-lt"/>
          <a:ea typeface="+mn-ea"/>
          <a:cs typeface="+mn-cs"/>
        </a:defRPr>
      </a:lvl6pPr>
      <a:lvl7pPr marL="1831086" indent="-185166" algn="l" defTabSz="685800" rtl="0" eaLnBrk="1" latinLnBrk="0" hangingPunct="1">
        <a:lnSpc>
          <a:spcPct val="90000"/>
        </a:lnSpc>
        <a:spcBef>
          <a:spcPts val="450"/>
        </a:spcBef>
        <a:buFont typeface="Euphemia" pitchFamily="34" charset="0"/>
        <a:buChar char="›"/>
        <a:defRPr sz="1350" kern="1200">
          <a:solidFill>
            <a:schemeClr val="tx1"/>
          </a:solidFill>
          <a:latin typeface="+mn-lt"/>
          <a:ea typeface="+mn-ea"/>
          <a:cs typeface="+mn-cs"/>
        </a:defRPr>
      </a:lvl7pPr>
      <a:lvl8pPr marL="2105406" indent="-185166" algn="l" defTabSz="685800" rtl="0" eaLnBrk="1" latinLnBrk="0" hangingPunct="1">
        <a:lnSpc>
          <a:spcPct val="90000"/>
        </a:lnSpc>
        <a:spcBef>
          <a:spcPts val="450"/>
        </a:spcBef>
        <a:buFont typeface="Euphemia" pitchFamily="34" charset="0"/>
        <a:buChar char="–"/>
        <a:defRPr sz="1350" kern="1200" baseline="0">
          <a:solidFill>
            <a:schemeClr val="tx1"/>
          </a:solidFill>
          <a:latin typeface="+mn-lt"/>
          <a:ea typeface="+mn-ea"/>
          <a:cs typeface="+mn-cs"/>
        </a:defRPr>
      </a:lvl8pPr>
      <a:lvl9pPr marL="2379726" indent="-185166" algn="l" defTabSz="685800" rtl="0" eaLnBrk="1" latinLnBrk="0" hangingPunct="1">
        <a:lnSpc>
          <a:spcPct val="90000"/>
        </a:lnSpc>
        <a:spcBef>
          <a:spcPts val="450"/>
        </a:spcBef>
        <a:buFont typeface="Euphemia" pitchFamily="34" charset="0"/>
        <a:buChar char="›"/>
        <a:defRPr sz="1350" kern="1200" baseline="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orient="horz" pos="2160">
          <p15:clr>
            <a:srgbClr val="F26B43"/>
          </p15:clr>
        </p15:guide>
        <p15:guide id="4294967295" pos="3839">
          <p15:clr>
            <a:srgbClr val="F26B43"/>
          </p15:clr>
        </p15:guide>
      </p15:sldGuideLst>
    </p:ext>
  </p:extLst>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ángulo 6"/>
          <p:cNvSpPr/>
          <p:nvPr/>
        </p:nvSpPr>
        <p:spPr bwMode="gray">
          <a:xfrm>
            <a:off x="8915400" y="0"/>
            <a:ext cx="2286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8" name="Rectángulo 7"/>
          <p:cNvSpPr/>
          <p:nvPr/>
        </p:nvSpPr>
        <p:spPr bwMode="ltGray">
          <a:xfrm>
            <a:off x="462978"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9" name="Rectángulo 8"/>
          <p:cNvSpPr/>
          <p:nvPr/>
        </p:nvSpPr>
        <p:spPr bwMode="gray">
          <a:xfrm>
            <a:off x="0" y="0"/>
            <a:ext cx="4572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s-ES" sz="1350" dirty="0">
              <a:solidFill>
                <a:srgbClr val="FFFFFF"/>
              </a:solidFill>
            </a:endParaRPr>
          </a:p>
        </p:txBody>
      </p:sp>
      <p:sp>
        <p:nvSpPr>
          <p:cNvPr id="13" name="Rectángulo 12"/>
          <p:cNvSpPr/>
          <p:nvPr/>
        </p:nvSpPr>
        <p:spPr bwMode="black">
          <a:xfrm>
            <a:off x="462978" y="736219"/>
            <a:ext cx="457200"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dirty="0">
              <a:solidFill>
                <a:srgbClr val="FFFFFF"/>
              </a:solidFill>
            </a:endParaRPr>
          </a:p>
        </p:txBody>
      </p:sp>
      <p:cxnSp>
        <p:nvCxnSpPr>
          <p:cNvPr id="14" name="Conector recto 13"/>
          <p:cNvCxnSpPr/>
          <p:nvPr/>
        </p:nvCxnSpPr>
        <p:spPr bwMode="white">
          <a:xfrm>
            <a:off x="462978" y="7362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p:cNvCxnSpPr/>
          <p:nvPr/>
        </p:nvCxnSpPr>
        <p:spPr bwMode="white">
          <a:xfrm>
            <a:off x="462978" y="13458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
          <p:cNvSpPr>
            <a:spLocks/>
          </p:cNvSpPr>
          <p:nvPr/>
        </p:nvSpPr>
        <p:spPr bwMode="white">
          <a:xfrm>
            <a:off x="567220" y="898103"/>
            <a:ext cx="25208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68580" tIns="34290" rIns="68580" bIns="34290" numCol="1" rtlCol="0" anchor="t" anchorCtr="0" compatLnSpc="1">
            <a:prstTxWarp prst="textNoShape">
              <a:avLst/>
            </a:prstTxWarp>
          </a:bodyPr>
          <a:lstStyle/>
          <a:p>
            <a:endParaRPr lang="es-ES" sz="1350" dirty="0">
              <a:solidFill>
                <a:srgbClr val="465562"/>
              </a:solidFill>
            </a:endParaRPr>
          </a:p>
        </p:txBody>
      </p:sp>
      <p:cxnSp>
        <p:nvCxnSpPr>
          <p:cNvPr id="16" name="Conector recto 15"/>
          <p:cNvCxnSpPr/>
          <p:nvPr/>
        </p:nvCxnSpPr>
        <p:spPr bwMode="white">
          <a:xfrm>
            <a:off x="462978"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Marcador de posición de título 1"/>
          <p:cNvSpPr>
            <a:spLocks noGrp="1"/>
          </p:cNvSpPr>
          <p:nvPr>
            <p:ph type="title"/>
          </p:nvPr>
        </p:nvSpPr>
        <p:spPr>
          <a:xfrm>
            <a:off x="1195389" y="177802"/>
            <a:ext cx="7339012" cy="1239837"/>
          </a:xfrm>
          <a:prstGeom prst="rect">
            <a:avLst/>
          </a:prstGeom>
        </p:spPr>
        <p:txBody>
          <a:bodyPr vert="horz" lIns="91440" tIns="45720" rIns="91440" bIns="45720" rtlCol="0" anchor="b">
            <a:normAutofit/>
          </a:bodyPr>
          <a:lstStyle/>
          <a:p>
            <a:pPr rtl="0"/>
            <a:r>
              <a:rPr lang="es-ES" noProof="0" dirty="0"/>
              <a:t>Haga clic para modificar el estilo de título del patrón</a:t>
            </a:r>
          </a:p>
        </p:txBody>
      </p:sp>
      <p:sp>
        <p:nvSpPr>
          <p:cNvPr id="3" name="Marcador de posición de texto 2"/>
          <p:cNvSpPr>
            <a:spLocks noGrp="1"/>
          </p:cNvSpPr>
          <p:nvPr>
            <p:ph type="body" idx="1"/>
          </p:nvPr>
        </p:nvSpPr>
        <p:spPr>
          <a:xfrm>
            <a:off x="1195389" y="1600200"/>
            <a:ext cx="7339012" cy="4572000"/>
          </a:xfrm>
          <a:prstGeom prst="rect">
            <a:avLst/>
          </a:prstGeom>
        </p:spPr>
        <p:txBody>
          <a:bodyPr vert="horz" lIns="91440" tIns="45720" rIns="91440" bIns="45720" rtlCol="0">
            <a:normAutofit/>
          </a:bodyPr>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 name="Marcador de posición de fecha 3"/>
          <p:cNvSpPr>
            <a:spLocks noGrp="1"/>
          </p:cNvSpPr>
          <p:nvPr>
            <p:ph type="dt" sz="half" idx="2"/>
          </p:nvPr>
        </p:nvSpPr>
        <p:spPr>
          <a:xfrm>
            <a:off x="3886200" y="6356353"/>
            <a:ext cx="914401" cy="365125"/>
          </a:xfrm>
          <a:prstGeom prst="rect">
            <a:avLst/>
          </a:prstGeom>
        </p:spPr>
        <p:txBody>
          <a:bodyPr vert="horz" lIns="91440" tIns="45720" rIns="91440" bIns="45720" rtlCol="0" anchor="ctr"/>
          <a:lstStyle>
            <a:lvl1pPr algn="l">
              <a:defRPr sz="900" cap="all" baseline="0">
                <a:solidFill>
                  <a:schemeClr val="tx1"/>
                </a:solidFill>
              </a:defRPr>
            </a:lvl1pPr>
          </a:lstStyle>
          <a:p>
            <a:fld id="{75031EA3-1207-456F-B1A7-F20CDD0C2E7B}" type="datetime1">
              <a:rPr lang="es-ES" smtClean="0">
                <a:solidFill>
                  <a:srgbClr val="465562"/>
                </a:solidFill>
              </a:rPr>
              <a:pPr/>
              <a:t>20/10/2018</a:t>
            </a:fld>
            <a:endParaRPr lang="es-ES" dirty="0">
              <a:solidFill>
                <a:srgbClr val="465562"/>
              </a:solidFill>
            </a:endParaRPr>
          </a:p>
        </p:txBody>
      </p:sp>
      <p:sp>
        <p:nvSpPr>
          <p:cNvPr id="5" name="Marcador de posición de pie de página 4"/>
          <p:cNvSpPr>
            <a:spLocks noGrp="1"/>
          </p:cNvSpPr>
          <p:nvPr>
            <p:ph type="ftr" sz="quarter" idx="3"/>
          </p:nvPr>
        </p:nvSpPr>
        <p:spPr>
          <a:xfrm>
            <a:off x="4948239" y="6356353"/>
            <a:ext cx="2981325" cy="365125"/>
          </a:xfrm>
          <a:prstGeom prst="rect">
            <a:avLst/>
          </a:prstGeom>
        </p:spPr>
        <p:txBody>
          <a:bodyPr vert="horz" lIns="91440" tIns="45720" rIns="91440" bIns="45720" rtlCol="0" anchor="ctr"/>
          <a:lstStyle>
            <a:lvl1pPr algn="ctr">
              <a:defRPr sz="900" cap="all" baseline="0">
                <a:solidFill>
                  <a:schemeClr val="tx1"/>
                </a:solidFill>
              </a:defRPr>
            </a:lvl1pPr>
          </a:lstStyle>
          <a:p>
            <a:r>
              <a:rPr lang="es-ES" dirty="0">
                <a:solidFill>
                  <a:srgbClr val="465562"/>
                </a:solidFill>
              </a:rPr>
              <a:t>Agregar un pie de página</a:t>
            </a:r>
          </a:p>
        </p:txBody>
      </p:sp>
      <p:sp>
        <p:nvSpPr>
          <p:cNvPr id="6" name="Marcador de posición de número de diapositiva 5"/>
          <p:cNvSpPr>
            <a:spLocks noGrp="1"/>
          </p:cNvSpPr>
          <p:nvPr>
            <p:ph type="sldNum" sz="quarter" idx="4"/>
          </p:nvPr>
        </p:nvSpPr>
        <p:spPr>
          <a:xfrm>
            <a:off x="8077201" y="6356353"/>
            <a:ext cx="457200" cy="365125"/>
          </a:xfrm>
          <a:prstGeom prst="rect">
            <a:avLst/>
          </a:prstGeom>
        </p:spPr>
        <p:txBody>
          <a:bodyPr vert="horz" lIns="91440" tIns="45720" rIns="91440" bIns="45720" rtlCol="0" anchor="ctr"/>
          <a:lstStyle>
            <a:lvl1pPr algn="r">
              <a:defRPr sz="900" cap="all" baseline="0">
                <a:solidFill>
                  <a:schemeClr val="tx1"/>
                </a:solidFill>
              </a:defRPr>
            </a:lvl1pPr>
          </a:lstStyle>
          <a:p>
            <a:fld id="{7DC1BBB0-96F0-4077-A278-0F3FB5C104D3}" type="slidenum">
              <a:rPr lang="es-ES" smtClean="0">
                <a:solidFill>
                  <a:srgbClr val="465562"/>
                </a:solidFill>
              </a:rPr>
              <a:pPr/>
              <a:t>‹Nº›</a:t>
            </a:fld>
            <a:endParaRPr lang="es-ES" dirty="0">
              <a:solidFill>
                <a:srgbClr val="465562"/>
              </a:solidFill>
            </a:endParaRPr>
          </a:p>
        </p:txBody>
      </p:sp>
    </p:spTree>
    <p:extLst>
      <p:ext uri="{BB962C8B-B14F-4D97-AF65-F5344CB8AC3E}">
        <p14:creationId xmlns:p14="http://schemas.microsoft.com/office/powerpoint/2010/main" val="1314541512"/>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l" defTabSz="685800" rtl="0" eaLnBrk="1" latinLnBrk="0" hangingPunct="1">
        <a:lnSpc>
          <a:spcPct val="90000"/>
        </a:lnSpc>
        <a:spcBef>
          <a:spcPct val="0"/>
        </a:spcBef>
        <a:buNone/>
        <a:defRPr sz="2700" kern="1200">
          <a:solidFill>
            <a:schemeClr val="tx1">
              <a:lumMod val="75000"/>
            </a:schemeClr>
          </a:solidFill>
          <a:latin typeface="+mj-lt"/>
          <a:ea typeface="+mj-ea"/>
          <a:cs typeface="+mj-cs"/>
        </a:defRPr>
      </a:lvl1pPr>
    </p:titleStyle>
    <p:bodyStyle>
      <a:lvl1pPr marL="185166" indent="-185166" algn="l" defTabSz="685800" rtl="0" eaLnBrk="1" latinLnBrk="0" hangingPunct="1">
        <a:lnSpc>
          <a:spcPct val="90000"/>
        </a:lnSpc>
        <a:spcBef>
          <a:spcPts val="1050"/>
        </a:spcBef>
        <a:buFont typeface="Euphemia" pitchFamily="34" charset="0"/>
        <a:buChar char="›"/>
        <a:defRPr sz="2100" kern="1200">
          <a:solidFill>
            <a:schemeClr val="tx1"/>
          </a:solidFill>
          <a:latin typeface="+mn-lt"/>
          <a:ea typeface="+mn-ea"/>
          <a:cs typeface="+mn-cs"/>
        </a:defRPr>
      </a:lvl1pPr>
      <a:lvl2pPr marL="459486" indent="-185166" algn="l" defTabSz="685800" rtl="0" eaLnBrk="1" latinLnBrk="0" hangingPunct="1">
        <a:lnSpc>
          <a:spcPct val="90000"/>
        </a:lnSpc>
        <a:spcBef>
          <a:spcPts val="450"/>
        </a:spcBef>
        <a:buFont typeface="Euphemia" pitchFamily="34" charset="0"/>
        <a:buChar char="–"/>
        <a:defRPr sz="1800" kern="1200">
          <a:solidFill>
            <a:schemeClr val="tx1"/>
          </a:solidFill>
          <a:latin typeface="+mn-lt"/>
          <a:ea typeface="+mn-ea"/>
          <a:cs typeface="+mn-cs"/>
        </a:defRPr>
      </a:lvl2pPr>
      <a:lvl3pPr marL="733806" indent="-185166" algn="l" defTabSz="685800" rtl="0" eaLnBrk="1" latinLnBrk="0" hangingPunct="1">
        <a:lnSpc>
          <a:spcPct val="90000"/>
        </a:lnSpc>
        <a:spcBef>
          <a:spcPts val="450"/>
        </a:spcBef>
        <a:buFont typeface="Euphemia" pitchFamily="34" charset="0"/>
        <a:buChar char="›"/>
        <a:defRPr sz="1500" kern="1200">
          <a:solidFill>
            <a:schemeClr val="tx1"/>
          </a:solidFill>
          <a:latin typeface="+mn-lt"/>
          <a:ea typeface="+mn-ea"/>
          <a:cs typeface="+mn-cs"/>
        </a:defRPr>
      </a:lvl3pPr>
      <a:lvl4pPr marL="1008126" indent="-185166" algn="l" defTabSz="685800" rtl="0" eaLnBrk="1" latinLnBrk="0" hangingPunct="1">
        <a:lnSpc>
          <a:spcPct val="90000"/>
        </a:lnSpc>
        <a:spcBef>
          <a:spcPts val="450"/>
        </a:spcBef>
        <a:buFont typeface="Arial" pitchFamily="34" charset="0"/>
        <a:buChar char="–"/>
        <a:defRPr sz="1350" kern="1200">
          <a:solidFill>
            <a:schemeClr val="tx1"/>
          </a:solidFill>
          <a:latin typeface="+mn-lt"/>
          <a:ea typeface="+mn-ea"/>
          <a:cs typeface="+mn-cs"/>
        </a:defRPr>
      </a:lvl4pPr>
      <a:lvl5pPr marL="1282446" indent="-185166" algn="l" defTabSz="685800" rtl="0" eaLnBrk="1" latinLnBrk="0" hangingPunct="1">
        <a:lnSpc>
          <a:spcPct val="90000"/>
        </a:lnSpc>
        <a:spcBef>
          <a:spcPts val="450"/>
        </a:spcBef>
        <a:buFont typeface="Euphemia" pitchFamily="34" charset="0"/>
        <a:buChar char="›"/>
        <a:defRPr sz="1350" kern="1200">
          <a:solidFill>
            <a:schemeClr val="tx1"/>
          </a:solidFill>
          <a:latin typeface="+mn-lt"/>
          <a:ea typeface="+mn-ea"/>
          <a:cs typeface="+mn-cs"/>
        </a:defRPr>
      </a:lvl5pPr>
      <a:lvl6pPr marL="1556766" indent="-185166" algn="l" defTabSz="685800" rtl="0" eaLnBrk="1" latinLnBrk="0" hangingPunct="1">
        <a:lnSpc>
          <a:spcPct val="90000"/>
        </a:lnSpc>
        <a:spcBef>
          <a:spcPts val="450"/>
        </a:spcBef>
        <a:buFont typeface="Euphemia" pitchFamily="34" charset="0"/>
        <a:buChar char="–"/>
        <a:defRPr sz="1350" kern="1200">
          <a:solidFill>
            <a:schemeClr val="tx1"/>
          </a:solidFill>
          <a:latin typeface="+mn-lt"/>
          <a:ea typeface="+mn-ea"/>
          <a:cs typeface="+mn-cs"/>
        </a:defRPr>
      </a:lvl6pPr>
      <a:lvl7pPr marL="1831086" indent="-185166" algn="l" defTabSz="685800" rtl="0" eaLnBrk="1" latinLnBrk="0" hangingPunct="1">
        <a:lnSpc>
          <a:spcPct val="90000"/>
        </a:lnSpc>
        <a:spcBef>
          <a:spcPts val="450"/>
        </a:spcBef>
        <a:buFont typeface="Euphemia" pitchFamily="34" charset="0"/>
        <a:buChar char="›"/>
        <a:defRPr sz="1350" kern="1200">
          <a:solidFill>
            <a:schemeClr val="tx1"/>
          </a:solidFill>
          <a:latin typeface="+mn-lt"/>
          <a:ea typeface="+mn-ea"/>
          <a:cs typeface="+mn-cs"/>
        </a:defRPr>
      </a:lvl7pPr>
      <a:lvl8pPr marL="2105406" indent="-185166" algn="l" defTabSz="685800" rtl="0" eaLnBrk="1" latinLnBrk="0" hangingPunct="1">
        <a:lnSpc>
          <a:spcPct val="90000"/>
        </a:lnSpc>
        <a:spcBef>
          <a:spcPts val="450"/>
        </a:spcBef>
        <a:buFont typeface="Euphemia" pitchFamily="34" charset="0"/>
        <a:buChar char="–"/>
        <a:defRPr sz="1350" kern="1200" baseline="0">
          <a:solidFill>
            <a:schemeClr val="tx1"/>
          </a:solidFill>
          <a:latin typeface="+mn-lt"/>
          <a:ea typeface="+mn-ea"/>
          <a:cs typeface="+mn-cs"/>
        </a:defRPr>
      </a:lvl8pPr>
      <a:lvl9pPr marL="2379726" indent="-185166" algn="l" defTabSz="685800" rtl="0" eaLnBrk="1" latinLnBrk="0" hangingPunct="1">
        <a:lnSpc>
          <a:spcPct val="90000"/>
        </a:lnSpc>
        <a:spcBef>
          <a:spcPts val="450"/>
        </a:spcBef>
        <a:buFont typeface="Euphemia" pitchFamily="34" charset="0"/>
        <a:buChar char="›"/>
        <a:defRPr sz="1350" kern="1200" baseline="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orient="horz" pos="2160">
          <p15:clr>
            <a:srgbClr val="F26B43"/>
          </p15:clr>
        </p15:guide>
        <p15:guide id="4294967295" pos="38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pnas.org/content/vol97/issue16/images/large/pq1602323002.jpeg" TargetMode="External"/><Relationship Id="rId1" Type="http://schemas.openxmlformats.org/officeDocument/2006/relationships/slideLayout" Target="../slideLayouts/slideLayout15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9.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4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7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436.xml"/></Relationships>
</file>

<file path=ppt/slides/_rels/slide54.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93.xml"/></Relationships>
</file>

<file path=ppt/slides/_rels/slide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0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10.xml"/></Relationships>
</file>

<file path=ppt/slides/_rels/slide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26.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37.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43.xml"/></Relationships>
</file>

<file path=ppt/slides/_rels/slide6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359.xml"/><Relationship Id="rId1" Type="http://schemas.openxmlformats.org/officeDocument/2006/relationships/vmlDrawing" Target="../drawings/vmlDrawing1.vml"/><Relationship Id="rId6" Type="http://schemas.openxmlformats.org/officeDocument/2006/relationships/image" Target="../media/image19.emf"/><Relationship Id="rId5" Type="http://schemas.openxmlformats.org/officeDocument/2006/relationships/oleObject" Target="../embeddings/oleObject1.bin"/><Relationship Id="rId4" Type="http://schemas.openxmlformats.org/officeDocument/2006/relationships/image" Target="../media/image21.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64.xml"/></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381.xml"/></Relationships>
</file>

<file path=ppt/slides/_rels/slide6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92.xml"/></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0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09.xml"/></Relationships>
</file>

<file path=ppt/slides/_rels/slide7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wmf"/><Relationship Id="rId1" Type="http://schemas.openxmlformats.org/officeDocument/2006/relationships/slideLayout" Target="../slideLayouts/slideLayout425.xml"/><Relationship Id="rId5" Type="http://schemas.openxmlformats.org/officeDocument/2006/relationships/image" Target="../media/image31.emf"/><Relationship Id="rId4" Type="http://schemas.openxmlformats.org/officeDocument/2006/relationships/image" Target="../media/image30.e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2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5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6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8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0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35.xml"/></Relationships>
</file>

<file path=ppt/slides/_rels/slide84.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5576" y="2060848"/>
            <a:ext cx="7772400" cy="1470025"/>
          </a:xfrm>
        </p:spPr>
        <p:txBody>
          <a:bodyPr/>
          <a:lstStyle/>
          <a:p>
            <a:r>
              <a:rPr lang="es-AR" b="1" dirty="0" smtClean="0"/>
              <a:t>Infecciones Urinarias</a:t>
            </a:r>
            <a:br>
              <a:rPr lang="es-AR" b="1" dirty="0" smtClean="0"/>
            </a:br>
            <a:endParaRPr lang="es-AR" b="1" dirty="0"/>
          </a:p>
        </p:txBody>
      </p:sp>
      <p:sp>
        <p:nvSpPr>
          <p:cNvPr id="3" name="2 Subtítulo"/>
          <p:cNvSpPr>
            <a:spLocks noGrp="1"/>
          </p:cNvSpPr>
          <p:nvPr>
            <p:ph type="subTitle" idx="1"/>
          </p:nvPr>
        </p:nvSpPr>
        <p:spPr/>
        <p:txBody>
          <a:bodyPr>
            <a:normAutofit lnSpcReduction="10000"/>
          </a:bodyPr>
          <a:lstStyle/>
          <a:p>
            <a:r>
              <a:rPr lang="es-AR" b="1" dirty="0" smtClean="0">
                <a:solidFill>
                  <a:schemeClr val="tx1"/>
                </a:solidFill>
              </a:rPr>
              <a:t>Prof. Dr. Guillermo A. Recúpero</a:t>
            </a:r>
          </a:p>
          <a:p>
            <a:r>
              <a:rPr lang="es-AR" sz="2000" b="1" dirty="0" smtClean="0">
                <a:solidFill>
                  <a:schemeClr val="tx1"/>
                </a:solidFill>
              </a:rPr>
              <a:t>Profesor Titular Cátedra de Enfermedades Infecciosas </a:t>
            </a:r>
          </a:p>
          <a:p>
            <a:endParaRPr lang="es-AR" sz="2000" b="1" dirty="0">
              <a:solidFill>
                <a:schemeClr val="tx1"/>
              </a:solidFill>
            </a:endParaRPr>
          </a:p>
          <a:p>
            <a:r>
              <a:rPr lang="es-AR" sz="2800" b="1" dirty="0" smtClean="0">
                <a:solidFill>
                  <a:srgbClr val="0070C0"/>
                </a:solidFill>
              </a:rPr>
              <a:t>AGUILARES</a:t>
            </a:r>
            <a:r>
              <a:rPr lang="es-AR" sz="2800" b="1" dirty="0" smtClean="0">
                <a:solidFill>
                  <a:srgbClr val="0070C0"/>
                </a:solidFill>
              </a:rPr>
              <a:t>, OCTUBRE 2018</a:t>
            </a:r>
            <a:endParaRPr lang="es-AR" sz="2800" b="1" dirty="0">
              <a:solidFill>
                <a:srgbClr val="0070C0"/>
              </a:solidFill>
            </a:endParaRPr>
          </a:p>
        </p:txBody>
      </p:sp>
    </p:spTree>
    <p:extLst>
      <p:ext uri="{BB962C8B-B14F-4D97-AF65-F5344CB8AC3E}">
        <p14:creationId xmlns:p14="http://schemas.microsoft.com/office/powerpoint/2010/main" val="2967701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Caso clínico 1</a:t>
            </a:r>
            <a:endParaRPr lang="es-AR" b="1" dirty="0"/>
          </a:p>
        </p:txBody>
      </p:sp>
      <p:sp>
        <p:nvSpPr>
          <p:cNvPr id="3" name="2 Marcador de contenido"/>
          <p:cNvSpPr>
            <a:spLocks noGrp="1"/>
          </p:cNvSpPr>
          <p:nvPr>
            <p:ph idx="1"/>
          </p:nvPr>
        </p:nvSpPr>
        <p:spPr/>
        <p:txBody>
          <a:bodyPr/>
          <a:lstStyle/>
          <a:p>
            <a:pPr marL="390525" lvl="0" indent="-390525" defTabSz="1042988" fontAlgn="base">
              <a:spcBef>
                <a:spcPct val="0"/>
              </a:spcBef>
              <a:spcAft>
                <a:spcPct val="0"/>
              </a:spcAft>
              <a:buClr>
                <a:srgbClr val="99CC00"/>
              </a:buClr>
              <a:buNone/>
            </a:pPr>
            <a:r>
              <a:rPr kumimoji="0" lang="es-ES_tradnl" altLang="es-AR" sz="2000" b="1" i="0" u="none" strike="noStrike" kern="0" cap="none" spc="0" normalizeH="0" baseline="0" noProof="0" dirty="0" smtClean="0">
                <a:ln>
                  <a:noFill/>
                </a:ln>
                <a:effectLst/>
                <a:uLnTx/>
                <a:uFillTx/>
                <a:latin typeface="Arial" charset="0"/>
                <a:ea typeface="+mn-ea"/>
                <a:cs typeface="+mn-cs"/>
              </a:rPr>
              <a:t>Mujer de 23 años que consulta porque desde hace</a:t>
            </a:r>
          </a:p>
          <a:p>
            <a:pPr marL="390525" lvl="0" indent="-390525" defTabSz="1042988" fontAlgn="base">
              <a:spcBef>
                <a:spcPct val="0"/>
              </a:spcBef>
              <a:spcAft>
                <a:spcPct val="0"/>
              </a:spcAft>
              <a:buClr>
                <a:srgbClr val="99CC00"/>
              </a:buClr>
              <a:buNone/>
            </a:pPr>
            <a:r>
              <a:rPr kumimoji="0" lang="es-ES_tradnl" altLang="es-AR" sz="2000" b="1" i="0" u="none" strike="noStrike" kern="0" cap="none" spc="0" normalizeH="0" baseline="0" noProof="0" dirty="0" smtClean="0">
                <a:ln>
                  <a:noFill/>
                </a:ln>
                <a:effectLst/>
                <a:uLnTx/>
                <a:uFillTx/>
                <a:latin typeface="Arial" charset="0"/>
                <a:ea typeface="+mn-ea"/>
                <a:cs typeface="+mn-cs"/>
              </a:rPr>
              <a:t>unas horas presenta dolor y escozor al orinar.</a:t>
            </a:r>
          </a:p>
          <a:p>
            <a:pPr marL="390525" lvl="0" indent="-390525" defTabSz="1042988" fontAlgn="base">
              <a:spcBef>
                <a:spcPct val="0"/>
              </a:spcBef>
              <a:spcAft>
                <a:spcPct val="0"/>
              </a:spcAft>
              <a:buClr>
                <a:srgbClr val="99CC00"/>
              </a:buClr>
              <a:buNone/>
            </a:pPr>
            <a:r>
              <a:rPr kumimoji="0" lang="es-ES_tradnl" altLang="es-AR" sz="2000" b="1" i="0" u="none" strike="noStrike" kern="0" cap="none" spc="0" normalizeH="0" baseline="0" noProof="0" dirty="0" smtClean="0">
                <a:ln>
                  <a:noFill/>
                </a:ln>
                <a:effectLst/>
                <a:uLnTx/>
                <a:uFillTx/>
                <a:latin typeface="Arial" charset="0"/>
                <a:ea typeface="+mn-ea"/>
                <a:cs typeface="+mn-cs"/>
              </a:rPr>
              <a:t>Al limpiarse ha observado un poco de sangre. </a:t>
            </a:r>
          </a:p>
          <a:p>
            <a:pPr marL="390525" lvl="0" indent="-390525" defTabSz="1042988" fontAlgn="base">
              <a:spcBef>
                <a:spcPct val="0"/>
              </a:spcBef>
              <a:spcAft>
                <a:spcPct val="0"/>
              </a:spcAft>
              <a:buClr>
                <a:srgbClr val="99CC00"/>
              </a:buClr>
              <a:buNone/>
            </a:pPr>
            <a:r>
              <a:rPr kumimoji="0" lang="es-ES_tradnl" altLang="es-AR" sz="2000" b="1" i="0" u="none" strike="noStrike" kern="0" cap="none" spc="0" normalizeH="0" baseline="0" noProof="0" dirty="0" smtClean="0">
                <a:ln>
                  <a:noFill/>
                </a:ln>
                <a:effectLst/>
                <a:uLnTx/>
                <a:uFillTx/>
                <a:latin typeface="Arial" charset="0"/>
                <a:ea typeface="+mn-ea"/>
                <a:cs typeface="+mn-cs"/>
              </a:rPr>
              <a:t>No tiene  alergias medicamentosas ni antecedentes</a:t>
            </a:r>
          </a:p>
          <a:p>
            <a:pPr marL="390525" lvl="0" indent="-390525" defTabSz="1042988" fontAlgn="base">
              <a:spcBef>
                <a:spcPct val="0"/>
              </a:spcBef>
              <a:spcAft>
                <a:spcPct val="0"/>
              </a:spcAft>
              <a:buClr>
                <a:srgbClr val="99CC00"/>
              </a:buClr>
              <a:buNone/>
            </a:pPr>
            <a:r>
              <a:rPr kumimoji="0" lang="es-ES_tradnl" altLang="es-AR" sz="2000" b="1" i="0" u="none" strike="noStrike" kern="0" cap="none" spc="0" normalizeH="0" baseline="0" noProof="0" dirty="0" smtClean="0">
                <a:ln>
                  <a:noFill/>
                </a:ln>
                <a:effectLst/>
                <a:uLnTx/>
                <a:uFillTx/>
                <a:latin typeface="Arial" charset="0"/>
                <a:ea typeface="+mn-ea"/>
                <a:cs typeface="+mn-cs"/>
              </a:rPr>
              <a:t>de interés.  </a:t>
            </a:r>
          </a:p>
          <a:p>
            <a:pPr marL="390525" lvl="0" indent="-390525" defTabSz="1042988" fontAlgn="base">
              <a:spcBef>
                <a:spcPct val="0"/>
              </a:spcBef>
              <a:spcAft>
                <a:spcPct val="0"/>
              </a:spcAft>
              <a:buClr>
                <a:srgbClr val="99CC00"/>
              </a:buClr>
              <a:buNone/>
            </a:pPr>
            <a:r>
              <a:rPr kumimoji="0" lang="es-ES_tradnl" altLang="es-AR" sz="2000" b="1" i="0" u="none" strike="noStrike" kern="0" cap="none" spc="0" normalizeH="0" baseline="0" noProof="0" dirty="0" smtClean="0">
                <a:ln>
                  <a:noFill/>
                </a:ln>
                <a:effectLst/>
                <a:uLnTx/>
                <a:uFillTx/>
                <a:latin typeface="Arial" charset="0"/>
                <a:ea typeface="+mn-ea"/>
                <a:cs typeface="+mn-cs"/>
              </a:rPr>
              <a:t>Es la primera vez que le ocurre algo así.</a:t>
            </a:r>
          </a:p>
          <a:p>
            <a:pPr marL="390525" lvl="0" indent="-390525" defTabSz="1042988" fontAlgn="base">
              <a:spcBef>
                <a:spcPct val="0"/>
              </a:spcBef>
              <a:spcAft>
                <a:spcPct val="0"/>
              </a:spcAft>
              <a:buClr>
                <a:srgbClr val="99CC00"/>
              </a:buClr>
              <a:buNone/>
            </a:pPr>
            <a:endParaRPr kumimoji="0" lang="es-ES_tradnl" altLang="es-AR" sz="2000" b="1" i="0" u="none" strike="noStrike" kern="0" cap="none" spc="0" normalizeH="0" baseline="0" noProof="0" dirty="0" smtClean="0">
              <a:ln>
                <a:noFill/>
              </a:ln>
              <a:effectLst/>
              <a:uLnTx/>
              <a:uFillTx/>
              <a:latin typeface="Arial" charset="0"/>
              <a:ea typeface="+mn-ea"/>
              <a:cs typeface="+mn-cs"/>
            </a:endParaRPr>
          </a:p>
          <a:p>
            <a:pPr marL="390525" lvl="0" indent="-390525" defTabSz="1042988" fontAlgn="base">
              <a:spcBef>
                <a:spcPct val="0"/>
              </a:spcBef>
              <a:spcAft>
                <a:spcPct val="0"/>
              </a:spcAft>
              <a:buClr>
                <a:srgbClr val="99CC00"/>
              </a:buClr>
              <a:buNone/>
            </a:pPr>
            <a:r>
              <a:rPr lang="es-ES_tradnl" altLang="es-AR" sz="2000" b="1" kern="0" dirty="0" smtClean="0">
                <a:latin typeface="Arial" charset="0"/>
              </a:rPr>
              <a:t>Interrogatorio dirigido:</a:t>
            </a:r>
            <a:endParaRPr lang="es-ES_tradnl" altLang="es-AR" sz="2000" b="1" kern="0" dirty="0">
              <a:latin typeface="Arial" charset="0"/>
            </a:endParaRPr>
          </a:p>
          <a:p>
            <a:pPr>
              <a:spcBef>
                <a:spcPct val="0"/>
              </a:spcBef>
              <a:buClr>
                <a:schemeClr val="folHlink"/>
              </a:buClr>
            </a:pPr>
            <a:r>
              <a:rPr lang="es-ES" altLang="es-AR" sz="2000" b="1" dirty="0" smtClean="0">
                <a:latin typeface="Arial" charset="0"/>
              </a:rPr>
              <a:t>Presencia de disuria, </a:t>
            </a:r>
            <a:r>
              <a:rPr lang="es-ES" altLang="es-AR" sz="2000" b="1" dirty="0" err="1" smtClean="0">
                <a:latin typeface="Arial" charset="0"/>
              </a:rPr>
              <a:t>polaquiuria</a:t>
            </a:r>
            <a:r>
              <a:rPr lang="es-ES" altLang="es-AR" sz="2000" b="1" dirty="0" smtClean="0">
                <a:latin typeface="Arial" charset="0"/>
              </a:rPr>
              <a:t>, tenesmo vesical, molestias en  hipogastrio, hematuria. Si temperatura 37,6º C. </a:t>
            </a:r>
          </a:p>
          <a:p>
            <a:pPr>
              <a:spcBef>
                <a:spcPct val="0"/>
              </a:spcBef>
              <a:buClr>
                <a:schemeClr val="folHlink"/>
              </a:buClr>
            </a:pPr>
            <a:r>
              <a:rPr lang="es-ES" altLang="es-AR" sz="2000" b="1" dirty="0" smtClean="0">
                <a:latin typeface="Arial" charset="0"/>
              </a:rPr>
              <a:t>¿Relaciones sexuales? Sí, con  pareja estable. ¿Prurito genital o leucorrea? No.</a:t>
            </a:r>
          </a:p>
          <a:p>
            <a:pPr marL="390525" lvl="0" indent="-390525" defTabSz="1042988" fontAlgn="base">
              <a:spcBef>
                <a:spcPct val="0"/>
              </a:spcBef>
              <a:spcAft>
                <a:spcPct val="0"/>
              </a:spcAft>
              <a:buClr>
                <a:srgbClr val="99CC00"/>
              </a:buClr>
              <a:buNone/>
            </a:pPr>
            <a:endParaRPr kumimoji="0" lang="es-ES_tradnl" altLang="es-AR" sz="2000" b="1" i="0" u="none" strike="noStrike" kern="0" cap="none" spc="0" normalizeH="0" baseline="0" noProof="0" dirty="0" smtClean="0">
              <a:ln>
                <a:noFill/>
              </a:ln>
              <a:effectLst/>
              <a:uLnTx/>
              <a:uFillTx/>
              <a:latin typeface="Arial" charset="0"/>
              <a:ea typeface="+mn-ea"/>
              <a:cs typeface="+mn-cs"/>
            </a:endParaRPr>
          </a:p>
        </p:txBody>
      </p:sp>
    </p:spTree>
    <p:extLst>
      <p:ext uri="{BB962C8B-B14F-4D97-AF65-F5344CB8AC3E}">
        <p14:creationId xmlns:p14="http://schemas.microsoft.com/office/powerpoint/2010/main" val="364399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600" b="1" dirty="0" smtClean="0"/>
              <a:t>Examen Físico y Diagnósticos diferenciales</a:t>
            </a:r>
            <a:endParaRPr lang="es-AR" sz="3600" b="1" dirty="0"/>
          </a:p>
        </p:txBody>
      </p:sp>
      <p:sp>
        <p:nvSpPr>
          <p:cNvPr id="3" name="2 Marcador de contenido"/>
          <p:cNvSpPr>
            <a:spLocks noGrp="1"/>
          </p:cNvSpPr>
          <p:nvPr>
            <p:ph idx="1"/>
          </p:nvPr>
        </p:nvSpPr>
        <p:spPr/>
        <p:txBody>
          <a:bodyPr/>
          <a:lstStyle/>
          <a:p>
            <a:pPr marL="390525" lvl="0" indent="-390525" defTabSz="1042988" fontAlgn="base">
              <a:spcBef>
                <a:spcPct val="0"/>
              </a:spcBef>
              <a:spcAft>
                <a:spcPct val="0"/>
              </a:spcAft>
              <a:buClr>
                <a:srgbClr val="99CC00"/>
              </a:buClr>
              <a:buFontTx/>
              <a:buChar char="•"/>
            </a:pPr>
            <a:r>
              <a:rPr lang="es-ES" altLang="es-AR" sz="1800" b="1" kern="0" dirty="0">
                <a:latin typeface="Arial" charset="0"/>
              </a:rPr>
              <a:t>A</a:t>
            </a:r>
            <a:r>
              <a:rPr kumimoji="0" lang="es-ES" altLang="es-AR" sz="1800" b="1" i="0" u="none" strike="noStrike" kern="0" cap="none" spc="0" normalizeH="0" baseline="0" noProof="0" dirty="0" err="1" smtClean="0">
                <a:ln>
                  <a:noFill/>
                </a:ln>
                <a:effectLst/>
                <a:uLnTx/>
                <a:uFillTx/>
                <a:latin typeface="Arial" charset="0"/>
                <a:ea typeface="+mn-ea"/>
                <a:cs typeface="+mn-cs"/>
              </a:rPr>
              <a:t>bdomen</a:t>
            </a:r>
            <a:r>
              <a:rPr kumimoji="0" lang="es-ES" altLang="es-AR" sz="1800" b="1" i="0" u="none" strike="noStrike" kern="0" cap="none" spc="0" normalizeH="0" baseline="0" noProof="0" dirty="0" smtClean="0">
                <a:ln>
                  <a:noFill/>
                </a:ln>
                <a:effectLst/>
                <a:uLnTx/>
                <a:uFillTx/>
                <a:latin typeface="Arial" charset="0"/>
                <a:ea typeface="+mn-ea"/>
                <a:cs typeface="+mn-cs"/>
              </a:rPr>
              <a:t> blando y </a:t>
            </a:r>
            <a:r>
              <a:rPr kumimoji="0" lang="es-ES" altLang="es-AR" sz="1800" b="1" i="0" u="none" strike="noStrike" kern="0" cap="none" spc="0" normalizeH="0" baseline="0" noProof="0" dirty="0" err="1" smtClean="0">
                <a:ln>
                  <a:noFill/>
                </a:ln>
                <a:effectLst/>
                <a:uLnTx/>
                <a:uFillTx/>
                <a:latin typeface="Arial" charset="0"/>
                <a:ea typeface="+mn-ea"/>
                <a:cs typeface="+mn-cs"/>
              </a:rPr>
              <a:t>depresible</a:t>
            </a:r>
            <a:r>
              <a:rPr kumimoji="0" lang="es-ES" altLang="es-AR" sz="1800" b="1" i="0" u="none" strike="noStrike" kern="0" cap="none" spc="0" normalizeH="0" baseline="0" noProof="0" dirty="0" smtClean="0">
                <a:ln>
                  <a:noFill/>
                </a:ln>
                <a:effectLst/>
                <a:uLnTx/>
                <a:uFillTx/>
                <a:latin typeface="Arial" charset="0"/>
                <a:ea typeface="+mn-ea"/>
                <a:cs typeface="+mn-cs"/>
              </a:rPr>
              <a:t>, percusión renal con el puño negativa, discreta molestia en hipogastrio.</a:t>
            </a:r>
          </a:p>
          <a:p>
            <a:pPr marL="390525" lvl="0" indent="-390525" defTabSz="1042988" fontAlgn="base">
              <a:spcBef>
                <a:spcPct val="0"/>
              </a:spcBef>
              <a:spcAft>
                <a:spcPct val="0"/>
              </a:spcAft>
              <a:buClr>
                <a:srgbClr val="99CC00"/>
              </a:buClr>
              <a:buFontTx/>
              <a:buChar char="•"/>
            </a:pPr>
            <a:endParaRPr lang="es-ES" altLang="es-AR" sz="1800" b="1" kern="0" dirty="0">
              <a:latin typeface="Arial" charset="0"/>
            </a:endParaRPr>
          </a:p>
          <a:p>
            <a:pPr marL="390525" lvl="0" indent="-390525" defTabSz="1042988" fontAlgn="base">
              <a:spcBef>
                <a:spcPct val="0"/>
              </a:spcBef>
              <a:spcAft>
                <a:spcPct val="0"/>
              </a:spcAft>
              <a:buClr>
                <a:srgbClr val="99CC00"/>
              </a:buClr>
              <a:buFontTx/>
              <a:buChar char="•"/>
            </a:pPr>
            <a:endParaRPr kumimoji="0" lang="es-ES" altLang="es-AR" sz="1800" b="1" i="0" u="none" strike="noStrike" kern="0" cap="none" spc="0" normalizeH="0" baseline="0" noProof="0" dirty="0" smtClean="0">
              <a:ln>
                <a:noFill/>
              </a:ln>
              <a:effectLst/>
              <a:uLnTx/>
              <a:uFillTx/>
              <a:latin typeface="Arial" charset="0"/>
              <a:ea typeface="+mn-ea"/>
              <a:cs typeface="+mn-cs"/>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0372" y="2758065"/>
            <a:ext cx="7229667" cy="3911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37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Escenarios Clínicos: Síntomas</a:t>
            </a:r>
            <a:endParaRPr lang="es-AR" b="1" dirty="0"/>
          </a:p>
        </p:txBody>
      </p:sp>
      <p:sp>
        <p:nvSpPr>
          <p:cNvPr id="3" name="2 Marcador de contenido"/>
          <p:cNvSpPr>
            <a:spLocks noGrp="1"/>
          </p:cNvSpPr>
          <p:nvPr>
            <p:ph idx="1"/>
          </p:nvPr>
        </p:nvSpPr>
        <p:spPr/>
        <p:txBody>
          <a:bodyPr>
            <a:normAutofit lnSpcReduction="10000"/>
          </a:bodyPr>
          <a:lstStyle/>
          <a:p>
            <a:pPr marL="0" indent="0">
              <a:buNone/>
            </a:pPr>
            <a:r>
              <a:rPr lang="es-AR" b="1" dirty="0" smtClean="0"/>
              <a:t>Disuria                               Tenesmo vesical </a:t>
            </a:r>
          </a:p>
          <a:p>
            <a:pPr marL="0" indent="0">
              <a:buNone/>
            </a:pPr>
            <a:r>
              <a:rPr lang="es-AR" b="1" dirty="0" smtClean="0"/>
              <a:t>                       Fiebre                Disnea</a:t>
            </a:r>
          </a:p>
          <a:p>
            <a:pPr marL="0" indent="0">
              <a:buNone/>
            </a:pPr>
            <a:r>
              <a:rPr lang="es-AR" b="1" dirty="0"/>
              <a:t> </a:t>
            </a:r>
            <a:r>
              <a:rPr lang="es-AR" b="1" dirty="0" smtClean="0"/>
              <a:t> Dolor </a:t>
            </a:r>
            <a:r>
              <a:rPr lang="es-AR" b="1" dirty="0"/>
              <a:t>L</a:t>
            </a:r>
            <a:r>
              <a:rPr lang="es-AR" b="1" dirty="0" smtClean="0"/>
              <a:t>umbar  </a:t>
            </a:r>
          </a:p>
          <a:p>
            <a:pPr marL="0" indent="0">
              <a:buNone/>
            </a:pPr>
            <a:r>
              <a:rPr lang="es-AR" b="1" dirty="0" smtClean="0"/>
              <a:t>                                                           Sudoración</a:t>
            </a:r>
          </a:p>
          <a:p>
            <a:pPr marL="0" indent="0">
              <a:buNone/>
            </a:pPr>
            <a:r>
              <a:rPr lang="es-AR" b="1" dirty="0" smtClean="0"/>
              <a:t>                             Dolor </a:t>
            </a:r>
            <a:r>
              <a:rPr lang="es-AR" b="1" dirty="0"/>
              <a:t>H</a:t>
            </a:r>
            <a:r>
              <a:rPr lang="es-AR" b="1" dirty="0" smtClean="0"/>
              <a:t>ipogástrico  </a:t>
            </a:r>
          </a:p>
          <a:p>
            <a:pPr marL="0" indent="0">
              <a:buNone/>
            </a:pPr>
            <a:r>
              <a:rPr lang="es-AR" b="1" dirty="0" smtClean="0"/>
              <a:t>Poliaquiuria </a:t>
            </a:r>
          </a:p>
          <a:p>
            <a:pPr marL="0" indent="0">
              <a:buNone/>
            </a:pPr>
            <a:r>
              <a:rPr lang="es-AR" b="1" dirty="0" smtClean="0"/>
              <a:t>                 Trastornos del sensorio               Escalofríos                                Taquicardia</a:t>
            </a:r>
            <a:endParaRPr lang="es-AR" b="1" dirty="0"/>
          </a:p>
        </p:txBody>
      </p:sp>
    </p:spTree>
    <p:extLst>
      <p:ext uri="{BB962C8B-B14F-4D97-AF65-F5344CB8AC3E}">
        <p14:creationId xmlns:p14="http://schemas.microsoft.com/office/powerpoint/2010/main" val="8050052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Escenarios Clínicos: Síntomas</a:t>
            </a:r>
            <a:endParaRPr lang="es-AR" b="1" dirty="0"/>
          </a:p>
        </p:txBody>
      </p:sp>
      <p:sp>
        <p:nvSpPr>
          <p:cNvPr id="3" name="2 Marcador de contenido"/>
          <p:cNvSpPr>
            <a:spLocks noGrp="1"/>
          </p:cNvSpPr>
          <p:nvPr>
            <p:ph idx="1"/>
          </p:nvPr>
        </p:nvSpPr>
        <p:spPr/>
        <p:txBody>
          <a:bodyPr>
            <a:normAutofit lnSpcReduction="10000"/>
          </a:bodyPr>
          <a:lstStyle/>
          <a:p>
            <a:pPr marL="0" indent="0">
              <a:buNone/>
            </a:pPr>
            <a:r>
              <a:rPr lang="es-AR" b="1" dirty="0" smtClean="0">
                <a:solidFill>
                  <a:srgbClr val="0070C0"/>
                </a:solidFill>
              </a:rPr>
              <a:t>Disuria </a:t>
            </a:r>
            <a:r>
              <a:rPr lang="es-AR" b="1" dirty="0" smtClean="0"/>
              <a:t>                              </a:t>
            </a:r>
            <a:r>
              <a:rPr lang="es-AR" b="1" dirty="0" smtClean="0">
                <a:solidFill>
                  <a:srgbClr val="0070C0"/>
                </a:solidFill>
              </a:rPr>
              <a:t>Tenesmo vesical </a:t>
            </a:r>
          </a:p>
          <a:p>
            <a:pPr marL="0" indent="0">
              <a:buNone/>
            </a:pPr>
            <a:r>
              <a:rPr lang="es-AR" b="1" dirty="0" smtClean="0"/>
              <a:t>                       </a:t>
            </a:r>
            <a:r>
              <a:rPr lang="es-AR" b="1" dirty="0" smtClean="0">
                <a:solidFill>
                  <a:srgbClr val="0070C0"/>
                </a:solidFill>
              </a:rPr>
              <a:t>Fiebre</a:t>
            </a:r>
            <a:r>
              <a:rPr lang="es-AR" b="1" dirty="0" smtClean="0"/>
              <a:t>                </a:t>
            </a:r>
            <a:r>
              <a:rPr lang="es-AR" b="1" dirty="0" smtClean="0">
                <a:solidFill>
                  <a:srgbClr val="FF0000"/>
                </a:solidFill>
              </a:rPr>
              <a:t>Disnea</a:t>
            </a:r>
          </a:p>
          <a:p>
            <a:pPr marL="0" indent="0">
              <a:buNone/>
            </a:pPr>
            <a:r>
              <a:rPr lang="es-AR" b="1" dirty="0"/>
              <a:t> </a:t>
            </a:r>
            <a:r>
              <a:rPr lang="es-AR" b="1" dirty="0" smtClean="0"/>
              <a:t> </a:t>
            </a:r>
            <a:r>
              <a:rPr lang="es-AR" b="1" dirty="0" smtClean="0">
                <a:solidFill>
                  <a:srgbClr val="00B050"/>
                </a:solidFill>
              </a:rPr>
              <a:t>Dolor </a:t>
            </a:r>
            <a:r>
              <a:rPr lang="es-AR" b="1" dirty="0">
                <a:solidFill>
                  <a:srgbClr val="00B050"/>
                </a:solidFill>
              </a:rPr>
              <a:t>L</a:t>
            </a:r>
            <a:r>
              <a:rPr lang="es-AR" b="1" dirty="0" smtClean="0">
                <a:solidFill>
                  <a:srgbClr val="00B050"/>
                </a:solidFill>
              </a:rPr>
              <a:t>umbar  Fiebre</a:t>
            </a:r>
          </a:p>
          <a:p>
            <a:pPr marL="0" indent="0">
              <a:buNone/>
            </a:pPr>
            <a:r>
              <a:rPr lang="es-AR" b="1" dirty="0" smtClean="0"/>
              <a:t>                                                           </a:t>
            </a:r>
            <a:r>
              <a:rPr lang="es-AR" b="1" dirty="0" smtClean="0">
                <a:solidFill>
                  <a:srgbClr val="00B050"/>
                </a:solidFill>
              </a:rPr>
              <a:t>Sudoración</a:t>
            </a:r>
          </a:p>
          <a:p>
            <a:pPr marL="0" indent="0">
              <a:buNone/>
            </a:pPr>
            <a:r>
              <a:rPr lang="es-AR" b="1" dirty="0" smtClean="0"/>
              <a:t>                             </a:t>
            </a:r>
            <a:r>
              <a:rPr lang="es-AR" b="1" dirty="0" smtClean="0">
                <a:solidFill>
                  <a:srgbClr val="0070C0"/>
                </a:solidFill>
              </a:rPr>
              <a:t>Dolor </a:t>
            </a:r>
            <a:r>
              <a:rPr lang="es-AR" b="1" dirty="0">
                <a:solidFill>
                  <a:srgbClr val="0070C0"/>
                </a:solidFill>
              </a:rPr>
              <a:t>H</a:t>
            </a:r>
            <a:r>
              <a:rPr lang="es-AR" b="1" dirty="0" smtClean="0">
                <a:solidFill>
                  <a:srgbClr val="0070C0"/>
                </a:solidFill>
              </a:rPr>
              <a:t>ipogástrico  </a:t>
            </a:r>
          </a:p>
          <a:p>
            <a:pPr marL="0" indent="0">
              <a:buNone/>
            </a:pPr>
            <a:r>
              <a:rPr lang="es-AR" b="1" dirty="0" smtClean="0">
                <a:solidFill>
                  <a:srgbClr val="0070C0"/>
                </a:solidFill>
              </a:rPr>
              <a:t>Poliaquiuria       </a:t>
            </a:r>
            <a:r>
              <a:rPr lang="es-AR" b="1" dirty="0" smtClean="0">
                <a:solidFill>
                  <a:srgbClr val="FF0000"/>
                </a:solidFill>
              </a:rPr>
              <a:t>Escalofríos</a:t>
            </a:r>
          </a:p>
          <a:p>
            <a:pPr marL="0" indent="0">
              <a:buNone/>
            </a:pPr>
            <a:r>
              <a:rPr lang="es-AR" b="1" dirty="0" smtClean="0">
                <a:solidFill>
                  <a:srgbClr val="FF0000"/>
                </a:solidFill>
              </a:rPr>
              <a:t>                 Fiebre  Trastornos del sensorio               </a:t>
            </a:r>
            <a:r>
              <a:rPr lang="es-AR" b="1" dirty="0" smtClean="0">
                <a:solidFill>
                  <a:srgbClr val="00B050"/>
                </a:solidFill>
              </a:rPr>
              <a:t>Escalofríos  </a:t>
            </a:r>
            <a:r>
              <a:rPr lang="es-AR" b="1" dirty="0" smtClean="0"/>
              <a:t>                              </a:t>
            </a:r>
            <a:r>
              <a:rPr lang="es-AR" b="1" dirty="0" smtClean="0">
                <a:solidFill>
                  <a:srgbClr val="FF0000"/>
                </a:solidFill>
              </a:rPr>
              <a:t>Taquicardia</a:t>
            </a:r>
            <a:endParaRPr lang="es-AR" b="1" dirty="0">
              <a:solidFill>
                <a:srgbClr val="FF0000"/>
              </a:solidFill>
            </a:endParaRPr>
          </a:p>
        </p:txBody>
      </p:sp>
    </p:spTree>
    <p:extLst>
      <p:ext uri="{BB962C8B-B14F-4D97-AF65-F5344CB8AC3E}">
        <p14:creationId xmlns:p14="http://schemas.microsoft.com/office/powerpoint/2010/main" val="36106642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Escenarios Clínicos: Síntomas</a:t>
            </a:r>
            <a:endParaRPr lang="es-AR" dirty="0"/>
          </a:p>
        </p:txBody>
      </p:sp>
      <p:sp>
        <p:nvSpPr>
          <p:cNvPr id="3" name="2 Marcador de contenido"/>
          <p:cNvSpPr>
            <a:spLocks noGrp="1"/>
          </p:cNvSpPr>
          <p:nvPr>
            <p:ph idx="1"/>
          </p:nvPr>
        </p:nvSpPr>
        <p:spPr/>
        <p:txBody>
          <a:bodyPr>
            <a:normAutofit/>
          </a:bodyPr>
          <a:lstStyle/>
          <a:p>
            <a:pPr marL="0" lvl="0" indent="0">
              <a:buNone/>
            </a:pPr>
            <a:r>
              <a:rPr lang="es-AR" b="1" dirty="0">
                <a:solidFill>
                  <a:srgbClr val="0070C0"/>
                </a:solidFill>
              </a:rPr>
              <a:t>Disuria </a:t>
            </a:r>
            <a:r>
              <a:rPr lang="es-AR" b="1" dirty="0">
                <a:solidFill>
                  <a:prstClr val="black"/>
                </a:solidFill>
              </a:rPr>
              <a:t>  </a:t>
            </a:r>
            <a:r>
              <a:rPr lang="es-AR" b="1" dirty="0" smtClean="0">
                <a:solidFill>
                  <a:srgbClr val="0070C0"/>
                </a:solidFill>
              </a:rPr>
              <a:t>Tenesmo Vesical Fiebre </a:t>
            </a:r>
            <a:r>
              <a:rPr lang="es-AR" b="1" dirty="0" smtClean="0">
                <a:solidFill>
                  <a:prstClr val="black"/>
                </a:solidFill>
              </a:rPr>
              <a:t> </a:t>
            </a:r>
          </a:p>
          <a:p>
            <a:pPr marL="0" lvl="0" indent="0">
              <a:buNone/>
            </a:pPr>
            <a:r>
              <a:rPr lang="es-AR" b="1" dirty="0" smtClean="0">
                <a:solidFill>
                  <a:srgbClr val="0070C0"/>
                </a:solidFill>
              </a:rPr>
              <a:t>Dolor </a:t>
            </a:r>
            <a:r>
              <a:rPr lang="es-AR" b="1" dirty="0">
                <a:solidFill>
                  <a:srgbClr val="0070C0"/>
                </a:solidFill>
              </a:rPr>
              <a:t>Hipogástrico  </a:t>
            </a:r>
            <a:r>
              <a:rPr lang="es-AR" b="1" dirty="0" smtClean="0">
                <a:solidFill>
                  <a:srgbClr val="0070C0"/>
                </a:solidFill>
              </a:rPr>
              <a:t>Poliaquiuria </a:t>
            </a:r>
          </a:p>
          <a:p>
            <a:pPr marL="0" indent="0">
              <a:buNone/>
            </a:pPr>
            <a:r>
              <a:rPr lang="es-AR" b="1" dirty="0" smtClean="0">
                <a:solidFill>
                  <a:srgbClr val="00B050"/>
                </a:solidFill>
              </a:rPr>
              <a:t>Fiebre Dolor Lumbar  </a:t>
            </a:r>
          </a:p>
          <a:p>
            <a:pPr marL="0" indent="0">
              <a:buNone/>
            </a:pPr>
            <a:r>
              <a:rPr lang="es-AR" b="1" dirty="0" smtClean="0">
                <a:solidFill>
                  <a:srgbClr val="00B050"/>
                </a:solidFill>
              </a:rPr>
              <a:t>Sudoración Taquicardia</a:t>
            </a:r>
          </a:p>
          <a:p>
            <a:pPr marL="0" lvl="0" indent="0">
              <a:buNone/>
            </a:pPr>
            <a:r>
              <a:rPr lang="es-AR" b="1" dirty="0" smtClean="0">
                <a:solidFill>
                  <a:srgbClr val="FF0000"/>
                </a:solidFill>
              </a:rPr>
              <a:t>Disnea </a:t>
            </a:r>
            <a:r>
              <a:rPr lang="es-AR" b="1" dirty="0">
                <a:solidFill>
                  <a:srgbClr val="FF0000"/>
                </a:solidFill>
              </a:rPr>
              <a:t>Escalofríos</a:t>
            </a:r>
          </a:p>
          <a:p>
            <a:pPr marL="0" indent="0">
              <a:buNone/>
            </a:pPr>
            <a:r>
              <a:rPr lang="es-AR" b="1" dirty="0" smtClean="0">
                <a:solidFill>
                  <a:srgbClr val="FF0000"/>
                </a:solidFill>
              </a:rPr>
              <a:t>Fiebre  Taquicardia</a:t>
            </a:r>
          </a:p>
          <a:p>
            <a:pPr marL="0" lvl="0" indent="0">
              <a:buNone/>
            </a:pPr>
            <a:r>
              <a:rPr lang="es-AR" b="1" dirty="0" smtClean="0">
                <a:solidFill>
                  <a:srgbClr val="FF0000"/>
                </a:solidFill>
              </a:rPr>
              <a:t>Trastornos </a:t>
            </a:r>
            <a:r>
              <a:rPr lang="es-AR" b="1" dirty="0">
                <a:solidFill>
                  <a:srgbClr val="FF0000"/>
                </a:solidFill>
              </a:rPr>
              <a:t>del </a:t>
            </a:r>
            <a:r>
              <a:rPr lang="es-AR" b="1" dirty="0" smtClean="0">
                <a:solidFill>
                  <a:srgbClr val="FF0000"/>
                </a:solidFill>
              </a:rPr>
              <a:t>sensorio</a:t>
            </a:r>
            <a:endParaRPr lang="es-AR" b="1" dirty="0" smtClean="0">
              <a:solidFill>
                <a:srgbClr val="00B050"/>
              </a:solidFill>
            </a:endParaRPr>
          </a:p>
          <a:p>
            <a:pPr marL="0" lvl="0" indent="0">
              <a:buNone/>
            </a:pPr>
            <a:endParaRPr lang="es-AR" dirty="0"/>
          </a:p>
        </p:txBody>
      </p:sp>
      <p:sp>
        <p:nvSpPr>
          <p:cNvPr id="4" name="3 Rectángulo"/>
          <p:cNvSpPr/>
          <p:nvPr/>
        </p:nvSpPr>
        <p:spPr>
          <a:xfrm>
            <a:off x="6012160" y="1772816"/>
            <a:ext cx="266429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t>SINDROME URINARIO BAJO</a:t>
            </a:r>
            <a:endParaRPr lang="es-AR" b="1" dirty="0"/>
          </a:p>
        </p:txBody>
      </p:sp>
      <p:sp>
        <p:nvSpPr>
          <p:cNvPr id="5" name="4 Rectángulo"/>
          <p:cNvSpPr/>
          <p:nvPr/>
        </p:nvSpPr>
        <p:spPr>
          <a:xfrm>
            <a:off x="6012160" y="2996952"/>
            <a:ext cx="266429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t>SINDROME URINARIO ALTO</a:t>
            </a:r>
            <a:endParaRPr lang="es-AR" b="1" dirty="0"/>
          </a:p>
        </p:txBody>
      </p:sp>
      <p:sp>
        <p:nvSpPr>
          <p:cNvPr id="6" name="5 Rectángulo"/>
          <p:cNvSpPr/>
          <p:nvPr/>
        </p:nvSpPr>
        <p:spPr>
          <a:xfrm>
            <a:off x="6012160" y="4221088"/>
            <a:ext cx="2664296"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t>BACTERIEMIA</a:t>
            </a:r>
          </a:p>
          <a:p>
            <a:pPr algn="ctr"/>
            <a:r>
              <a:rPr lang="es-AR" b="1" dirty="0" smtClean="0"/>
              <a:t>SIRS</a:t>
            </a:r>
          </a:p>
          <a:p>
            <a:pPr algn="ctr"/>
            <a:r>
              <a:rPr lang="es-AR" b="1" dirty="0" smtClean="0"/>
              <a:t>SEPSIS</a:t>
            </a:r>
            <a:endParaRPr lang="es-AR" b="1" dirty="0"/>
          </a:p>
        </p:txBody>
      </p:sp>
    </p:spTree>
    <p:extLst>
      <p:ext uri="{BB962C8B-B14F-4D97-AF65-F5344CB8AC3E}">
        <p14:creationId xmlns:p14="http://schemas.microsoft.com/office/powerpoint/2010/main" val="37556227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E</a:t>
            </a:r>
            <a:r>
              <a:rPr lang="es-AR" dirty="0" smtClean="0"/>
              <a:t>tiología</a:t>
            </a:r>
            <a:endParaRPr lang="es-AR"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6405" y="1844824"/>
            <a:ext cx="872307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5024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t>Muestra Microbiológica</a:t>
            </a:r>
            <a:br>
              <a:rPr lang="es-AR" b="1" dirty="0" smtClean="0"/>
            </a:br>
            <a:endParaRPr lang="es-AR" b="1" dirty="0"/>
          </a:p>
        </p:txBody>
      </p:sp>
      <p:sp>
        <p:nvSpPr>
          <p:cNvPr id="3" name="2 Marcador de contenido"/>
          <p:cNvSpPr>
            <a:spLocks noGrp="1"/>
          </p:cNvSpPr>
          <p:nvPr>
            <p:ph idx="1"/>
          </p:nvPr>
        </p:nvSpPr>
        <p:spPr/>
        <p:txBody>
          <a:bodyPr/>
          <a:lstStyle/>
          <a:p>
            <a:r>
              <a:rPr lang="es-AR" sz="4000" b="1" dirty="0">
                <a:solidFill>
                  <a:prstClr val="black"/>
                </a:solidFill>
                <a:ea typeface="+mj-ea"/>
                <a:cs typeface="+mj-cs"/>
              </a:rPr>
              <a:t>Examen Físico </a:t>
            </a:r>
            <a:r>
              <a:rPr lang="es-AR" sz="4000" b="1" dirty="0" smtClean="0">
                <a:solidFill>
                  <a:prstClr val="black"/>
                </a:solidFill>
                <a:ea typeface="+mj-ea"/>
                <a:cs typeface="+mj-cs"/>
              </a:rPr>
              <a:t>Químico:</a:t>
            </a:r>
          </a:p>
          <a:p>
            <a:pPr marL="0" indent="0">
              <a:buNone/>
            </a:pPr>
            <a:r>
              <a:rPr lang="es-AR" sz="4000" b="1" dirty="0">
                <a:solidFill>
                  <a:prstClr val="black"/>
                </a:solidFill>
                <a:ea typeface="+mj-ea"/>
                <a:cs typeface="+mj-cs"/>
              </a:rPr>
              <a:t> </a:t>
            </a:r>
            <a:r>
              <a:rPr lang="es-AR" sz="4000" b="1" dirty="0" smtClean="0">
                <a:solidFill>
                  <a:prstClr val="black"/>
                </a:solidFill>
                <a:ea typeface="+mj-ea"/>
                <a:cs typeface="+mj-cs"/>
              </a:rPr>
              <a:t>  Sedimento urinario</a:t>
            </a:r>
          </a:p>
          <a:p>
            <a:r>
              <a:rPr lang="es-AR" sz="4000" b="1" dirty="0" smtClean="0">
                <a:solidFill>
                  <a:prstClr val="black"/>
                </a:solidFill>
                <a:ea typeface="+mj-ea"/>
                <a:cs typeface="+mj-cs"/>
              </a:rPr>
              <a:t>Cultivo</a:t>
            </a:r>
            <a:endParaRPr lang="es-AR" b="1" dirty="0"/>
          </a:p>
        </p:txBody>
      </p:sp>
    </p:spTree>
    <p:extLst>
      <p:ext uri="{BB962C8B-B14F-4D97-AF65-F5344CB8AC3E}">
        <p14:creationId xmlns:p14="http://schemas.microsoft.com/office/powerpoint/2010/main" val="31101283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_tradnl" altLang="es-AR" sz="4400">
                <a:solidFill>
                  <a:srgbClr val="FFFF00"/>
                </a:solidFill>
              </a:rPr>
              <a:t>CULTIVO</a:t>
            </a:r>
            <a:endParaRPr lang="es-ES" altLang="es-AR" sz="4400">
              <a:solidFill>
                <a:srgbClr val="FFFF00"/>
              </a:solidFill>
            </a:endParaRPr>
          </a:p>
        </p:txBody>
      </p:sp>
      <p:sp>
        <p:nvSpPr>
          <p:cNvPr id="26627"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20000"/>
              </a:spcBef>
              <a:spcAft>
                <a:spcPct val="0"/>
              </a:spcAft>
            </a:pPr>
            <a:r>
              <a:rPr lang="es-ES_tradnl" altLang="es-AR" sz="3200" b="1">
                <a:solidFill>
                  <a:srgbClr val="FFFFFF"/>
                </a:solidFill>
              </a:rPr>
              <a:t>Urocultivo</a:t>
            </a:r>
          </a:p>
          <a:p>
            <a:pPr algn="ctr" eaLnBrk="1" fontAlgn="base" hangingPunct="1">
              <a:spcBef>
                <a:spcPct val="20000"/>
              </a:spcBef>
              <a:spcAft>
                <a:spcPct val="0"/>
              </a:spcAft>
            </a:pPr>
            <a:endParaRPr lang="es-ES_tradnl" altLang="es-AR" sz="3200" b="1">
              <a:solidFill>
                <a:srgbClr val="FFFFFF"/>
              </a:solidFill>
            </a:endParaRPr>
          </a:p>
          <a:p>
            <a:pPr algn="ctr" eaLnBrk="1" fontAlgn="base" hangingPunct="1">
              <a:spcBef>
                <a:spcPct val="20000"/>
              </a:spcBef>
              <a:spcAft>
                <a:spcPct val="0"/>
              </a:spcAft>
            </a:pPr>
            <a:r>
              <a:rPr lang="es-ES_tradnl" altLang="es-AR" sz="3200" b="1">
                <a:solidFill>
                  <a:srgbClr val="FFFFFF"/>
                </a:solidFill>
              </a:rPr>
              <a:t>Identificación de gérmenes</a:t>
            </a:r>
          </a:p>
          <a:p>
            <a:pPr algn="ctr" eaLnBrk="1" fontAlgn="base" hangingPunct="1">
              <a:spcBef>
                <a:spcPct val="20000"/>
              </a:spcBef>
              <a:spcAft>
                <a:spcPct val="0"/>
              </a:spcAft>
            </a:pPr>
            <a:endParaRPr lang="es-ES_tradnl" altLang="es-AR" sz="3200" b="1">
              <a:solidFill>
                <a:srgbClr val="FFFFFF"/>
              </a:solidFill>
            </a:endParaRPr>
          </a:p>
          <a:p>
            <a:pPr algn="ctr" eaLnBrk="1" fontAlgn="base" hangingPunct="1">
              <a:spcBef>
                <a:spcPct val="20000"/>
              </a:spcBef>
              <a:spcAft>
                <a:spcPct val="0"/>
              </a:spcAft>
            </a:pPr>
            <a:r>
              <a:rPr lang="es-ES_tradnl" altLang="es-AR" sz="3200" b="1">
                <a:solidFill>
                  <a:srgbClr val="FFFFFF"/>
                </a:solidFill>
              </a:rPr>
              <a:t>Recuento de colonias</a:t>
            </a:r>
          </a:p>
          <a:p>
            <a:pPr algn="ctr" eaLnBrk="1" fontAlgn="base" hangingPunct="1">
              <a:spcBef>
                <a:spcPct val="20000"/>
              </a:spcBef>
              <a:spcAft>
                <a:spcPct val="0"/>
              </a:spcAft>
            </a:pPr>
            <a:endParaRPr lang="es-ES_tradnl" altLang="es-AR" sz="3200" b="1">
              <a:solidFill>
                <a:srgbClr val="FFFFFF"/>
              </a:solidFill>
            </a:endParaRPr>
          </a:p>
          <a:p>
            <a:pPr algn="ctr" eaLnBrk="1" fontAlgn="base" hangingPunct="1">
              <a:spcBef>
                <a:spcPct val="20000"/>
              </a:spcBef>
              <a:spcAft>
                <a:spcPct val="0"/>
              </a:spcAft>
            </a:pPr>
            <a:r>
              <a:rPr lang="es-ES_tradnl" altLang="es-AR" sz="3200" b="1">
                <a:solidFill>
                  <a:srgbClr val="FFFFFF"/>
                </a:solidFill>
              </a:rPr>
              <a:t>Antibiograma</a:t>
            </a:r>
            <a:endParaRPr lang="es-ES" altLang="es-AR" sz="3200" b="1">
              <a:solidFill>
                <a:srgbClr val="FFFFFF"/>
              </a:solidFill>
            </a:endParaRPr>
          </a:p>
        </p:txBody>
      </p:sp>
      <p:sp>
        <p:nvSpPr>
          <p:cNvPr id="26628" name="Line 6"/>
          <p:cNvSpPr>
            <a:spLocks noChangeShapeType="1"/>
          </p:cNvSpPr>
          <p:nvPr/>
        </p:nvSpPr>
        <p:spPr bwMode="auto">
          <a:xfrm>
            <a:off x="4572000" y="2667000"/>
            <a:ext cx="0" cy="457200"/>
          </a:xfrm>
          <a:prstGeom prst="line">
            <a:avLst/>
          </a:prstGeom>
          <a:noFill/>
          <a:ln w="635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s-AR">
              <a:solidFill>
                <a:srgbClr val="000000"/>
              </a:solidFill>
            </a:endParaRPr>
          </a:p>
        </p:txBody>
      </p:sp>
      <p:sp>
        <p:nvSpPr>
          <p:cNvPr id="26629" name="Line 7"/>
          <p:cNvSpPr>
            <a:spLocks noChangeShapeType="1"/>
          </p:cNvSpPr>
          <p:nvPr/>
        </p:nvSpPr>
        <p:spPr bwMode="auto">
          <a:xfrm>
            <a:off x="4572000" y="3810000"/>
            <a:ext cx="0" cy="457200"/>
          </a:xfrm>
          <a:prstGeom prst="line">
            <a:avLst/>
          </a:prstGeom>
          <a:noFill/>
          <a:ln w="635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s-AR">
              <a:solidFill>
                <a:srgbClr val="000000"/>
              </a:solidFill>
            </a:endParaRPr>
          </a:p>
        </p:txBody>
      </p:sp>
      <p:sp>
        <p:nvSpPr>
          <p:cNvPr id="26630" name="Line 8"/>
          <p:cNvSpPr>
            <a:spLocks noChangeShapeType="1"/>
          </p:cNvSpPr>
          <p:nvPr/>
        </p:nvSpPr>
        <p:spPr bwMode="auto">
          <a:xfrm>
            <a:off x="4572000" y="4953000"/>
            <a:ext cx="0" cy="533400"/>
          </a:xfrm>
          <a:prstGeom prst="line">
            <a:avLst/>
          </a:prstGeom>
          <a:noFill/>
          <a:ln w="635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s-AR">
              <a:solidFill>
                <a:srgbClr val="000000"/>
              </a:solidFill>
            </a:endParaRPr>
          </a:p>
        </p:txBody>
      </p:sp>
    </p:spTree>
    <p:extLst>
      <p:ext uri="{BB962C8B-B14F-4D97-AF65-F5344CB8AC3E}">
        <p14:creationId xmlns:p14="http://schemas.microsoft.com/office/powerpoint/2010/main" val="3231482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AR" altLang="es-AR" sz="3200" b="1">
                <a:solidFill>
                  <a:srgbClr val="FFFFFF"/>
                </a:solidFill>
              </a:rPr>
              <a:t>RAZONAMIENTO INFECTOLÓGICO</a:t>
            </a:r>
            <a:endParaRPr lang="es-ES" altLang="es-AR" sz="3200" b="1">
              <a:solidFill>
                <a:srgbClr val="FFFFFF"/>
              </a:solidFill>
            </a:endParaRPr>
          </a:p>
        </p:txBody>
      </p:sp>
      <p:sp>
        <p:nvSpPr>
          <p:cNvPr id="32771"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20000"/>
              </a:spcBef>
              <a:spcAft>
                <a:spcPct val="0"/>
              </a:spcAft>
            </a:pPr>
            <a:r>
              <a:rPr lang="es-AR" altLang="es-AR" sz="2800" b="1">
                <a:solidFill>
                  <a:srgbClr val="FFFFFF"/>
                </a:solidFill>
              </a:rPr>
              <a:t>En infección Urinaria hay que relacionar:</a:t>
            </a:r>
          </a:p>
          <a:p>
            <a:pPr eaLnBrk="1" fontAlgn="base" hangingPunct="1">
              <a:spcBef>
                <a:spcPct val="20000"/>
              </a:spcBef>
              <a:spcAft>
                <a:spcPct val="0"/>
              </a:spcAft>
            </a:pPr>
            <a:r>
              <a:rPr lang="es-AR" altLang="es-AR" sz="2800" b="1">
                <a:solidFill>
                  <a:srgbClr val="FFFF00"/>
                </a:solidFill>
              </a:rPr>
              <a:t>Clínica y Urocultivo.</a:t>
            </a:r>
          </a:p>
          <a:p>
            <a:pPr eaLnBrk="1" fontAlgn="base" hangingPunct="1">
              <a:spcBef>
                <a:spcPct val="20000"/>
              </a:spcBef>
              <a:spcAft>
                <a:spcPct val="0"/>
              </a:spcAft>
            </a:pPr>
            <a:r>
              <a:rPr lang="es-AR" altLang="es-AR" sz="2800" b="1" i="1">
                <a:solidFill>
                  <a:srgbClr val="FFFFFF"/>
                </a:solidFill>
              </a:rPr>
              <a:t>El urocultivo certifica la Infección Urinaria</a:t>
            </a:r>
          </a:p>
          <a:p>
            <a:pPr eaLnBrk="1" fontAlgn="base" hangingPunct="1">
              <a:spcBef>
                <a:spcPct val="20000"/>
              </a:spcBef>
              <a:spcAft>
                <a:spcPct val="0"/>
              </a:spcAft>
            </a:pPr>
            <a:r>
              <a:rPr lang="es-AR" altLang="es-AR" sz="2400" b="1">
                <a:solidFill>
                  <a:srgbClr val="FFFFFF"/>
                </a:solidFill>
              </a:rPr>
              <a:t>El urocultivo debe informar siempre:</a:t>
            </a:r>
          </a:p>
          <a:p>
            <a:pPr eaLnBrk="1" fontAlgn="base" hangingPunct="1">
              <a:spcBef>
                <a:spcPct val="20000"/>
              </a:spcBef>
              <a:spcAft>
                <a:spcPct val="0"/>
              </a:spcAft>
              <a:buFontTx/>
              <a:buChar char="•"/>
            </a:pPr>
            <a:r>
              <a:rPr lang="es-AR" altLang="es-AR" sz="2800" b="1">
                <a:solidFill>
                  <a:srgbClr val="FFFFFF"/>
                </a:solidFill>
              </a:rPr>
              <a:t>Examen </a:t>
            </a:r>
            <a:r>
              <a:rPr lang="es-AR" altLang="es-AR" sz="2800" b="1" u="sng">
                <a:solidFill>
                  <a:srgbClr val="FFFFFF"/>
                </a:solidFill>
              </a:rPr>
              <a:t>físico-químico</a:t>
            </a:r>
            <a:r>
              <a:rPr lang="es-AR" altLang="es-AR" sz="2800" b="1">
                <a:solidFill>
                  <a:srgbClr val="FFFFFF"/>
                </a:solidFill>
              </a:rPr>
              <a:t>: sedimento</a:t>
            </a:r>
          </a:p>
          <a:p>
            <a:pPr eaLnBrk="1" fontAlgn="base" hangingPunct="1">
              <a:spcBef>
                <a:spcPct val="20000"/>
              </a:spcBef>
              <a:spcAft>
                <a:spcPct val="0"/>
              </a:spcAft>
              <a:buFontTx/>
              <a:buChar char="•"/>
            </a:pPr>
            <a:r>
              <a:rPr lang="es-AR" altLang="es-AR" sz="2800" b="1">
                <a:solidFill>
                  <a:srgbClr val="FFFFFF"/>
                </a:solidFill>
              </a:rPr>
              <a:t>Examen </a:t>
            </a:r>
            <a:r>
              <a:rPr lang="es-AR" altLang="es-AR" sz="2800" b="1" u="sng">
                <a:solidFill>
                  <a:srgbClr val="FFFFFF"/>
                </a:solidFill>
              </a:rPr>
              <a:t>bacteriológico</a:t>
            </a:r>
            <a:r>
              <a:rPr lang="es-AR" altLang="es-AR" sz="2800" b="1">
                <a:solidFill>
                  <a:srgbClr val="FFFFFF"/>
                </a:solidFill>
              </a:rPr>
              <a:t>: </a:t>
            </a:r>
          </a:p>
          <a:p>
            <a:pPr eaLnBrk="1" fontAlgn="base" hangingPunct="1">
              <a:spcBef>
                <a:spcPct val="20000"/>
              </a:spcBef>
              <a:spcAft>
                <a:spcPct val="0"/>
              </a:spcAft>
            </a:pPr>
            <a:r>
              <a:rPr lang="es-AR" altLang="es-AR" sz="2800" b="1">
                <a:solidFill>
                  <a:srgbClr val="FFFFFF"/>
                </a:solidFill>
              </a:rPr>
              <a:t>   Sedimento coloreado</a:t>
            </a:r>
          </a:p>
          <a:p>
            <a:pPr eaLnBrk="1" fontAlgn="base" hangingPunct="1">
              <a:spcBef>
                <a:spcPct val="20000"/>
              </a:spcBef>
              <a:spcAft>
                <a:spcPct val="0"/>
              </a:spcAft>
            </a:pPr>
            <a:r>
              <a:rPr lang="es-AR" altLang="es-AR" sz="2800" b="1">
                <a:solidFill>
                  <a:srgbClr val="FFFFFF"/>
                </a:solidFill>
              </a:rPr>
              <a:t>   Cultivo</a:t>
            </a:r>
            <a:endParaRPr lang="es-ES" altLang="es-AR" sz="2800" b="1">
              <a:solidFill>
                <a:srgbClr val="FFFFFF"/>
              </a:solidFill>
            </a:endParaRPr>
          </a:p>
        </p:txBody>
      </p:sp>
    </p:spTree>
    <p:extLst>
      <p:ext uri="{BB962C8B-B14F-4D97-AF65-F5344CB8AC3E}">
        <p14:creationId xmlns:p14="http://schemas.microsoft.com/office/powerpoint/2010/main" val="1481671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29701" name="Group 5"/>
          <p:cNvGraphicFramePr>
            <a:graphicFrameLocks noGrp="1"/>
          </p:cNvGraphicFramePr>
          <p:nvPr/>
        </p:nvGraphicFramePr>
        <p:xfrm>
          <a:off x="685800" y="1981200"/>
          <a:ext cx="7772400" cy="4187852"/>
        </p:xfrm>
        <a:graphic>
          <a:graphicData uri="http://schemas.openxmlformats.org/drawingml/2006/table">
            <a:tbl>
              <a:tblPr/>
              <a:tblGrid>
                <a:gridCol w="2590800"/>
                <a:gridCol w="2374900"/>
                <a:gridCol w="2806700"/>
              </a:tblGrid>
              <a:tr h="8960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Sedimento</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Cultivo</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7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smtClean="0">
                          <a:ln>
                            <a:noFill/>
                          </a:ln>
                          <a:solidFill>
                            <a:schemeClr val="bg1"/>
                          </a:solidFill>
                          <a:effectLst/>
                          <a:latin typeface="Arial" charset="0"/>
                        </a:rPr>
                        <a:t>Normal</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smtClean="0">
                          <a:ln>
                            <a:noFill/>
                          </a:ln>
                          <a:solidFill>
                            <a:schemeClr val="bg1"/>
                          </a:solidFill>
                          <a:effectLst/>
                          <a:latin typeface="Arial" charset="0"/>
                        </a:rPr>
                        <a:t>Negativo</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1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7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1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2608133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0725" name="Group 5"/>
          <p:cNvGraphicFramePr>
            <a:graphicFrameLocks noGrp="1"/>
          </p:cNvGraphicFramePr>
          <p:nvPr/>
        </p:nvGraphicFramePr>
        <p:xfrm>
          <a:off x="685800" y="1981200"/>
          <a:ext cx="7772400" cy="3984655"/>
        </p:xfrm>
        <a:graphic>
          <a:graphicData uri="http://schemas.openxmlformats.org/drawingml/2006/table">
            <a:tbl>
              <a:tblPr/>
              <a:tblGrid>
                <a:gridCol w="2590800"/>
                <a:gridCol w="2374900"/>
                <a:gridCol w="2806700"/>
              </a:tblGrid>
              <a:tr h="89605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Sedimento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Cultivo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1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Normal</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Negativo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rgbClr val="FFFF00"/>
                          </a:solidFill>
                          <a:effectLst/>
                          <a:latin typeface="Arial" charset="0"/>
                        </a:rPr>
                        <a:t>Buscar otro foco</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5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72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1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0434176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1749" name="Group 5"/>
          <p:cNvGraphicFramePr>
            <a:graphicFrameLocks noGrp="1"/>
          </p:cNvGraphicFramePr>
          <p:nvPr/>
        </p:nvGraphicFramePr>
        <p:xfrm>
          <a:off x="611188" y="1981200"/>
          <a:ext cx="7847012" cy="3984655"/>
        </p:xfrm>
        <a:graphic>
          <a:graphicData uri="http://schemas.openxmlformats.org/drawingml/2006/table">
            <a:tbl>
              <a:tblPr/>
              <a:tblGrid>
                <a:gridCol w="2665412"/>
                <a:gridCol w="2374900"/>
                <a:gridCol w="2806700"/>
              </a:tblGrid>
              <a:tr h="89605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Sedimento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Cultivo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1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5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Patológico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Positivo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72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1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9236015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2773" name="Group 5"/>
          <p:cNvGraphicFramePr>
            <a:graphicFrameLocks noGrp="1"/>
          </p:cNvGraphicFramePr>
          <p:nvPr/>
        </p:nvGraphicFramePr>
        <p:xfrm>
          <a:off x="685800" y="1981200"/>
          <a:ext cx="7772400" cy="3984655"/>
        </p:xfrm>
        <a:graphic>
          <a:graphicData uri="http://schemas.openxmlformats.org/drawingml/2006/table">
            <a:tbl>
              <a:tblPr/>
              <a:tblGrid>
                <a:gridCol w="2590800"/>
                <a:gridCol w="2374900"/>
                <a:gridCol w="2806700"/>
              </a:tblGrid>
              <a:tr h="89605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Sedimento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Cultivo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1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5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Patológico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Positivo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rgbClr val="FFFF00"/>
                          </a:solidFill>
                          <a:effectLst/>
                          <a:latin typeface="Arial" charset="0"/>
                        </a:rPr>
                        <a:t>Infección Urinaria</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72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1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8747823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3797" name="Group 5"/>
          <p:cNvGraphicFramePr>
            <a:graphicFrameLocks noGrp="1"/>
          </p:cNvGraphicFramePr>
          <p:nvPr/>
        </p:nvGraphicFramePr>
        <p:xfrm>
          <a:off x="685800" y="1981200"/>
          <a:ext cx="7772400" cy="3984655"/>
        </p:xfrm>
        <a:graphic>
          <a:graphicData uri="http://schemas.openxmlformats.org/drawingml/2006/table">
            <a:tbl>
              <a:tblPr/>
              <a:tblGrid>
                <a:gridCol w="2590800"/>
                <a:gridCol w="2374900"/>
                <a:gridCol w="2806700"/>
              </a:tblGrid>
              <a:tr h="89605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Sedimento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Cultivo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1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5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72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Patológico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Negativo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1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5273631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4821" name="Group 5"/>
          <p:cNvGraphicFramePr>
            <a:graphicFrameLocks noGrp="1"/>
          </p:cNvGraphicFramePr>
          <p:nvPr/>
        </p:nvGraphicFramePr>
        <p:xfrm>
          <a:off x="685800" y="1981200"/>
          <a:ext cx="7772400" cy="4459416"/>
        </p:xfrm>
        <a:graphic>
          <a:graphicData uri="http://schemas.openxmlformats.org/drawingml/2006/table">
            <a:tbl>
              <a:tblPr/>
              <a:tblGrid>
                <a:gridCol w="2590800"/>
                <a:gridCol w="2374900"/>
                <a:gridCol w="2806700"/>
              </a:tblGrid>
              <a:tr h="89604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Sedimento</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Cultivo</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1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5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983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Patológico</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Negativo</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smtClean="0">
                          <a:ln>
                            <a:noFill/>
                          </a:ln>
                          <a:solidFill>
                            <a:srgbClr val="FFFF00"/>
                          </a:solidFill>
                          <a:effectLst/>
                          <a:latin typeface="Arial" charset="0"/>
                        </a:rPr>
                        <a:t>Contaminación, TBC, Micoplasma,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smtClean="0">
                          <a:ln>
                            <a:noFill/>
                          </a:ln>
                          <a:solidFill>
                            <a:srgbClr val="FFFF00"/>
                          </a:solidFill>
                          <a:effectLst/>
                          <a:latin typeface="Arial" charset="0"/>
                        </a:rPr>
                        <a:t>Antibióticos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smtClean="0">
                          <a:ln>
                            <a:noFill/>
                          </a:ln>
                          <a:solidFill>
                            <a:srgbClr val="FFFF00"/>
                          </a:solidFill>
                          <a:effectLst/>
                          <a:latin typeface="Arial" charset="0"/>
                        </a:rPr>
                        <a:t>Nefropatías, Neoplasias</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1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5224699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5845" name="Group 5"/>
          <p:cNvGraphicFramePr>
            <a:graphicFrameLocks noGrp="1"/>
          </p:cNvGraphicFramePr>
          <p:nvPr/>
        </p:nvGraphicFramePr>
        <p:xfrm>
          <a:off x="685800" y="1981200"/>
          <a:ext cx="7772400" cy="3984655"/>
        </p:xfrm>
        <a:graphic>
          <a:graphicData uri="http://schemas.openxmlformats.org/drawingml/2006/table">
            <a:tbl>
              <a:tblPr/>
              <a:tblGrid>
                <a:gridCol w="2590800"/>
                <a:gridCol w="2374900"/>
                <a:gridCol w="2806700"/>
              </a:tblGrid>
              <a:tr h="89605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Sedimento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Cultivo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1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5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72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1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Normal</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Positivo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573498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6869" name="Group 5"/>
          <p:cNvGraphicFramePr>
            <a:graphicFrameLocks noGrp="1"/>
          </p:cNvGraphicFramePr>
          <p:nvPr/>
        </p:nvGraphicFramePr>
        <p:xfrm>
          <a:off x="685800" y="1981200"/>
          <a:ext cx="7772400" cy="3986212"/>
        </p:xfrm>
        <a:graphic>
          <a:graphicData uri="http://schemas.openxmlformats.org/drawingml/2006/table">
            <a:tbl>
              <a:tblPr/>
              <a:tblGrid>
                <a:gridCol w="2590800"/>
                <a:gridCol w="2374900"/>
                <a:gridCol w="2806700"/>
              </a:tblGrid>
              <a:tr h="89615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Sedimento</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Cultivo</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bg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3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7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9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Normal</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Positivo</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rgbClr val="FFFF00"/>
                          </a:solidFill>
                          <a:effectLst/>
                          <a:latin typeface="Arial" charset="0"/>
                        </a:rPr>
                        <a:t>Bacteriuria Asintomática</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6141417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7893" name="Group 5"/>
          <p:cNvGraphicFramePr>
            <a:graphicFrameLocks noGrp="1"/>
          </p:cNvGraphicFramePr>
          <p:nvPr/>
        </p:nvGraphicFramePr>
        <p:xfrm>
          <a:off x="685800" y="1981200"/>
          <a:ext cx="7772400" cy="4460874"/>
        </p:xfrm>
        <a:graphic>
          <a:graphicData uri="http://schemas.openxmlformats.org/drawingml/2006/table">
            <a:tbl>
              <a:tblPr/>
              <a:tblGrid>
                <a:gridCol w="2590800"/>
                <a:gridCol w="2303463"/>
                <a:gridCol w="2878137"/>
              </a:tblGrid>
              <a:tr h="89617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Sedimento</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Cultivo</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bg1"/>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3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Normal</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Negativo</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rgbClr val="FFFF00"/>
                          </a:solidFill>
                          <a:effectLst/>
                          <a:latin typeface="Arial" charset="0"/>
                        </a:rPr>
                        <a:t>Buscar otro foco</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7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Patológico</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Positivo</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rgbClr val="FFFF00"/>
                          </a:solidFill>
                          <a:effectLst/>
                          <a:latin typeface="Arial" charset="0"/>
                        </a:rPr>
                        <a:t>Infección Urinaria</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985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Patológico</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Negativo</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smtClean="0">
                          <a:ln>
                            <a:noFill/>
                          </a:ln>
                          <a:solidFill>
                            <a:srgbClr val="FFFF00"/>
                          </a:solidFill>
                          <a:effectLst/>
                          <a:latin typeface="Arial" charset="0"/>
                        </a:rPr>
                        <a:t>Contaminación, TBC, Micoplasma,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smtClean="0">
                          <a:ln>
                            <a:noFill/>
                          </a:ln>
                          <a:solidFill>
                            <a:srgbClr val="FFFF00"/>
                          </a:solidFill>
                          <a:effectLst/>
                          <a:latin typeface="Arial" charset="0"/>
                        </a:rPr>
                        <a:t>Antibióticos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smtClean="0">
                          <a:ln>
                            <a:noFill/>
                          </a:ln>
                          <a:solidFill>
                            <a:srgbClr val="FFFF00"/>
                          </a:solidFill>
                          <a:effectLst/>
                          <a:latin typeface="Arial" charset="0"/>
                        </a:rPr>
                        <a:t>Nefropatías, Neoplasias</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0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Normal</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bg1"/>
                          </a:solidFill>
                          <a:effectLst/>
                          <a:latin typeface="Arial" charset="0"/>
                        </a:rPr>
                        <a:t>Positivo</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rgbClr val="FFFF00"/>
                          </a:solidFill>
                          <a:effectLst/>
                          <a:latin typeface="Arial" charset="0"/>
                        </a:rPr>
                        <a:t>Bacteriuria Asintomática</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6623014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Caso Clínico 2</a:t>
            </a:r>
            <a:endParaRPr lang="es-AR" b="1" dirty="0"/>
          </a:p>
        </p:txBody>
      </p:sp>
      <p:sp>
        <p:nvSpPr>
          <p:cNvPr id="3" name="2 Marcador de contenido"/>
          <p:cNvSpPr>
            <a:spLocks noGrp="1"/>
          </p:cNvSpPr>
          <p:nvPr>
            <p:ph idx="1"/>
          </p:nvPr>
        </p:nvSpPr>
        <p:spPr/>
        <p:txBody>
          <a:bodyPr/>
          <a:lstStyle/>
          <a:p>
            <a:pPr marL="390525" lvl="0" indent="-390525" algn="just" defTabSz="1042988" fontAlgn="base">
              <a:spcBef>
                <a:spcPct val="0"/>
              </a:spcBef>
              <a:spcAft>
                <a:spcPct val="0"/>
              </a:spcAft>
              <a:buClr>
                <a:srgbClr val="99CC00"/>
              </a:buClr>
              <a:buNone/>
            </a:pPr>
            <a:r>
              <a:rPr kumimoji="0" lang="es-ES_tradnl" altLang="es-AR" sz="1800" b="1" i="0" u="none" strike="noStrike" kern="0" cap="none" spc="0" normalizeH="0" baseline="0" noProof="0" dirty="0" smtClean="0">
                <a:ln>
                  <a:noFill/>
                </a:ln>
                <a:effectLst/>
                <a:uLnTx/>
                <a:uFillTx/>
                <a:latin typeface="Arial" charset="0"/>
                <a:ea typeface="+mn-ea"/>
                <a:cs typeface="+mn-cs"/>
              </a:rPr>
              <a:t>Mujer de 36 años que consulta por fiebre y malestar general. </a:t>
            </a:r>
          </a:p>
          <a:p>
            <a:pPr marL="390525" lvl="0" indent="-390525" algn="just" defTabSz="1042988" fontAlgn="base">
              <a:spcBef>
                <a:spcPct val="0"/>
              </a:spcBef>
              <a:spcAft>
                <a:spcPct val="0"/>
              </a:spcAft>
              <a:buClr>
                <a:srgbClr val="99CC00"/>
              </a:buClr>
              <a:buNone/>
            </a:pPr>
            <a:r>
              <a:rPr kumimoji="0" lang="es-ES_tradnl" altLang="es-AR" sz="1800" b="1" i="0" u="none" strike="noStrike" kern="0" cap="none" spc="0" normalizeH="0" baseline="0" noProof="0" dirty="0" smtClean="0">
                <a:ln>
                  <a:noFill/>
                </a:ln>
                <a:effectLst/>
                <a:uLnTx/>
                <a:uFillTx/>
                <a:latin typeface="Arial" charset="0"/>
                <a:ea typeface="+mn-ea"/>
                <a:cs typeface="+mn-cs"/>
              </a:rPr>
              <a:t>Refiere molestias en la región lumbar, dolor abdominal, </a:t>
            </a:r>
          </a:p>
          <a:p>
            <a:pPr marL="390525" lvl="0" indent="-390525" algn="just" defTabSz="1042988" fontAlgn="base">
              <a:spcBef>
                <a:spcPct val="0"/>
              </a:spcBef>
              <a:spcAft>
                <a:spcPct val="0"/>
              </a:spcAft>
              <a:buClr>
                <a:srgbClr val="99CC00"/>
              </a:buClr>
              <a:buNone/>
            </a:pPr>
            <a:r>
              <a:rPr kumimoji="0" lang="es-ES_tradnl" altLang="es-AR" sz="1800" b="1" i="0" u="none" strike="noStrike" kern="0" cap="none" spc="0" normalizeH="0" baseline="0" noProof="0" dirty="0" smtClean="0">
                <a:ln>
                  <a:noFill/>
                </a:ln>
                <a:effectLst/>
                <a:uLnTx/>
                <a:uFillTx/>
                <a:latin typeface="Arial" charset="0"/>
                <a:ea typeface="+mn-ea"/>
                <a:cs typeface="+mn-cs"/>
              </a:rPr>
              <a:t>náuseas y leve molestia al orinar.</a:t>
            </a:r>
          </a:p>
          <a:p>
            <a:pPr marL="390525" lvl="0" indent="-390525" algn="just" defTabSz="1042988" fontAlgn="base">
              <a:spcBef>
                <a:spcPct val="0"/>
              </a:spcBef>
              <a:spcAft>
                <a:spcPct val="0"/>
              </a:spcAft>
              <a:buClr>
                <a:srgbClr val="99CC00"/>
              </a:buClr>
              <a:buNone/>
            </a:pPr>
            <a:r>
              <a:rPr kumimoji="0" lang="es-ES_tradnl" altLang="es-AR" sz="1800" b="1" i="0" u="none" strike="noStrike" kern="0" cap="none" spc="0" normalizeH="0" baseline="0" noProof="0" dirty="0" smtClean="0">
                <a:ln>
                  <a:noFill/>
                </a:ln>
                <a:effectLst/>
                <a:uLnTx/>
                <a:uFillTx/>
                <a:latin typeface="Arial" charset="0"/>
                <a:ea typeface="+mn-ea"/>
                <a:cs typeface="+mn-cs"/>
              </a:rPr>
              <a:t>No tiene antecedentes de cólicos nefríticos, ni ITU de repetición.</a:t>
            </a:r>
          </a:p>
          <a:p>
            <a:pPr marL="390525" lvl="0" indent="-390525" algn="just" defTabSz="1042988" fontAlgn="base">
              <a:spcBef>
                <a:spcPct val="0"/>
              </a:spcBef>
              <a:spcAft>
                <a:spcPct val="0"/>
              </a:spcAft>
              <a:buClr>
                <a:srgbClr val="99CC00"/>
              </a:buClr>
              <a:buNone/>
            </a:pPr>
            <a:r>
              <a:rPr kumimoji="0" lang="es-ES_tradnl" altLang="es-AR" sz="1800" b="1" i="0" u="none" strike="noStrike" kern="0" cap="none" spc="0" normalizeH="0" baseline="0" noProof="0" dirty="0" smtClean="0">
                <a:ln>
                  <a:noFill/>
                </a:ln>
                <a:effectLst/>
                <a:uLnTx/>
                <a:uFillTx/>
                <a:latin typeface="Arial" charset="0"/>
                <a:ea typeface="+mn-ea"/>
                <a:cs typeface="+mn-cs"/>
              </a:rPr>
              <a:t>No está embarazada. </a:t>
            </a:r>
          </a:p>
          <a:p>
            <a:pPr marL="390525" lvl="0" indent="-390525" algn="just" defTabSz="1042988" fontAlgn="base">
              <a:spcBef>
                <a:spcPct val="0"/>
              </a:spcBef>
              <a:spcAft>
                <a:spcPct val="0"/>
              </a:spcAft>
              <a:buClr>
                <a:srgbClr val="99CC00"/>
              </a:buClr>
              <a:buNone/>
            </a:pPr>
            <a:endParaRPr kumimoji="0" lang="es-ES_tradnl" altLang="es-AR" sz="1800" b="1" i="0" u="none" strike="noStrike" kern="0" cap="none" spc="0" normalizeH="0" baseline="0" noProof="0" dirty="0" smtClean="0">
              <a:ln>
                <a:noFill/>
              </a:ln>
              <a:effectLst/>
              <a:uLnTx/>
              <a:uFillTx/>
              <a:latin typeface="Arial" charset="0"/>
              <a:ea typeface="+mn-ea"/>
              <a:cs typeface="+mn-cs"/>
            </a:endParaRPr>
          </a:p>
          <a:p>
            <a:pPr marL="390525" lvl="0" indent="-390525" algn="just" defTabSz="1042988" fontAlgn="base">
              <a:spcBef>
                <a:spcPct val="0"/>
              </a:spcBef>
              <a:spcAft>
                <a:spcPct val="0"/>
              </a:spcAft>
              <a:buClr>
                <a:srgbClr val="99CC00"/>
              </a:buClr>
              <a:buNone/>
            </a:pPr>
            <a:r>
              <a:rPr lang="es-ES_tradnl" altLang="es-AR" sz="1800" b="1" kern="0" dirty="0" smtClean="0">
                <a:latin typeface="Arial" charset="0"/>
              </a:rPr>
              <a:t>Examen Físico</a:t>
            </a:r>
            <a:endParaRPr lang="es-ES_tradnl" altLang="es-AR" sz="1800" b="1" kern="0" dirty="0">
              <a:latin typeface="Arial" charset="0"/>
            </a:endParaRPr>
          </a:p>
          <a:p>
            <a:r>
              <a:rPr lang="es-AR" altLang="es-AR" sz="1800" b="1" dirty="0" smtClean="0"/>
              <a:t>Paciente con fiebre 39º, sensorio normal</a:t>
            </a:r>
          </a:p>
          <a:p>
            <a:r>
              <a:rPr lang="es-AR" altLang="es-AR" sz="1800" b="1" dirty="0" err="1" smtClean="0"/>
              <a:t>Cardivascular</a:t>
            </a:r>
            <a:r>
              <a:rPr lang="es-AR" altLang="es-AR" sz="1800" b="1" dirty="0" smtClean="0"/>
              <a:t>: 110 x m, TA 120/80</a:t>
            </a:r>
          </a:p>
          <a:p>
            <a:r>
              <a:rPr lang="es-AR" altLang="es-AR" sz="1800" b="1" dirty="0" smtClean="0"/>
              <a:t>Ap. </a:t>
            </a:r>
            <a:r>
              <a:rPr lang="es-AR" altLang="es-AR" sz="1800" b="1" dirty="0" err="1" smtClean="0"/>
              <a:t>Resp</a:t>
            </a:r>
            <a:r>
              <a:rPr lang="es-AR" altLang="es-AR" sz="1800" b="1" dirty="0" smtClean="0"/>
              <a:t>: normal</a:t>
            </a:r>
          </a:p>
          <a:p>
            <a:r>
              <a:rPr lang="es-AR" altLang="es-AR" sz="1800" b="1" dirty="0" smtClean="0"/>
              <a:t>Dolor hipogástrico, dolor lumbar derecho, con puño </a:t>
            </a:r>
            <a:r>
              <a:rPr lang="es-AR" altLang="es-AR" sz="1800" b="1" dirty="0" err="1" smtClean="0"/>
              <a:t>perc</a:t>
            </a:r>
            <a:r>
              <a:rPr lang="es-AR" altLang="es-AR" sz="1800" b="1" dirty="0" smtClean="0"/>
              <a:t>. positiva.</a:t>
            </a:r>
            <a:endParaRPr lang="es-ES" altLang="es-AR" sz="1800" b="1" dirty="0" smtClean="0"/>
          </a:p>
          <a:p>
            <a:pPr marL="390525" lvl="0" indent="-390525" algn="just" defTabSz="1042988" fontAlgn="base">
              <a:spcBef>
                <a:spcPct val="0"/>
              </a:spcBef>
              <a:spcAft>
                <a:spcPct val="0"/>
              </a:spcAft>
              <a:buClr>
                <a:srgbClr val="99CC00"/>
              </a:buClr>
              <a:buNone/>
            </a:pPr>
            <a:endParaRPr kumimoji="0" lang="es-ES" altLang="es-AR" sz="1800" b="1" i="0" u="none" strike="noStrike" kern="0" cap="none" spc="0" normalizeH="0" baseline="0" noProof="0" dirty="0" smtClean="0">
              <a:ln>
                <a:noFill/>
              </a:ln>
              <a:effectLst/>
              <a:uLnTx/>
              <a:uFillTx/>
              <a:latin typeface="Arial" charset="0"/>
              <a:ea typeface="+mn-ea"/>
              <a:cs typeface="+mn-cs"/>
            </a:endParaRPr>
          </a:p>
        </p:txBody>
      </p:sp>
      <p:sp>
        <p:nvSpPr>
          <p:cNvPr id="4" name="3 Rectángulo"/>
          <p:cNvSpPr/>
          <p:nvPr/>
        </p:nvSpPr>
        <p:spPr>
          <a:xfrm>
            <a:off x="1979712" y="5373216"/>
            <a:ext cx="504056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t>ENTIDAD CLÍNICA: PIELONEFRITIS AGUDA</a:t>
            </a:r>
            <a:endParaRPr lang="es-AR" b="1" dirty="0"/>
          </a:p>
        </p:txBody>
      </p:sp>
    </p:spTree>
    <p:extLst>
      <p:ext uri="{BB962C8B-B14F-4D97-AF65-F5344CB8AC3E}">
        <p14:creationId xmlns:p14="http://schemas.microsoft.com/office/powerpoint/2010/main" val="350129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s-AR" altLang="es-AR" b="1" dirty="0" smtClean="0"/>
              <a:t>Laboratorio</a:t>
            </a:r>
            <a:endParaRPr lang="es-ES" altLang="es-AR" b="1" dirty="0" smtClean="0"/>
          </a:p>
        </p:txBody>
      </p:sp>
      <p:sp>
        <p:nvSpPr>
          <p:cNvPr id="56323" name="Rectangle 3"/>
          <p:cNvSpPr>
            <a:spLocks noGrp="1" noChangeArrowheads="1"/>
          </p:cNvSpPr>
          <p:nvPr>
            <p:ph type="body" idx="1"/>
          </p:nvPr>
        </p:nvSpPr>
        <p:spPr/>
        <p:txBody>
          <a:bodyPr/>
          <a:lstStyle/>
          <a:p>
            <a:pPr eaLnBrk="1" hangingPunct="1"/>
            <a:r>
              <a:rPr lang="es-AR" altLang="es-AR" b="1" dirty="0" smtClean="0"/>
              <a:t>Ligera anemia, con </a:t>
            </a:r>
            <a:r>
              <a:rPr lang="es-AR" altLang="es-AR" b="1" dirty="0" err="1" smtClean="0"/>
              <a:t>globs</a:t>
            </a:r>
            <a:r>
              <a:rPr lang="es-AR" altLang="es-AR" b="1" dirty="0" smtClean="0"/>
              <a:t> blancos en 13.000 con fórmula a predominio de </a:t>
            </a:r>
            <a:r>
              <a:rPr lang="es-AR" altLang="es-AR" b="1" dirty="0" err="1" smtClean="0"/>
              <a:t>nuetrófilos</a:t>
            </a:r>
            <a:r>
              <a:rPr lang="es-AR" altLang="es-AR" b="1" dirty="0" smtClean="0"/>
              <a:t>.</a:t>
            </a:r>
          </a:p>
          <a:p>
            <a:pPr eaLnBrk="1" hangingPunct="1"/>
            <a:r>
              <a:rPr lang="es-AR" altLang="es-AR" b="1" dirty="0" err="1" smtClean="0"/>
              <a:t>Eritro</a:t>
            </a:r>
            <a:r>
              <a:rPr lang="es-AR" altLang="es-AR" b="1" dirty="0" smtClean="0"/>
              <a:t>: 55 mm la 1º hora.</a:t>
            </a:r>
          </a:p>
          <a:p>
            <a:pPr eaLnBrk="1" hangingPunct="1"/>
            <a:r>
              <a:rPr lang="es-AR" altLang="es-AR" b="1" dirty="0" smtClean="0"/>
              <a:t>Sedimento: orina turbia, 20 a 30 leuco por campo, glóbulos de pus.</a:t>
            </a:r>
          </a:p>
          <a:p>
            <a:pPr eaLnBrk="1" hangingPunct="1"/>
            <a:r>
              <a:rPr lang="es-AR" altLang="es-AR" b="1" dirty="0" smtClean="0">
                <a:solidFill>
                  <a:srgbClr val="FF0000"/>
                </a:solidFill>
              </a:rPr>
              <a:t>Cultivo en procesamiento.</a:t>
            </a:r>
            <a:endParaRPr lang="es-ES" altLang="es-AR" b="1" dirty="0" smtClean="0">
              <a:solidFill>
                <a:srgbClr val="FF0000"/>
              </a:solidFill>
            </a:endParaRPr>
          </a:p>
        </p:txBody>
      </p:sp>
    </p:spTree>
    <p:extLst>
      <p:ext uri="{BB962C8B-B14F-4D97-AF65-F5344CB8AC3E}">
        <p14:creationId xmlns:p14="http://schemas.microsoft.com/office/powerpoint/2010/main" val="35061068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t>Pielonefritis Aguda: Puntos básicos</a:t>
            </a:r>
            <a:endParaRPr lang="es-AR" b="1" dirty="0"/>
          </a:p>
        </p:txBody>
      </p:sp>
      <p:sp>
        <p:nvSpPr>
          <p:cNvPr id="3" name="2 Marcador de contenido"/>
          <p:cNvSpPr>
            <a:spLocks noGrp="1"/>
          </p:cNvSpPr>
          <p:nvPr>
            <p:ph idx="1"/>
          </p:nvPr>
        </p:nvSpPr>
        <p:spPr/>
        <p:txBody>
          <a:bodyPr>
            <a:normAutofit lnSpcReduction="10000"/>
          </a:bodyPr>
          <a:lstStyle/>
          <a:p>
            <a:pPr marL="390525" lvl="0" indent="-390525" defTabSz="1042988" fontAlgn="base">
              <a:lnSpc>
                <a:spcPct val="90000"/>
              </a:lnSpc>
              <a:spcAft>
                <a:spcPct val="0"/>
              </a:spcAft>
              <a:buClr>
                <a:srgbClr val="99CC00"/>
              </a:buClr>
              <a:buFontTx/>
              <a:buChar char="•"/>
            </a:pPr>
            <a:r>
              <a:rPr kumimoji="0" lang="es-ES_tradnl" altLang="es-AR" sz="2400" b="1" i="0" u="none" strike="noStrike" kern="0" cap="none" spc="0" normalizeH="0" baseline="0" noProof="0" dirty="0" smtClean="0">
                <a:ln>
                  <a:noFill/>
                </a:ln>
                <a:effectLst/>
                <a:uLnTx/>
                <a:uFillTx/>
                <a:latin typeface="Arial" charset="0"/>
                <a:ea typeface="+mn-ea"/>
                <a:cs typeface="+mn-cs"/>
              </a:rPr>
              <a:t>Tratamiento antibiótico empírico, con cultivo de orina previo.</a:t>
            </a:r>
          </a:p>
          <a:p>
            <a:pPr marL="390525" lvl="0" indent="-390525" defTabSz="1042988" fontAlgn="base">
              <a:lnSpc>
                <a:spcPct val="90000"/>
              </a:lnSpc>
              <a:spcAft>
                <a:spcPct val="0"/>
              </a:spcAft>
              <a:buFontTx/>
              <a:buChar char="•"/>
            </a:pPr>
            <a:endParaRPr kumimoji="0" lang="es-ES_tradnl" altLang="es-AR" sz="2400" b="1" i="0" u="none" strike="noStrike" kern="0" cap="none" spc="0" normalizeH="0" baseline="0" noProof="0" dirty="0" smtClean="0">
              <a:ln>
                <a:noFill/>
              </a:ln>
              <a:effectLst/>
              <a:uLnTx/>
              <a:uFillTx/>
              <a:latin typeface="Arial" charset="0"/>
              <a:ea typeface="+mn-ea"/>
              <a:cs typeface="+mn-cs"/>
            </a:endParaRPr>
          </a:p>
          <a:p>
            <a:pPr marL="390525" lvl="0" indent="-390525" defTabSz="1042988" fontAlgn="base">
              <a:lnSpc>
                <a:spcPct val="90000"/>
              </a:lnSpc>
              <a:spcAft>
                <a:spcPct val="0"/>
              </a:spcAft>
              <a:buClr>
                <a:srgbClr val="99CC00"/>
              </a:buClr>
              <a:buFontTx/>
              <a:buChar char="•"/>
            </a:pPr>
            <a:r>
              <a:rPr kumimoji="0" lang="es-ES_tradnl" altLang="es-AR" sz="2400" b="1" i="0" u="none" strike="noStrike" kern="0" cap="none" spc="0" normalizeH="0" baseline="0" noProof="0" dirty="0" smtClean="0">
                <a:ln>
                  <a:noFill/>
                </a:ln>
                <a:effectLst/>
                <a:uLnTx/>
                <a:uFillTx/>
                <a:latin typeface="Arial" charset="0"/>
                <a:ea typeface="+mn-ea"/>
                <a:cs typeface="+mn-cs"/>
              </a:rPr>
              <a:t>Valorar la vía parenteral 2-3 días. Control a las 48 horas.</a:t>
            </a:r>
          </a:p>
          <a:p>
            <a:pPr marL="390525" lvl="0" indent="-390525" defTabSz="1042988" fontAlgn="base">
              <a:lnSpc>
                <a:spcPct val="90000"/>
              </a:lnSpc>
              <a:spcAft>
                <a:spcPct val="0"/>
              </a:spcAft>
              <a:buFontTx/>
              <a:buChar char="•"/>
            </a:pPr>
            <a:endParaRPr kumimoji="0" lang="es-ES_tradnl" altLang="es-AR" sz="2400" b="1" i="0" u="none" strike="noStrike" kern="0" cap="none" spc="0" normalizeH="0" baseline="0" noProof="0" dirty="0" smtClean="0">
              <a:ln>
                <a:noFill/>
              </a:ln>
              <a:effectLst/>
              <a:uLnTx/>
              <a:uFillTx/>
              <a:latin typeface="Arial" charset="0"/>
              <a:ea typeface="+mn-ea"/>
              <a:cs typeface="+mn-cs"/>
            </a:endParaRPr>
          </a:p>
          <a:p>
            <a:pPr marL="390525" lvl="0" indent="-390525" defTabSz="1042988" fontAlgn="base">
              <a:lnSpc>
                <a:spcPct val="90000"/>
              </a:lnSpc>
              <a:spcAft>
                <a:spcPct val="0"/>
              </a:spcAft>
              <a:buClr>
                <a:srgbClr val="99CC00"/>
              </a:buClr>
              <a:buFontTx/>
              <a:buChar char="•"/>
            </a:pPr>
            <a:r>
              <a:rPr kumimoji="0" lang="es-ES_tradnl" altLang="es-AR" sz="2400" b="1" i="0" u="none" strike="noStrike" kern="0" cap="none" spc="0" normalizeH="0" baseline="0" noProof="0" dirty="0" smtClean="0">
                <a:ln>
                  <a:noFill/>
                </a:ln>
                <a:effectLst/>
                <a:uLnTx/>
                <a:uFillTx/>
                <a:latin typeface="Arial" charset="0"/>
                <a:ea typeface="+mn-ea"/>
                <a:cs typeface="+mn-cs"/>
              </a:rPr>
              <a:t>14 días de antibióticos: </a:t>
            </a:r>
          </a:p>
          <a:p>
            <a:pPr marL="0" lvl="0" indent="0" defTabSz="1042988" fontAlgn="base">
              <a:lnSpc>
                <a:spcPct val="90000"/>
              </a:lnSpc>
              <a:spcAft>
                <a:spcPct val="0"/>
              </a:spcAft>
              <a:buNone/>
            </a:pPr>
            <a:endParaRPr kumimoji="0" lang="es-ES_tradnl" altLang="es-AR" sz="2400" b="1" i="0" u="none" strike="noStrike" kern="0" cap="none" spc="0" normalizeH="0" baseline="0" noProof="0" dirty="0" smtClean="0">
              <a:ln>
                <a:noFill/>
              </a:ln>
              <a:effectLst/>
              <a:uLnTx/>
              <a:uFillTx/>
              <a:latin typeface="Arial" charset="0"/>
              <a:ea typeface="+mn-ea"/>
              <a:cs typeface="+mn-cs"/>
            </a:endParaRPr>
          </a:p>
          <a:p>
            <a:pPr marL="390525" lvl="0" indent="-390525" defTabSz="1042988" fontAlgn="base">
              <a:lnSpc>
                <a:spcPct val="90000"/>
              </a:lnSpc>
              <a:spcAft>
                <a:spcPct val="0"/>
              </a:spcAft>
              <a:buClr>
                <a:srgbClr val="99CC00"/>
              </a:buClr>
              <a:buFontTx/>
              <a:buChar char="•"/>
            </a:pPr>
            <a:r>
              <a:rPr kumimoji="0" lang="es-ES_tradnl" altLang="es-AR" sz="2400" b="1" i="0" u="none" strike="noStrike" kern="0" cap="none" spc="0" normalizeH="0" baseline="0" noProof="0" dirty="0" smtClean="0">
                <a:ln>
                  <a:noFill/>
                </a:ln>
                <a:effectLst/>
                <a:uLnTx/>
                <a:uFillTx/>
                <a:latin typeface="Arial" charset="0"/>
                <a:ea typeface="+mn-ea"/>
                <a:cs typeface="+mn-cs"/>
              </a:rPr>
              <a:t>Cultivo de orina posterior.</a:t>
            </a:r>
          </a:p>
          <a:p>
            <a:pPr marL="390525" lvl="0" indent="-390525" defTabSz="1042988" fontAlgn="base">
              <a:lnSpc>
                <a:spcPct val="90000"/>
              </a:lnSpc>
              <a:spcAft>
                <a:spcPct val="0"/>
              </a:spcAft>
              <a:buFontTx/>
              <a:buChar char="•"/>
            </a:pPr>
            <a:endParaRPr kumimoji="0" lang="es-ES_tradnl" altLang="es-AR" sz="2400" b="1" i="0" u="none" strike="noStrike" kern="0" cap="none" spc="0" normalizeH="0" baseline="0" noProof="0" dirty="0" smtClean="0">
              <a:ln>
                <a:noFill/>
              </a:ln>
              <a:effectLst/>
              <a:uLnTx/>
              <a:uFillTx/>
              <a:latin typeface="Arial" charset="0"/>
              <a:ea typeface="+mn-ea"/>
              <a:cs typeface="+mn-cs"/>
            </a:endParaRPr>
          </a:p>
          <a:p>
            <a:pPr marL="390525" lvl="0" indent="-390525" defTabSz="1042988" fontAlgn="base">
              <a:lnSpc>
                <a:spcPct val="90000"/>
              </a:lnSpc>
              <a:spcAft>
                <a:spcPct val="0"/>
              </a:spcAft>
              <a:buClr>
                <a:srgbClr val="99CC00"/>
              </a:buClr>
              <a:buFontTx/>
              <a:buChar char="•"/>
            </a:pPr>
            <a:r>
              <a:rPr kumimoji="0" lang="es-ES_tradnl" altLang="es-AR" sz="2400" b="1" i="0" u="none" strike="noStrike" kern="0" cap="none" spc="0" normalizeH="0" baseline="0" noProof="0" dirty="0" smtClean="0">
                <a:ln>
                  <a:noFill/>
                </a:ln>
                <a:effectLst/>
                <a:uLnTx/>
                <a:uFillTx/>
                <a:latin typeface="Arial" charset="0"/>
                <a:ea typeface="+mn-ea"/>
                <a:cs typeface="+mn-cs"/>
              </a:rPr>
              <a:t>Exploraciones complementarias (ecografía, radiografía de abdomen)</a:t>
            </a:r>
          </a:p>
          <a:p>
            <a:pPr marL="847725" lvl="1" indent="-327025" defTabSz="1042988" fontAlgn="base">
              <a:lnSpc>
                <a:spcPct val="90000"/>
              </a:lnSpc>
              <a:spcAft>
                <a:spcPct val="0"/>
              </a:spcAft>
              <a:buNone/>
            </a:pPr>
            <a:endParaRPr kumimoji="0" lang="es-ES" altLang="es-AR" sz="1800" b="1" i="0" u="none" strike="noStrike" kern="0" cap="none" spc="0" normalizeH="0" baseline="0" noProof="0" dirty="0" smtClean="0">
              <a:ln>
                <a:noFill/>
              </a:ln>
              <a:effectLst/>
              <a:uLnTx/>
              <a:uFillTx/>
              <a:latin typeface="Arial" charset="0"/>
            </a:endParaRPr>
          </a:p>
        </p:txBody>
      </p:sp>
    </p:spTree>
    <p:extLst>
      <p:ext uri="{BB962C8B-B14F-4D97-AF65-F5344CB8AC3E}">
        <p14:creationId xmlns:p14="http://schemas.microsoft.com/office/powerpoint/2010/main" val="15893191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200" b="1" dirty="0" smtClean="0"/>
              <a:t>Pielonefritis aguda: Situaciones de mayor severidad</a:t>
            </a:r>
            <a:endParaRPr lang="es-AR" sz="3200" b="1" dirty="0"/>
          </a:p>
        </p:txBody>
      </p:sp>
      <p:sp>
        <p:nvSpPr>
          <p:cNvPr id="3" name="2 Marcador de contenido"/>
          <p:cNvSpPr>
            <a:spLocks noGrp="1"/>
          </p:cNvSpPr>
          <p:nvPr>
            <p:ph idx="1"/>
          </p:nvPr>
        </p:nvSpPr>
        <p:spPr/>
        <p:txBody>
          <a:bodyPr>
            <a:normAutofit/>
          </a:bodyPr>
          <a:lstStyle/>
          <a:p>
            <a:pPr marL="390525" lvl="0" indent="-390525" defTabSz="1042988" fontAlgn="base">
              <a:spcBef>
                <a:spcPct val="0"/>
              </a:spcBef>
              <a:spcAft>
                <a:spcPct val="0"/>
              </a:spcAft>
              <a:buClr>
                <a:srgbClr val="99CC00"/>
              </a:buClr>
              <a:buFontTx/>
              <a:buChar char="•"/>
            </a:pPr>
            <a:r>
              <a:rPr kumimoji="0" lang="es-ES_tradnl" altLang="es-AR" sz="2800" b="1" i="0" u="none" strike="noStrike" kern="0" cap="none" spc="0" normalizeH="0" baseline="0" noProof="0" dirty="0" smtClean="0">
                <a:ln>
                  <a:noFill/>
                </a:ln>
                <a:effectLst/>
                <a:uLnTx/>
                <a:uFillTx/>
                <a:latin typeface="Arial" charset="0"/>
                <a:ea typeface="+mn-ea"/>
                <a:cs typeface="+mn-cs"/>
              </a:rPr>
              <a:t>Mujeres embarazadas.</a:t>
            </a:r>
          </a:p>
          <a:p>
            <a:pPr marL="390525" lvl="0" indent="-390525" defTabSz="1042988" fontAlgn="base">
              <a:spcBef>
                <a:spcPct val="0"/>
              </a:spcBef>
              <a:spcAft>
                <a:spcPct val="0"/>
              </a:spcAft>
              <a:buClr>
                <a:srgbClr val="99CC00"/>
              </a:buClr>
              <a:buFontTx/>
              <a:buChar char="•"/>
            </a:pPr>
            <a:r>
              <a:rPr kumimoji="0" lang="es-ES_tradnl" altLang="es-AR" sz="2800" b="1" i="0" u="none" strike="noStrike" kern="0" cap="none" spc="0" normalizeH="0" baseline="0" noProof="0" dirty="0" smtClean="0">
                <a:ln>
                  <a:noFill/>
                </a:ln>
                <a:effectLst/>
                <a:uLnTx/>
                <a:uFillTx/>
                <a:latin typeface="Arial" charset="0"/>
                <a:ea typeface="+mn-ea"/>
                <a:cs typeface="+mn-cs"/>
              </a:rPr>
              <a:t>Mujeres ancianas.</a:t>
            </a:r>
          </a:p>
          <a:p>
            <a:pPr marL="390525" lvl="0" indent="-390525" defTabSz="1042988" fontAlgn="base">
              <a:spcBef>
                <a:spcPct val="0"/>
              </a:spcBef>
              <a:spcAft>
                <a:spcPct val="0"/>
              </a:spcAft>
              <a:buClr>
                <a:srgbClr val="99CC00"/>
              </a:buClr>
              <a:buFontTx/>
              <a:buChar char="•"/>
            </a:pPr>
            <a:r>
              <a:rPr kumimoji="0" lang="es-ES_tradnl" altLang="es-AR" sz="2800" b="1" i="0" u="none" strike="noStrike" kern="0" cap="none" spc="0" normalizeH="0" baseline="0" noProof="0" dirty="0" smtClean="0">
                <a:ln>
                  <a:noFill/>
                </a:ln>
                <a:effectLst/>
                <a:uLnTx/>
                <a:uFillTx/>
                <a:latin typeface="Arial" charset="0"/>
                <a:ea typeface="+mn-ea"/>
                <a:cs typeface="+mn-cs"/>
              </a:rPr>
              <a:t>Diabéticas.</a:t>
            </a:r>
          </a:p>
          <a:p>
            <a:pPr marL="390525" lvl="0" indent="-390525" defTabSz="1042988" fontAlgn="base">
              <a:spcBef>
                <a:spcPct val="0"/>
              </a:spcBef>
              <a:spcAft>
                <a:spcPct val="0"/>
              </a:spcAft>
              <a:buClr>
                <a:srgbClr val="99CC00"/>
              </a:buClr>
              <a:buFontTx/>
              <a:buChar char="•"/>
            </a:pPr>
            <a:r>
              <a:rPr kumimoji="0" lang="es-ES_tradnl" altLang="es-AR" sz="2800" b="1" i="0" u="none" strike="noStrike" kern="0" cap="none" spc="0" normalizeH="0" baseline="0" noProof="0" dirty="0" smtClean="0">
                <a:ln>
                  <a:noFill/>
                </a:ln>
                <a:effectLst/>
                <a:uLnTx/>
                <a:uFillTx/>
                <a:latin typeface="Arial" charset="0"/>
                <a:ea typeface="+mn-ea"/>
                <a:cs typeface="+mn-cs"/>
              </a:rPr>
              <a:t>Pacientes inmunodeprimidos.</a:t>
            </a:r>
          </a:p>
          <a:p>
            <a:pPr marL="390525" lvl="0" indent="-390525" defTabSz="1042988" fontAlgn="base">
              <a:spcBef>
                <a:spcPct val="0"/>
              </a:spcBef>
              <a:spcAft>
                <a:spcPct val="0"/>
              </a:spcAft>
              <a:buClr>
                <a:srgbClr val="99CC00"/>
              </a:buClr>
              <a:buFontTx/>
              <a:buChar char="•"/>
            </a:pPr>
            <a:r>
              <a:rPr kumimoji="0" lang="es-ES_tradnl" altLang="es-AR" sz="2800" b="1" i="0" u="none" strike="noStrike" kern="0" cap="none" spc="0" normalizeH="0" baseline="0" noProof="0" dirty="0" smtClean="0">
                <a:ln>
                  <a:noFill/>
                </a:ln>
                <a:effectLst/>
                <a:uLnTx/>
                <a:uFillTx/>
                <a:latin typeface="Arial" charset="0"/>
                <a:ea typeface="+mn-ea"/>
                <a:cs typeface="+mn-cs"/>
              </a:rPr>
              <a:t>Pacientes con alteraciones estructurales de la vía urinaria.</a:t>
            </a:r>
          </a:p>
          <a:p>
            <a:pPr marL="390525" lvl="0" indent="-390525" defTabSz="1042988" fontAlgn="base">
              <a:spcBef>
                <a:spcPct val="0"/>
              </a:spcBef>
              <a:spcAft>
                <a:spcPct val="0"/>
              </a:spcAft>
              <a:buClr>
                <a:srgbClr val="99CC00"/>
              </a:buClr>
              <a:buFontTx/>
              <a:buChar char="•"/>
            </a:pPr>
            <a:r>
              <a:rPr kumimoji="0" lang="es-ES_tradnl" altLang="es-AR" sz="2800" b="1" i="0" u="none" strike="noStrike" kern="0" cap="none" spc="0" normalizeH="0" baseline="0" noProof="0" dirty="0" smtClean="0">
                <a:ln>
                  <a:noFill/>
                </a:ln>
                <a:effectLst/>
                <a:uLnTx/>
                <a:uFillTx/>
                <a:latin typeface="Arial" charset="0"/>
                <a:ea typeface="+mn-ea"/>
                <a:cs typeface="+mn-cs"/>
              </a:rPr>
              <a:t>Presencia de mal estado general o intolerancia oral.</a:t>
            </a:r>
          </a:p>
          <a:p>
            <a:pPr marL="390525" lvl="0" indent="-390525" defTabSz="1042988" fontAlgn="base">
              <a:spcBef>
                <a:spcPct val="0"/>
              </a:spcBef>
              <a:spcAft>
                <a:spcPct val="0"/>
              </a:spcAft>
              <a:buClr>
                <a:srgbClr val="99CC00"/>
              </a:buClr>
              <a:buFontTx/>
              <a:buChar char="•"/>
            </a:pPr>
            <a:r>
              <a:rPr kumimoji="0" lang="es-ES_tradnl" altLang="es-AR" sz="2800" b="1" i="0" u="none" strike="noStrike" kern="0" cap="none" spc="0" normalizeH="0" baseline="0" noProof="0" dirty="0" smtClean="0">
                <a:ln>
                  <a:noFill/>
                </a:ln>
                <a:effectLst/>
                <a:uLnTx/>
                <a:uFillTx/>
                <a:latin typeface="Arial" charset="0"/>
                <a:ea typeface="+mn-ea"/>
                <a:cs typeface="+mn-cs"/>
              </a:rPr>
              <a:t>Mala evolución tras 72 horas de tratamiento.</a:t>
            </a:r>
          </a:p>
        </p:txBody>
      </p:sp>
    </p:spTree>
    <p:extLst>
      <p:ext uri="{BB962C8B-B14F-4D97-AF65-F5344CB8AC3E}">
        <p14:creationId xmlns:p14="http://schemas.microsoft.com/office/powerpoint/2010/main" val="27804459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Caso clínico 3</a:t>
            </a:r>
            <a:endParaRPr lang="es-AR" b="1" dirty="0"/>
          </a:p>
        </p:txBody>
      </p:sp>
      <p:sp>
        <p:nvSpPr>
          <p:cNvPr id="3" name="2 Marcador de contenido"/>
          <p:cNvSpPr>
            <a:spLocks noGrp="1"/>
          </p:cNvSpPr>
          <p:nvPr>
            <p:ph idx="1"/>
          </p:nvPr>
        </p:nvSpPr>
        <p:spPr/>
        <p:txBody>
          <a:bodyPr/>
          <a:lstStyle/>
          <a:p>
            <a:pPr marL="390525" lvl="0" indent="-390525" defTabSz="1042988" eaLnBrk="0" fontAlgn="base" hangingPunct="0">
              <a:spcBef>
                <a:spcPct val="0"/>
              </a:spcBef>
              <a:spcAft>
                <a:spcPct val="0"/>
              </a:spcAft>
              <a:buClr>
                <a:srgbClr val="99CC00"/>
              </a:buClr>
              <a:buNone/>
            </a:pPr>
            <a:r>
              <a:rPr kumimoji="0" lang="es-ES" altLang="es-AR" sz="2000" b="1" i="0" u="none" strike="noStrike" kern="0" cap="none" spc="0" normalizeH="0" baseline="0" noProof="0" dirty="0" smtClean="0">
                <a:ln>
                  <a:noFill/>
                </a:ln>
                <a:effectLst/>
                <a:uLnTx/>
                <a:uFillTx/>
                <a:latin typeface="Arial" charset="0"/>
                <a:ea typeface="+mn-ea"/>
                <a:cs typeface="+mn-cs"/>
              </a:rPr>
              <a:t>Mujer de 53 años. Consulta por disuria, </a:t>
            </a:r>
            <a:r>
              <a:rPr kumimoji="0" lang="es-ES" altLang="es-AR" sz="2000" b="1" i="0" u="none" strike="noStrike" kern="0" cap="none" spc="0" normalizeH="0" baseline="0" noProof="0" dirty="0" err="1" smtClean="0">
                <a:ln>
                  <a:noFill/>
                </a:ln>
                <a:effectLst/>
                <a:uLnTx/>
                <a:uFillTx/>
                <a:latin typeface="Arial" charset="0"/>
                <a:ea typeface="+mn-ea"/>
                <a:cs typeface="+mn-cs"/>
              </a:rPr>
              <a:t>polaquiuria</a:t>
            </a:r>
            <a:r>
              <a:rPr kumimoji="0" lang="es-ES" altLang="es-AR" sz="2000" b="1" i="0" u="none" strike="noStrike" kern="0" cap="none" spc="0" normalizeH="0" baseline="0" noProof="0" dirty="0" smtClean="0">
                <a:ln>
                  <a:noFill/>
                </a:ln>
                <a:effectLst/>
                <a:uLnTx/>
                <a:uFillTx/>
                <a:latin typeface="Arial" charset="0"/>
                <a:ea typeface="+mn-ea"/>
                <a:cs typeface="+mn-cs"/>
              </a:rPr>
              <a:t> y</a:t>
            </a:r>
          </a:p>
          <a:p>
            <a:pPr marL="390525" lvl="0" indent="-390525" defTabSz="1042988" eaLnBrk="0" fontAlgn="base" hangingPunct="0">
              <a:spcBef>
                <a:spcPct val="0"/>
              </a:spcBef>
              <a:spcAft>
                <a:spcPct val="0"/>
              </a:spcAft>
              <a:buClr>
                <a:srgbClr val="99CC00"/>
              </a:buClr>
              <a:buNone/>
            </a:pPr>
            <a:r>
              <a:rPr kumimoji="0" lang="es-ES" altLang="es-AR" sz="2000" b="1" i="0" u="none" strike="noStrike" kern="0" cap="none" spc="0" normalizeH="0" baseline="0" noProof="0" dirty="0" smtClean="0">
                <a:ln>
                  <a:noFill/>
                </a:ln>
                <a:effectLst/>
                <a:uLnTx/>
                <a:uFillTx/>
                <a:latin typeface="Arial" charset="0"/>
                <a:ea typeface="+mn-ea"/>
                <a:cs typeface="+mn-cs"/>
              </a:rPr>
              <a:t>tenesmo vesical de un día de evolución.</a:t>
            </a:r>
          </a:p>
          <a:p>
            <a:pPr marL="390525" lvl="0" indent="-390525" defTabSz="1042988" eaLnBrk="0" fontAlgn="base" hangingPunct="0">
              <a:spcBef>
                <a:spcPct val="0"/>
              </a:spcBef>
              <a:spcAft>
                <a:spcPct val="0"/>
              </a:spcAft>
              <a:buClr>
                <a:srgbClr val="99CC00"/>
              </a:buClr>
              <a:buNone/>
            </a:pPr>
            <a:r>
              <a:rPr kumimoji="0" lang="es-ES" altLang="es-AR" sz="2000" b="1" i="0" u="none" strike="noStrike" kern="0" cap="none" spc="0" normalizeH="0" baseline="0" noProof="0" dirty="0" smtClean="0">
                <a:ln>
                  <a:noFill/>
                </a:ln>
                <a:effectLst/>
                <a:uLnTx/>
                <a:uFillTx/>
                <a:latin typeface="Arial" charset="0"/>
                <a:ea typeface="+mn-ea"/>
                <a:cs typeface="+mn-cs"/>
              </a:rPr>
              <a:t>Conoce los síntomas porque desde que tiene la menopausia,</a:t>
            </a:r>
          </a:p>
          <a:p>
            <a:pPr marL="390525" lvl="0" indent="-390525" defTabSz="1042988" eaLnBrk="0" fontAlgn="base" hangingPunct="0">
              <a:spcBef>
                <a:spcPct val="0"/>
              </a:spcBef>
              <a:spcAft>
                <a:spcPct val="0"/>
              </a:spcAft>
              <a:buClr>
                <a:srgbClr val="99CC00"/>
              </a:buClr>
              <a:buNone/>
            </a:pPr>
            <a:r>
              <a:rPr kumimoji="0" lang="es-ES" altLang="es-AR" sz="2000" b="1" i="0" u="none" strike="noStrike" kern="0" cap="none" spc="0" normalizeH="0" baseline="0" noProof="0" dirty="0" smtClean="0">
                <a:ln>
                  <a:noFill/>
                </a:ln>
                <a:effectLst/>
                <a:uLnTx/>
                <a:uFillTx/>
                <a:latin typeface="Arial" charset="0"/>
                <a:ea typeface="+mn-ea"/>
                <a:cs typeface="+mn-cs"/>
              </a:rPr>
              <a:t>hace 3 años, le sucede con frecuencia.</a:t>
            </a:r>
          </a:p>
          <a:p>
            <a:pPr marL="390525" lvl="0" indent="-390525" defTabSz="1042988" eaLnBrk="0" fontAlgn="base" hangingPunct="0">
              <a:spcBef>
                <a:spcPct val="0"/>
              </a:spcBef>
              <a:spcAft>
                <a:spcPct val="0"/>
              </a:spcAft>
              <a:buClr>
                <a:srgbClr val="99CC00"/>
              </a:buClr>
              <a:buNone/>
            </a:pPr>
            <a:r>
              <a:rPr kumimoji="0" lang="es-ES" altLang="es-AR" sz="2000" b="1" i="0" u="none" strike="noStrike" kern="0" cap="none" spc="0" normalizeH="0" baseline="0" noProof="0" dirty="0" smtClean="0">
                <a:ln>
                  <a:noFill/>
                </a:ln>
                <a:effectLst/>
                <a:uLnTx/>
                <a:uFillTx/>
                <a:latin typeface="Arial" charset="0"/>
                <a:ea typeface="+mn-ea"/>
                <a:cs typeface="+mn-cs"/>
              </a:rPr>
              <a:t>Este año es la sexta o la séptima vez que le ocurre.</a:t>
            </a:r>
          </a:p>
          <a:p>
            <a:pPr marL="390525" lvl="0" indent="-390525" defTabSz="1042988" eaLnBrk="0" fontAlgn="base" hangingPunct="0">
              <a:spcBef>
                <a:spcPct val="0"/>
              </a:spcBef>
              <a:spcAft>
                <a:spcPct val="0"/>
              </a:spcAft>
              <a:buClr>
                <a:srgbClr val="99CC00"/>
              </a:buClr>
              <a:buNone/>
            </a:pPr>
            <a:r>
              <a:rPr kumimoji="0" lang="es-ES" altLang="es-AR" sz="2000" b="1" i="0" u="none" strike="noStrike" kern="0" cap="none" spc="0" normalizeH="0" baseline="0" noProof="0" dirty="0" smtClean="0">
                <a:ln>
                  <a:noFill/>
                </a:ln>
                <a:effectLst/>
                <a:uLnTx/>
                <a:uFillTx/>
                <a:latin typeface="Arial" charset="0"/>
                <a:ea typeface="+mn-ea"/>
                <a:cs typeface="+mn-cs"/>
              </a:rPr>
              <a:t>No tiene otros problemas de salud, ni alergia a medicamentos.</a:t>
            </a:r>
            <a:endParaRPr kumimoji="0" lang="es-ES_tradnl" altLang="es-AR" sz="2000" b="1" i="0" u="none" strike="noStrike" kern="0" cap="none" spc="0" normalizeH="0" baseline="0" noProof="0" dirty="0" smtClean="0">
              <a:ln>
                <a:noFill/>
              </a:ln>
              <a:effectLst/>
              <a:uLnTx/>
              <a:uFillTx/>
              <a:latin typeface="Arial" charset="0"/>
              <a:ea typeface="+mn-ea"/>
              <a:cs typeface="+mn-cs"/>
            </a:endParaRPr>
          </a:p>
          <a:p>
            <a:pPr marL="0" indent="0">
              <a:buNone/>
            </a:pPr>
            <a:endParaRPr lang="es-AR" dirty="0"/>
          </a:p>
        </p:txBody>
      </p:sp>
      <p:sp>
        <p:nvSpPr>
          <p:cNvPr id="4" name="3 Rectángulo"/>
          <p:cNvSpPr/>
          <p:nvPr/>
        </p:nvSpPr>
        <p:spPr>
          <a:xfrm>
            <a:off x="1403648" y="4149080"/>
            <a:ext cx="496855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smtClean="0"/>
              <a:t>Infección urinaria recurrente</a:t>
            </a:r>
            <a:endParaRPr lang="es-AR" sz="2800" b="1" dirty="0"/>
          </a:p>
        </p:txBody>
      </p:sp>
    </p:spTree>
    <p:extLst>
      <p:ext uri="{BB962C8B-B14F-4D97-AF65-F5344CB8AC3E}">
        <p14:creationId xmlns:p14="http://schemas.microsoft.com/office/powerpoint/2010/main" val="173216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4" name="Rectangle 4"/>
          <p:cNvSpPr>
            <a:spLocks noChangeArrowheads="1"/>
          </p:cNvSpPr>
          <p:nvPr/>
        </p:nvSpPr>
        <p:spPr bwMode="auto">
          <a:xfrm>
            <a:off x="250825" y="5426075"/>
            <a:ext cx="8569325" cy="1171575"/>
          </a:xfrm>
          <a:prstGeom prst="rect">
            <a:avLst/>
          </a:prstGeom>
          <a:noFill/>
          <a:ln w="9525">
            <a:noFill/>
            <a:miter lim="800000"/>
            <a:headEnd/>
            <a:tailEnd/>
          </a:ln>
        </p:spPr>
        <p:txBody>
          <a:bodyPr/>
          <a:lstStyle/>
          <a:p>
            <a:pPr fontAlgn="base">
              <a:spcBef>
                <a:spcPct val="0"/>
              </a:spcBef>
              <a:spcAft>
                <a:spcPct val="50000"/>
              </a:spcAft>
              <a:buClr>
                <a:srgbClr val="FFD90F"/>
              </a:buClr>
              <a:buSzPct val="140000"/>
              <a:defRPr/>
            </a:pPr>
            <a:r>
              <a:rPr lang="es-ES_tradnl" sz="2400" b="1" i="1">
                <a:solidFill>
                  <a:srgbClr val="FFD90F"/>
                </a:solidFill>
                <a:effectLst>
                  <a:outerShdw blurRad="38100" dist="38100" dir="2700000" algn="tl">
                    <a:srgbClr val="000000"/>
                  </a:outerShdw>
                </a:effectLst>
                <a:latin typeface="Garamond" pitchFamily="18" charset="0"/>
              </a:rPr>
              <a:t>E.coli </a:t>
            </a:r>
            <a:r>
              <a:rPr lang="es-ES_tradnl" sz="2400" b="1">
                <a:solidFill>
                  <a:srgbClr val="FFD90F"/>
                </a:solidFill>
                <a:effectLst>
                  <a:outerShdw blurRad="38100" dist="38100" dir="2700000" algn="tl">
                    <a:srgbClr val="000000"/>
                  </a:outerShdw>
                </a:effectLst>
                <a:latin typeface="Garamond" pitchFamily="18" charset="0"/>
              </a:rPr>
              <a:t>con fimbrias tipo 1 adheridas a la superficie luminal de las células vesicales. La forma de cráter se debe  la presencia de uroplakina. </a:t>
            </a:r>
            <a:endParaRPr lang="es-AR" sz="2400" b="1">
              <a:solidFill>
                <a:srgbClr val="FFD90F"/>
              </a:solidFill>
              <a:effectLst>
                <a:outerShdw blurRad="38100" dist="38100" dir="2700000" algn="tl">
                  <a:srgbClr val="000000"/>
                </a:outerShdw>
              </a:effectLst>
              <a:latin typeface="Garamond" pitchFamily="18" charset="0"/>
            </a:endParaRPr>
          </a:p>
        </p:txBody>
      </p:sp>
      <p:pic>
        <p:nvPicPr>
          <p:cNvPr id="75779" name="Picture 5" descr="pq160232300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50" y="1285875"/>
            <a:ext cx="8043863" cy="3948113"/>
          </a:xfrm>
          <a:prstGeom prst="rect">
            <a:avLst/>
          </a:prstGeom>
          <a:noFill/>
          <a:ln w="38100" algn="ctr">
            <a:solidFill>
              <a:srgbClr val="FF9966"/>
            </a:solidFill>
            <a:miter lim="800000"/>
            <a:headEnd/>
            <a:tailEnd/>
          </a:ln>
          <a:extLst>
            <a:ext uri="{909E8E84-426E-40DD-AFC4-6F175D3DCCD1}">
              <a14:hiddenFill xmlns:a14="http://schemas.microsoft.com/office/drawing/2010/main">
                <a:solidFill>
                  <a:srgbClr val="FFFFFF"/>
                </a:solidFill>
              </a14:hiddenFill>
            </a:ext>
          </a:extLst>
        </p:spPr>
      </p:pic>
      <p:sp>
        <p:nvSpPr>
          <p:cNvPr id="75780" name="Rectangle 6"/>
          <p:cNvSpPr>
            <a:spLocks noChangeArrowheads="1"/>
          </p:cNvSpPr>
          <p:nvPr/>
        </p:nvSpPr>
        <p:spPr bwMode="auto">
          <a:xfrm>
            <a:off x="179388" y="115888"/>
            <a:ext cx="8748712"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_tradnl" altLang="es-AR" sz="3200" b="1">
                <a:solidFill>
                  <a:srgbClr val="FFD90F"/>
                </a:solidFill>
                <a:latin typeface="Garamond" pitchFamily="18" charset="0"/>
              </a:rPr>
              <a:t>IU RECURRENTE </a:t>
            </a:r>
            <a:endParaRPr lang="es-AR" altLang="es-AR" sz="3200" b="1">
              <a:solidFill>
                <a:srgbClr val="FFD90F"/>
              </a:solidFill>
              <a:latin typeface="Garamond" pitchFamily="18" charset="0"/>
            </a:endParaRPr>
          </a:p>
        </p:txBody>
      </p:sp>
    </p:spTree>
    <p:extLst>
      <p:ext uri="{BB962C8B-B14F-4D97-AF65-F5344CB8AC3E}">
        <p14:creationId xmlns:p14="http://schemas.microsoft.com/office/powerpoint/2010/main" val="39089233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Factores de Recurrencia</a:t>
            </a:r>
            <a:endParaRPr lang="es-AR" b="1" dirty="0"/>
          </a:p>
        </p:txBody>
      </p:sp>
      <p:sp>
        <p:nvSpPr>
          <p:cNvPr id="3" name="2 Marcador de contenido"/>
          <p:cNvSpPr>
            <a:spLocks noGrp="1"/>
          </p:cNvSpPr>
          <p:nvPr>
            <p:ph idx="1"/>
          </p:nvPr>
        </p:nvSpPr>
        <p:spPr/>
        <p:txBody>
          <a:bodyPr/>
          <a:lstStyle/>
          <a:p>
            <a:pPr marL="390525" lvl="0" indent="-390525" defTabSz="1042988" fontAlgn="base">
              <a:spcBef>
                <a:spcPct val="0"/>
              </a:spcBef>
              <a:spcAft>
                <a:spcPct val="0"/>
              </a:spcAft>
              <a:buClr>
                <a:srgbClr val="99CC00"/>
              </a:buClr>
              <a:buFontTx/>
              <a:buChar char="•"/>
            </a:pPr>
            <a:r>
              <a:rPr kumimoji="0" lang="pt-BR" altLang="es-AR" sz="2000" b="1" i="0" u="none" strike="noStrike" kern="0" cap="none" spc="0" normalizeH="0" baseline="0" noProof="0" dirty="0" err="1" smtClean="0">
                <a:ln>
                  <a:noFill/>
                </a:ln>
                <a:effectLst/>
                <a:uLnTx/>
                <a:uFillTx/>
                <a:latin typeface="Arial" charset="0"/>
              </a:rPr>
              <a:t>Factores</a:t>
            </a:r>
            <a:r>
              <a:rPr kumimoji="0" lang="pt-BR" altLang="es-AR" sz="2000" b="1" i="0" u="none" strike="noStrike" kern="0" cap="none" spc="0" normalizeH="0" baseline="0" noProof="0" dirty="0" smtClean="0">
                <a:ln>
                  <a:noFill/>
                </a:ln>
                <a:effectLst/>
                <a:uLnTx/>
                <a:uFillTx/>
                <a:latin typeface="Arial" charset="0"/>
              </a:rPr>
              <a:t> anatómico-</a:t>
            </a:r>
            <a:r>
              <a:rPr kumimoji="0" lang="pt-BR" altLang="es-AR" sz="2000" b="1" i="0" u="none" strike="noStrike" kern="0" cap="none" spc="0" normalizeH="0" baseline="0" noProof="0" dirty="0" err="1" smtClean="0">
                <a:ln>
                  <a:noFill/>
                </a:ln>
                <a:effectLst/>
                <a:uLnTx/>
                <a:uFillTx/>
                <a:latin typeface="Arial" charset="0"/>
              </a:rPr>
              <a:t>funcionales</a:t>
            </a:r>
            <a:r>
              <a:rPr kumimoji="0" lang="pt-BR" altLang="es-AR" sz="2000" b="1" i="0" u="none" strike="noStrike" kern="0" cap="none" spc="0" normalizeH="0" baseline="0" noProof="0" dirty="0" smtClean="0">
                <a:ln>
                  <a:noFill/>
                </a:ln>
                <a:effectLst/>
                <a:uLnTx/>
                <a:uFillTx/>
                <a:latin typeface="Arial" charset="0"/>
              </a:rPr>
              <a:t>: </a:t>
            </a:r>
          </a:p>
          <a:p>
            <a:pPr marL="847725" lvl="1" indent="-327025" defTabSz="1042988" fontAlgn="base">
              <a:spcBef>
                <a:spcPct val="0"/>
              </a:spcBef>
              <a:spcAft>
                <a:spcPct val="0"/>
              </a:spcAft>
              <a:buClr>
                <a:srgbClr val="99CC00"/>
              </a:buClr>
              <a:buNone/>
            </a:pPr>
            <a:r>
              <a:rPr kumimoji="0" lang="pt-BR" altLang="es-AR" sz="2000" b="1" i="0" u="none" strike="noStrike" kern="0" cap="none" spc="0" normalizeH="0" baseline="0" noProof="0" dirty="0" smtClean="0">
                <a:ln>
                  <a:noFill/>
                </a:ln>
                <a:effectLst/>
                <a:uLnTx/>
                <a:uFillTx/>
                <a:latin typeface="Arial" charset="0"/>
              </a:rPr>
              <a:t>	- </a:t>
            </a:r>
            <a:r>
              <a:rPr kumimoji="0" lang="pt-BR" altLang="es-AR" sz="2000" b="1" i="0" u="none" strike="noStrike" kern="0" cap="none" spc="0" normalizeH="0" baseline="0" noProof="0" dirty="0" err="1" smtClean="0">
                <a:ln>
                  <a:noFill/>
                </a:ln>
                <a:effectLst/>
                <a:uLnTx/>
                <a:uFillTx/>
                <a:latin typeface="Arial" charset="0"/>
              </a:rPr>
              <a:t>Reflujo</a:t>
            </a:r>
            <a:r>
              <a:rPr kumimoji="0" lang="pt-BR" altLang="es-AR" sz="2000" b="1" i="0" u="none" strike="noStrike" kern="0" cap="none" spc="0" normalizeH="0" baseline="0" noProof="0" dirty="0" smtClean="0">
                <a:ln>
                  <a:noFill/>
                </a:ln>
                <a:effectLst/>
                <a:uLnTx/>
                <a:uFillTx/>
                <a:latin typeface="Arial" charset="0"/>
              </a:rPr>
              <a:t> </a:t>
            </a:r>
            <a:r>
              <a:rPr kumimoji="0" lang="pt-BR" altLang="es-AR" sz="2000" b="1" i="0" u="none" strike="noStrike" kern="0" cap="none" spc="0" normalizeH="0" baseline="0" noProof="0" dirty="0" err="1" smtClean="0">
                <a:ln>
                  <a:noFill/>
                </a:ln>
                <a:effectLst/>
                <a:uLnTx/>
                <a:uFillTx/>
                <a:latin typeface="Arial" charset="0"/>
              </a:rPr>
              <a:t>vesicouretral</a:t>
            </a:r>
            <a:r>
              <a:rPr kumimoji="0" lang="pt-BR" altLang="es-AR" sz="2000" b="1" i="0" u="none" strike="noStrike" kern="0" cap="none" spc="0" normalizeH="0" baseline="0" noProof="0" dirty="0" smtClean="0">
                <a:ln>
                  <a:noFill/>
                </a:ln>
                <a:effectLst/>
                <a:uLnTx/>
                <a:uFillTx/>
                <a:latin typeface="Arial" charset="0"/>
              </a:rPr>
              <a:t>, distancia ano-uretra, prolapsos, </a:t>
            </a:r>
            <a:r>
              <a:rPr kumimoji="0" lang="pt-BR" altLang="es-AR" sz="2000" b="1" i="0" u="none" strike="noStrike" kern="0" cap="none" spc="0" normalizeH="0" baseline="0" noProof="0" dirty="0" err="1" smtClean="0">
                <a:ln>
                  <a:noFill/>
                </a:ln>
                <a:effectLst/>
                <a:uLnTx/>
                <a:uFillTx/>
                <a:latin typeface="Arial" charset="0"/>
              </a:rPr>
              <a:t>incontinencia</a:t>
            </a:r>
            <a:r>
              <a:rPr kumimoji="0" lang="pt-BR" altLang="es-AR" sz="2000" b="1" i="0" u="none" strike="noStrike" kern="0" cap="none" spc="0" normalizeH="0" baseline="0" noProof="0" dirty="0" smtClean="0">
                <a:ln>
                  <a:noFill/>
                </a:ln>
                <a:effectLst/>
                <a:uLnTx/>
                <a:uFillTx/>
                <a:latin typeface="Arial" charset="0"/>
              </a:rPr>
              <a:t> urinaria, </a:t>
            </a:r>
            <a:r>
              <a:rPr kumimoji="0" lang="pt-BR" altLang="es-AR" sz="2000" b="1" i="0" u="none" strike="noStrike" kern="0" cap="none" spc="0" normalizeH="0" baseline="0" noProof="0" dirty="0" err="1" smtClean="0">
                <a:ln>
                  <a:noFill/>
                </a:ln>
                <a:effectLst/>
                <a:uLnTx/>
                <a:uFillTx/>
                <a:latin typeface="Arial" charset="0"/>
              </a:rPr>
              <a:t>vejiga</a:t>
            </a:r>
            <a:r>
              <a:rPr kumimoji="0" lang="pt-BR" altLang="es-AR" sz="2000" b="1" i="0" u="none" strike="noStrike" kern="0" cap="none" spc="0" normalizeH="0" baseline="0" noProof="0" dirty="0" smtClean="0">
                <a:ln>
                  <a:noFill/>
                </a:ln>
                <a:effectLst/>
                <a:uLnTx/>
                <a:uFillTx/>
                <a:latin typeface="Arial" charset="0"/>
              </a:rPr>
              <a:t> </a:t>
            </a:r>
            <a:r>
              <a:rPr kumimoji="0" lang="pt-BR" altLang="es-AR" sz="2000" b="1" i="0" u="none" strike="noStrike" kern="0" cap="none" spc="0" normalizeH="0" baseline="0" noProof="0" dirty="0" err="1" smtClean="0">
                <a:ln>
                  <a:noFill/>
                </a:ln>
                <a:effectLst/>
                <a:uLnTx/>
                <a:uFillTx/>
                <a:latin typeface="Arial" charset="0"/>
              </a:rPr>
              <a:t>neurógena</a:t>
            </a:r>
            <a:r>
              <a:rPr kumimoji="0" lang="pt-BR" altLang="es-AR" sz="2000" b="1" i="0" u="none" strike="noStrike" kern="0" cap="none" spc="0" normalizeH="0" baseline="0" noProof="0" dirty="0" smtClean="0">
                <a:ln>
                  <a:noFill/>
                </a:ln>
                <a:effectLst/>
                <a:uLnTx/>
                <a:uFillTx/>
                <a:latin typeface="Arial" charset="0"/>
              </a:rPr>
              <a:t>.</a:t>
            </a:r>
            <a:endParaRPr kumimoji="0" lang="es-ES_tradnl" altLang="es-AR" sz="2000" b="1" i="0" u="none" strike="noStrike" kern="0" cap="none" spc="0" normalizeH="0" baseline="0" noProof="0" dirty="0" smtClean="0">
              <a:ln>
                <a:noFill/>
              </a:ln>
              <a:effectLst/>
              <a:uLnTx/>
              <a:uFillTx/>
              <a:latin typeface="Arial" charset="0"/>
            </a:endParaRPr>
          </a:p>
          <a:p>
            <a:pPr marL="390525" lvl="0" indent="-390525" defTabSz="1042988" fontAlgn="base">
              <a:spcBef>
                <a:spcPct val="0"/>
              </a:spcBef>
              <a:spcAft>
                <a:spcPct val="0"/>
              </a:spcAft>
              <a:buClr>
                <a:srgbClr val="99CC00"/>
              </a:buClr>
              <a:buFontTx/>
              <a:buChar char="•"/>
            </a:pPr>
            <a:endParaRPr kumimoji="0" lang="es-ES_tradnl" altLang="es-AR" sz="2000" b="1" i="0" u="none" strike="noStrike" kern="0" cap="none" spc="0" normalizeH="0" baseline="0" noProof="0" dirty="0" smtClean="0">
              <a:ln>
                <a:noFill/>
              </a:ln>
              <a:effectLst/>
              <a:uLnTx/>
              <a:uFillTx/>
              <a:latin typeface="Arial" charset="0"/>
            </a:endParaRPr>
          </a:p>
          <a:p>
            <a:pPr marL="390525" lvl="0" indent="-390525" defTabSz="1042988" fontAlgn="base">
              <a:spcBef>
                <a:spcPct val="0"/>
              </a:spcBef>
              <a:spcAft>
                <a:spcPct val="0"/>
              </a:spcAft>
              <a:buClr>
                <a:srgbClr val="99CC00"/>
              </a:buClr>
              <a:buFontTx/>
              <a:buChar char="•"/>
            </a:pPr>
            <a:r>
              <a:rPr kumimoji="0" lang="es-ES_tradnl" altLang="es-AR" sz="2000" b="1" i="0" u="none" strike="noStrike" kern="0" cap="none" spc="0" normalizeH="0" baseline="0" noProof="0" dirty="0" smtClean="0">
                <a:ln>
                  <a:noFill/>
                </a:ln>
                <a:effectLst/>
                <a:uLnTx/>
                <a:uFillTx/>
                <a:latin typeface="Arial" charset="0"/>
              </a:rPr>
              <a:t>Situaciones que alteran la flora vaginal: </a:t>
            </a:r>
          </a:p>
          <a:p>
            <a:pPr marL="847725" lvl="1" indent="-327025" defTabSz="1042988" fontAlgn="base">
              <a:spcBef>
                <a:spcPct val="0"/>
              </a:spcBef>
              <a:spcAft>
                <a:spcPct val="0"/>
              </a:spcAft>
              <a:buClr>
                <a:srgbClr val="99CC00"/>
              </a:buClr>
              <a:buNone/>
            </a:pPr>
            <a:r>
              <a:rPr kumimoji="0" lang="es-ES_tradnl" altLang="es-AR" sz="2000" b="1" i="0" u="none" strike="noStrike" kern="0" cap="none" spc="0" normalizeH="0" baseline="0" noProof="0" dirty="0" smtClean="0">
                <a:ln>
                  <a:noFill/>
                </a:ln>
                <a:effectLst/>
                <a:uLnTx/>
                <a:uFillTx/>
                <a:latin typeface="Arial" charset="0"/>
              </a:rPr>
              <a:t>	- Menopausia, empleo de espermicidas, uso previo de antibióticos. </a:t>
            </a:r>
          </a:p>
          <a:p>
            <a:pPr marL="390525" lvl="0" indent="-390525" defTabSz="1042988" fontAlgn="base">
              <a:spcBef>
                <a:spcPct val="0"/>
              </a:spcBef>
              <a:spcAft>
                <a:spcPct val="0"/>
              </a:spcAft>
              <a:buClr>
                <a:srgbClr val="99CC00"/>
              </a:buClr>
              <a:buFontTx/>
              <a:buChar char="•"/>
            </a:pPr>
            <a:endParaRPr kumimoji="0" lang="es-ES_tradnl" altLang="es-AR" sz="2000" b="1" i="0" u="none" strike="noStrike" kern="0" cap="none" spc="0" normalizeH="0" baseline="0" noProof="0" dirty="0" smtClean="0">
              <a:ln>
                <a:noFill/>
              </a:ln>
              <a:effectLst/>
              <a:uLnTx/>
              <a:uFillTx/>
              <a:latin typeface="Arial" charset="0"/>
            </a:endParaRPr>
          </a:p>
          <a:p>
            <a:pPr marL="390525" lvl="0" indent="-390525" defTabSz="1042988" fontAlgn="base">
              <a:spcBef>
                <a:spcPct val="0"/>
              </a:spcBef>
              <a:spcAft>
                <a:spcPct val="0"/>
              </a:spcAft>
              <a:buClr>
                <a:srgbClr val="99CC00"/>
              </a:buClr>
              <a:buFontTx/>
              <a:buChar char="•"/>
            </a:pPr>
            <a:r>
              <a:rPr kumimoji="0" lang="es-ES_tradnl" altLang="es-AR" sz="2000" b="1" i="0" u="none" strike="noStrike" kern="0" cap="none" spc="0" normalizeH="0" baseline="0" noProof="0" dirty="0" smtClean="0">
                <a:ln>
                  <a:noFill/>
                </a:ln>
                <a:effectLst/>
                <a:uLnTx/>
                <a:uFillTx/>
                <a:latin typeface="Arial" charset="0"/>
              </a:rPr>
              <a:t>Factores mecánicos (coito).</a:t>
            </a:r>
          </a:p>
          <a:p>
            <a:pPr marL="390525" lvl="0" indent="-390525" defTabSz="1042988" fontAlgn="base">
              <a:spcBef>
                <a:spcPct val="0"/>
              </a:spcBef>
              <a:spcAft>
                <a:spcPct val="0"/>
              </a:spcAft>
              <a:buClr>
                <a:srgbClr val="99CC00"/>
              </a:buClr>
              <a:buFontTx/>
              <a:buChar char="•"/>
            </a:pPr>
            <a:endParaRPr kumimoji="0" lang="es-ES_tradnl" altLang="es-AR" sz="2000" b="1" i="0" u="none" strike="noStrike" kern="0" cap="none" spc="0" normalizeH="0" baseline="0" noProof="0" dirty="0" smtClean="0">
              <a:ln>
                <a:noFill/>
              </a:ln>
              <a:effectLst/>
              <a:uLnTx/>
              <a:uFillTx/>
              <a:latin typeface="Arial" charset="0"/>
            </a:endParaRPr>
          </a:p>
          <a:p>
            <a:pPr marL="390525" lvl="0" indent="-390525" defTabSz="1042988" fontAlgn="base">
              <a:spcBef>
                <a:spcPct val="0"/>
              </a:spcBef>
              <a:spcAft>
                <a:spcPct val="0"/>
              </a:spcAft>
              <a:buClr>
                <a:srgbClr val="99CC00"/>
              </a:buClr>
              <a:buFontTx/>
              <a:buChar char="•"/>
            </a:pPr>
            <a:r>
              <a:rPr kumimoji="0" lang="es-ES_tradnl" altLang="es-AR" sz="2000" b="1" i="0" u="none" strike="noStrike" kern="0" cap="none" spc="0" normalizeH="0" baseline="0" noProof="0" dirty="0" smtClean="0">
                <a:ln>
                  <a:noFill/>
                </a:ln>
                <a:effectLst/>
                <a:uLnTx/>
                <a:uFillTx/>
                <a:latin typeface="Arial" charset="0"/>
              </a:rPr>
              <a:t>Factores genéticos/biológicos (fenotipo no secretor).</a:t>
            </a:r>
          </a:p>
          <a:p>
            <a:pPr marL="390525" lvl="0" indent="-390525" defTabSz="1042988" fontAlgn="base">
              <a:spcBef>
                <a:spcPct val="0"/>
              </a:spcBef>
              <a:spcAft>
                <a:spcPct val="0"/>
              </a:spcAft>
              <a:buClr>
                <a:srgbClr val="99CC00"/>
              </a:buClr>
              <a:buFontTx/>
              <a:buChar char="•"/>
            </a:pPr>
            <a:endParaRPr kumimoji="0" lang="es-ES_tradnl" altLang="es-AR" sz="2000" b="1" i="0" u="none" strike="noStrike" kern="0" cap="none" spc="0" normalizeH="0" baseline="0" noProof="0" dirty="0" smtClean="0">
              <a:ln>
                <a:noFill/>
              </a:ln>
              <a:effectLst/>
              <a:uLnTx/>
              <a:uFillTx/>
              <a:latin typeface="Arial" charset="0"/>
            </a:endParaRPr>
          </a:p>
          <a:p>
            <a:pPr marL="390525" lvl="0" indent="-390525" defTabSz="1042988" fontAlgn="base">
              <a:spcBef>
                <a:spcPct val="0"/>
              </a:spcBef>
              <a:spcAft>
                <a:spcPct val="0"/>
              </a:spcAft>
              <a:buClr>
                <a:srgbClr val="99CC00"/>
              </a:buClr>
              <a:buFontTx/>
              <a:buChar char="•"/>
            </a:pPr>
            <a:r>
              <a:rPr kumimoji="0" lang="es-ES_tradnl" altLang="es-AR" sz="2000" b="1" i="0" u="none" strike="noStrike" kern="0" cap="none" spc="0" normalizeH="0" baseline="0" noProof="0" dirty="0" smtClean="0">
                <a:ln>
                  <a:noFill/>
                </a:ln>
                <a:effectLst/>
                <a:uLnTx/>
                <a:uFillTx/>
                <a:latin typeface="Arial" charset="0"/>
              </a:rPr>
              <a:t>Virulencia de </a:t>
            </a:r>
            <a:r>
              <a:rPr kumimoji="0" lang="es-ES_tradnl" altLang="es-AR" sz="2000" b="1" i="1" u="none" strike="noStrike" kern="0" cap="none" spc="0" normalizeH="0" baseline="0" noProof="0" dirty="0" smtClean="0">
                <a:ln>
                  <a:noFill/>
                </a:ln>
                <a:effectLst/>
                <a:uLnTx/>
                <a:uFillTx/>
                <a:latin typeface="Arial" charset="0"/>
              </a:rPr>
              <a:t>E. </a:t>
            </a:r>
            <a:r>
              <a:rPr kumimoji="0" lang="es-ES_tradnl" altLang="es-AR" sz="2000" b="1" i="1" u="none" strike="noStrike" kern="0" cap="none" spc="0" normalizeH="0" baseline="0" noProof="0" dirty="0" err="1" smtClean="0">
                <a:ln>
                  <a:noFill/>
                </a:ln>
                <a:effectLst/>
                <a:uLnTx/>
                <a:uFillTx/>
                <a:latin typeface="Arial" charset="0"/>
              </a:rPr>
              <a:t>coli</a:t>
            </a:r>
            <a:r>
              <a:rPr kumimoji="0" lang="es-ES_tradnl" altLang="es-AR" sz="2000" b="1" i="0" u="none" strike="noStrike" kern="0" cap="none" spc="0" normalizeH="0" baseline="0" noProof="0" dirty="0" smtClean="0">
                <a:ln>
                  <a:noFill/>
                </a:ln>
                <a:effectLst/>
                <a:uLnTx/>
                <a:uFillTx/>
                <a:latin typeface="Arial" charset="0"/>
              </a:rPr>
              <a:t> mediada por fimbria</a:t>
            </a:r>
            <a:r>
              <a:rPr kumimoji="0" lang="es-ES_tradnl" altLang="es-AR" sz="2000" b="1" i="0" u="none" strike="noStrike" kern="0" cap="none" spc="0" normalizeH="0" baseline="0" noProof="0" dirty="0" smtClean="0">
                <a:ln>
                  <a:noFill/>
                </a:ln>
                <a:solidFill>
                  <a:srgbClr val="FFFFFF"/>
                </a:solidFill>
                <a:effectLst/>
                <a:uLnTx/>
                <a:uFillTx/>
                <a:latin typeface="Arial" charset="0"/>
              </a:rPr>
              <a:t>, hemolisinas</a:t>
            </a:r>
            <a:r>
              <a:rPr kumimoji="0" lang="es-ES_tradnl" altLang="es-AR" sz="1800" b="1" i="0" u="none" strike="noStrike" kern="0" cap="none" spc="0" normalizeH="0" baseline="0" noProof="0" dirty="0" smtClean="0">
                <a:ln>
                  <a:noFill/>
                </a:ln>
                <a:solidFill>
                  <a:srgbClr val="FFFFFF"/>
                </a:solidFill>
                <a:effectLst/>
                <a:uLnTx/>
                <a:uFillTx/>
                <a:latin typeface="Arial" charset="0"/>
                <a:ea typeface="+mn-ea"/>
                <a:cs typeface="+mn-cs"/>
              </a:rPr>
              <a:t>.</a:t>
            </a:r>
          </a:p>
        </p:txBody>
      </p:sp>
    </p:spTree>
    <p:extLst>
      <p:ext uri="{BB962C8B-B14F-4D97-AF65-F5344CB8AC3E}">
        <p14:creationId xmlns:p14="http://schemas.microsoft.com/office/powerpoint/2010/main" val="41454309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l="5600" t="1137" r="6052"/>
          <a:stretch>
            <a:fillRect/>
          </a:stretch>
        </p:blipFill>
        <p:spPr bwMode="auto">
          <a:xfrm>
            <a:off x="214313" y="714375"/>
            <a:ext cx="8001000" cy="5610225"/>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6695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Caso clínico 4</a:t>
            </a:r>
            <a:endParaRPr lang="es-AR" b="1"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5079" y="1556792"/>
            <a:ext cx="8565913"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54811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3" y="966788"/>
            <a:ext cx="8905875" cy="492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51758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a:t>C</a:t>
            </a:r>
            <a:r>
              <a:rPr lang="es-AR" b="1" dirty="0" smtClean="0"/>
              <a:t>aso Clínico 5</a:t>
            </a:r>
            <a:endParaRPr lang="es-AR" b="1"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0381" y="1772816"/>
            <a:ext cx="8234538"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10033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Conductas en pacientes sondados</a:t>
            </a:r>
            <a:endParaRPr lang="es-AR" b="1"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1787" y="1772816"/>
            <a:ext cx="8536541"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54929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164" y="476672"/>
            <a:ext cx="8593316" cy="5937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17473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Caso </a:t>
            </a:r>
            <a:r>
              <a:rPr lang="es-AR" dirty="0" smtClean="0"/>
              <a:t>clínico 6</a:t>
            </a:r>
            <a:endParaRPr lang="es-AR" dirty="0"/>
          </a:p>
        </p:txBody>
      </p:sp>
      <p:sp>
        <p:nvSpPr>
          <p:cNvPr id="3" name="Marcador de contenido 2"/>
          <p:cNvSpPr>
            <a:spLocks noGrp="1"/>
          </p:cNvSpPr>
          <p:nvPr>
            <p:ph idx="1"/>
          </p:nvPr>
        </p:nvSpPr>
        <p:spPr/>
        <p:txBody>
          <a:bodyPr/>
          <a:lstStyle/>
          <a:p>
            <a:r>
              <a:rPr lang="es-AR" dirty="0" smtClean="0"/>
              <a:t>Paciente de 82 años</a:t>
            </a:r>
          </a:p>
          <a:p>
            <a:r>
              <a:rPr lang="es-AR" dirty="0" smtClean="0"/>
              <a:t>Ingresa con: fiebre de 39 º, desasosiego, por momentos incoherente.</a:t>
            </a:r>
          </a:p>
          <a:p>
            <a:r>
              <a:rPr lang="es-AR" dirty="0" smtClean="0"/>
              <a:t>Taquicardico, Polipneico.</a:t>
            </a:r>
          </a:p>
          <a:p>
            <a:r>
              <a:rPr lang="es-AR" dirty="0" smtClean="0"/>
              <a:t>Antecedentes: infecciones urinarias frecuentes.</a:t>
            </a:r>
          </a:p>
          <a:p>
            <a:endParaRPr lang="es-AR" dirty="0"/>
          </a:p>
          <a:p>
            <a:pPr marL="0" indent="0" algn="ctr">
              <a:buNone/>
            </a:pPr>
            <a:r>
              <a:rPr lang="es-AR" dirty="0"/>
              <a:t>R</a:t>
            </a:r>
            <a:r>
              <a:rPr lang="es-AR" dirty="0" smtClean="0"/>
              <a:t>azonamiento</a:t>
            </a:r>
          </a:p>
          <a:p>
            <a:endParaRPr lang="es-AR" dirty="0"/>
          </a:p>
        </p:txBody>
      </p:sp>
    </p:spTree>
    <p:extLst>
      <p:ext uri="{BB962C8B-B14F-4D97-AF65-F5344CB8AC3E}">
        <p14:creationId xmlns:p14="http://schemas.microsoft.com/office/powerpoint/2010/main" val="25608629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dirty="0"/>
          </a:p>
        </p:txBody>
      </p:sp>
    </p:spTree>
    <p:extLst>
      <p:ext uri="{BB962C8B-B14F-4D97-AF65-F5344CB8AC3E}">
        <p14:creationId xmlns:p14="http://schemas.microsoft.com/office/powerpoint/2010/main" val="381448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AR" dirty="0" smtClean="0"/>
              <a:t>TAC</a:t>
            </a:r>
            <a:endParaRPr lang="es-AR" dirty="0"/>
          </a:p>
        </p:txBody>
      </p:sp>
      <p:pic>
        <p:nvPicPr>
          <p:cNvPr id="7" name="Marcador de contenido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976255" y="2121494"/>
            <a:ext cx="2571750" cy="3429000"/>
          </a:xfrm>
        </p:spPr>
      </p:pic>
      <p:sp>
        <p:nvSpPr>
          <p:cNvPr id="5" name="Elipse 4"/>
          <p:cNvSpPr/>
          <p:nvPr/>
        </p:nvSpPr>
        <p:spPr>
          <a:xfrm>
            <a:off x="467544" y="803018"/>
            <a:ext cx="397379" cy="4486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350">
              <a:solidFill>
                <a:srgbClr val="FFFFFF"/>
              </a:solidFill>
            </a:endParaRP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315" y="1916306"/>
            <a:ext cx="2725641" cy="3634188"/>
          </a:xfrm>
          <a:prstGeom prst="rect">
            <a:avLst/>
          </a:prstGeom>
        </p:spPr>
      </p:pic>
      <p:sp>
        <p:nvSpPr>
          <p:cNvPr id="9" name="Elipse 8"/>
          <p:cNvSpPr/>
          <p:nvPr/>
        </p:nvSpPr>
        <p:spPr>
          <a:xfrm>
            <a:off x="2788066" y="3901690"/>
            <a:ext cx="897308" cy="85244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350">
              <a:solidFill>
                <a:srgbClr val="FFFFFF"/>
              </a:solidFill>
            </a:endParaRPr>
          </a:p>
        </p:txBody>
      </p:sp>
      <p:sp>
        <p:nvSpPr>
          <p:cNvPr id="10" name="Elipse 9"/>
          <p:cNvSpPr/>
          <p:nvPr/>
        </p:nvSpPr>
        <p:spPr>
          <a:xfrm>
            <a:off x="6146563" y="4119607"/>
            <a:ext cx="1211366" cy="111522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350">
              <a:solidFill>
                <a:srgbClr val="FFFFFF"/>
              </a:solidFill>
            </a:endParaRPr>
          </a:p>
        </p:txBody>
      </p:sp>
    </p:spTree>
    <p:extLst>
      <p:ext uri="{BB962C8B-B14F-4D97-AF65-F5344CB8AC3E}">
        <p14:creationId xmlns:p14="http://schemas.microsoft.com/office/powerpoint/2010/main" val="23454623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EVOLUCIÓN</a:t>
            </a:r>
            <a:endParaRPr lang="es-AR" dirty="0"/>
          </a:p>
        </p:txBody>
      </p:sp>
      <p:sp>
        <p:nvSpPr>
          <p:cNvPr id="3" name="Marcador de contenido 2"/>
          <p:cNvSpPr>
            <a:spLocks noGrp="1"/>
          </p:cNvSpPr>
          <p:nvPr>
            <p:ph idx="1"/>
          </p:nvPr>
        </p:nvSpPr>
        <p:spPr/>
        <p:txBody>
          <a:bodyPr/>
          <a:lstStyle/>
          <a:p>
            <a:pPr marL="0" indent="0">
              <a:buNone/>
            </a:pPr>
            <a:r>
              <a:rPr lang="es-AR" dirty="0" smtClean="0"/>
              <a:t>UROCULTIVO: E. Coli, sensible a Cipro, Céfalos de Tercera. Ibl. Piper-Tazo.</a:t>
            </a:r>
          </a:p>
          <a:p>
            <a:pPr marL="0" indent="0">
              <a:buNone/>
            </a:pPr>
            <a:r>
              <a:rPr lang="es-AR" dirty="0" smtClean="0"/>
              <a:t>Se realiza: Piper-tazo 4,5 c. 8 hs.</a:t>
            </a:r>
          </a:p>
          <a:p>
            <a:pPr marL="0" indent="0">
              <a:buNone/>
            </a:pPr>
            <a:r>
              <a:rPr lang="es-AR" dirty="0" smtClean="0"/>
              <a:t>Se estudia función renal: riñón izquierdo sin funcionar.</a:t>
            </a:r>
          </a:p>
          <a:p>
            <a:pPr marL="0" indent="0">
              <a:buNone/>
            </a:pPr>
            <a:r>
              <a:rPr lang="es-AR" dirty="0" smtClean="0"/>
              <a:t>Se prepara para cirugía.</a:t>
            </a:r>
            <a:endParaRPr lang="es-AR" dirty="0"/>
          </a:p>
        </p:txBody>
      </p:sp>
      <p:sp>
        <p:nvSpPr>
          <p:cNvPr id="4" name="Elipse 3"/>
          <p:cNvSpPr/>
          <p:nvPr/>
        </p:nvSpPr>
        <p:spPr>
          <a:xfrm>
            <a:off x="467544" y="836712"/>
            <a:ext cx="384560" cy="4309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350">
              <a:solidFill>
                <a:srgbClr val="FFFFFF"/>
              </a:solidFill>
            </a:endParaRPr>
          </a:p>
        </p:txBody>
      </p:sp>
    </p:spTree>
    <p:extLst>
      <p:ext uri="{BB962C8B-B14F-4D97-AF65-F5344CB8AC3E}">
        <p14:creationId xmlns:p14="http://schemas.microsoft.com/office/powerpoint/2010/main" val="17938766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Caso Clínico 6</a:t>
            </a:r>
            <a:endParaRPr lang="es-AR" b="1" dirty="0"/>
          </a:p>
        </p:txBody>
      </p:sp>
      <p:sp>
        <p:nvSpPr>
          <p:cNvPr id="3" name="2 Marcador de contenido"/>
          <p:cNvSpPr>
            <a:spLocks noGrp="1"/>
          </p:cNvSpPr>
          <p:nvPr>
            <p:ph idx="1"/>
          </p:nvPr>
        </p:nvSpPr>
        <p:spPr/>
        <p:txBody>
          <a:bodyPr/>
          <a:lstStyle/>
          <a:p>
            <a:pPr marL="0" lvl="0" indent="0" fontAlgn="base">
              <a:lnSpc>
                <a:spcPct val="90000"/>
              </a:lnSpc>
              <a:spcAft>
                <a:spcPct val="0"/>
              </a:spcAft>
              <a:buNone/>
            </a:pPr>
            <a:r>
              <a:rPr lang="es-AR" altLang="es-AR" sz="2400" b="1" dirty="0">
                <a:latin typeface="Arial" charset="0"/>
              </a:rPr>
              <a:t>Paciente </a:t>
            </a:r>
            <a:r>
              <a:rPr lang="es-AR" altLang="es-AR" sz="2400" b="1" dirty="0" smtClean="0">
                <a:latin typeface="Arial" charset="0"/>
              </a:rPr>
              <a:t>mujer </a:t>
            </a:r>
            <a:r>
              <a:rPr lang="es-AR" altLang="es-AR" sz="2400" b="1" dirty="0">
                <a:latin typeface="Arial" charset="0"/>
              </a:rPr>
              <a:t>de 49 años de edad, con antecedentes de HTA (tratamiento con diuréticos y dieta) que 5 días antes de ingresar inicia con VOMITOS, DIARREA, MALESTAR GENERAL, ESCALOFRIOS y OLIGURIA, por lo que se automedica con </a:t>
            </a:r>
            <a:r>
              <a:rPr lang="es-AR" altLang="es-AR" sz="2400" b="1" dirty="0" err="1">
                <a:latin typeface="Arial" charset="0"/>
              </a:rPr>
              <a:t>AINEs</a:t>
            </a:r>
            <a:r>
              <a:rPr lang="es-AR" altLang="es-AR" sz="2400" b="1" dirty="0">
                <a:latin typeface="Arial" charset="0"/>
              </a:rPr>
              <a:t> sin mejoría de los síntomas. Acude a urgencias por el empeoramiento del estado general y por presentar además DOLOR ABDOMINAL DIFUSO de moderada intensidad.</a:t>
            </a:r>
          </a:p>
          <a:p>
            <a:pPr marL="0" lvl="0" indent="0" fontAlgn="base">
              <a:lnSpc>
                <a:spcPct val="90000"/>
              </a:lnSpc>
              <a:spcAft>
                <a:spcPct val="0"/>
              </a:spcAft>
              <a:buNone/>
            </a:pPr>
            <a:r>
              <a:rPr lang="es-AR" altLang="es-AR" sz="2400" b="1" dirty="0" smtClean="0">
                <a:latin typeface="Arial" charset="0"/>
              </a:rPr>
              <a:t>A </a:t>
            </a:r>
            <a:r>
              <a:rPr lang="es-AR" altLang="es-AR" sz="2400" b="1" dirty="0">
                <a:latin typeface="Arial" charset="0"/>
              </a:rPr>
              <a:t>su ingreso estaba OBNUBILADA Y DESORIENTADA TEMPORO ESPACIALMENTE, sin focalidad neurológica.</a:t>
            </a:r>
            <a:endParaRPr lang="es-ES" altLang="es-AR" sz="2400" b="1" dirty="0">
              <a:latin typeface="Arial" charset="0"/>
            </a:endParaRPr>
          </a:p>
          <a:p>
            <a:endParaRPr lang="es-AR" dirty="0"/>
          </a:p>
        </p:txBody>
      </p:sp>
    </p:spTree>
    <p:extLst>
      <p:ext uri="{BB962C8B-B14F-4D97-AF65-F5344CB8AC3E}">
        <p14:creationId xmlns:p14="http://schemas.microsoft.com/office/powerpoint/2010/main" val="12177670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4"/>
          <p:cNvSpPr>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_tradnl" altLang="es-AR" sz="4400" dirty="0"/>
              <a:t>Examen Físico</a:t>
            </a:r>
          </a:p>
        </p:txBody>
      </p:sp>
      <p:sp>
        <p:nvSpPr>
          <p:cNvPr id="96259" name="Rectangle 5"/>
          <p:cNvSpPr>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80000"/>
              </a:lnSpc>
              <a:spcBef>
                <a:spcPct val="20000"/>
              </a:spcBef>
              <a:buFontTx/>
              <a:buChar char="•"/>
            </a:pPr>
            <a:r>
              <a:rPr lang="es-AR" altLang="es-AR" sz="2800" b="1" dirty="0" err="1"/>
              <a:t>Tº</a:t>
            </a:r>
            <a:r>
              <a:rPr lang="es-AR" altLang="es-AR" sz="2800" b="1" dirty="0"/>
              <a:t> axilar: 38,6</a:t>
            </a:r>
          </a:p>
          <a:p>
            <a:pPr eaLnBrk="1" hangingPunct="1">
              <a:lnSpc>
                <a:spcPct val="80000"/>
              </a:lnSpc>
              <a:spcBef>
                <a:spcPct val="20000"/>
              </a:spcBef>
              <a:buFontTx/>
              <a:buChar char="•"/>
            </a:pPr>
            <a:r>
              <a:rPr lang="es-AR" altLang="es-AR" sz="2800" b="1" dirty="0"/>
              <a:t>TA: 90/50 </a:t>
            </a:r>
            <a:r>
              <a:rPr lang="es-AR" altLang="es-AR" sz="2800" b="1" dirty="0" err="1" smtClean="0"/>
              <a:t>mm.hg</a:t>
            </a:r>
            <a:r>
              <a:rPr lang="es-AR" altLang="es-AR" sz="2800" b="1" dirty="0"/>
              <a:t>.</a:t>
            </a:r>
          </a:p>
          <a:p>
            <a:pPr eaLnBrk="1" hangingPunct="1">
              <a:lnSpc>
                <a:spcPct val="80000"/>
              </a:lnSpc>
              <a:spcBef>
                <a:spcPct val="20000"/>
              </a:spcBef>
              <a:buFontTx/>
              <a:buChar char="•"/>
            </a:pPr>
            <a:r>
              <a:rPr lang="es-AR" altLang="es-AR" sz="2800" b="1" dirty="0"/>
              <a:t>FC: 125 pm.</a:t>
            </a:r>
          </a:p>
          <a:p>
            <a:pPr eaLnBrk="1" hangingPunct="1">
              <a:lnSpc>
                <a:spcPct val="80000"/>
              </a:lnSpc>
              <a:spcBef>
                <a:spcPct val="20000"/>
              </a:spcBef>
              <a:buFontTx/>
              <a:buChar char="•"/>
            </a:pPr>
            <a:r>
              <a:rPr lang="es-AR" altLang="es-AR" sz="2800" b="1" dirty="0"/>
              <a:t>FR: 35 pm.</a:t>
            </a:r>
          </a:p>
          <a:p>
            <a:pPr eaLnBrk="1" hangingPunct="1">
              <a:lnSpc>
                <a:spcPct val="80000"/>
              </a:lnSpc>
              <a:spcBef>
                <a:spcPct val="20000"/>
              </a:spcBef>
              <a:buFontTx/>
              <a:buChar char="•"/>
            </a:pPr>
            <a:r>
              <a:rPr lang="es-AR" altLang="es-AR" sz="2800" b="1" dirty="0"/>
              <a:t>Tiraje: positivo.</a:t>
            </a:r>
          </a:p>
          <a:p>
            <a:pPr eaLnBrk="1" hangingPunct="1">
              <a:lnSpc>
                <a:spcPct val="80000"/>
              </a:lnSpc>
              <a:spcBef>
                <a:spcPct val="20000"/>
              </a:spcBef>
              <a:buFontTx/>
              <a:buChar char="•"/>
            </a:pPr>
            <a:r>
              <a:rPr lang="es-AR" altLang="es-AR" sz="2800" b="1" dirty="0"/>
              <a:t>Abdomen difusamente doloroso, sin signos de </a:t>
            </a:r>
            <a:r>
              <a:rPr lang="es-AR" altLang="es-AR" sz="2800" b="1" dirty="0" err="1"/>
              <a:t>peritonismo</a:t>
            </a:r>
            <a:r>
              <a:rPr lang="es-AR" altLang="es-AR" sz="2800" b="1" dirty="0"/>
              <a:t>, no se palpan </a:t>
            </a:r>
            <a:r>
              <a:rPr lang="es-AR" altLang="es-AR" sz="2800" b="1" dirty="0" err="1"/>
              <a:t>visceromegalias</a:t>
            </a:r>
            <a:r>
              <a:rPr lang="es-AR" altLang="es-AR" sz="2800" b="1" dirty="0"/>
              <a:t>.</a:t>
            </a:r>
          </a:p>
          <a:p>
            <a:pPr eaLnBrk="1" hangingPunct="1">
              <a:lnSpc>
                <a:spcPct val="80000"/>
              </a:lnSpc>
              <a:spcBef>
                <a:spcPct val="20000"/>
              </a:spcBef>
              <a:buFontTx/>
              <a:buChar char="•"/>
            </a:pPr>
            <a:r>
              <a:rPr lang="es-AR" altLang="es-AR" sz="2800" b="1" dirty="0"/>
              <a:t>Puño percusión renal: Negativa.</a:t>
            </a:r>
          </a:p>
          <a:p>
            <a:pPr eaLnBrk="1" hangingPunct="1">
              <a:lnSpc>
                <a:spcPct val="80000"/>
              </a:lnSpc>
              <a:spcBef>
                <a:spcPct val="20000"/>
              </a:spcBef>
              <a:buFontTx/>
              <a:buChar char="•"/>
            </a:pPr>
            <a:r>
              <a:rPr lang="es-AR" altLang="es-AR" sz="2800" b="1" dirty="0"/>
              <a:t>Extremidades: no presenta edema ni signos de TVP, con pulsos periféricos presentes y simétricos.</a:t>
            </a:r>
            <a:endParaRPr lang="es-ES" altLang="es-AR" sz="2800" b="1" dirty="0"/>
          </a:p>
          <a:p>
            <a:pPr eaLnBrk="1" hangingPunct="1">
              <a:lnSpc>
                <a:spcPct val="80000"/>
              </a:lnSpc>
              <a:spcBef>
                <a:spcPct val="20000"/>
              </a:spcBef>
            </a:pPr>
            <a:endParaRPr lang="es-ES_tradnl" altLang="es-AR" sz="2800" dirty="0">
              <a:solidFill>
                <a:schemeClr val="bg1"/>
              </a:solidFill>
            </a:endParaRPr>
          </a:p>
        </p:txBody>
      </p:sp>
    </p:spTree>
    <p:extLst>
      <p:ext uri="{BB962C8B-B14F-4D97-AF65-F5344CB8AC3E}">
        <p14:creationId xmlns:p14="http://schemas.microsoft.com/office/powerpoint/2010/main" val="37499409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4"/>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AR" altLang="es-AR" sz="4400" u="sng" smtClean="0">
                <a:solidFill>
                  <a:srgbClr val="FFFFFF"/>
                </a:solidFill>
              </a:rPr>
              <a:t>Razonamiento</a:t>
            </a:r>
            <a:endParaRPr lang="es-ES" altLang="es-AR" sz="4400" u="sng" smtClean="0">
              <a:solidFill>
                <a:srgbClr val="FFFFFF"/>
              </a:solidFill>
            </a:endParaRPr>
          </a:p>
        </p:txBody>
      </p:sp>
      <p:sp>
        <p:nvSpPr>
          <p:cNvPr id="97283" name="Rectangle 5"/>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Aft>
                <a:spcPct val="0"/>
              </a:spcAft>
            </a:pPr>
            <a:endParaRPr lang="es-AR" altLang="es-AR" smtClean="0">
              <a:solidFill>
                <a:srgbClr val="000000"/>
              </a:solidFill>
            </a:endParaRPr>
          </a:p>
          <a:p>
            <a:pPr eaLnBrk="1" fontAlgn="base" hangingPunct="1">
              <a:spcAft>
                <a:spcPct val="0"/>
              </a:spcAft>
            </a:pPr>
            <a:endParaRPr lang="es-AR" altLang="es-AR" smtClean="0">
              <a:solidFill>
                <a:srgbClr val="000000"/>
              </a:solidFill>
            </a:endParaRPr>
          </a:p>
          <a:p>
            <a:pPr eaLnBrk="1" fontAlgn="base" hangingPunct="1">
              <a:spcAft>
                <a:spcPct val="0"/>
              </a:spcAft>
            </a:pPr>
            <a:r>
              <a:rPr lang="es-AR" altLang="es-AR" smtClean="0">
                <a:solidFill>
                  <a:srgbClr val="FFFFFF"/>
                </a:solidFill>
              </a:rPr>
              <a:t>Proceso Abdominal Agudo.</a:t>
            </a:r>
          </a:p>
          <a:p>
            <a:pPr eaLnBrk="1" fontAlgn="base" hangingPunct="1">
              <a:spcAft>
                <a:spcPct val="0"/>
              </a:spcAft>
            </a:pPr>
            <a:endParaRPr lang="es-AR" altLang="es-AR" smtClean="0">
              <a:solidFill>
                <a:srgbClr val="FFFFFF"/>
              </a:solidFill>
            </a:endParaRPr>
          </a:p>
          <a:p>
            <a:pPr eaLnBrk="1" fontAlgn="base" hangingPunct="1">
              <a:spcAft>
                <a:spcPct val="0"/>
              </a:spcAft>
              <a:buFontTx/>
              <a:buNone/>
            </a:pPr>
            <a:endParaRPr lang="es-AR" altLang="es-AR" smtClean="0">
              <a:solidFill>
                <a:srgbClr val="FFFFFF"/>
              </a:solidFill>
            </a:endParaRPr>
          </a:p>
          <a:p>
            <a:pPr eaLnBrk="1" fontAlgn="base" hangingPunct="1">
              <a:spcAft>
                <a:spcPct val="0"/>
              </a:spcAft>
            </a:pPr>
            <a:r>
              <a:rPr lang="es-AR" altLang="es-AR" smtClean="0">
                <a:solidFill>
                  <a:srgbClr val="FFFFFF"/>
                </a:solidFill>
              </a:rPr>
              <a:t>Proceso infeccioso.</a:t>
            </a:r>
            <a:endParaRPr lang="es-ES" altLang="es-AR" smtClean="0">
              <a:solidFill>
                <a:srgbClr val="FFFFFF"/>
              </a:solidFill>
            </a:endParaRPr>
          </a:p>
        </p:txBody>
      </p:sp>
    </p:spTree>
    <p:extLst>
      <p:ext uri="{BB962C8B-B14F-4D97-AF65-F5344CB8AC3E}">
        <p14:creationId xmlns:p14="http://schemas.microsoft.com/office/powerpoint/2010/main" val="36195289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4"/>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AR" altLang="es-AR" sz="4400" smtClean="0">
                <a:solidFill>
                  <a:srgbClr val="FFFFFF"/>
                </a:solidFill>
              </a:rPr>
              <a:t>Exámenes complementarios</a:t>
            </a:r>
            <a:endParaRPr lang="es-ES" altLang="es-AR" sz="4400" smtClean="0">
              <a:solidFill>
                <a:srgbClr val="FFFFFF"/>
              </a:solidFill>
            </a:endParaRPr>
          </a:p>
        </p:txBody>
      </p:sp>
      <p:sp>
        <p:nvSpPr>
          <p:cNvPr id="98307" name="Rectangle 5"/>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lnSpc>
                <a:spcPct val="90000"/>
              </a:lnSpc>
              <a:spcAft>
                <a:spcPct val="0"/>
              </a:spcAft>
              <a:buFont typeface="Wingdings" pitchFamily="2" charset="2"/>
              <a:buAutoNum type="arabicPeriod"/>
            </a:pPr>
            <a:r>
              <a:rPr lang="es-AR" altLang="es-AR" sz="2400" b="1" i="1" u="sng" smtClean="0">
                <a:solidFill>
                  <a:srgbClr val="FFFFFF"/>
                </a:solidFill>
              </a:rPr>
              <a:t>Laboratorio</a:t>
            </a:r>
            <a:r>
              <a:rPr lang="es-AR" altLang="es-AR" sz="2400" b="1" smtClean="0">
                <a:solidFill>
                  <a:srgbClr val="FFFFFF"/>
                </a:solidFill>
              </a:rPr>
              <a:t>:	</a:t>
            </a:r>
          </a:p>
          <a:p>
            <a:pPr eaLnBrk="1" fontAlgn="base" hangingPunct="1">
              <a:lnSpc>
                <a:spcPct val="90000"/>
              </a:lnSpc>
              <a:spcAft>
                <a:spcPct val="0"/>
              </a:spcAft>
            </a:pPr>
            <a:r>
              <a:rPr lang="es-AR" altLang="es-AR" sz="2400" b="1" smtClean="0">
                <a:solidFill>
                  <a:srgbClr val="FFFFFF"/>
                </a:solidFill>
              </a:rPr>
              <a:t>Hto: 31%.</a:t>
            </a:r>
          </a:p>
          <a:p>
            <a:pPr eaLnBrk="1" fontAlgn="base" hangingPunct="1">
              <a:lnSpc>
                <a:spcPct val="90000"/>
              </a:lnSpc>
              <a:spcAft>
                <a:spcPct val="0"/>
              </a:spcAft>
            </a:pPr>
            <a:r>
              <a:rPr lang="es-AR" altLang="es-AR" sz="2400" b="1" smtClean="0">
                <a:solidFill>
                  <a:srgbClr val="FFFFFF"/>
                </a:solidFill>
              </a:rPr>
              <a:t>Hb: 10 g/dl.</a:t>
            </a:r>
          </a:p>
          <a:p>
            <a:pPr eaLnBrk="1" fontAlgn="base" hangingPunct="1">
              <a:lnSpc>
                <a:spcPct val="90000"/>
              </a:lnSpc>
              <a:spcAft>
                <a:spcPct val="0"/>
              </a:spcAft>
            </a:pPr>
            <a:r>
              <a:rPr lang="es-AR" altLang="es-AR" sz="2400" b="1" smtClean="0">
                <a:solidFill>
                  <a:srgbClr val="FFFFFF"/>
                </a:solidFill>
              </a:rPr>
              <a:t>Leucocitos: 15300/mm</a:t>
            </a:r>
            <a:r>
              <a:rPr lang="es-AR" altLang="es-AR" sz="2400" b="1" baseline="30000" smtClean="0">
                <a:solidFill>
                  <a:srgbClr val="FFFFFF"/>
                </a:solidFill>
              </a:rPr>
              <a:t>3</a:t>
            </a:r>
          </a:p>
          <a:p>
            <a:pPr eaLnBrk="1" fontAlgn="base" hangingPunct="1">
              <a:lnSpc>
                <a:spcPct val="90000"/>
              </a:lnSpc>
              <a:spcAft>
                <a:spcPct val="0"/>
              </a:spcAft>
            </a:pPr>
            <a:r>
              <a:rPr lang="es-AR" altLang="es-AR" sz="2400" b="1" smtClean="0">
                <a:solidFill>
                  <a:srgbClr val="FFFFFF"/>
                </a:solidFill>
              </a:rPr>
              <a:t>Glucemia: 455 mg/dl.</a:t>
            </a:r>
          </a:p>
          <a:p>
            <a:pPr eaLnBrk="1" fontAlgn="base" hangingPunct="1">
              <a:lnSpc>
                <a:spcPct val="90000"/>
              </a:lnSpc>
              <a:spcAft>
                <a:spcPct val="0"/>
              </a:spcAft>
            </a:pPr>
            <a:r>
              <a:rPr lang="es-AR" altLang="es-AR" sz="2400" b="1" smtClean="0">
                <a:solidFill>
                  <a:srgbClr val="FFFFFF"/>
                </a:solidFill>
              </a:rPr>
              <a:t>Creatinina 6,2 mg/dl.</a:t>
            </a:r>
          </a:p>
          <a:p>
            <a:pPr eaLnBrk="1" fontAlgn="base" hangingPunct="1">
              <a:lnSpc>
                <a:spcPct val="90000"/>
              </a:lnSpc>
              <a:spcAft>
                <a:spcPct val="0"/>
              </a:spcAft>
            </a:pPr>
            <a:r>
              <a:rPr lang="es-AR" altLang="es-AR" sz="2400" b="1" smtClean="0">
                <a:solidFill>
                  <a:srgbClr val="FFFFFF"/>
                </a:solidFill>
              </a:rPr>
              <a:t>Na</a:t>
            </a:r>
            <a:r>
              <a:rPr lang="es-AR" altLang="es-AR" sz="2400" b="1" baseline="30000" smtClean="0">
                <a:solidFill>
                  <a:srgbClr val="FFFFFF"/>
                </a:solidFill>
              </a:rPr>
              <a:t>+</a:t>
            </a:r>
            <a:r>
              <a:rPr lang="es-AR" altLang="es-AR" sz="2400" b="1" smtClean="0">
                <a:solidFill>
                  <a:srgbClr val="FFFFFF"/>
                </a:solidFill>
              </a:rPr>
              <a:t>: 127 mEq/L.</a:t>
            </a:r>
          </a:p>
          <a:p>
            <a:pPr eaLnBrk="1" fontAlgn="base" hangingPunct="1">
              <a:lnSpc>
                <a:spcPct val="90000"/>
              </a:lnSpc>
              <a:spcAft>
                <a:spcPct val="0"/>
              </a:spcAft>
            </a:pPr>
            <a:r>
              <a:rPr lang="es-AR" altLang="es-AR" sz="2400" b="1" smtClean="0">
                <a:solidFill>
                  <a:srgbClr val="FFFFFF"/>
                </a:solidFill>
              </a:rPr>
              <a:t>K</a:t>
            </a:r>
            <a:r>
              <a:rPr lang="es-AR" altLang="es-AR" sz="2400" b="1" baseline="30000" smtClean="0">
                <a:solidFill>
                  <a:srgbClr val="FFFFFF"/>
                </a:solidFill>
              </a:rPr>
              <a:t>+</a:t>
            </a:r>
            <a:r>
              <a:rPr lang="es-AR" altLang="es-AR" sz="2400" b="1" smtClean="0">
                <a:solidFill>
                  <a:srgbClr val="FFFFFF"/>
                </a:solidFill>
              </a:rPr>
              <a:t>: 3,6 mEq/L.</a:t>
            </a:r>
          </a:p>
          <a:p>
            <a:pPr eaLnBrk="1" fontAlgn="base" hangingPunct="1">
              <a:lnSpc>
                <a:spcPct val="90000"/>
              </a:lnSpc>
              <a:spcAft>
                <a:spcPct val="0"/>
              </a:spcAft>
            </a:pPr>
            <a:r>
              <a:rPr lang="es-AR" altLang="es-AR" sz="2400" b="1" smtClean="0">
                <a:solidFill>
                  <a:srgbClr val="FFFFFF"/>
                </a:solidFill>
              </a:rPr>
              <a:t>Calcio: 7,1 mg/dl.</a:t>
            </a:r>
          </a:p>
          <a:p>
            <a:pPr eaLnBrk="1" fontAlgn="base" hangingPunct="1">
              <a:lnSpc>
                <a:spcPct val="90000"/>
              </a:lnSpc>
              <a:spcAft>
                <a:spcPct val="0"/>
              </a:spcAft>
            </a:pPr>
            <a:r>
              <a:rPr lang="es-AR" altLang="es-AR" sz="2400" b="1" smtClean="0">
                <a:solidFill>
                  <a:srgbClr val="FFFFFF"/>
                </a:solidFill>
              </a:rPr>
              <a:t>Proteínas totales: 6,6 gr/dl.</a:t>
            </a:r>
          </a:p>
          <a:p>
            <a:pPr eaLnBrk="1" fontAlgn="base" hangingPunct="1">
              <a:lnSpc>
                <a:spcPct val="90000"/>
              </a:lnSpc>
              <a:spcAft>
                <a:spcPct val="0"/>
              </a:spcAft>
            </a:pPr>
            <a:r>
              <a:rPr lang="es-AR" altLang="es-AR" sz="2400" b="1" smtClean="0">
                <a:solidFill>
                  <a:srgbClr val="FFFFFF"/>
                </a:solidFill>
              </a:rPr>
              <a:t>Albúmina 2,9g/dl.</a:t>
            </a:r>
            <a:endParaRPr lang="es-ES" altLang="es-AR" sz="2400" b="1" smtClean="0">
              <a:solidFill>
                <a:srgbClr val="FFFFFF"/>
              </a:solidFill>
            </a:endParaRPr>
          </a:p>
        </p:txBody>
      </p:sp>
      <p:sp>
        <p:nvSpPr>
          <p:cNvPr id="98308" name="Line 6"/>
          <p:cNvSpPr>
            <a:spLocks noChangeShapeType="1"/>
          </p:cNvSpPr>
          <p:nvPr/>
        </p:nvSpPr>
        <p:spPr bwMode="auto">
          <a:xfrm flipV="1">
            <a:off x="5435600" y="2852738"/>
            <a:ext cx="0" cy="288925"/>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s-AR" smtClean="0">
              <a:solidFill>
                <a:srgbClr val="000000"/>
              </a:solidFill>
            </a:endParaRPr>
          </a:p>
        </p:txBody>
      </p:sp>
      <p:sp>
        <p:nvSpPr>
          <p:cNvPr id="98309" name="Line 7"/>
          <p:cNvSpPr>
            <a:spLocks noChangeShapeType="1"/>
          </p:cNvSpPr>
          <p:nvPr/>
        </p:nvSpPr>
        <p:spPr bwMode="auto">
          <a:xfrm flipV="1">
            <a:off x="5435600" y="3213100"/>
            <a:ext cx="0" cy="288925"/>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s-AR" smtClean="0">
              <a:solidFill>
                <a:srgbClr val="000000"/>
              </a:solidFill>
            </a:endParaRPr>
          </a:p>
        </p:txBody>
      </p:sp>
      <p:sp>
        <p:nvSpPr>
          <p:cNvPr id="98310" name="Line 8"/>
          <p:cNvSpPr>
            <a:spLocks noChangeShapeType="1"/>
          </p:cNvSpPr>
          <p:nvPr/>
        </p:nvSpPr>
        <p:spPr bwMode="auto">
          <a:xfrm flipV="1">
            <a:off x="5435600" y="3573463"/>
            <a:ext cx="0" cy="288925"/>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s-AR" smtClean="0">
              <a:solidFill>
                <a:srgbClr val="000000"/>
              </a:solidFill>
            </a:endParaRPr>
          </a:p>
        </p:txBody>
      </p:sp>
      <p:sp>
        <p:nvSpPr>
          <p:cNvPr id="98311" name="Freeform 9"/>
          <p:cNvSpPr>
            <a:spLocks/>
          </p:cNvSpPr>
          <p:nvPr/>
        </p:nvSpPr>
        <p:spPr bwMode="auto">
          <a:xfrm>
            <a:off x="5435600" y="3933825"/>
            <a:ext cx="6350" cy="347663"/>
          </a:xfrm>
          <a:custGeom>
            <a:avLst/>
            <a:gdLst>
              <a:gd name="T0" fmla="*/ 0 w 4"/>
              <a:gd name="T1" fmla="*/ 0 h 219"/>
              <a:gd name="T2" fmla="*/ 2147483647 w 4"/>
              <a:gd name="T3" fmla="*/ 2147483647 h 219"/>
              <a:gd name="T4" fmla="*/ 0 60000 65536"/>
              <a:gd name="T5" fmla="*/ 0 60000 65536"/>
            </a:gdLst>
            <a:ahLst/>
            <a:cxnLst>
              <a:cxn ang="T4">
                <a:pos x="T0" y="T1"/>
              </a:cxn>
              <a:cxn ang="T5">
                <a:pos x="T2" y="T3"/>
              </a:cxn>
            </a:cxnLst>
            <a:rect l="0" t="0" r="r" b="b"/>
            <a:pathLst>
              <a:path w="4" h="219">
                <a:moveTo>
                  <a:pt x="0" y="0"/>
                </a:moveTo>
                <a:lnTo>
                  <a:pt x="4" y="219"/>
                </a:lnTo>
              </a:path>
            </a:pathLst>
          </a:custGeom>
          <a:noFill/>
          <a:ln w="9525">
            <a:solidFill>
              <a:srgbClr val="FFFF00"/>
            </a:solidFill>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s-AR" smtClean="0">
              <a:solidFill>
                <a:srgbClr val="000000"/>
              </a:solidFill>
            </a:endParaRPr>
          </a:p>
        </p:txBody>
      </p:sp>
      <p:sp>
        <p:nvSpPr>
          <p:cNvPr id="98312" name="Freeform 10"/>
          <p:cNvSpPr>
            <a:spLocks/>
          </p:cNvSpPr>
          <p:nvPr/>
        </p:nvSpPr>
        <p:spPr bwMode="auto">
          <a:xfrm>
            <a:off x="5435600" y="4365625"/>
            <a:ext cx="6350" cy="347663"/>
          </a:xfrm>
          <a:custGeom>
            <a:avLst/>
            <a:gdLst>
              <a:gd name="T0" fmla="*/ 0 w 4"/>
              <a:gd name="T1" fmla="*/ 0 h 219"/>
              <a:gd name="T2" fmla="*/ 2147483647 w 4"/>
              <a:gd name="T3" fmla="*/ 2147483647 h 219"/>
              <a:gd name="T4" fmla="*/ 0 60000 65536"/>
              <a:gd name="T5" fmla="*/ 0 60000 65536"/>
            </a:gdLst>
            <a:ahLst/>
            <a:cxnLst>
              <a:cxn ang="T4">
                <a:pos x="T0" y="T1"/>
              </a:cxn>
              <a:cxn ang="T5">
                <a:pos x="T2" y="T3"/>
              </a:cxn>
            </a:cxnLst>
            <a:rect l="0" t="0" r="r" b="b"/>
            <a:pathLst>
              <a:path w="4" h="219">
                <a:moveTo>
                  <a:pt x="0" y="0"/>
                </a:moveTo>
                <a:lnTo>
                  <a:pt x="4" y="219"/>
                </a:lnTo>
              </a:path>
            </a:pathLst>
          </a:custGeom>
          <a:noFill/>
          <a:ln w="9525">
            <a:solidFill>
              <a:srgbClr val="FFFF00"/>
            </a:solidFill>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s-AR" smtClean="0">
              <a:solidFill>
                <a:srgbClr val="000000"/>
              </a:solidFill>
            </a:endParaRPr>
          </a:p>
        </p:txBody>
      </p:sp>
      <p:sp>
        <p:nvSpPr>
          <p:cNvPr id="98313" name="Freeform 11"/>
          <p:cNvSpPr>
            <a:spLocks/>
          </p:cNvSpPr>
          <p:nvPr/>
        </p:nvSpPr>
        <p:spPr bwMode="auto">
          <a:xfrm>
            <a:off x="5435600" y="5661025"/>
            <a:ext cx="6350" cy="347663"/>
          </a:xfrm>
          <a:custGeom>
            <a:avLst/>
            <a:gdLst>
              <a:gd name="T0" fmla="*/ 0 w 4"/>
              <a:gd name="T1" fmla="*/ 0 h 219"/>
              <a:gd name="T2" fmla="*/ 2147483647 w 4"/>
              <a:gd name="T3" fmla="*/ 2147483647 h 219"/>
              <a:gd name="T4" fmla="*/ 0 60000 65536"/>
              <a:gd name="T5" fmla="*/ 0 60000 65536"/>
            </a:gdLst>
            <a:ahLst/>
            <a:cxnLst>
              <a:cxn ang="T4">
                <a:pos x="T0" y="T1"/>
              </a:cxn>
              <a:cxn ang="T5">
                <a:pos x="T2" y="T3"/>
              </a:cxn>
            </a:cxnLst>
            <a:rect l="0" t="0" r="r" b="b"/>
            <a:pathLst>
              <a:path w="4" h="219">
                <a:moveTo>
                  <a:pt x="0" y="0"/>
                </a:moveTo>
                <a:lnTo>
                  <a:pt x="4" y="219"/>
                </a:lnTo>
              </a:path>
            </a:pathLst>
          </a:custGeom>
          <a:noFill/>
          <a:ln w="9525">
            <a:solidFill>
              <a:srgbClr val="FFFF00"/>
            </a:solidFill>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s-AR" smtClean="0">
              <a:solidFill>
                <a:srgbClr val="000000"/>
              </a:solidFill>
            </a:endParaRPr>
          </a:p>
        </p:txBody>
      </p:sp>
    </p:spTree>
    <p:extLst>
      <p:ext uri="{BB962C8B-B14F-4D97-AF65-F5344CB8AC3E}">
        <p14:creationId xmlns:p14="http://schemas.microsoft.com/office/powerpoint/2010/main" val="3079051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4"/>
          <p:cNvSpPr>
            <a:spLocks noChangeArrowheads="1"/>
          </p:cNvSpPr>
          <p:nvPr/>
        </p:nvSpPr>
        <p:spPr bwMode="auto">
          <a:xfrm>
            <a:off x="457200" y="333375"/>
            <a:ext cx="8229600" cy="579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lnSpc>
                <a:spcPct val="80000"/>
              </a:lnSpc>
              <a:spcAft>
                <a:spcPct val="0"/>
              </a:spcAft>
              <a:buFont typeface="Wingdings" pitchFamily="2" charset="2"/>
              <a:buAutoNum type="arabicPeriod" startAt="2"/>
            </a:pPr>
            <a:r>
              <a:rPr lang="es-AR" altLang="es-AR" sz="2400" b="1" i="1" u="sng" smtClean="0">
                <a:solidFill>
                  <a:srgbClr val="FFFFFF"/>
                </a:solidFill>
              </a:rPr>
              <a:t>Perfil Hepático</a:t>
            </a:r>
            <a:r>
              <a:rPr lang="es-AR" altLang="es-AR" sz="2400" b="1" smtClean="0">
                <a:solidFill>
                  <a:srgbClr val="FFFFFF"/>
                </a:solidFill>
              </a:rPr>
              <a:t>:</a:t>
            </a:r>
          </a:p>
          <a:p>
            <a:pPr eaLnBrk="1" fontAlgn="base" hangingPunct="1">
              <a:lnSpc>
                <a:spcPct val="80000"/>
              </a:lnSpc>
              <a:spcAft>
                <a:spcPct val="0"/>
              </a:spcAft>
            </a:pPr>
            <a:r>
              <a:rPr lang="es-AR" altLang="es-AR" sz="2400" b="1" smtClean="0">
                <a:solidFill>
                  <a:srgbClr val="FFFFFF"/>
                </a:solidFill>
              </a:rPr>
              <a:t>Bilirrubina: 0,7 mg/dl.</a:t>
            </a:r>
          </a:p>
          <a:p>
            <a:pPr eaLnBrk="1" fontAlgn="base" hangingPunct="1">
              <a:lnSpc>
                <a:spcPct val="80000"/>
              </a:lnSpc>
              <a:spcAft>
                <a:spcPct val="0"/>
              </a:spcAft>
            </a:pPr>
            <a:r>
              <a:rPr lang="es-AR" altLang="es-AR" sz="2400" b="1" smtClean="0">
                <a:solidFill>
                  <a:srgbClr val="FFFFFF"/>
                </a:solidFill>
              </a:rPr>
              <a:t>GOT: 11 U/L.</a:t>
            </a:r>
          </a:p>
          <a:p>
            <a:pPr eaLnBrk="1" fontAlgn="base" hangingPunct="1">
              <a:lnSpc>
                <a:spcPct val="80000"/>
              </a:lnSpc>
              <a:spcAft>
                <a:spcPct val="0"/>
              </a:spcAft>
            </a:pPr>
            <a:r>
              <a:rPr lang="es-AR" altLang="es-AR" sz="2400" b="1" smtClean="0">
                <a:solidFill>
                  <a:srgbClr val="FFFFFF"/>
                </a:solidFill>
              </a:rPr>
              <a:t>GPT56 U/L.</a:t>
            </a:r>
          </a:p>
          <a:p>
            <a:pPr eaLnBrk="1" fontAlgn="base" hangingPunct="1">
              <a:lnSpc>
                <a:spcPct val="80000"/>
              </a:lnSpc>
              <a:spcAft>
                <a:spcPct val="0"/>
              </a:spcAft>
            </a:pPr>
            <a:r>
              <a:rPr lang="es-AR" altLang="es-AR" sz="2400" b="1" smtClean="0">
                <a:solidFill>
                  <a:srgbClr val="FFFFFF"/>
                </a:solidFill>
              </a:rPr>
              <a:t>FA: 257 U/L.</a:t>
            </a:r>
          </a:p>
          <a:p>
            <a:pPr eaLnBrk="1" fontAlgn="base" hangingPunct="1">
              <a:lnSpc>
                <a:spcPct val="80000"/>
              </a:lnSpc>
              <a:spcAft>
                <a:spcPct val="0"/>
              </a:spcAft>
            </a:pPr>
            <a:r>
              <a:rPr lang="es-AR" altLang="es-AR" sz="2400" b="1" smtClean="0">
                <a:solidFill>
                  <a:srgbClr val="FFFFFF"/>
                </a:solidFill>
              </a:rPr>
              <a:t>TP: 71%.</a:t>
            </a:r>
          </a:p>
          <a:p>
            <a:pPr eaLnBrk="1" fontAlgn="base" hangingPunct="1">
              <a:lnSpc>
                <a:spcPct val="80000"/>
              </a:lnSpc>
              <a:spcAft>
                <a:spcPct val="0"/>
              </a:spcAft>
            </a:pPr>
            <a:r>
              <a:rPr lang="es-AR" altLang="es-AR" sz="2400" b="1" smtClean="0">
                <a:solidFill>
                  <a:srgbClr val="FFFFFF"/>
                </a:solidFill>
              </a:rPr>
              <a:t>Fibrinógeno: 634 mg/dl.</a:t>
            </a:r>
          </a:p>
          <a:p>
            <a:pPr eaLnBrk="1" fontAlgn="base" hangingPunct="1">
              <a:lnSpc>
                <a:spcPct val="80000"/>
              </a:lnSpc>
              <a:spcAft>
                <a:spcPct val="0"/>
              </a:spcAft>
              <a:buFont typeface="Wingdings" pitchFamily="2" charset="2"/>
              <a:buAutoNum type="arabicPeriod" startAt="3"/>
            </a:pPr>
            <a:r>
              <a:rPr lang="es-AR" altLang="es-AR" sz="2400" b="1" i="1" u="sng" smtClean="0">
                <a:solidFill>
                  <a:srgbClr val="FFFFFF"/>
                </a:solidFill>
              </a:rPr>
              <a:t>Gasometría arterial</a:t>
            </a:r>
            <a:r>
              <a:rPr lang="es-AR" altLang="es-AR" sz="2400" b="1" smtClean="0">
                <a:solidFill>
                  <a:srgbClr val="FFFFFF"/>
                </a:solidFill>
              </a:rPr>
              <a:t>:</a:t>
            </a:r>
          </a:p>
          <a:p>
            <a:pPr eaLnBrk="1" fontAlgn="base" hangingPunct="1">
              <a:lnSpc>
                <a:spcPct val="80000"/>
              </a:lnSpc>
              <a:spcAft>
                <a:spcPct val="0"/>
              </a:spcAft>
            </a:pPr>
            <a:r>
              <a:rPr lang="es-AR" altLang="es-AR" sz="2400" b="1" smtClean="0">
                <a:solidFill>
                  <a:srgbClr val="FFFFFF"/>
                </a:solidFill>
              </a:rPr>
              <a:t>pH: 7,18.</a:t>
            </a:r>
          </a:p>
          <a:p>
            <a:pPr eaLnBrk="1" fontAlgn="base" hangingPunct="1">
              <a:lnSpc>
                <a:spcPct val="80000"/>
              </a:lnSpc>
              <a:spcAft>
                <a:spcPct val="0"/>
              </a:spcAft>
            </a:pPr>
            <a:r>
              <a:rPr lang="es-AR" altLang="es-AR" sz="2400" b="1" smtClean="0">
                <a:solidFill>
                  <a:srgbClr val="FFFFFF"/>
                </a:solidFill>
              </a:rPr>
              <a:t>Pa CO2: 18 mmhg.</a:t>
            </a:r>
          </a:p>
          <a:p>
            <a:pPr eaLnBrk="1" fontAlgn="base" hangingPunct="1">
              <a:lnSpc>
                <a:spcPct val="80000"/>
              </a:lnSpc>
              <a:spcAft>
                <a:spcPct val="0"/>
              </a:spcAft>
            </a:pPr>
            <a:r>
              <a:rPr lang="es-AR" altLang="es-AR" sz="2400" b="1" smtClean="0">
                <a:solidFill>
                  <a:srgbClr val="FFFFFF"/>
                </a:solidFill>
              </a:rPr>
              <a:t>Pa O2:80 mmhg</a:t>
            </a:r>
          </a:p>
          <a:p>
            <a:pPr eaLnBrk="1" fontAlgn="base" hangingPunct="1">
              <a:lnSpc>
                <a:spcPct val="80000"/>
              </a:lnSpc>
              <a:spcAft>
                <a:spcPct val="0"/>
              </a:spcAft>
            </a:pPr>
            <a:r>
              <a:rPr lang="es-AR" altLang="es-AR" sz="2400" b="1" smtClean="0">
                <a:solidFill>
                  <a:srgbClr val="FFFFFF"/>
                </a:solidFill>
              </a:rPr>
              <a:t>HCO</a:t>
            </a:r>
            <a:r>
              <a:rPr lang="es-AR" altLang="es-AR" sz="2400" b="1" baseline="-25000" smtClean="0">
                <a:solidFill>
                  <a:srgbClr val="FFFFFF"/>
                </a:solidFill>
              </a:rPr>
              <a:t>3</a:t>
            </a:r>
            <a:r>
              <a:rPr lang="es-AR" altLang="es-AR" sz="2400" b="1" baseline="30000" smtClean="0">
                <a:solidFill>
                  <a:srgbClr val="FFFFFF"/>
                </a:solidFill>
              </a:rPr>
              <a:t>-</a:t>
            </a:r>
            <a:r>
              <a:rPr lang="es-AR" altLang="es-AR" sz="2400" b="1" smtClean="0">
                <a:solidFill>
                  <a:srgbClr val="FFFFFF"/>
                </a:solidFill>
              </a:rPr>
              <a:t>: 6,9 mEq/L.</a:t>
            </a:r>
          </a:p>
          <a:p>
            <a:pPr eaLnBrk="1" fontAlgn="base" hangingPunct="1">
              <a:lnSpc>
                <a:spcPct val="80000"/>
              </a:lnSpc>
              <a:spcAft>
                <a:spcPct val="0"/>
              </a:spcAft>
            </a:pPr>
            <a:r>
              <a:rPr lang="es-AR" altLang="es-AR" sz="2400" b="1" smtClean="0">
                <a:solidFill>
                  <a:srgbClr val="FFFFFF"/>
                </a:solidFill>
              </a:rPr>
              <a:t>Exceso de bases: -6,7 mEq/L.</a:t>
            </a:r>
          </a:p>
          <a:p>
            <a:pPr eaLnBrk="1" fontAlgn="base" hangingPunct="1">
              <a:lnSpc>
                <a:spcPct val="80000"/>
              </a:lnSpc>
              <a:spcAft>
                <a:spcPct val="0"/>
              </a:spcAft>
              <a:buFont typeface="Wingdings" pitchFamily="2" charset="2"/>
              <a:buAutoNum type="arabicPeriod" startAt="4"/>
            </a:pPr>
            <a:r>
              <a:rPr lang="es-AR" altLang="es-AR" sz="2400" b="1" i="1" u="sng" smtClean="0">
                <a:solidFill>
                  <a:srgbClr val="FFFFFF"/>
                </a:solidFill>
              </a:rPr>
              <a:t>Ex. de orina</a:t>
            </a:r>
            <a:r>
              <a:rPr lang="es-AR" altLang="es-AR" sz="2400" b="1" smtClean="0">
                <a:solidFill>
                  <a:srgbClr val="FFFFFF"/>
                </a:solidFill>
              </a:rPr>
              <a:t>: sedimento patológico con piuiria y bacilos gram -, glucosuria, cetonuria, discreta proteinuria. Se extrae muestra para hemo y urocultivo.</a:t>
            </a:r>
            <a:endParaRPr lang="es-ES" altLang="es-AR" sz="2400" b="1" smtClean="0">
              <a:solidFill>
                <a:srgbClr val="FFFFFF"/>
              </a:solidFill>
            </a:endParaRPr>
          </a:p>
        </p:txBody>
      </p:sp>
      <p:sp>
        <p:nvSpPr>
          <p:cNvPr id="99331" name="Line 5"/>
          <p:cNvSpPr>
            <a:spLocks noChangeShapeType="1"/>
          </p:cNvSpPr>
          <p:nvPr/>
        </p:nvSpPr>
        <p:spPr bwMode="auto">
          <a:xfrm flipV="1">
            <a:off x="3635375" y="1773238"/>
            <a:ext cx="0"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s-AR" smtClean="0">
              <a:solidFill>
                <a:srgbClr val="000000"/>
              </a:solidFill>
            </a:endParaRPr>
          </a:p>
        </p:txBody>
      </p:sp>
    </p:spTree>
    <p:extLst>
      <p:ext uri="{BB962C8B-B14F-4D97-AF65-F5344CB8AC3E}">
        <p14:creationId xmlns:p14="http://schemas.microsoft.com/office/powerpoint/2010/main" val="5327911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4"/>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AR" altLang="es-AR" sz="4400" b="1" u="sng" smtClean="0">
                <a:solidFill>
                  <a:srgbClr val="FFFFFF"/>
                </a:solidFill>
              </a:rPr>
              <a:t>Perfil de la paciente.</a:t>
            </a:r>
            <a:endParaRPr lang="es-ES" altLang="es-AR" sz="4400" b="1" u="sng" smtClean="0">
              <a:solidFill>
                <a:srgbClr val="FFFFFF"/>
              </a:solidFill>
            </a:endParaRPr>
          </a:p>
        </p:txBody>
      </p:sp>
      <p:sp>
        <p:nvSpPr>
          <p:cNvPr id="100355" name="Rectangle 5"/>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lnSpc>
                <a:spcPct val="80000"/>
              </a:lnSpc>
              <a:spcAft>
                <a:spcPct val="0"/>
              </a:spcAft>
              <a:buFontTx/>
              <a:buNone/>
            </a:pPr>
            <a:r>
              <a:rPr lang="es-ES" altLang="es-AR" sz="2400" b="1" smtClean="0">
                <a:solidFill>
                  <a:srgbClr val="FFFFFF"/>
                </a:solidFill>
              </a:rPr>
              <a:t>	Paciente diabética en cetoacidosis. Descompensada por un proceso infeccioso con foco renal.</a:t>
            </a:r>
          </a:p>
          <a:p>
            <a:pPr eaLnBrk="1" fontAlgn="base" hangingPunct="1">
              <a:lnSpc>
                <a:spcPct val="80000"/>
              </a:lnSpc>
              <a:spcAft>
                <a:spcPct val="0"/>
              </a:spcAft>
            </a:pPr>
            <a:r>
              <a:rPr lang="es-ES" altLang="es-AR" sz="2400" b="1" smtClean="0">
                <a:solidFill>
                  <a:srgbClr val="FFFFFF"/>
                </a:solidFill>
              </a:rPr>
              <a:t>Diabetes: Hiperglucemia, glucosuria.</a:t>
            </a:r>
          </a:p>
          <a:p>
            <a:pPr eaLnBrk="1" fontAlgn="base" hangingPunct="1">
              <a:lnSpc>
                <a:spcPct val="80000"/>
              </a:lnSpc>
              <a:spcAft>
                <a:spcPct val="0"/>
              </a:spcAft>
            </a:pPr>
            <a:r>
              <a:rPr lang="es-ES" altLang="es-AR" sz="2400" b="1" smtClean="0">
                <a:solidFill>
                  <a:srgbClr val="FFFFFF"/>
                </a:solidFill>
              </a:rPr>
              <a:t>Cetoacidosis: Taquipnea, pH menor a 7,30, bicarbonato menor a 15 mEq/L, cetonuria, dolor abdominal, vómitos, alteración de la conciencia.</a:t>
            </a:r>
          </a:p>
          <a:p>
            <a:pPr eaLnBrk="1" fontAlgn="base" hangingPunct="1">
              <a:lnSpc>
                <a:spcPct val="80000"/>
              </a:lnSpc>
              <a:spcAft>
                <a:spcPct val="0"/>
              </a:spcAft>
            </a:pPr>
            <a:r>
              <a:rPr lang="es-ES" altLang="es-AR" sz="2400" b="1" smtClean="0">
                <a:solidFill>
                  <a:srgbClr val="FFFFFF"/>
                </a:solidFill>
              </a:rPr>
              <a:t> Shock séptico: Fiebre, escalofrios, hipotensión arterial, taquicardia, refractario a líquidos, oliguria, depresión del sensorio y leucocitosis.</a:t>
            </a:r>
          </a:p>
          <a:p>
            <a:pPr eaLnBrk="1" fontAlgn="base" hangingPunct="1">
              <a:lnSpc>
                <a:spcPct val="80000"/>
              </a:lnSpc>
              <a:spcAft>
                <a:spcPct val="0"/>
              </a:spcAft>
            </a:pPr>
            <a:r>
              <a:rPr lang="es-ES" altLang="es-AR" sz="2400" b="1" smtClean="0">
                <a:solidFill>
                  <a:srgbClr val="FFFFFF"/>
                </a:solidFill>
              </a:rPr>
              <a:t>Infección urinaria: Sedimento patológico con piuria y bacilos gram-.</a:t>
            </a:r>
          </a:p>
          <a:p>
            <a:pPr eaLnBrk="1" fontAlgn="base" hangingPunct="1">
              <a:lnSpc>
                <a:spcPct val="80000"/>
              </a:lnSpc>
              <a:spcAft>
                <a:spcPct val="0"/>
              </a:spcAft>
            </a:pPr>
            <a:r>
              <a:rPr lang="es-ES" altLang="es-AR" sz="2400" b="1" smtClean="0">
                <a:solidFill>
                  <a:srgbClr val="FFFFFF"/>
                </a:solidFill>
              </a:rPr>
              <a:t>Falla renal: Oliguria, aumento de la creatinina.</a:t>
            </a:r>
          </a:p>
        </p:txBody>
      </p:sp>
    </p:spTree>
    <p:extLst>
      <p:ext uri="{BB962C8B-B14F-4D97-AF65-F5344CB8AC3E}">
        <p14:creationId xmlns:p14="http://schemas.microsoft.com/office/powerpoint/2010/main" val="27268219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4"/>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AR" altLang="es-AR" sz="4400" u="sng" smtClean="0">
                <a:solidFill>
                  <a:srgbClr val="FFFFFF"/>
                </a:solidFill>
              </a:rPr>
              <a:t>Tratamiento empírico.</a:t>
            </a:r>
            <a:endParaRPr lang="es-ES" altLang="es-AR" sz="4400" u="sng" smtClean="0">
              <a:solidFill>
                <a:srgbClr val="FFFFFF"/>
              </a:solidFill>
            </a:endParaRPr>
          </a:p>
        </p:txBody>
      </p:sp>
      <p:sp>
        <p:nvSpPr>
          <p:cNvPr id="101379" name="Rectangle 5"/>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Aft>
                <a:spcPct val="0"/>
              </a:spcAft>
            </a:pPr>
            <a:r>
              <a:rPr lang="es-AR" altLang="es-AR" smtClean="0">
                <a:solidFill>
                  <a:srgbClr val="FFFFFF"/>
                </a:solidFill>
              </a:rPr>
              <a:t>ATB: Ciprofloxacina y Metronidazol.</a:t>
            </a:r>
          </a:p>
          <a:p>
            <a:pPr eaLnBrk="1" fontAlgn="base" hangingPunct="1">
              <a:spcAft>
                <a:spcPct val="0"/>
              </a:spcAft>
            </a:pPr>
            <a:r>
              <a:rPr lang="es-AR" altLang="es-AR" smtClean="0">
                <a:solidFill>
                  <a:srgbClr val="FFFFFF"/>
                </a:solidFill>
              </a:rPr>
              <a:t>Cetoacidosis: Insulina.</a:t>
            </a:r>
          </a:p>
          <a:p>
            <a:pPr eaLnBrk="1" fontAlgn="base" hangingPunct="1">
              <a:spcAft>
                <a:spcPct val="0"/>
              </a:spcAft>
            </a:pPr>
            <a:r>
              <a:rPr lang="es-AR" altLang="es-AR" smtClean="0">
                <a:solidFill>
                  <a:srgbClr val="FFFFFF"/>
                </a:solidFill>
              </a:rPr>
              <a:t>Hipotensión: Dopamina y luego NA, aporte de volumen y corrección hidroelectrolítica.</a:t>
            </a:r>
          </a:p>
          <a:p>
            <a:pPr eaLnBrk="1" fontAlgn="base" hangingPunct="1">
              <a:spcAft>
                <a:spcPct val="0"/>
              </a:spcAft>
            </a:pPr>
            <a:r>
              <a:rPr lang="es-AR" altLang="es-AR" smtClean="0">
                <a:solidFill>
                  <a:srgbClr val="FFFFFF"/>
                </a:solidFill>
              </a:rPr>
              <a:t>Se la traslada a UTI.</a:t>
            </a:r>
            <a:endParaRPr lang="es-ES" altLang="es-AR" smtClean="0">
              <a:solidFill>
                <a:srgbClr val="FFFFFF"/>
              </a:solidFill>
            </a:endParaRPr>
          </a:p>
        </p:txBody>
      </p:sp>
    </p:spTree>
    <p:extLst>
      <p:ext uri="{BB962C8B-B14F-4D97-AF65-F5344CB8AC3E}">
        <p14:creationId xmlns:p14="http://schemas.microsoft.com/office/powerpoint/2010/main" val="7272617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4"/>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AR" altLang="es-AR" sz="4400" u="sng" smtClean="0">
                <a:solidFill>
                  <a:srgbClr val="FFFFFF"/>
                </a:solidFill>
              </a:rPr>
              <a:t>Evolución</a:t>
            </a:r>
            <a:endParaRPr lang="es-ES" altLang="es-AR" sz="4400" u="sng" smtClean="0">
              <a:solidFill>
                <a:srgbClr val="FFFFFF"/>
              </a:solidFill>
            </a:endParaRPr>
          </a:p>
        </p:txBody>
      </p:sp>
      <p:sp>
        <p:nvSpPr>
          <p:cNvPr id="102403" name="Rectangle 5"/>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Aft>
                <a:spcPct val="0"/>
              </a:spcAft>
            </a:pPr>
            <a:r>
              <a:rPr lang="es-AR" altLang="es-AR" sz="2800" smtClean="0">
                <a:solidFill>
                  <a:srgbClr val="FFFFFF"/>
                </a:solidFill>
              </a:rPr>
              <a:t>16 hs. después sin mejoría.</a:t>
            </a:r>
          </a:p>
          <a:p>
            <a:pPr eaLnBrk="1" fontAlgn="base" hangingPunct="1">
              <a:spcAft>
                <a:spcPct val="0"/>
              </a:spcAft>
            </a:pPr>
            <a:r>
              <a:rPr lang="es-AR" altLang="es-AR" sz="2800" smtClean="0">
                <a:solidFill>
                  <a:srgbClr val="FFFFFF"/>
                </a:solidFill>
              </a:rPr>
              <a:t>Eco abdominal: riñón derecho 14 cm, riñón izquierdo 14,5 cm. Con imágenes ecogénicas que dejaban sombra sucia compatible con gas parenquimatoso en el mesoriñón, en el polo inferior una pelvis renal con contenido ecogénico sin liquido libre.</a:t>
            </a:r>
          </a:p>
        </p:txBody>
      </p:sp>
    </p:spTree>
    <p:extLst>
      <p:ext uri="{BB962C8B-B14F-4D97-AF65-F5344CB8AC3E}">
        <p14:creationId xmlns:p14="http://schemas.microsoft.com/office/powerpoint/2010/main" val="35222165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4"/>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AR" altLang="es-AR" sz="4400" u="sng" smtClean="0">
                <a:solidFill>
                  <a:srgbClr val="FFFFFF"/>
                </a:solidFill>
              </a:rPr>
              <a:t>Evolución: 3º día.</a:t>
            </a:r>
            <a:endParaRPr lang="es-ES" altLang="es-AR" sz="4400" u="sng" smtClean="0">
              <a:solidFill>
                <a:srgbClr val="FFFFFF"/>
              </a:solidFill>
            </a:endParaRPr>
          </a:p>
        </p:txBody>
      </p:sp>
      <p:sp>
        <p:nvSpPr>
          <p:cNvPr id="103427" name="Rectangle 5"/>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lnSpc>
                <a:spcPct val="90000"/>
              </a:lnSpc>
              <a:spcAft>
                <a:spcPct val="0"/>
              </a:spcAft>
            </a:pPr>
            <a:r>
              <a:rPr lang="es-AR" altLang="es-AR" smtClean="0">
                <a:solidFill>
                  <a:srgbClr val="FFFFFF"/>
                </a:solidFill>
              </a:rPr>
              <a:t>Mejoría del estado general.</a:t>
            </a:r>
          </a:p>
          <a:p>
            <a:pPr eaLnBrk="1" fontAlgn="base" hangingPunct="1">
              <a:lnSpc>
                <a:spcPct val="90000"/>
              </a:lnSpc>
              <a:spcAft>
                <a:spcPct val="0"/>
              </a:spcAft>
            </a:pPr>
            <a:r>
              <a:rPr lang="es-AR" altLang="es-AR" smtClean="0">
                <a:solidFill>
                  <a:srgbClr val="FFFFFF"/>
                </a:solidFill>
              </a:rPr>
              <a:t>Se retiran los fármacos vasoactivos.</a:t>
            </a:r>
          </a:p>
          <a:p>
            <a:pPr eaLnBrk="1" fontAlgn="base" hangingPunct="1">
              <a:lnSpc>
                <a:spcPct val="90000"/>
              </a:lnSpc>
              <a:spcAft>
                <a:spcPct val="0"/>
              </a:spcAft>
            </a:pPr>
            <a:r>
              <a:rPr lang="es-AR" altLang="es-AR" smtClean="0">
                <a:solidFill>
                  <a:srgbClr val="FFFFFF"/>
                </a:solidFill>
              </a:rPr>
              <a:t>Se corrige la acidosis.</a:t>
            </a:r>
          </a:p>
          <a:p>
            <a:pPr eaLnBrk="1" fontAlgn="base" hangingPunct="1">
              <a:lnSpc>
                <a:spcPct val="90000"/>
              </a:lnSpc>
              <a:spcAft>
                <a:spcPct val="0"/>
              </a:spcAft>
            </a:pPr>
            <a:r>
              <a:rPr lang="es-AR" altLang="es-AR" smtClean="0">
                <a:solidFill>
                  <a:srgbClr val="FFFFFF"/>
                </a:solidFill>
              </a:rPr>
              <a:t>Continua con: </a:t>
            </a:r>
            <a:r>
              <a:rPr lang="es-AR" altLang="es-AR" smtClean="0">
                <a:solidFill>
                  <a:srgbClr val="FFFF00"/>
                </a:solidFill>
              </a:rPr>
              <a:t>fiebre, leucocitosis y oliguria.</a:t>
            </a:r>
          </a:p>
          <a:p>
            <a:pPr eaLnBrk="1" fontAlgn="base" hangingPunct="1">
              <a:lnSpc>
                <a:spcPct val="90000"/>
              </a:lnSpc>
              <a:spcAft>
                <a:spcPct val="0"/>
              </a:spcAft>
            </a:pPr>
            <a:r>
              <a:rPr lang="es-AR" altLang="es-AR" smtClean="0">
                <a:solidFill>
                  <a:srgbClr val="FFFFFF"/>
                </a:solidFill>
              </a:rPr>
              <a:t>Se recibe resultados microbiológicos que informan: crecimiento en el uro y en el hemocultivo de </a:t>
            </a:r>
            <a:r>
              <a:rPr lang="es-AR" altLang="es-AR" smtClean="0">
                <a:solidFill>
                  <a:srgbClr val="FFFF00"/>
                </a:solidFill>
              </a:rPr>
              <a:t>E. coli</a:t>
            </a:r>
            <a:r>
              <a:rPr lang="es-AR" altLang="es-AR" smtClean="0">
                <a:solidFill>
                  <a:srgbClr val="FFFFFF"/>
                </a:solidFill>
              </a:rPr>
              <a:t> sensible a ciprofloxacina.</a:t>
            </a:r>
            <a:endParaRPr lang="es-ES" altLang="es-AR" smtClean="0">
              <a:solidFill>
                <a:srgbClr val="FFFFFF"/>
              </a:solidFill>
            </a:endParaRPr>
          </a:p>
        </p:txBody>
      </p:sp>
    </p:spTree>
    <p:extLst>
      <p:ext uri="{BB962C8B-B14F-4D97-AF65-F5344CB8AC3E}">
        <p14:creationId xmlns:p14="http://schemas.microsoft.com/office/powerpoint/2010/main" val="34138476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4"/>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AR" altLang="es-AR" sz="4000" u="sng" smtClean="0">
                <a:solidFill>
                  <a:srgbClr val="FFFFFF"/>
                </a:solidFill>
              </a:rPr>
              <a:t>Evolución 4º día: confirmación diagnostica.</a:t>
            </a:r>
            <a:endParaRPr lang="es-ES" altLang="es-AR" sz="4000" u="sng" smtClean="0">
              <a:solidFill>
                <a:srgbClr val="FFFFFF"/>
              </a:solidFill>
            </a:endParaRPr>
          </a:p>
        </p:txBody>
      </p:sp>
      <p:sp>
        <p:nvSpPr>
          <p:cNvPr id="104451" name="Rectangle 5"/>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lnSpc>
                <a:spcPct val="90000"/>
              </a:lnSpc>
              <a:spcAft>
                <a:spcPct val="0"/>
              </a:spcAft>
            </a:pPr>
            <a:r>
              <a:rPr lang="es-AR" altLang="es-AR" sz="2800" smtClean="0">
                <a:solidFill>
                  <a:srgbClr val="FFFFFF"/>
                </a:solidFill>
              </a:rPr>
              <a:t>TAC abdominal con contraste oral y EV: riñón izquierdo aumentado de tamaño con pobre captación del contraste y con zonas de defecto nefrográfico, junto con la presencia de varias burbujas aéreas en el parénquima y en la vía excretora, así como una mala definición del contorno renal en el polo inferior e infiltración de la grasa peri renal y engrosamiento de la fascia.</a:t>
            </a:r>
          </a:p>
          <a:p>
            <a:pPr eaLnBrk="1" fontAlgn="base" hangingPunct="1">
              <a:lnSpc>
                <a:spcPct val="90000"/>
              </a:lnSpc>
              <a:spcAft>
                <a:spcPct val="0"/>
              </a:spcAft>
            </a:pPr>
            <a:r>
              <a:rPr lang="es-AR" altLang="es-AR" sz="2800" smtClean="0">
                <a:solidFill>
                  <a:srgbClr val="FFFFFF"/>
                </a:solidFill>
              </a:rPr>
              <a:t>Se decide una actitud expectante</a:t>
            </a:r>
            <a:endParaRPr lang="es-ES" altLang="es-AR" sz="2800" smtClean="0">
              <a:solidFill>
                <a:srgbClr val="FFFFFF"/>
              </a:solidFill>
            </a:endParaRPr>
          </a:p>
        </p:txBody>
      </p:sp>
    </p:spTree>
    <p:extLst>
      <p:ext uri="{BB962C8B-B14F-4D97-AF65-F5344CB8AC3E}">
        <p14:creationId xmlns:p14="http://schemas.microsoft.com/office/powerpoint/2010/main" val="37319930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4"/>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AR" altLang="es-AR" sz="4400" u="sng" smtClean="0">
                <a:solidFill>
                  <a:srgbClr val="FFFFFF"/>
                </a:solidFill>
              </a:rPr>
              <a:t>Evolución 5º-7º día.</a:t>
            </a:r>
            <a:endParaRPr lang="es-ES" altLang="es-AR" sz="4400" u="sng" smtClean="0">
              <a:solidFill>
                <a:srgbClr val="FFFFFF"/>
              </a:solidFill>
            </a:endParaRPr>
          </a:p>
        </p:txBody>
      </p:sp>
      <p:sp>
        <p:nvSpPr>
          <p:cNvPr id="105475" name="Rectangle 5"/>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Aft>
                <a:spcPct val="0"/>
              </a:spcAft>
            </a:pPr>
            <a:r>
              <a:rPr lang="es-AR" altLang="es-AR" smtClean="0">
                <a:solidFill>
                  <a:srgbClr val="FFFFFF"/>
                </a:solidFill>
              </a:rPr>
              <a:t>Fracaso renal que entro en la fase poliúrica, con descenso de la creatinina (2,4 mg/dl).</a:t>
            </a:r>
          </a:p>
          <a:p>
            <a:pPr eaLnBrk="1" fontAlgn="base" hangingPunct="1">
              <a:spcAft>
                <a:spcPct val="0"/>
              </a:spcAft>
            </a:pPr>
            <a:r>
              <a:rPr lang="es-AR" altLang="es-AR" smtClean="0">
                <a:solidFill>
                  <a:srgbClr val="FFFFFF"/>
                </a:solidFill>
              </a:rPr>
              <a:t>Afebril pero mantiene cifras de glucemia elevada por lo que continua con perfusión de insulina.</a:t>
            </a:r>
            <a:endParaRPr lang="es-ES" altLang="es-AR" smtClean="0">
              <a:solidFill>
                <a:srgbClr val="FFFFFF"/>
              </a:solidFill>
            </a:endParaRPr>
          </a:p>
        </p:txBody>
      </p:sp>
    </p:spTree>
    <p:extLst>
      <p:ext uri="{BB962C8B-B14F-4D97-AF65-F5344CB8AC3E}">
        <p14:creationId xmlns:p14="http://schemas.microsoft.com/office/powerpoint/2010/main" val="25346755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4"/>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AR" altLang="es-AR" sz="4400" b="1" u="sng" smtClean="0">
                <a:solidFill>
                  <a:srgbClr val="FFFFFF"/>
                </a:solidFill>
              </a:rPr>
              <a:t>Evolución 8º día.</a:t>
            </a:r>
            <a:endParaRPr lang="es-ES" altLang="es-AR" sz="4400" b="1" u="sng" smtClean="0">
              <a:solidFill>
                <a:srgbClr val="FFFFFF"/>
              </a:solidFill>
            </a:endParaRPr>
          </a:p>
        </p:txBody>
      </p:sp>
      <p:sp>
        <p:nvSpPr>
          <p:cNvPr id="106499" name="Rectangle 5"/>
          <p:cNvSpPr>
            <a:spLocks noChangeArrowheads="1"/>
          </p:cNvSpPr>
          <p:nvPr/>
        </p:nvSpPr>
        <p:spPr bwMode="auto">
          <a:xfrm>
            <a:off x="457200" y="1600200"/>
            <a:ext cx="8229600" cy="514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lnSpc>
                <a:spcPct val="90000"/>
              </a:lnSpc>
              <a:spcAft>
                <a:spcPct val="0"/>
              </a:spcAft>
            </a:pPr>
            <a:r>
              <a:rPr lang="es-AR" altLang="es-AR" sz="2400" b="1" smtClean="0">
                <a:solidFill>
                  <a:srgbClr val="FFFFFF"/>
                </a:solidFill>
              </a:rPr>
              <a:t>La paciente empeoro, presenta fiebre elevada, acidosis metabólica, inestabilidad hemodinámica.</a:t>
            </a:r>
          </a:p>
          <a:p>
            <a:pPr eaLnBrk="1" fontAlgn="base" hangingPunct="1">
              <a:lnSpc>
                <a:spcPct val="90000"/>
              </a:lnSpc>
              <a:spcAft>
                <a:spcPct val="0"/>
              </a:spcAft>
            </a:pPr>
            <a:r>
              <a:rPr lang="es-AR" altLang="es-AR" sz="2400" b="1" smtClean="0">
                <a:solidFill>
                  <a:srgbClr val="FFFFFF"/>
                </a:solidFill>
              </a:rPr>
              <a:t>Ecografía: informa una leve mejoría en comparación con la anterior</a:t>
            </a:r>
          </a:p>
          <a:p>
            <a:pPr eaLnBrk="1" fontAlgn="base" hangingPunct="1">
              <a:lnSpc>
                <a:spcPct val="90000"/>
              </a:lnSpc>
              <a:spcAft>
                <a:spcPct val="0"/>
              </a:spcAft>
            </a:pPr>
            <a:r>
              <a:rPr lang="es-AR" altLang="es-AR" sz="2400" b="1" smtClean="0">
                <a:solidFill>
                  <a:srgbClr val="FFFFFF"/>
                </a:solidFill>
              </a:rPr>
              <a:t>Nueva TAC: persistencia de gas intrarrenal izquierdo con zonas hipodensas y colecciones.</a:t>
            </a:r>
          </a:p>
          <a:p>
            <a:pPr eaLnBrk="1" fontAlgn="base" hangingPunct="1">
              <a:lnSpc>
                <a:spcPct val="90000"/>
              </a:lnSpc>
              <a:spcAft>
                <a:spcPct val="0"/>
              </a:spcAft>
            </a:pPr>
            <a:r>
              <a:rPr lang="es-AR" altLang="es-AR" sz="2400" b="1" smtClean="0">
                <a:solidFill>
                  <a:srgbClr val="FFFFFF"/>
                </a:solidFill>
              </a:rPr>
              <a:t>Gama grafía de perfusión: </a:t>
            </a:r>
            <a:r>
              <a:rPr lang="es-AR" altLang="es-AR" sz="2400" b="1" smtClean="0">
                <a:solidFill>
                  <a:srgbClr val="FFFF00"/>
                </a:solidFill>
              </a:rPr>
              <a:t>riñón con función prácticamente anulada.</a:t>
            </a:r>
          </a:p>
          <a:p>
            <a:pPr eaLnBrk="1" fontAlgn="base" hangingPunct="1">
              <a:lnSpc>
                <a:spcPct val="90000"/>
              </a:lnSpc>
              <a:spcAft>
                <a:spcPct val="0"/>
              </a:spcAft>
            </a:pPr>
            <a:r>
              <a:rPr lang="es-AR" altLang="es-AR" sz="2400" b="1" smtClean="0">
                <a:solidFill>
                  <a:srgbClr val="FFFFFF"/>
                </a:solidFill>
              </a:rPr>
              <a:t>Nefrectomía izquierda. </a:t>
            </a:r>
          </a:p>
          <a:p>
            <a:pPr eaLnBrk="1" fontAlgn="base" hangingPunct="1">
              <a:lnSpc>
                <a:spcPct val="90000"/>
              </a:lnSpc>
              <a:spcAft>
                <a:spcPct val="0"/>
              </a:spcAft>
            </a:pPr>
            <a:r>
              <a:rPr lang="es-AR" altLang="es-AR" sz="2400" b="1" smtClean="0">
                <a:solidFill>
                  <a:srgbClr val="FFFFFF"/>
                </a:solidFill>
              </a:rPr>
              <a:t>Anatomía patológica: Zonas  con intensa infiltración de PMN, cavitaciones múltiples, algunas loculadas, papilitis necrosante con trombos e infartos en el parénquima renal</a:t>
            </a:r>
            <a:endParaRPr lang="es-ES" altLang="es-AR" sz="2400" b="1" smtClean="0">
              <a:solidFill>
                <a:srgbClr val="FFFFFF"/>
              </a:solidFill>
            </a:endParaRPr>
          </a:p>
        </p:txBody>
      </p:sp>
    </p:spTree>
    <p:extLst>
      <p:ext uri="{BB962C8B-B14F-4D97-AF65-F5344CB8AC3E}">
        <p14:creationId xmlns:p14="http://schemas.microsoft.com/office/powerpoint/2010/main" val="21614060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4"/>
          <p:cNvSpPr>
            <a:spLocks noChangeArrowheads="1"/>
          </p:cNvSpPr>
          <p:nvPr/>
        </p:nvSpPr>
        <p:spPr bwMode="auto">
          <a:xfrm>
            <a:off x="468313" y="404813"/>
            <a:ext cx="8229600" cy="579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lnSpc>
                <a:spcPct val="80000"/>
              </a:lnSpc>
              <a:spcAft>
                <a:spcPct val="0"/>
              </a:spcAft>
            </a:pPr>
            <a:r>
              <a:rPr lang="es-AR" altLang="es-AR" sz="2800" b="1" i="1" u="sng" smtClean="0">
                <a:solidFill>
                  <a:srgbClr val="FFFFFF"/>
                </a:solidFill>
              </a:rPr>
              <a:t>PIELONEFRITIS ENFISEMATOSA</a:t>
            </a:r>
            <a:r>
              <a:rPr lang="es-AR" altLang="es-AR" sz="2800" b="1" smtClean="0">
                <a:solidFill>
                  <a:srgbClr val="FFFFFF"/>
                </a:solidFill>
              </a:rPr>
              <a:t>:</a:t>
            </a:r>
          </a:p>
          <a:p>
            <a:pPr eaLnBrk="1" fontAlgn="base" hangingPunct="1">
              <a:lnSpc>
                <a:spcPct val="80000"/>
              </a:lnSpc>
              <a:spcAft>
                <a:spcPct val="0"/>
              </a:spcAft>
              <a:buFontTx/>
              <a:buNone/>
            </a:pPr>
            <a:endParaRPr lang="es-AR" altLang="es-AR" sz="2800" b="1" smtClean="0">
              <a:solidFill>
                <a:srgbClr val="FFFFFF"/>
              </a:solidFill>
            </a:endParaRPr>
          </a:p>
          <a:p>
            <a:pPr eaLnBrk="1" fontAlgn="base" hangingPunct="1">
              <a:lnSpc>
                <a:spcPct val="80000"/>
              </a:lnSpc>
              <a:spcAft>
                <a:spcPct val="0"/>
              </a:spcAft>
              <a:buFontTx/>
              <a:buNone/>
            </a:pPr>
            <a:r>
              <a:rPr lang="es-AR" altLang="es-AR" sz="2800" b="1" smtClean="0">
                <a:solidFill>
                  <a:srgbClr val="FFFFFF"/>
                </a:solidFill>
              </a:rPr>
              <a:t>		</a:t>
            </a:r>
            <a:r>
              <a:rPr lang="es-AR" altLang="es-AR" sz="2500" b="1" smtClean="0">
                <a:solidFill>
                  <a:srgbClr val="FFFFFF"/>
                </a:solidFill>
              </a:rPr>
              <a:t>Es una cuadro agudo y necrotizante, que se manifiesta por la formación de gas en el parénquima renal y se extiende hacia el espacio peri renal. Es infrecuente, pero el 50% de los casos se reportaron en DBT.</a:t>
            </a:r>
          </a:p>
          <a:p>
            <a:pPr eaLnBrk="1" fontAlgn="base" hangingPunct="1">
              <a:lnSpc>
                <a:spcPct val="80000"/>
              </a:lnSpc>
              <a:spcAft>
                <a:spcPct val="0"/>
              </a:spcAft>
              <a:buFontTx/>
              <a:buNone/>
            </a:pPr>
            <a:r>
              <a:rPr lang="es-AR" altLang="es-AR" sz="2500" b="1" smtClean="0">
                <a:solidFill>
                  <a:srgbClr val="FFFFFF"/>
                </a:solidFill>
              </a:rPr>
              <a:t>		La formación de gas se supone que proviene de las mismas bacterias o de la necrosis tisular, favorecida por el déficit de la vasculopatía DBT.</a:t>
            </a:r>
          </a:p>
          <a:p>
            <a:pPr eaLnBrk="1" fontAlgn="base" hangingPunct="1">
              <a:lnSpc>
                <a:spcPct val="80000"/>
              </a:lnSpc>
              <a:spcAft>
                <a:spcPct val="0"/>
              </a:spcAft>
              <a:buFontTx/>
              <a:buNone/>
            </a:pPr>
            <a:r>
              <a:rPr lang="es-AR" altLang="es-AR" sz="2800" b="1" smtClean="0">
                <a:solidFill>
                  <a:srgbClr val="FFFFFF"/>
                </a:solidFill>
              </a:rPr>
              <a:t>Cuadro clínico:</a:t>
            </a:r>
          </a:p>
          <a:p>
            <a:pPr lvl="4" eaLnBrk="1" fontAlgn="base" hangingPunct="1">
              <a:lnSpc>
                <a:spcPct val="80000"/>
              </a:lnSpc>
              <a:spcAft>
                <a:spcPct val="0"/>
              </a:spcAft>
            </a:pPr>
            <a:r>
              <a:rPr lang="es-AR" altLang="es-AR" sz="2200" b="1" smtClean="0">
                <a:solidFill>
                  <a:srgbClr val="FFFFFF"/>
                </a:solidFill>
              </a:rPr>
              <a:t>Dolor abdominal.</a:t>
            </a:r>
          </a:p>
          <a:p>
            <a:pPr lvl="4" eaLnBrk="1" fontAlgn="base" hangingPunct="1">
              <a:lnSpc>
                <a:spcPct val="80000"/>
              </a:lnSpc>
              <a:spcAft>
                <a:spcPct val="0"/>
              </a:spcAft>
            </a:pPr>
            <a:r>
              <a:rPr lang="es-AR" altLang="es-AR" sz="2200" b="1" smtClean="0">
                <a:solidFill>
                  <a:srgbClr val="FFFFFF"/>
                </a:solidFill>
              </a:rPr>
              <a:t>Fiebre, escalofríos.</a:t>
            </a:r>
          </a:p>
          <a:p>
            <a:pPr lvl="4" eaLnBrk="1" fontAlgn="base" hangingPunct="1">
              <a:lnSpc>
                <a:spcPct val="80000"/>
              </a:lnSpc>
              <a:spcAft>
                <a:spcPct val="0"/>
              </a:spcAft>
            </a:pPr>
            <a:r>
              <a:rPr lang="es-AR" altLang="es-AR" sz="2200" b="1" smtClean="0">
                <a:solidFill>
                  <a:srgbClr val="FFFFFF"/>
                </a:solidFill>
              </a:rPr>
              <a:t>Alteración del estado general.</a:t>
            </a:r>
          </a:p>
          <a:p>
            <a:pPr lvl="4" eaLnBrk="1" fontAlgn="base" hangingPunct="1">
              <a:lnSpc>
                <a:spcPct val="80000"/>
              </a:lnSpc>
              <a:spcAft>
                <a:spcPct val="0"/>
              </a:spcAft>
              <a:buFontTx/>
              <a:buNone/>
            </a:pPr>
            <a:endParaRPr lang="es-ES" altLang="es-AR" sz="1800" b="1" smtClean="0">
              <a:solidFill>
                <a:srgbClr val="FFFFFF"/>
              </a:solidFill>
            </a:endParaRPr>
          </a:p>
        </p:txBody>
      </p:sp>
    </p:spTree>
    <p:extLst>
      <p:ext uri="{BB962C8B-B14F-4D97-AF65-F5344CB8AC3E}">
        <p14:creationId xmlns:p14="http://schemas.microsoft.com/office/powerpoint/2010/main" val="32167363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4"/>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AR" altLang="es-AR" sz="4400" b="1" u="sng" smtClean="0">
                <a:solidFill>
                  <a:srgbClr val="FFFFFF"/>
                </a:solidFill>
              </a:rPr>
              <a:t>Evolución</a:t>
            </a:r>
            <a:r>
              <a:rPr lang="es-AR" altLang="es-AR" sz="4400" b="1" smtClean="0">
                <a:solidFill>
                  <a:srgbClr val="FFFFFF"/>
                </a:solidFill>
              </a:rPr>
              <a:t>.</a:t>
            </a:r>
            <a:endParaRPr lang="es-ES" altLang="es-AR" sz="4400" b="1" smtClean="0">
              <a:solidFill>
                <a:srgbClr val="FFFFFF"/>
              </a:solidFill>
            </a:endParaRPr>
          </a:p>
        </p:txBody>
      </p:sp>
      <p:sp>
        <p:nvSpPr>
          <p:cNvPr id="107523" name="Rectangle 5"/>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Aft>
                <a:spcPct val="0"/>
              </a:spcAft>
            </a:pPr>
            <a:r>
              <a:rPr lang="es-AR" altLang="es-AR" b="1" smtClean="0">
                <a:solidFill>
                  <a:srgbClr val="FFFFFF"/>
                </a:solidFill>
              </a:rPr>
              <a:t>Alta el día 21, estable con función renal normal, glucemia controlada con antidiabéticos orales.</a:t>
            </a:r>
          </a:p>
          <a:p>
            <a:pPr eaLnBrk="1" fontAlgn="base" hangingPunct="1">
              <a:spcAft>
                <a:spcPct val="0"/>
              </a:spcAft>
            </a:pPr>
            <a:r>
              <a:rPr lang="es-AR" altLang="es-AR" b="1" smtClean="0">
                <a:solidFill>
                  <a:srgbClr val="FFFFFF"/>
                </a:solidFill>
              </a:rPr>
              <a:t>2 años después continua asintomática y con creatinina plasmática de 1,3 mg/dl.</a:t>
            </a:r>
            <a:endParaRPr lang="es-ES" altLang="es-AR" b="1" smtClean="0">
              <a:solidFill>
                <a:srgbClr val="FFFFFF"/>
              </a:solidFill>
            </a:endParaRPr>
          </a:p>
        </p:txBody>
      </p:sp>
    </p:spTree>
    <p:extLst>
      <p:ext uri="{BB962C8B-B14F-4D97-AF65-F5344CB8AC3E}">
        <p14:creationId xmlns:p14="http://schemas.microsoft.com/office/powerpoint/2010/main" val="38901638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67544" y="2420888"/>
            <a:ext cx="8229600" cy="1143000"/>
          </a:xfrm>
        </p:spPr>
        <p:txBody>
          <a:bodyPr>
            <a:normAutofit/>
          </a:bodyPr>
          <a:lstStyle/>
          <a:p>
            <a:r>
              <a:rPr lang="es-AR" sz="5400" b="1" dirty="0" smtClean="0"/>
              <a:t>TRATAMIENTO</a:t>
            </a:r>
            <a:endParaRPr lang="es-AR" sz="5400" b="1" dirty="0"/>
          </a:p>
        </p:txBody>
      </p:sp>
    </p:spTree>
    <p:extLst>
      <p:ext uri="{BB962C8B-B14F-4D97-AF65-F5344CB8AC3E}">
        <p14:creationId xmlns:p14="http://schemas.microsoft.com/office/powerpoint/2010/main" val="17954827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E</a:t>
            </a:r>
            <a:r>
              <a:rPr lang="es-AR" dirty="0" smtClean="0"/>
              <a:t>tiología</a:t>
            </a:r>
            <a:endParaRPr lang="es-AR"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6405" y="1844824"/>
            <a:ext cx="872307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2620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713"/>
            <a:ext cx="9144000" cy="67452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spTree>
    <p:extLst>
      <p:ext uri="{BB962C8B-B14F-4D97-AF65-F5344CB8AC3E}">
        <p14:creationId xmlns:p14="http://schemas.microsoft.com/office/powerpoint/2010/main" val="324269602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spTree>
    <p:extLst>
      <p:ext uri="{BB962C8B-B14F-4D97-AF65-F5344CB8AC3E}">
        <p14:creationId xmlns:p14="http://schemas.microsoft.com/office/powerpoint/2010/main" val="18513401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837737"/>
            <a:ext cx="8580636" cy="5615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835696" y="260648"/>
            <a:ext cx="4752528"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smtClean="0">
                <a:solidFill>
                  <a:prstClr val="white"/>
                </a:solidFill>
              </a:rPr>
              <a:t>PASOS DE LA RESISTENCIA</a:t>
            </a:r>
            <a:endParaRPr lang="es-AR" sz="2800" b="1" dirty="0">
              <a:solidFill>
                <a:prstClr val="white"/>
              </a:solidFill>
            </a:endParaRPr>
          </a:p>
        </p:txBody>
      </p:sp>
    </p:spTree>
    <p:extLst>
      <p:ext uri="{BB962C8B-B14F-4D97-AF65-F5344CB8AC3E}">
        <p14:creationId xmlns:p14="http://schemas.microsoft.com/office/powerpoint/2010/main" val="10765052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s-AR" b="1" dirty="0" err="1"/>
              <a:t>Betalactamasas</a:t>
            </a:r>
            <a:endParaRPr lang="es-ES" b="1" dirty="0"/>
          </a:p>
        </p:txBody>
      </p:sp>
      <p:sp>
        <p:nvSpPr>
          <p:cNvPr id="26627" name="Rectangle 3"/>
          <p:cNvSpPr>
            <a:spLocks noGrp="1" noChangeArrowheads="1"/>
          </p:cNvSpPr>
          <p:nvPr>
            <p:ph type="body" idx="1"/>
          </p:nvPr>
        </p:nvSpPr>
        <p:spPr/>
        <p:txBody>
          <a:bodyPr/>
          <a:lstStyle/>
          <a:p>
            <a:pPr algn="ctr">
              <a:lnSpc>
                <a:spcPct val="90000"/>
              </a:lnSpc>
              <a:buFontTx/>
              <a:buNone/>
            </a:pPr>
            <a:r>
              <a:rPr lang="es-ES_tradnl" sz="2400" b="1" dirty="0">
                <a:solidFill>
                  <a:srgbClr val="0070C0"/>
                </a:solidFill>
              </a:rPr>
              <a:t>Espectro</a:t>
            </a:r>
          </a:p>
          <a:p>
            <a:pPr>
              <a:lnSpc>
                <a:spcPct val="90000"/>
              </a:lnSpc>
            </a:pPr>
            <a:r>
              <a:rPr lang="es-ES_tradnl" sz="2400" b="1" dirty="0" err="1"/>
              <a:t>Betalactamasas</a:t>
            </a:r>
            <a:r>
              <a:rPr lang="es-ES_tradnl" sz="2400" b="1" dirty="0"/>
              <a:t> de espectro reducido: </a:t>
            </a:r>
          </a:p>
          <a:p>
            <a:pPr>
              <a:lnSpc>
                <a:spcPct val="90000"/>
              </a:lnSpc>
              <a:buFontTx/>
              <a:buNone/>
            </a:pPr>
            <a:r>
              <a:rPr lang="es-ES_tradnl" sz="2400" b="1" dirty="0"/>
              <a:t>	Afecta a penicilina.</a:t>
            </a:r>
          </a:p>
          <a:p>
            <a:pPr>
              <a:lnSpc>
                <a:spcPct val="90000"/>
              </a:lnSpc>
            </a:pPr>
            <a:r>
              <a:rPr lang="es-ES_tradnl" sz="2400" b="1" dirty="0" err="1"/>
              <a:t>Betalactamasas</a:t>
            </a:r>
            <a:r>
              <a:rPr lang="es-ES_tradnl" sz="2400" b="1" dirty="0"/>
              <a:t> de espectro ampliado (BLEA): </a:t>
            </a:r>
          </a:p>
          <a:p>
            <a:pPr>
              <a:lnSpc>
                <a:spcPct val="90000"/>
              </a:lnSpc>
              <a:buFontTx/>
              <a:buNone/>
            </a:pPr>
            <a:r>
              <a:rPr lang="es-ES_tradnl" sz="2400" b="1" dirty="0"/>
              <a:t>	Afecta a ampicilina, </a:t>
            </a:r>
            <a:r>
              <a:rPr lang="es-ES_tradnl" sz="2400" b="1" dirty="0" err="1"/>
              <a:t>amoxicilina</a:t>
            </a:r>
            <a:r>
              <a:rPr lang="es-ES_tradnl" sz="2400" b="1" dirty="0"/>
              <a:t>, </a:t>
            </a:r>
            <a:r>
              <a:rPr lang="es-ES_tradnl" sz="2400" b="1" dirty="0" err="1"/>
              <a:t>cefalos</a:t>
            </a:r>
            <a:r>
              <a:rPr lang="es-ES_tradnl" sz="2400" b="1" dirty="0"/>
              <a:t> de 1º g.</a:t>
            </a:r>
          </a:p>
          <a:p>
            <a:pPr>
              <a:lnSpc>
                <a:spcPct val="90000"/>
              </a:lnSpc>
              <a:buFontTx/>
              <a:buNone/>
            </a:pPr>
            <a:r>
              <a:rPr lang="es-ES_tradnl" sz="2400" b="1" dirty="0"/>
              <a:t>	No da resistencia para: Inhibidores de </a:t>
            </a:r>
            <a:r>
              <a:rPr lang="es-ES_tradnl" sz="2400" b="1" dirty="0" err="1"/>
              <a:t>betalactamasas</a:t>
            </a:r>
            <a:endParaRPr lang="es-ES_tradnl" sz="2400" b="1" dirty="0"/>
          </a:p>
          <a:p>
            <a:pPr>
              <a:lnSpc>
                <a:spcPct val="90000"/>
              </a:lnSpc>
            </a:pPr>
            <a:r>
              <a:rPr lang="es-ES_tradnl" sz="2400" b="1" dirty="0" err="1"/>
              <a:t>Betalactamasas</a:t>
            </a:r>
            <a:r>
              <a:rPr lang="es-ES_tradnl" sz="2400" b="1" dirty="0"/>
              <a:t> de espectro </a:t>
            </a:r>
            <a:r>
              <a:rPr lang="es-ES_tradnl" sz="2400" b="1" dirty="0" smtClean="0"/>
              <a:t>extendido </a:t>
            </a:r>
            <a:r>
              <a:rPr lang="es-ES_tradnl" sz="2400" b="1" dirty="0"/>
              <a:t>(BLEE): </a:t>
            </a:r>
          </a:p>
          <a:p>
            <a:pPr>
              <a:lnSpc>
                <a:spcPct val="90000"/>
              </a:lnSpc>
              <a:buFontTx/>
              <a:buNone/>
            </a:pPr>
            <a:r>
              <a:rPr lang="es-ES_tradnl" sz="2400" b="1" dirty="0"/>
              <a:t>	Afecta a </a:t>
            </a:r>
            <a:r>
              <a:rPr lang="es-ES_tradnl" sz="2400" b="1" dirty="0" err="1"/>
              <a:t>betalactámicos</a:t>
            </a:r>
            <a:r>
              <a:rPr lang="es-ES_tradnl" sz="2400" b="1" dirty="0"/>
              <a:t> y a cefalosporinas de 3º generación</a:t>
            </a:r>
            <a:r>
              <a:rPr lang="es-ES_tradnl" sz="2400" b="1" dirty="0" smtClean="0"/>
              <a:t>. Ciprofloxacina y TMS</a:t>
            </a:r>
            <a:endParaRPr lang="es-ES_tradnl" sz="2400" b="1" dirty="0"/>
          </a:p>
          <a:p>
            <a:pPr>
              <a:lnSpc>
                <a:spcPct val="90000"/>
              </a:lnSpc>
              <a:buFontTx/>
              <a:buNone/>
            </a:pPr>
            <a:r>
              <a:rPr lang="es-ES_tradnl" sz="2400" b="1" dirty="0"/>
              <a:t>	No afecta a </a:t>
            </a:r>
            <a:r>
              <a:rPr lang="es-ES_tradnl" sz="2400" b="1" dirty="0" err="1"/>
              <a:t>Carbapenem</a:t>
            </a:r>
            <a:r>
              <a:rPr lang="es-ES_tradnl" sz="2400" b="1" dirty="0"/>
              <a:t>, ni tampoco a </a:t>
            </a:r>
            <a:r>
              <a:rPr lang="es-ES_tradnl" sz="2400" b="1" dirty="0" err="1"/>
              <a:t>Piper</a:t>
            </a:r>
            <a:r>
              <a:rPr lang="es-ES_tradnl" sz="2400" b="1" dirty="0"/>
              <a:t>-Tazo</a:t>
            </a:r>
          </a:p>
        </p:txBody>
      </p:sp>
    </p:spTree>
    <p:extLst>
      <p:ext uri="{BB962C8B-B14F-4D97-AF65-F5344CB8AC3E}">
        <p14:creationId xmlns:p14="http://schemas.microsoft.com/office/powerpoint/2010/main" val="122443274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9808553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p:cNvPicPr>
            <a:picLocks noChangeAspect="1" noChangeArrowheads="1"/>
          </p:cNvPicPr>
          <p:nvPr/>
        </p:nvPicPr>
        <p:blipFill>
          <a:blip r:embed="rId2" cstate="print"/>
          <a:srcRect/>
          <a:stretch>
            <a:fillRect/>
          </a:stretch>
        </p:blipFill>
        <p:spPr bwMode="auto">
          <a:xfrm>
            <a:off x="15875" y="0"/>
            <a:ext cx="9128125" cy="6848475"/>
          </a:xfrm>
          <a:prstGeom prst="rect">
            <a:avLst/>
          </a:prstGeom>
          <a:noFill/>
          <a:ln w="9525">
            <a:noFill/>
            <a:miter lim="800000"/>
            <a:headEnd/>
            <a:tailEnd/>
          </a:ln>
        </p:spPr>
      </p:pic>
    </p:spTree>
    <p:extLst>
      <p:ext uri="{BB962C8B-B14F-4D97-AF65-F5344CB8AC3E}">
        <p14:creationId xmlns:p14="http://schemas.microsoft.com/office/powerpoint/2010/main" val="12360690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es-ES" sz="4000"/>
              <a:t>Informe de R  de E.Coli</a:t>
            </a:r>
            <a:br>
              <a:rPr lang="es-ES" sz="4000"/>
            </a:br>
            <a:r>
              <a:rPr lang="es-ES" sz="4000"/>
              <a:t>Red Whonet</a:t>
            </a:r>
          </a:p>
        </p:txBody>
      </p:sp>
      <p:sp>
        <p:nvSpPr>
          <p:cNvPr id="5123" name="Rectangle 3"/>
          <p:cNvSpPr>
            <a:spLocks noGrp="1" noChangeArrowheads="1"/>
          </p:cNvSpPr>
          <p:nvPr>
            <p:ph type="body" idx="1"/>
          </p:nvPr>
        </p:nvSpPr>
        <p:spPr/>
        <p:txBody>
          <a:bodyPr/>
          <a:lstStyle/>
          <a:p>
            <a:endParaRPr lang="es-A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628775"/>
            <a:ext cx="8353425" cy="2947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92137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agen 8" descr="fondo diapo sta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2725"/>
            <a:ext cx="9202738" cy="707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Marcador de texto 24"/>
          <p:cNvSpPr>
            <a:spLocks noGrp="1"/>
          </p:cNvSpPr>
          <p:nvPr>
            <p:ph type="body" idx="4294967295"/>
          </p:nvPr>
        </p:nvSpPr>
        <p:spPr>
          <a:xfrm>
            <a:off x="1514475" y="1643063"/>
            <a:ext cx="6959600" cy="342900"/>
          </a:xfrm>
        </p:spPr>
        <p:txBody>
          <a:bodyPr anchor="b"/>
          <a:lstStyle/>
          <a:p>
            <a:pPr marL="0" indent="0">
              <a:buFontTx/>
              <a:buNone/>
            </a:pPr>
            <a:r>
              <a:rPr lang="es-ES_tradnl" sz="1800">
                <a:solidFill>
                  <a:srgbClr val="005A9C"/>
                </a:solidFill>
              </a:rPr>
              <a:t>Perfil de resistencia de </a:t>
            </a:r>
            <a:r>
              <a:rPr lang="es-ES_tradnl" sz="1800" i="1">
                <a:solidFill>
                  <a:srgbClr val="005A9C"/>
                </a:solidFill>
              </a:rPr>
              <a:t>E. coli</a:t>
            </a:r>
            <a:r>
              <a:rPr lang="es-ES_tradnl" sz="1800">
                <a:solidFill>
                  <a:srgbClr val="005A9C"/>
                </a:solidFill>
              </a:rPr>
              <a:t> y </a:t>
            </a:r>
            <a:r>
              <a:rPr lang="es-ES_tradnl" sz="1800" i="1">
                <a:solidFill>
                  <a:srgbClr val="005A9C"/>
                </a:solidFill>
              </a:rPr>
              <a:t>K. pneumoniae</a:t>
            </a:r>
            <a:r>
              <a:rPr lang="es-ES_tradnl" sz="1800">
                <a:solidFill>
                  <a:srgbClr val="005A9C"/>
                </a:solidFill>
              </a:rPr>
              <a:t> de pacientes ambulatorios</a:t>
            </a:r>
          </a:p>
        </p:txBody>
      </p:sp>
      <p:sp>
        <p:nvSpPr>
          <p:cNvPr id="53252" name="Marcador de texto 25"/>
          <p:cNvSpPr>
            <a:spLocks noGrp="1"/>
          </p:cNvSpPr>
          <p:nvPr>
            <p:ph type="body" sz="quarter" idx="4294967295"/>
          </p:nvPr>
        </p:nvSpPr>
        <p:spPr>
          <a:xfrm>
            <a:off x="3441700" y="549275"/>
            <a:ext cx="5032375" cy="609600"/>
          </a:xfrm>
        </p:spPr>
        <p:txBody>
          <a:bodyPr anchor="b">
            <a:normAutofit/>
          </a:bodyPr>
          <a:lstStyle/>
          <a:p>
            <a:pPr marL="0" indent="0">
              <a:lnSpc>
                <a:spcPct val="90000"/>
              </a:lnSpc>
              <a:buFontTx/>
              <a:buNone/>
            </a:pPr>
            <a:r>
              <a:rPr lang="es-ES_tradnl" sz="3600">
                <a:solidFill>
                  <a:srgbClr val="747575"/>
                </a:solidFill>
              </a:rPr>
              <a:t>UROCULTIVO</a:t>
            </a:r>
          </a:p>
        </p:txBody>
      </p:sp>
      <p:pic>
        <p:nvPicPr>
          <p:cNvPr id="922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9338" y="-26988"/>
            <a:ext cx="2165350" cy="1304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307" name="Rectangle 59"/>
          <p:cNvSpPr>
            <a:spLocks noChangeArrowheads="1"/>
          </p:cNvSpPr>
          <p:nvPr/>
        </p:nvSpPr>
        <p:spPr bwMode="auto">
          <a:xfrm>
            <a:off x="0" y="1639888"/>
            <a:ext cx="184150" cy="368300"/>
          </a:xfrm>
          <a:prstGeom prst="rect">
            <a:avLst/>
          </a:prstGeom>
          <a:noFill/>
          <a:ln w="9525">
            <a:noFill/>
            <a:miter lim="800000"/>
            <a:headEnd/>
            <a:tailEnd/>
          </a:ln>
          <a:effectLst/>
        </p:spPr>
        <p:txBody>
          <a:bodyPr wrap="none" anchor="ctr">
            <a:spAutoFit/>
          </a:bodyPr>
          <a:lstStyle/>
          <a:p>
            <a:pPr>
              <a:defRPr/>
            </a:pPr>
            <a:endParaRPr lang="es-AR">
              <a:solidFill>
                <a:prstClr val="black"/>
              </a:solidFill>
              <a:latin typeface="Calibri"/>
            </a:endParaRPr>
          </a:p>
        </p:txBody>
      </p:sp>
      <p:graphicFrame>
        <p:nvGraphicFramePr>
          <p:cNvPr id="9223" name="Object 2"/>
          <p:cNvGraphicFramePr>
            <a:graphicFrameLocks noChangeAspect="1"/>
          </p:cNvGraphicFramePr>
          <p:nvPr/>
        </p:nvGraphicFramePr>
        <p:xfrm>
          <a:off x="1108075" y="1887538"/>
          <a:ext cx="6964363" cy="4346575"/>
        </p:xfrm>
        <a:graphic>
          <a:graphicData uri="http://schemas.openxmlformats.org/presentationml/2006/ole">
            <mc:AlternateContent xmlns:mc="http://schemas.openxmlformats.org/markup-compatibility/2006">
              <mc:Choice xmlns:v="urn:schemas-microsoft-com:vml" Requires="v">
                <p:oleObj spid="_x0000_s1044" name="Gráfico" r:id="rId5" imgW="5588000" imgH="3225800" progId="Excel.Sheet.8">
                  <p:embed/>
                </p:oleObj>
              </mc:Choice>
              <mc:Fallback>
                <p:oleObj name="Gráfico" r:id="rId5" imgW="5588000" imgH="3225800"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8075" y="1887538"/>
                        <a:ext cx="6964363"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11"/>
          <p:cNvSpPr>
            <a:spLocks noChangeArrowheads="1"/>
          </p:cNvSpPr>
          <p:nvPr/>
        </p:nvSpPr>
        <p:spPr bwMode="auto">
          <a:xfrm>
            <a:off x="0" y="1133475"/>
            <a:ext cx="6629400" cy="152400"/>
          </a:xfrm>
          <a:prstGeom prst="rect">
            <a:avLst/>
          </a:prstGeom>
          <a:solidFill>
            <a:schemeClr val="tx2"/>
          </a:solidFill>
          <a:ln w="9525">
            <a:noFill/>
            <a:miter lim="800000"/>
            <a:headEnd/>
            <a:tailEnd/>
          </a:ln>
          <a:effectLst/>
        </p:spPr>
        <p:txBody>
          <a:bodyPr wrap="none" anchor="ctr"/>
          <a:lstStyle/>
          <a:p>
            <a:pPr>
              <a:defRPr/>
            </a:pPr>
            <a:endParaRPr lang="es-AR">
              <a:solidFill>
                <a:prstClr val="black"/>
              </a:solidFill>
              <a:latin typeface="Calibri"/>
            </a:endParaRPr>
          </a:p>
        </p:txBody>
      </p:sp>
    </p:spTree>
    <p:extLst>
      <p:ext uri="{BB962C8B-B14F-4D97-AF65-F5344CB8AC3E}">
        <p14:creationId xmlns:p14="http://schemas.microsoft.com/office/powerpoint/2010/main" val="14618599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b="1" dirty="0" smtClean="0"/>
              <a:t>Datos locales</a:t>
            </a:r>
            <a:endParaRPr lang="es-AR" b="1" dirty="0"/>
          </a:p>
        </p:txBody>
      </p:sp>
      <p:sp>
        <p:nvSpPr>
          <p:cNvPr id="3" name="2 Subtítulo"/>
          <p:cNvSpPr>
            <a:spLocks noGrp="1"/>
          </p:cNvSpPr>
          <p:nvPr>
            <p:ph type="subTitle" idx="1"/>
          </p:nvPr>
        </p:nvSpPr>
        <p:spPr/>
        <p:txBody>
          <a:bodyPr/>
          <a:lstStyle/>
          <a:p>
            <a:endParaRPr lang="es-AR"/>
          </a:p>
        </p:txBody>
      </p:sp>
    </p:spTree>
    <p:extLst>
      <p:ext uri="{BB962C8B-B14F-4D97-AF65-F5344CB8AC3E}">
        <p14:creationId xmlns:p14="http://schemas.microsoft.com/office/powerpoint/2010/main" val="181801654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068" y="764704"/>
            <a:ext cx="4913028" cy="3235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1124744"/>
            <a:ext cx="2857500"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043608" y="4869160"/>
            <a:ext cx="618127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prstClr val="black"/>
                </a:solidFill>
              </a:rPr>
              <a:t>Laboratorio de bacteriología Hospital centro de Salud Dr. Zenón J. Santillán</a:t>
            </a:r>
            <a:endParaRPr lang="es-AR" b="1" dirty="0">
              <a:solidFill>
                <a:prstClr val="black"/>
              </a:solidFill>
            </a:endParaRPr>
          </a:p>
        </p:txBody>
      </p:sp>
    </p:spTree>
    <p:extLst>
      <p:ext uri="{BB962C8B-B14F-4D97-AF65-F5344CB8AC3E}">
        <p14:creationId xmlns:p14="http://schemas.microsoft.com/office/powerpoint/2010/main" val="41772239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60849"/>
            <a:ext cx="7776863" cy="653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447513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548680"/>
            <a:ext cx="4657725" cy="329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5574" y="3933056"/>
            <a:ext cx="4648200"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99876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190762343"/>
              </p:ext>
            </p:extLst>
          </p:nvPr>
        </p:nvGraphicFramePr>
        <p:xfrm>
          <a:off x="1043608" y="1268760"/>
          <a:ext cx="7056784" cy="4449296"/>
        </p:xfrm>
        <a:graphic>
          <a:graphicData uri="http://schemas.openxmlformats.org/drawingml/2006/table">
            <a:tbl>
              <a:tblPr firstRow="1" lastCol="1" bandRow="1">
                <a:tableStyleId>{5C22544A-7EE6-4342-B048-85BDC9FD1C3A}</a:tableStyleId>
              </a:tblPr>
              <a:tblGrid>
                <a:gridCol w="1368152"/>
                <a:gridCol w="720080"/>
                <a:gridCol w="576064"/>
                <a:gridCol w="648072"/>
                <a:gridCol w="648072"/>
                <a:gridCol w="576064"/>
                <a:gridCol w="648072"/>
                <a:gridCol w="648072"/>
                <a:gridCol w="576064"/>
                <a:gridCol w="648072"/>
              </a:tblGrid>
              <a:tr h="370840">
                <a:tc>
                  <a:txBody>
                    <a:bodyPr/>
                    <a:lstStyle/>
                    <a:p>
                      <a:r>
                        <a:rPr lang="es-AR" dirty="0" smtClean="0"/>
                        <a:t>Germen</a:t>
                      </a:r>
                      <a:endParaRPr lang="es-AR" dirty="0"/>
                    </a:p>
                  </a:txBody>
                  <a:tcPr/>
                </a:tc>
                <a:tc>
                  <a:txBody>
                    <a:bodyPr/>
                    <a:lstStyle/>
                    <a:p>
                      <a:pPr algn="ctr"/>
                      <a:r>
                        <a:rPr lang="es-AR" sz="1400" dirty="0" err="1" smtClean="0"/>
                        <a:t>Ami</a:t>
                      </a:r>
                      <a:endParaRPr lang="es-AR" sz="1400" dirty="0"/>
                    </a:p>
                  </a:txBody>
                  <a:tcPr/>
                </a:tc>
                <a:tc>
                  <a:txBody>
                    <a:bodyPr/>
                    <a:lstStyle/>
                    <a:p>
                      <a:pPr algn="ctr"/>
                      <a:r>
                        <a:rPr lang="es-AR" sz="1400" dirty="0" err="1" smtClean="0"/>
                        <a:t>Imi</a:t>
                      </a:r>
                      <a:endParaRPr lang="es-AR" sz="1400" dirty="0"/>
                    </a:p>
                  </a:txBody>
                  <a:tcPr/>
                </a:tc>
                <a:tc>
                  <a:txBody>
                    <a:bodyPr/>
                    <a:lstStyle/>
                    <a:p>
                      <a:r>
                        <a:rPr lang="es-AR" sz="1400" dirty="0" smtClean="0"/>
                        <a:t>A </a:t>
                      </a:r>
                      <a:r>
                        <a:rPr lang="es-AR" sz="1400" baseline="0" dirty="0" smtClean="0"/>
                        <a:t> S</a:t>
                      </a:r>
                      <a:endParaRPr lang="es-AR" sz="1400" dirty="0"/>
                    </a:p>
                  </a:txBody>
                  <a:tcPr/>
                </a:tc>
                <a:tc>
                  <a:txBody>
                    <a:bodyPr/>
                    <a:lstStyle/>
                    <a:p>
                      <a:r>
                        <a:rPr lang="es-AR" sz="1400" dirty="0" smtClean="0"/>
                        <a:t>C3°</a:t>
                      </a:r>
                      <a:endParaRPr lang="es-AR" sz="1400" dirty="0"/>
                    </a:p>
                  </a:txBody>
                  <a:tcPr/>
                </a:tc>
                <a:tc>
                  <a:txBody>
                    <a:bodyPr/>
                    <a:lstStyle/>
                    <a:p>
                      <a:r>
                        <a:rPr lang="es-AR" sz="1400" dirty="0" smtClean="0"/>
                        <a:t>Ci</a:t>
                      </a:r>
                      <a:endParaRPr lang="es-AR" sz="1400" dirty="0"/>
                    </a:p>
                  </a:txBody>
                  <a:tcPr/>
                </a:tc>
                <a:tc>
                  <a:txBody>
                    <a:bodyPr/>
                    <a:lstStyle/>
                    <a:p>
                      <a:r>
                        <a:rPr lang="es-AR" sz="1400" dirty="0" smtClean="0"/>
                        <a:t>Ge</a:t>
                      </a:r>
                      <a:endParaRPr lang="es-AR" sz="1400" dirty="0"/>
                    </a:p>
                  </a:txBody>
                  <a:tcPr/>
                </a:tc>
                <a:tc>
                  <a:txBody>
                    <a:bodyPr/>
                    <a:lstStyle/>
                    <a:p>
                      <a:r>
                        <a:rPr lang="es-AR" sz="1400" dirty="0" smtClean="0"/>
                        <a:t>Ni</a:t>
                      </a:r>
                      <a:endParaRPr lang="es-AR" sz="1400" dirty="0"/>
                    </a:p>
                  </a:txBody>
                  <a:tcPr/>
                </a:tc>
                <a:tc>
                  <a:txBody>
                    <a:bodyPr/>
                    <a:lstStyle/>
                    <a:p>
                      <a:r>
                        <a:rPr lang="es-AR" sz="1400" dirty="0" smtClean="0"/>
                        <a:t>PiTa</a:t>
                      </a:r>
                      <a:endParaRPr lang="es-AR" sz="1400" dirty="0"/>
                    </a:p>
                  </a:txBody>
                  <a:tcPr/>
                </a:tc>
                <a:tc>
                  <a:txBody>
                    <a:bodyPr/>
                    <a:lstStyle/>
                    <a:p>
                      <a:r>
                        <a:rPr lang="es-AR" sz="1400" dirty="0" smtClean="0"/>
                        <a:t>Tmtp</a:t>
                      </a:r>
                      <a:endParaRPr lang="es-AR" sz="1400" dirty="0"/>
                    </a:p>
                  </a:txBody>
                  <a:tcPr/>
                </a:tc>
              </a:tr>
              <a:tr h="370840">
                <a:tc>
                  <a:txBody>
                    <a:bodyPr/>
                    <a:lstStyle/>
                    <a:p>
                      <a:r>
                        <a:rPr lang="es-AR" dirty="0" err="1" smtClean="0"/>
                        <a:t>Kleb</a:t>
                      </a:r>
                      <a:r>
                        <a:rPr lang="es-AR" dirty="0" smtClean="0"/>
                        <a:t> uro</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S</a:t>
                      </a:r>
                      <a:endParaRPr lang="es-AR" dirty="0"/>
                    </a:p>
                  </a:txBody>
                  <a:tcPr/>
                </a:tc>
                <a:tc>
                  <a:txBody>
                    <a:bodyPr/>
                    <a:lstStyle/>
                    <a:p>
                      <a:pPr marL="0" algn="ctr" defTabSz="914400" rtl="0" eaLnBrk="1" latinLnBrk="0" hangingPunct="1"/>
                      <a:r>
                        <a:rPr lang="es-AR" sz="1800" kern="1200" dirty="0" smtClean="0">
                          <a:solidFill>
                            <a:schemeClr val="dk1"/>
                          </a:solidFill>
                          <a:latin typeface="+mn-lt"/>
                          <a:ea typeface="+mn-ea"/>
                          <a:cs typeface="+mn-cs"/>
                        </a:rPr>
                        <a:t>R</a:t>
                      </a:r>
                      <a:endParaRPr lang="es-AR" sz="1800" kern="1200" dirty="0">
                        <a:solidFill>
                          <a:schemeClr val="dk1"/>
                        </a:solidFill>
                        <a:latin typeface="+mn-lt"/>
                        <a:ea typeface="+mn-ea"/>
                        <a:cs typeface="+mn-cs"/>
                      </a:endParaRPr>
                    </a:p>
                  </a:txBody>
                  <a:tcPr>
                    <a:solidFill>
                      <a:schemeClr val="accent1">
                        <a:lumMod val="40000"/>
                        <a:lumOff val="60000"/>
                      </a:schemeClr>
                    </a:solidFill>
                  </a:tcPr>
                </a:tc>
              </a:tr>
              <a:tr h="370840">
                <a:tc>
                  <a:txBody>
                    <a:bodyPr/>
                    <a:lstStyle/>
                    <a:p>
                      <a:r>
                        <a:rPr lang="es-AR" dirty="0" err="1" smtClean="0"/>
                        <a:t>Kleb</a:t>
                      </a:r>
                      <a:r>
                        <a:rPr lang="es-AR" dirty="0" smtClean="0"/>
                        <a:t> He2/2</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a:t>
                      </a:r>
                      <a:endParaRPr lang="es-AR" dirty="0"/>
                    </a:p>
                  </a:txBody>
                  <a:tcPr/>
                </a:tc>
                <a:tc>
                  <a:txBody>
                    <a:bodyPr/>
                    <a:lstStyle/>
                    <a:p>
                      <a:pPr algn="ctr"/>
                      <a:r>
                        <a:rPr lang="es-AR" dirty="0" smtClean="0"/>
                        <a:t>R</a:t>
                      </a:r>
                      <a:endParaRPr lang="es-AR" dirty="0"/>
                    </a:p>
                  </a:txBody>
                  <a:tcPr/>
                </a:tc>
                <a:tc>
                  <a:txBody>
                    <a:bodyPr/>
                    <a:lstStyle/>
                    <a:p>
                      <a:pPr marL="0" algn="ctr" defTabSz="914400" rtl="0" eaLnBrk="1" latinLnBrk="0" hangingPunct="1"/>
                      <a:r>
                        <a:rPr lang="es-AR" sz="1800" kern="1200" dirty="0" smtClean="0">
                          <a:solidFill>
                            <a:schemeClr val="dk1"/>
                          </a:solidFill>
                          <a:latin typeface="+mn-lt"/>
                          <a:ea typeface="+mn-ea"/>
                          <a:cs typeface="+mn-cs"/>
                        </a:rPr>
                        <a:t>R</a:t>
                      </a:r>
                      <a:endParaRPr lang="es-AR" sz="1800" kern="1200" dirty="0">
                        <a:solidFill>
                          <a:schemeClr val="dk1"/>
                        </a:solidFill>
                        <a:latin typeface="+mn-lt"/>
                        <a:ea typeface="+mn-ea"/>
                        <a:cs typeface="+mn-cs"/>
                      </a:endParaRPr>
                    </a:p>
                  </a:txBody>
                  <a:tcPr>
                    <a:solidFill>
                      <a:schemeClr val="bg1"/>
                    </a:solidFill>
                  </a:tcPr>
                </a:tc>
              </a:tr>
              <a:tr h="471656">
                <a:tc>
                  <a:txBody>
                    <a:bodyPr/>
                    <a:lstStyle/>
                    <a:p>
                      <a:r>
                        <a:rPr lang="es-AR" dirty="0" err="1" smtClean="0"/>
                        <a:t>Kleb</a:t>
                      </a:r>
                      <a:r>
                        <a:rPr lang="es-AR" baseline="0" dirty="0" smtClean="0"/>
                        <a:t> </a:t>
                      </a:r>
                      <a:r>
                        <a:rPr lang="es-AR" baseline="0" dirty="0" err="1" smtClean="0"/>
                        <a:t>Absc</a:t>
                      </a:r>
                      <a:r>
                        <a:rPr lang="es-AR" baseline="0" dirty="0" smtClean="0"/>
                        <a:t>.</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a:t>
                      </a:r>
                      <a:endParaRPr lang="es-AR" dirty="0"/>
                    </a:p>
                  </a:txBody>
                  <a:tcPr/>
                </a:tc>
                <a:tc>
                  <a:txBody>
                    <a:bodyPr/>
                    <a:lstStyle/>
                    <a:p>
                      <a:pPr algn="ctr"/>
                      <a:r>
                        <a:rPr lang="es-AR" dirty="0" smtClean="0"/>
                        <a:t>S</a:t>
                      </a:r>
                      <a:endParaRPr lang="es-AR" dirty="0"/>
                    </a:p>
                  </a:txBody>
                  <a:tcPr/>
                </a:tc>
                <a:tc>
                  <a:txBody>
                    <a:bodyPr/>
                    <a:lstStyle/>
                    <a:p>
                      <a:pPr marL="0" algn="ctr" defTabSz="914400" rtl="0" eaLnBrk="1" latinLnBrk="0" hangingPunct="1"/>
                      <a:r>
                        <a:rPr lang="es-AR" sz="1800" kern="1200" dirty="0" smtClean="0">
                          <a:solidFill>
                            <a:schemeClr val="dk1"/>
                          </a:solidFill>
                          <a:latin typeface="+mn-lt"/>
                          <a:ea typeface="+mn-ea"/>
                          <a:cs typeface="+mn-cs"/>
                        </a:rPr>
                        <a:t>R</a:t>
                      </a:r>
                      <a:endParaRPr lang="es-AR" sz="1800" kern="1200" dirty="0">
                        <a:solidFill>
                          <a:schemeClr val="dk1"/>
                        </a:solidFill>
                        <a:latin typeface="+mn-lt"/>
                        <a:ea typeface="+mn-ea"/>
                        <a:cs typeface="+mn-cs"/>
                      </a:endParaRPr>
                    </a:p>
                  </a:txBody>
                  <a:tcPr>
                    <a:solidFill>
                      <a:schemeClr val="accent1">
                        <a:lumMod val="40000"/>
                        <a:lumOff val="60000"/>
                      </a:schemeClr>
                    </a:solidFill>
                  </a:tcPr>
                </a:tc>
              </a:tr>
              <a:tr h="370840">
                <a:tc>
                  <a:txBody>
                    <a:bodyPr/>
                    <a:lstStyle/>
                    <a:p>
                      <a:r>
                        <a:rPr lang="es-AR" dirty="0" err="1" smtClean="0"/>
                        <a:t>Coli</a:t>
                      </a:r>
                      <a:r>
                        <a:rPr lang="es-AR" dirty="0" smtClean="0"/>
                        <a:t> </a:t>
                      </a:r>
                      <a:r>
                        <a:rPr lang="es-AR" baseline="0" dirty="0" smtClean="0"/>
                        <a:t> P. </a:t>
                      </a:r>
                      <a:r>
                        <a:rPr lang="es-AR" baseline="0" dirty="0" err="1" smtClean="0"/>
                        <a:t>Diab</a:t>
                      </a:r>
                      <a:r>
                        <a:rPr lang="es-AR" baseline="0" dirty="0" smtClean="0"/>
                        <a:t>.</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S</a:t>
                      </a:r>
                      <a:endParaRPr lang="es-AR" dirty="0"/>
                    </a:p>
                  </a:txBody>
                  <a:tcPr/>
                </a:tc>
                <a:tc>
                  <a:txBody>
                    <a:bodyPr/>
                    <a:lstStyle/>
                    <a:p>
                      <a:pPr marL="0" algn="ctr" defTabSz="914400" rtl="0" eaLnBrk="1" latinLnBrk="0" hangingPunct="1"/>
                      <a:r>
                        <a:rPr lang="es-AR" sz="1800" kern="1200" dirty="0" smtClean="0">
                          <a:solidFill>
                            <a:schemeClr val="dk1"/>
                          </a:solidFill>
                          <a:latin typeface="+mn-lt"/>
                          <a:ea typeface="+mn-ea"/>
                          <a:cs typeface="+mn-cs"/>
                        </a:rPr>
                        <a:t>R</a:t>
                      </a:r>
                    </a:p>
                  </a:txBody>
                  <a:tcPr>
                    <a:solidFill>
                      <a:schemeClr val="bg1"/>
                    </a:solidFill>
                  </a:tcPr>
                </a:tc>
              </a:tr>
              <a:tr h="370840">
                <a:tc>
                  <a:txBody>
                    <a:bodyPr/>
                    <a:lstStyle/>
                    <a:p>
                      <a:r>
                        <a:rPr lang="es-AR" dirty="0" err="1" smtClean="0"/>
                        <a:t>Kleb</a:t>
                      </a:r>
                      <a:r>
                        <a:rPr lang="es-AR" dirty="0" smtClean="0"/>
                        <a:t> </a:t>
                      </a:r>
                      <a:r>
                        <a:rPr lang="es-AR" dirty="0" smtClean="0">
                          <a:solidFill>
                            <a:srgbClr val="FF0000"/>
                          </a:solidFill>
                        </a:rPr>
                        <a:t>no </a:t>
                      </a:r>
                      <a:r>
                        <a:rPr lang="es-AR" dirty="0" err="1" smtClean="0">
                          <a:solidFill>
                            <a:srgbClr val="FF0000"/>
                          </a:solidFill>
                        </a:rPr>
                        <a:t>blee</a:t>
                      </a:r>
                      <a:endParaRPr lang="es-AR" dirty="0">
                        <a:solidFill>
                          <a:srgbClr val="FF0000"/>
                        </a:solidFill>
                      </a:endParaRPr>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a:t>
                      </a:r>
                      <a:endParaRPr lang="es-AR" dirty="0"/>
                    </a:p>
                  </a:txBody>
                  <a:tcPr/>
                </a:tc>
                <a:tc>
                  <a:txBody>
                    <a:bodyPr/>
                    <a:lstStyle/>
                    <a:p>
                      <a:pPr algn="ctr"/>
                      <a:r>
                        <a:rPr lang="es-AR" dirty="0" smtClean="0"/>
                        <a:t>-</a:t>
                      </a:r>
                      <a:endParaRPr lang="es-AR" dirty="0"/>
                    </a:p>
                  </a:txBody>
                  <a:tcPr/>
                </a:tc>
                <a:tc>
                  <a:txBody>
                    <a:bodyPr/>
                    <a:lstStyle/>
                    <a:p>
                      <a:pPr algn="ctr"/>
                      <a:r>
                        <a:rPr lang="es-AR" dirty="0" smtClean="0"/>
                        <a:t>S</a:t>
                      </a:r>
                      <a:endParaRPr lang="es-AR" dirty="0"/>
                    </a:p>
                  </a:txBody>
                  <a:tcPr/>
                </a:tc>
                <a:tc>
                  <a:txBody>
                    <a:bodyPr/>
                    <a:lstStyle/>
                    <a:p>
                      <a:pPr marL="0" algn="ctr" defTabSz="914400" rtl="0" eaLnBrk="1" latinLnBrk="0" hangingPunct="1"/>
                      <a:r>
                        <a:rPr lang="es-AR" sz="1800" kern="1200" dirty="0" smtClean="0">
                          <a:solidFill>
                            <a:schemeClr val="dk1"/>
                          </a:solidFill>
                          <a:latin typeface="+mn-lt"/>
                          <a:ea typeface="+mn-ea"/>
                          <a:cs typeface="+mn-cs"/>
                        </a:rPr>
                        <a:t>S</a:t>
                      </a:r>
                      <a:endParaRPr lang="es-AR" sz="1800" kern="1200" dirty="0">
                        <a:solidFill>
                          <a:schemeClr val="dk1"/>
                        </a:solidFill>
                        <a:latin typeface="+mn-lt"/>
                        <a:ea typeface="+mn-ea"/>
                        <a:cs typeface="+mn-cs"/>
                      </a:endParaRPr>
                    </a:p>
                  </a:txBody>
                  <a:tcPr>
                    <a:solidFill>
                      <a:schemeClr val="accent1">
                        <a:lumMod val="40000"/>
                        <a:lumOff val="60000"/>
                      </a:schemeClr>
                    </a:solidFill>
                  </a:tcPr>
                </a:tc>
              </a:tr>
              <a:tr h="370840">
                <a:tc>
                  <a:txBody>
                    <a:bodyPr/>
                    <a:lstStyle/>
                    <a:p>
                      <a:r>
                        <a:rPr lang="es-AR" dirty="0" err="1" smtClean="0"/>
                        <a:t>Kleb</a:t>
                      </a:r>
                      <a:r>
                        <a:rPr lang="es-AR" dirty="0" smtClean="0"/>
                        <a:t> uro</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S</a:t>
                      </a:r>
                      <a:endParaRPr lang="es-AR" dirty="0"/>
                    </a:p>
                  </a:txBody>
                  <a:tcPr/>
                </a:tc>
                <a:tc>
                  <a:txBody>
                    <a:bodyPr/>
                    <a:lstStyle/>
                    <a:p>
                      <a:pPr marL="0" algn="ctr" defTabSz="914400" rtl="0" eaLnBrk="1" latinLnBrk="0" hangingPunct="1"/>
                      <a:r>
                        <a:rPr lang="es-AR" sz="1800" kern="1200" dirty="0" smtClean="0">
                          <a:solidFill>
                            <a:schemeClr val="dk1"/>
                          </a:solidFill>
                          <a:latin typeface="+mn-lt"/>
                          <a:ea typeface="+mn-ea"/>
                          <a:cs typeface="+mn-cs"/>
                        </a:rPr>
                        <a:t>R</a:t>
                      </a:r>
                      <a:endParaRPr lang="es-AR" sz="1800" kern="1200" dirty="0">
                        <a:solidFill>
                          <a:schemeClr val="dk1"/>
                        </a:solidFill>
                        <a:latin typeface="+mn-lt"/>
                        <a:ea typeface="+mn-ea"/>
                        <a:cs typeface="+mn-cs"/>
                      </a:endParaRPr>
                    </a:p>
                  </a:txBody>
                  <a:tcPr>
                    <a:solidFill>
                      <a:schemeClr val="bg1"/>
                    </a:solidFill>
                  </a:tcPr>
                </a:tc>
              </a:tr>
              <a:tr h="370840">
                <a:tc>
                  <a:txBody>
                    <a:bodyPr/>
                    <a:lstStyle/>
                    <a:p>
                      <a:r>
                        <a:rPr lang="es-AR" dirty="0" err="1" smtClean="0"/>
                        <a:t>Coli</a:t>
                      </a:r>
                      <a:r>
                        <a:rPr lang="es-AR" baseline="0" dirty="0" smtClean="0"/>
                        <a:t> </a:t>
                      </a:r>
                      <a:r>
                        <a:rPr lang="es-AR" dirty="0" smtClean="0"/>
                        <a:t>uro</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marL="0" algn="ctr" defTabSz="914400" rtl="0" eaLnBrk="1" latinLnBrk="0" hangingPunct="1"/>
                      <a:r>
                        <a:rPr lang="es-AR" sz="1800" kern="1200" dirty="0" smtClean="0">
                          <a:solidFill>
                            <a:schemeClr val="dk1"/>
                          </a:solidFill>
                          <a:latin typeface="+mn-lt"/>
                          <a:ea typeface="+mn-ea"/>
                          <a:cs typeface="+mn-cs"/>
                        </a:rPr>
                        <a:t>R</a:t>
                      </a:r>
                      <a:endParaRPr lang="es-AR" sz="1800" kern="1200" dirty="0">
                        <a:solidFill>
                          <a:schemeClr val="dk1"/>
                        </a:solidFill>
                        <a:latin typeface="+mn-lt"/>
                        <a:ea typeface="+mn-ea"/>
                        <a:cs typeface="+mn-cs"/>
                      </a:endParaRPr>
                    </a:p>
                  </a:txBody>
                  <a:tcPr>
                    <a:solidFill>
                      <a:schemeClr val="accent1">
                        <a:lumMod val="40000"/>
                        <a:lumOff val="60000"/>
                      </a:schemeClr>
                    </a:solidFill>
                  </a:tcPr>
                </a:tc>
              </a:tr>
              <a:tr h="370840">
                <a:tc>
                  <a:txBody>
                    <a:bodyPr/>
                    <a:lstStyle/>
                    <a:p>
                      <a:r>
                        <a:rPr lang="es-AR" dirty="0" err="1" smtClean="0"/>
                        <a:t>Coli</a:t>
                      </a:r>
                      <a:r>
                        <a:rPr lang="es-AR" baseline="0" dirty="0" smtClean="0"/>
                        <a:t> Onfalitis</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R</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marL="0" algn="ctr" defTabSz="914400" rtl="0" eaLnBrk="1" latinLnBrk="0" hangingPunct="1"/>
                      <a:r>
                        <a:rPr lang="es-AR" sz="1800" kern="1200" dirty="0" smtClean="0">
                          <a:solidFill>
                            <a:schemeClr val="dk1"/>
                          </a:solidFill>
                          <a:latin typeface="+mn-lt"/>
                          <a:ea typeface="+mn-ea"/>
                          <a:cs typeface="+mn-cs"/>
                        </a:rPr>
                        <a:t>R</a:t>
                      </a:r>
                      <a:endParaRPr lang="es-AR" sz="1800" kern="1200" dirty="0">
                        <a:solidFill>
                          <a:schemeClr val="dk1"/>
                        </a:solidFill>
                        <a:latin typeface="+mn-lt"/>
                        <a:ea typeface="+mn-ea"/>
                        <a:cs typeface="+mn-cs"/>
                      </a:endParaRPr>
                    </a:p>
                  </a:txBody>
                  <a:tcPr>
                    <a:solidFill>
                      <a:schemeClr val="bg1"/>
                    </a:solidFill>
                  </a:tcPr>
                </a:tc>
              </a:tr>
              <a:tr h="370840">
                <a:tc>
                  <a:txBody>
                    <a:bodyPr/>
                    <a:lstStyle/>
                    <a:p>
                      <a:r>
                        <a:rPr lang="es-AR" dirty="0" smtClean="0"/>
                        <a:t>Providencia</a:t>
                      </a:r>
                    </a:p>
                    <a:p>
                      <a:r>
                        <a:rPr lang="es-AR" dirty="0" smtClean="0"/>
                        <a:t>NAR</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a:t>
                      </a:r>
                      <a:endParaRPr lang="es-AR" dirty="0"/>
                    </a:p>
                  </a:txBody>
                  <a:tcPr/>
                </a:tc>
                <a:tc>
                  <a:txBody>
                    <a:bodyPr/>
                    <a:lstStyle/>
                    <a:p>
                      <a:pPr algn="ctr"/>
                      <a:r>
                        <a:rPr lang="es-AR" dirty="0" smtClean="0"/>
                        <a:t>-</a:t>
                      </a:r>
                      <a:endParaRPr lang="es-AR" dirty="0"/>
                    </a:p>
                  </a:txBody>
                  <a:tcPr/>
                </a:tc>
                <a:tc>
                  <a:txBody>
                    <a:bodyPr/>
                    <a:lstStyle/>
                    <a:p>
                      <a:pPr algn="ctr"/>
                      <a:r>
                        <a:rPr lang="es-AR" dirty="0" smtClean="0"/>
                        <a:t>S</a:t>
                      </a:r>
                      <a:endParaRPr lang="es-AR" dirty="0"/>
                    </a:p>
                  </a:txBody>
                  <a:tcPr/>
                </a:tc>
                <a:tc>
                  <a:txBody>
                    <a:bodyPr/>
                    <a:lstStyle/>
                    <a:p>
                      <a:pPr marL="0" algn="ctr" defTabSz="914400" rtl="0" eaLnBrk="1" latinLnBrk="0" hangingPunct="1"/>
                      <a:r>
                        <a:rPr lang="es-AR" sz="1800" kern="1200" dirty="0" smtClean="0">
                          <a:solidFill>
                            <a:schemeClr val="dk1"/>
                          </a:solidFill>
                          <a:latin typeface="+mn-lt"/>
                          <a:ea typeface="+mn-ea"/>
                          <a:cs typeface="+mn-cs"/>
                        </a:rPr>
                        <a:t>R</a:t>
                      </a:r>
                      <a:endParaRPr lang="es-AR" sz="1800" kern="1200" dirty="0">
                        <a:solidFill>
                          <a:schemeClr val="dk1"/>
                        </a:solidFill>
                        <a:latin typeface="+mn-lt"/>
                        <a:ea typeface="+mn-ea"/>
                        <a:cs typeface="+mn-cs"/>
                      </a:endParaRPr>
                    </a:p>
                  </a:txBody>
                  <a:tcPr>
                    <a:solidFill>
                      <a:schemeClr val="accent1">
                        <a:lumMod val="40000"/>
                        <a:lumOff val="60000"/>
                      </a:schemeClr>
                    </a:solidFill>
                  </a:tcPr>
                </a:tc>
              </a:tr>
              <a:tr h="370840">
                <a:tc>
                  <a:txBody>
                    <a:bodyPr/>
                    <a:lstStyle/>
                    <a:p>
                      <a:r>
                        <a:rPr lang="es-AR" dirty="0" err="1" smtClean="0"/>
                        <a:t>Coli</a:t>
                      </a:r>
                      <a:r>
                        <a:rPr lang="es-AR" baseline="0" dirty="0" smtClean="0"/>
                        <a:t>  </a:t>
                      </a:r>
                      <a:r>
                        <a:rPr lang="es-AR" baseline="0" dirty="0" err="1" smtClean="0"/>
                        <a:t>Abs</a:t>
                      </a:r>
                      <a:r>
                        <a:rPr lang="es-AR" baseline="0" dirty="0" smtClean="0"/>
                        <a:t> He</a:t>
                      </a:r>
                      <a:endParaRPr lang="es-AR" dirty="0"/>
                    </a:p>
                  </a:txBody>
                  <a:tcPr/>
                </a:tc>
                <a:tc>
                  <a:txBody>
                    <a:bodyPr/>
                    <a:lstStyle/>
                    <a:p>
                      <a:pPr algn="ctr"/>
                      <a:r>
                        <a:rPr lang="es-AR" dirty="0" smtClean="0"/>
                        <a:t>S</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S</a:t>
                      </a:r>
                      <a:endParaRPr lang="es-AR" dirty="0"/>
                    </a:p>
                  </a:txBody>
                  <a:tcPr/>
                </a:tc>
                <a:tc>
                  <a:txBody>
                    <a:bodyPr/>
                    <a:lstStyle/>
                    <a:p>
                      <a:pPr algn="ctr"/>
                      <a:r>
                        <a:rPr lang="es-AR" dirty="0" smtClean="0"/>
                        <a:t>R</a:t>
                      </a:r>
                      <a:endParaRPr lang="es-AR" dirty="0"/>
                    </a:p>
                  </a:txBody>
                  <a:tcPr/>
                </a:tc>
                <a:tc>
                  <a:txBody>
                    <a:bodyPr/>
                    <a:lstStyle/>
                    <a:p>
                      <a:pPr algn="ctr"/>
                      <a:r>
                        <a:rPr lang="es-AR" dirty="0" smtClean="0"/>
                        <a:t>-</a:t>
                      </a:r>
                      <a:endParaRPr lang="es-AR" dirty="0"/>
                    </a:p>
                  </a:txBody>
                  <a:tcPr/>
                </a:tc>
                <a:tc>
                  <a:txBody>
                    <a:bodyPr/>
                    <a:lstStyle/>
                    <a:p>
                      <a:pPr algn="ctr"/>
                      <a:r>
                        <a:rPr lang="es-AR" dirty="0" smtClean="0"/>
                        <a:t>-</a:t>
                      </a:r>
                      <a:endParaRPr lang="es-AR" dirty="0"/>
                    </a:p>
                  </a:txBody>
                  <a:tcPr/>
                </a:tc>
                <a:tc>
                  <a:txBody>
                    <a:bodyPr/>
                    <a:lstStyle/>
                    <a:p>
                      <a:pPr algn="ctr"/>
                      <a:r>
                        <a:rPr lang="es-AR" dirty="0" smtClean="0"/>
                        <a:t>S</a:t>
                      </a:r>
                      <a:endParaRPr lang="es-AR" dirty="0"/>
                    </a:p>
                  </a:txBody>
                  <a:tcPr/>
                </a:tc>
                <a:tc>
                  <a:txBody>
                    <a:bodyPr/>
                    <a:lstStyle/>
                    <a:p>
                      <a:pPr marL="0" algn="ctr" defTabSz="914400" rtl="0" eaLnBrk="1" latinLnBrk="0" hangingPunct="1"/>
                      <a:r>
                        <a:rPr lang="es-AR" sz="1800" kern="1200" dirty="0" smtClean="0">
                          <a:solidFill>
                            <a:schemeClr val="dk1"/>
                          </a:solidFill>
                          <a:latin typeface="+mn-lt"/>
                          <a:ea typeface="+mn-ea"/>
                          <a:cs typeface="+mn-cs"/>
                        </a:rPr>
                        <a:t>R</a:t>
                      </a:r>
                      <a:endParaRPr lang="es-AR" sz="1800" kern="1200" dirty="0">
                        <a:solidFill>
                          <a:schemeClr val="dk1"/>
                        </a:solidFill>
                        <a:latin typeface="+mn-lt"/>
                        <a:ea typeface="+mn-ea"/>
                        <a:cs typeface="+mn-cs"/>
                      </a:endParaRPr>
                    </a:p>
                  </a:txBody>
                  <a:tcPr>
                    <a:solidFill>
                      <a:schemeClr val="bg1"/>
                    </a:solidFill>
                  </a:tcPr>
                </a:tc>
              </a:tr>
            </a:tbl>
          </a:graphicData>
        </a:graphic>
      </p:graphicFrame>
      <p:sp>
        <p:nvSpPr>
          <p:cNvPr id="2" name="1 Rectángulo"/>
          <p:cNvSpPr/>
          <p:nvPr/>
        </p:nvSpPr>
        <p:spPr>
          <a:xfrm>
            <a:off x="1763688" y="332656"/>
            <a:ext cx="547260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prstClr val="white"/>
                </a:solidFill>
              </a:rPr>
              <a:t>DATOS Hospital centro de Salud, Tucumán </a:t>
            </a:r>
          </a:p>
          <a:p>
            <a:pPr algn="ctr"/>
            <a:r>
              <a:rPr lang="es-AR" b="1" dirty="0" smtClean="0">
                <a:solidFill>
                  <a:prstClr val="white"/>
                </a:solidFill>
              </a:rPr>
              <a:t>Marzo-Agosto 2014</a:t>
            </a:r>
            <a:endParaRPr lang="es-AR" b="1" dirty="0">
              <a:solidFill>
                <a:prstClr val="white"/>
              </a:solidFill>
            </a:endParaRPr>
          </a:p>
        </p:txBody>
      </p:sp>
    </p:spTree>
    <p:extLst>
      <p:ext uri="{BB962C8B-B14F-4D97-AF65-F5344CB8AC3E}">
        <p14:creationId xmlns:p14="http://schemas.microsoft.com/office/powerpoint/2010/main" val="11132648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67544" y="1052736"/>
            <a:ext cx="8064896" cy="2308324"/>
          </a:xfrm>
          <a:prstGeom prst="rect">
            <a:avLst/>
          </a:prstGeom>
        </p:spPr>
        <p:txBody>
          <a:bodyPr wrap="square">
            <a:spAutoFit/>
          </a:bodyPr>
          <a:lstStyle/>
          <a:p>
            <a:r>
              <a:rPr lang="es-AR" b="1" dirty="0">
                <a:latin typeface="Arial-BoldMT"/>
              </a:rPr>
              <a:t>INFECCIÓN URINARIA NO COMPLICADA EN MUJERES: ETIOLOGÍA Y RESISTENCIA A ANTIMICROBIANOS</a:t>
            </a:r>
          </a:p>
          <a:p>
            <a:r>
              <a:rPr lang="es-AR" dirty="0">
                <a:latin typeface="ArialMT"/>
              </a:rPr>
              <a:t>Diego Federico </a:t>
            </a:r>
            <a:r>
              <a:rPr lang="es-AR" dirty="0" err="1">
                <a:latin typeface="ArialMT"/>
              </a:rPr>
              <a:t>Baenas</a:t>
            </a:r>
            <a:r>
              <a:rPr lang="es-AR" dirty="0">
                <a:latin typeface="ArialMT"/>
              </a:rPr>
              <a:t> </a:t>
            </a:r>
            <a:r>
              <a:rPr lang="es-AR" sz="800" dirty="0">
                <a:latin typeface="ArialMT"/>
              </a:rPr>
              <a:t>1,*</a:t>
            </a:r>
            <a:r>
              <a:rPr lang="es-AR" dirty="0">
                <a:latin typeface="ArialMT"/>
              </a:rPr>
              <a:t>Hugo J </a:t>
            </a:r>
            <a:r>
              <a:rPr lang="es-AR" dirty="0" err="1">
                <a:latin typeface="ArialMT"/>
              </a:rPr>
              <a:t>Palmieri</a:t>
            </a:r>
            <a:r>
              <a:rPr lang="es-AR" dirty="0">
                <a:latin typeface="ArialMT"/>
              </a:rPr>
              <a:t> </a:t>
            </a:r>
            <a:r>
              <a:rPr lang="es-AR" sz="800" dirty="0">
                <a:latin typeface="ArialMT"/>
              </a:rPr>
              <a:t>1</a:t>
            </a:r>
            <a:r>
              <a:rPr lang="es-AR" dirty="0">
                <a:latin typeface="ArialMT"/>
              </a:rPr>
              <a:t>Juan Manuel Alomar </a:t>
            </a:r>
            <a:r>
              <a:rPr lang="es-AR" sz="800" dirty="0">
                <a:latin typeface="ArialMT"/>
              </a:rPr>
              <a:t>1</a:t>
            </a:r>
            <a:r>
              <a:rPr lang="es-AR" dirty="0">
                <a:latin typeface="ArialMT"/>
              </a:rPr>
              <a:t>Leandro Berenguer </a:t>
            </a:r>
            <a:r>
              <a:rPr lang="es-AR" sz="800" dirty="0">
                <a:latin typeface="ArialMT"/>
              </a:rPr>
              <a:t>1</a:t>
            </a:r>
            <a:r>
              <a:rPr lang="es-AR" dirty="0">
                <a:latin typeface="ArialMT"/>
              </a:rPr>
              <a:t>Joaquín Horacio Álvarez Garzón </a:t>
            </a:r>
            <a:r>
              <a:rPr lang="es-AR" sz="800" dirty="0">
                <a:latin typeface="ArialMT"/>
              </a:rPr>
              <a:t>1</a:t>
            </a:r>
          </a:p>
          <a:p>
            <a:r>
              <a:rPr lang="es-AR" dirty="0">
                <a:latin typeface="ArialMT"/>
              </a:rPr>
              <a:t>Emanuel José </a:t>
            </a:r>
            <a:r>
              <a:rPr lang="es-AR" dirty="0" err="1">
                <a:latin typeface="ArialMT"/>
              </a:rPr>
              <a:t>Saad</a:t>
            </a:r>
            <a:r>
              <a:rPr lang="es-AR" dirty="0">
                <a:latin typeface="ArialMT"/>
              </a:rPr>
              <a:t> </a:t>
            </a:r>
            <a:r>
              <a:rPr lang="es-AR" sz="800" dirty="0">
                <a:latin typeface="ArialMT"/>
              </a:rPr>
              <a:t>1</a:t>
            </a:r>
            <a:r>
              <a:rPr lang="es-AR" dirty="0">
                <a:latin typeface="ArialMT"/>
              </a:rPr>
              <a:t>Ricardo Arturo </a:t>
            </a:r>
            <a:r>
              <a:rPr lang="es-AR" dirty="0" err="1">
                <a:latin typeface="ArialMT"/>
              </a:rPr>
              <a:t>Albertini</a:t>
            </a:r>
            <a:r>
              <a:rPr lang="es-AR" dirty="0">
                <a:latin typeface="ArialMT"/>
              </a:rPr>
              <a:t> </a:t>
            </a:r>
            <a:r>
              <a:rPr lang="es-AR" sz="800" dirty="0">
                <a:latin typeface="ArialMT"/>
              </a:rPr>
              <a:t>1</a:t>
            </a:r>
          </a:p>
          <a:p>
            <a:r>
              <a:rPr lang="pt-BR" sz="800" dirty="0">
                <a:latin typeface="ArialMT"/>
              </a:rPr>
              <a:t>1</a:t>
            </a:r>
            <a:r>
              <a:rPr lang="pt-BR" dirty="0">
                <a:latin typeface="ArialMT"/>
              </a:rPr>
              <a:t>Hospital Privado Centro Médico de Córdoba, Córdoba, Argentina</a:t>
            </a:r>
          </a:p>
          <a:p>
            <a:r>
              <a:rPr lang="es-AR" b="1" dirty="0" smtClean="0">
                <a:latin typeface="Arial-BoldMT"/>
              </a:rPr>
              <a:t>Lugar </a:t>
            </a:r>
            <a:r>
              <a:rPr lang="es-AR" b="1" dirty="0">
                <a:latin typeface="Arial-BoldMT"/>
              </a:rPr>
              <a:t>donde se realizó el trabajo: </a:t>
            </a:r>
            <a:r>
              <a:rPr lang="es-AR" dirty="0">
                <a:latin typeface="ArialMT"/>
              </a:rPr>
              <a:t>Hospital Privado - córdoba Capital - </a:t>
            </a:r>
            <a:r>
              <a:rPr lang="es-AR" dirty="0" smtClean="0">
                <a:latin typeface="ArialMT"/>
              </a:rPr>
              <a:t>Cp:5000</a:t>
            </a:r>
            <a:endParaRPr lang="es-AR" dirty="0">
              <a:latin typeface="ArialMT"/>
            </a:endParaRPr>
          </a:p>
        </p:txBody>
      </p:sp>
    </p:spTree>
    <p:extLst>
      <p:ext uri="{BB962C8B-B14F-4D97-AF65-F5344CB8AC3E}">
        <p14:creationId xmlns:p14="http://schemas.microsoft.com/office/powerpoint/2010/main" val="274052181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764704"/>
            <a:ext cx="8568952" cy="4524315"/>
          </a:xfrm>
          <a:prstGeom prst="rect">
            <a:avLst/>
          </a:prstGeom>
        </p:spPr>
        <p:txBody>
          <a:bodyPr wrap="square">
            <a:spAutoFit/>
          </a:bodyPr>
          <a:lstStyle/>
          <a:p>
            <a:pPr lvl="0"/>
            <a:r>
              <a:rPr lang="es-AR" b="1" dirty="0">
                <a:solidFill>
                  <a:prstClr val="black"/>
                </a:solidFill>
                <a:latin typeface="Arial-BoldMT"/>
              </a:rPr>
              <a:t>Introducción: </a:t>
            </a:r>
            <a:r>
              <a:rPr lang="es-AR" sz="2400" dirty="0">
                <a:solidFill>
                  <a:prstClr val="black"/>
                </a:solidFill>
                <a:latin typeface="ArialMT"/>
              </a:rPr>
              <a:t>La mayoría de las infecciones urinarias son tratadas en forma empírica debido a que los</a:t>
            </a:r>
          </a:p>
          <a:p>
            <a:pPr lvl="0"/>
            <a:r>
              <a:rPr lang="es-AR" sz="2400" dirty="0">
                <a:solidFill>
                  <a:prstClr val="black"/>
                </a:solidFill>
                <a:latin typeface="ArialMT"/>
              </a:rPr>
              <a:t>patógenos involucrados son altamente predecibles. Sin embargo en los últimos años se ha reportado un</a:t>
            </a:r>
          </a:p>
          <a:p>
            <a:pPr lvl="0"/>
            <a:r>
              <a:rPr lang="es-AR" sz="2400" dirty="0">
                <a:solidFill>
                  <a:prstClr val="black"/>
                </a:solidFill>
                <a:latin typeface="ArialMT"/>
              </a:rPr>
              <a:t>cambio progresivo en la resistencia a los antibióticos más utilizados</a:t>
            </a:r>
            <a:r>
              <a:rPr lang="es-AR" sz="2400" dirty="0" smtClean="0">
                <a:solidFill>
                  <a:prstClr val="black"/>
                </a:solidFill>
                <a:latin typeface="ArialMT"/>
              </a:rPr>
              <a:t>.</a:t>
            </a:r>
          </a:p>
          <a:p>
            <a:pPr lvl="0"/>
            <a:endParaRPr lang="es-AR" sz="2400" dirty="0">
              <a:solidFill>
                <a:prstClr val="black"/>
              </a:solidFill>
              <a:latin typeface="ArialMT"/>
            </a:endParaRPr>
          </a:p>
          <a:p>
            <a:pPr lvl="0"/>
            <a:r>
              <a:rPr lang="es-AR" sz="2400" b="1" dirty="0">
                <a:solidFill>
                  <a:prstClr val="black"/>
                </a:solidFill>
                <a:latin typeface="Arial-BoldMT"/>
              </a:rPr>
              <a:t>Objetivo: </a:t>
            </a:r>
            <a:r>
              <a:rPr lang="es-AR" sz="2400" dirty="0">
                <a:solidFill>
                  <a:prstClr val="black"/>
                </a:solidFill>
                <a:latin typeface="ArialMT"/>
              </a:rPr>
              <a:t>Nuestros objetivos fueron determinar la etiología y analizar los perfiles de resistencia antimicrobiana</a:t>
            </a:r>
          </a:p>
          <a:p>
            <a:pPr lvl="0"/>
            <a:r>
              <a:rPr lang="es-AR" sz="2400" dirty="0">
                <a:solidFill>
                  <a:prstClr val="black"/>
                </a:solidFill>
                <a:latin typeface="ArialMT"/>
              </a:rPr>
              <a:t>de los microorganismos causantes de infecciones urinarias en nuestro medio.</a:t>
            </a:r>
          </a:p>
          <a:p>
            <a:pPr lvl="0"/>
            <a:endParaRPr lang="es-AR" sz="2400" dirty="0">
              <a:solidFill>
                <a:prstClr val="black"/>
              </a:solidFill>
              <a:latin typeface="ArialMT"/>
            </a:endParaRPr>
          </a:p>
        </p:txBody>
      </p:sp>
    </p:spTree>
    <p:extLst>
      <p:ext uri="{BB962C8B-B14F-4D97-AF65-F5344CB8AC3E}">
        <p14:creationId xmlns:p14="http://schemas.microsoft.com/office/powerpoint/2010/main" val="11621711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620688"/>
            <a:ext cx="8208912" cy="4154984"/>
          </a:xfrm>
          <a:prstGeom prst="rect">
            <a:avLst/>
          </a:prstGeom>
        </p:spPr>
        <p:txBody>
          <a:bodyPr wrap="square">
            <a:spAutoFit/>
          </a:bodyPr>
          <a:lstStyle/>
          <a:p>
            <a:pPr lvl="0"/>
            <a:r>
              <a:rPr lang="es-AR" b="1" dirty="0" smtClean="0">
                <a:solidFill>
                  <a:prstClr val="black"/>
                </a:solidFill>
                <a:latin typeface="Arial-BoldMT"/>
              </a:rPr>
              <a:t>Materiales </a:t>
            </a:r>
            <a:r>
              <a:rPr lang="es-AR" b="1" dirty="0">
                <a:solidFill>
                  <a:prstClr val="black"/>
                </a:solidFill>
                <a:latin typeface="Arial-BoldMT"/>
              </a:rPr>
              <a:t>y Métodos: </a:t>
            </a:r>
            <a:r>
              <a:rPr lang="es-AR" sz="2400" dirty="0">
                <a:solidFill>
                  <a:prstClr val="black"/>
                </a:solidFill>
                <a:latin typeface="ArialMT"/>
              </a:rPr>
              <a:t>Se realizó un estudio analítico de corte transversal. Se analizó la </a:t>
            </a:r>
            <a:r>
              <a:rPr lang="es-AR" sz="2400" dirty="0" smtClean="0">
                <a:solidFill>
                  <a:prstClr val="black"/>
                </a:solidFill>
                <a:latin typeface="ArialMT"/>
              </a:rPr>
              <a:t>resistencia antimicrobiana </a:t>
            </a:r>
            <a:r>
              <a:rPr lang="es-AR" sz="2400" dirty="0">
                <a:solidFill>
                  <a:prstClr val="black"/>
                </a:solidFill>
                <a:latin typeface="ArialMT"/>
              </a:rPr>
              <a:t>de los </a:t>
            </a:r>
            <a:r>
              <a:rPr lang="es-AR" sz="2400" dirty="0" err="1">
                <a:solidFill>
                  <a:prstClr val="black"/>
                </a:solidFill>
                <a:latin typeface="ArialMT"/>
              </a:rPr>
              <a:t>urocultivos</a:t>
            </a:r>
            <a:r>
              <a:rPr lang="es-AR" sz="2400" dirty="0">
                <a:solidFill>
                  <a:prstClr val="black"/>
                </a:solidFill>
                <a:latin typeface="ArialMT"/>
              </a:rPr>
              <a:t> con el sistema VITEK®. Se incluyeron 580 </a:t>
            </a:r>
            <a:r>
              <a:rPr lang="es-AR" sz="2400" dirty="0" err="1">
                <a:solidFill>
                  <a:prstClr val="black"/>
                </a:solidFill>
                <a:latin typeface="ArialMT"/>
              </a:rPr>
              <a:t>urocultivos</a:t>
            </a:r>
            <a:r>
              <a:rPr lang="es-AR" sz="2400" dirty="0">
                <a:solidFill>
                  <a:prstClr val="black"/>
                </a:solidFill>
                <a:latin typeface="ArialMT"/>
              </a:rPr>
              <a:t> de mujeres </a:t>
            </a:r>
            <a:r>
              <a:rPr lang="es-AR" sz="2400" dirty="0" smtClean="0">
                <a:solidFill>
                  <a:prstClr val="black"/>
                </a:solidFill>
                <a:latin typeface="ArialMT"/>
              </a:rPr>
              <a:t>mayores de </a:t>
            </a:r>
            <a:r>
              <a:rPr lang="es-AR" sz="2400" dirty="0">
                <a:solidFill>
                  <a:prstClr val="black"/>
                </a:solidFill>
                <a:latin typeface="ArialMT"/>
              </a:rPr>
              <a:t>15 años con diagnóstico de infección urinaria no complicada.</a:t>
            </a:r>
          </a:p>
          <a:p>
            <a:pPr lvl="0"/>
            <a:r>
              <a:rPr lang="es-AR" sz="2400" dirty="0">
                <a:solidFill>
                  <a:prstClr val="black"/>
                </a:solidFill>
                <a:latin typeface="ArialMT"/>
              </a:rPr>
              <a:t>Se calculó media y desvío estándar para la variable edad. Se realizó análisis de las variables discretas</a:t>
            </a:r>
          </a:p>
          <a:p>
            <a:pPr lvl="0"/>
            <a:r>
              <a:rPr lang="es-AR" sz="2400" dirty="0">
                <a:solidFill>
                  <a:prstClr val="black"/>
                </a:solidFill>
                <a:latin typeface="ArialMT"/>
              </a:rPr>
              <a:t>con </a:t>
            </a:r>
            <a:r>
              <a:rPr lang="es-AR" sz="2400" dirty="0" err="1">
                <a:solidFill>
                  <a:prstClr val="black"/>
                </a:solidFill>
                <a:latin typeface="ArialMT"/>
              </a:rPr>
              <a:t>chi</a:t>
            </a:r>
            <a:r>
              <a:rPr lang="es-AR" sz="2400" dirty="0">
                <a:solidFill>
                  <a:prstClr val="black"/>
                </a:solidFill>
                <a:latin typeface="ArialMT"/>
              </a:rPr>
              <a:t> cuadrado tomando como significativa una </a:t>
            </a:r>
            <a:r>
              <a:rPr lang="es-AR" sz="2400" i="1" dirty="0">
                <a:solidFill>
                  <a:prstClr val="black"/>
                </a:solidFill>
                <a:latin typeface="Arial-ItalicMT"/>
              </a:rPr>
              <a:t>p</a:t>
            </a:r>
            <a:r>
              <a:rPr lang="es-AR" sz="2400" dirty="0">
                <a:solidFill>
                  <a:prstClr val="black"/>
                </a:solidFill>
                <a:latin typeface="ArialMT"/>
              </a:rPr>
              <a:t>≤0.05 con un intervalo de confianza del 95%. Los datos</a:t>
            </a:r>
          </a:p>
          <a:p>
            <a:pPr lvl="0"/>
            <a:r>
              <a:rPr lang="es-AR" sz="2400" dirty="0">
                <a:solidFill>
                  <a:prstClr val="black"/>
                </a:solidFill>
                <a:latin typeface="ArialMT"/>
              </a:rPr>
              <a:t>fueron procesados mediante el programa STATA versión 11</a:t>
            </a:r>
            <a:r>
              <a:rPr lang="es-AR" sz="2400" dirty="0" smtClean="0">
                <a:solidFill>
                  <a:prstClr val="black"/>
                </a:solidFill>
                <a:latin typeface="ArialMT"/>
              </a:rPr>
              <a:t>.</a:t>
            </a:r>
            <a:endParaRPr lang="es-AR" sz="2400" dirty="0">
              <a:solidFill>
                <a:prstClr val="black"/>
              </a:solidFill>
              <a:latin typeface="ArialMT"/>
            </a:endParaRPr>
          </a:p>
        </p:txBody>
      </p:sp>
    </p:spTree>
    <p:extLst>
      <p:ext uri="{BB962C8B-B14F-4D97-AF65-F5344CB8AC3E}">
        <p14:creationId xmlns:p14="http://schemas.microsoft.com/office/powerpoint/2010/main" val="131714548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116632"/>
            <a:ext cx="8352928" cy="5632311"/>
          </a:xfrm>
          <a:prstGeom prst="rect">
            <a:avLst/>
          </a:prstGeom>
        </p:spPr>
        <p:txBody>
          <a:bodyPr wrap="square">
            <a:spAutoFit/>
          </a:bodyPr>
          <a:lstStyle/>
          <a:p>
            <a:pPr lvl="0"/>
            <a:r>
              <a:rPr lang="es-AR" b="1" dirty="0">
                <a:solidFill>
                  <a:prstClr val="black"/>
                </a:solidFill>
                <a:latin typeface="Arial-BoldMT"/>
              </a:rPr>
              <a:t>Resultados: </a:t>
            </a:r>
            <a:r>
              <a:rPr lang="es-AR" sz="2400" dirty="0">
                <a:solidFill>
                  <a:prstClr val="black"/>
                </a:solidFill>
                <a:latin typeface="ArialMT"/>
              </a:rPr>
              <a:t>Los patógenos más frecuentes fueron: </a:t>
            </a:r>
            <a:r>
              <a:rPr lang="es-AR" sz="2400" i="1" dirty="0">
                <a:solidFill>
                  <a:prstClr val="black"/>
                </a:solidFill>
                <a:latin typeface="Arial-ItalicMT"/>
              </a:rPr>
              <a:t>Escherichia </a:t>
            </a:r>
            <a:r>
              <a:rPr lang="es-AR" sz="2400" i="1" dirty="0" err="1">
                <a:solidFill>
                  <a:prstClr val="black"/>
                </a:solidFill>
                <a:latin typeface="Arial-ItalicMT"/>
              </a:rPr>
              <a:t>coli</a:t>
            </a:r>
            <a:r>
              <a:rPr lang="es-AR" sz="2400" i="1" dirty="0">
                <a:solidFill>
                  <a:prstClr val="black"/>
                </a:solidFill>
                <a:latin typeface="Arial-ItalicMT"/>
              </a:rPr>
              <a:t> </a:t>
            </a:r>
            <a:r>
              <a:rPr lang="es-AR" sz="2400" dirty="0">
                <a:solidFill>
                  <a:prstClr val="black"/>
                </a:solidFill>
                <a:latin typeface="ArialMT"/>
              </a:rPr>
              <a:t>(85.52%) y </a:t>
            </a:r>
            <a:r>
              <a:rPr lang="es-AR" sz="2400" i="1" dirty="0">
                <a:solidFill>
                  <a:prstClr val="black"/>
                </a:solidFill>
                <a:latin typeface="Arial-ItalicMT"/>
              </a:rPr>
              <a:t>Klebsiella </a:t>
            </a:r>
            <a:r>
              <a:rPr lang="es-AR" sz="2400" i="1" dirty="0" err="1">
                <a:solidFill>
                  <a:prstClr val="black"/>
                </a:solidFill>
                <a:latin typeface="Arial-ItalicMT"/>
              </a:rPr>
              <a:t>pneumoniae</a:t>
            </a:r>
            <a:r>
              <a:rPr lang="es-AR" sz="2400" dirty="0">
                <a:solidFill>
                  <a:prstClr val="black"/>
                </a:solidFill>
                <a:latin typeface="ArialMT"/>
              </a:rPr>
              <a:t>(4.7%).</a:t>
            </a:r>
          </a:p>
          <a:p>
            <a:pPr lvl="0"/>
            <a:r>
              <a:rPr lang="es-AR" sz="2400" dirty="0">
                <a:solidFill>
                  <a:prstClr val="black"/>
                </a:solidFill>
                <a:latin typeface="ArialMT"/>
              </a:rPr>
              <a:t>Se encontró una resistencia de </a:t>
            </a:r>
            <a:r>
              <a:rPr lang="es-AR" sz="2400" i="1" dirty="0">
                <a:solidFill>
                  <a:prstClr val="black"/>
                </a:solidFill>
                <a:latin typeface="Arial-ItalicMT"/>
              </a:rPr>
              <a:t>E </a:t>
            </a:r>
            <a:r>
              <a:rPr lang="es-AR" sz="2400" i="1" dirty="0" err="1">
                <a:solidFill>
                  <a:prstClr val="black"/>
                </a:solidFill>
                <a:latin typeface="Arial-ItalicMT"/>
              </a:rPr>
              <a:t>coli</a:t>
            </a:r>
            <a:r>
              <a:rPr lang="es-AR" sz="2400" i="1" dirty="0">
                <a:solidFill>
                  <a:prstClr val="black"/>
                </a:solidFill>
                <a:latin typeface="Arial-ItalicMT"/>
              </a:rPr>
              <a:t> </a:t>
            </a:r>
            <a:r>
              <a:rPr lang="es-AR" sz="2400" dirty="0">
                <a:solidFill>
                  <a:prstClr val="black"/>
                </a:solidFill>
                <a:latin typeface="ArialMT"/>
              </a:rPr>
              <a:t>a </a:t>
            </a:r>
            <a:r>
              <a:rPr lang="es-AR" sz="2400" dirty="0" err="1">
                <a:solidFill>
                  <a:prstClr val="black"/>
                </a:solidFill>
                <a:latin typeface="ArialMT"/>
              </a:rPr>
              <a:t>trimetoprima-sulfametoxazol</a:t>
            </a:r>
            <a:r>
              <a:rPr lang="es-AR" sz="2400" dirty="0">
                <a:solidFill>
                  <a:prstClr val="black"/>
                </a:solidFill>
                <a:latin typeface="ArialMT"/>
              </a:rPr>
              <a:t> del 28.6%, a </a:t>
            </a:r>
            <a:r>
              <a:rPr lang="es-AR" sz="2400" dirty="0" err="1">
                <a:solidFill>
                  <a:prstClr val="black"/>
                </a:solidFill>
                <a:latin typeface="ArialMT"/>
              </a:rPr>
              <a:t>ciprofloxacina</a:t>
            </a:r>
            <a:r>
              <a:rPr lang="es-AR" sz="2400" dirty="0">
                <a:solidFill>
                  <a:prstClr val="black"/>
                </a:solidFill>
                <a:latin typeface="ArialMT"/>
              </a:rPr>
              <a:t> de 7.9% y a</a:t>
            </a:r>
          </a:p>
          <a:p>
            <a:pPr lvl="0"/>
            <a:r>
              <a:rPr lang="es-AR" sz="2400" dirty="0" err="1">
                <a:solidFill>
                  <a:prstClr val="black"/>
                </a:solidFill>
                <a:latin typeface="ArialMT"/>
              </a:rPr>
              <a:t>nitrofurantoína</a:t>
            </a:r>
            <a:r>
              <a:rPr lang="es-AR" sz="2400" dirty="0">
                <a:solidFill>
                  <a:prstClr val="black"/>
                </a:solidFill>
                <a:latin typeface="ArialMT"/>
              </a:rPr>
              <a:t> de 0.4%. Un 82.6% de </a:t>
            </a:r>
            <a:r>
              <a:rPr lang="es-AR" sz="2400" dirty="0" err="1">
                <a:solidFill>
                  <a:prstClr val="black"/>
                </a:solidFill>
                <a:latin typeface="ArialMT"/>
              </a:rPr>
              <a:t>urocultivos</a:t>
            </a:r>
            <a:r>
              <a:rPr lang="es-AR" sz="2400" dirty="0">
                <a:solidFill>
                  <a:prstClr val="black"/>
                </a:solidFill>
                <a:latin typeface="ArialMT"/>
              </a:rPr>
              <a:t> correspondieron a cistitis y el 17.4% a </a:t>
            </a:r>
            <a:r>
              <a:rPr lang="es-AR" sz="2400" dirty="0" err="1">
                <a:solidFill>
                  <a:prstClr val="black"/>
                </a:solidFill>
                <a:latin typeface="ArialMT"/>
              </a:rPr>
              <a:t>pielonefritis</a:t>
            </a:r>
            <a:r>
              <a:rPr lang="es-AR" sz="2400" dirty="0">
                <a:solidFill>
                  <a:prstClr val="black"/>
                </a:solidFill>
                <a:latin typeface="ArialMT"/>
              </a:rPr>
              <a:t>. Se</a:t>
            </a:r>
          </a:p>
          <a:p>
            <a:pPr lvl="0"/>
            <a:r>
              <a:rPr lang="es-AR" sz="2400" dirty="0">
                <a:solidFill>
                  <a:prstClr val="black"/>
                </a:solidFill>
                <a:latin typeface="ArialMT"/>
              </a:rPr>
              <a:t>obtuvieron 353 </a:t>
            </a:r>
            <a:r>
              <a:rPr lang="es-AR" sz="2400" dirty="0" err="1">
                <a:solidFill>
                  <a:prstClr val="black"/>
                </a:solidFill>
                <a:latin typeface="ArialMT"/>
              </a:rPr>
              <a:t>urocultivos</a:t>
            </a:r>
            <a:r>
              <a:rPr lang="es-AR" sz="2400" dirty="0">
                <a:solidFill>
                  <a:prstClr val="black"/>
                </a:solidFill>
                <a:latin typeface="ArialMT"/>
              </a:rPr>
              <a:t> de mujeres &lt; 50 años (60.9%) y 227 a ≥ 50 años (39.1%). Se observaron</a:t>
            </a:r>
          </a:p>
          <a:p>
            <a:pPr lvl="0"/>
            <a:r>
              <a:rPr lang="es-AR" sz="2400" dirty="0">
                <a:solidFill>
                  <a:prstClr val="black"/>
                </a:solidFill>
                <a:latin typeface="ArialMT"/>
              </a:rPr>
              <a:t>diferencias significativas al comparar la resistencia antibiótica a ampicilina, ampicilina-</a:t>
            </a:r>
            <a:r>
              <a:rPr lang="es-AR" sz="2400" dirty="0" err="1">
                <a:solidFill>
                  <a:prstClr val="black"/>
                </a:solidFill>
                <a:latin typeface="ArialMT"/>
              </a:rPr>
              <a:t>sulbactam</a:t>
            </a:r>
            <a:r>
              <a:rPr lang="es-AR" sz="2400" dirty="0">
                <a:solidFill>
                  <a:prstClr val="black"/>
                </a:solidFill>
                <a:latin typeface="ArialMT"/>
              </a:rPr>
              <a:t> y</a:t>
            </a:r>
          </a:p>
          <a:p>
            <a:pPr lvl="0"/>
            <a:r>
              <a:rPr lang="es-AR" sz="2400" dirty="0" err="1">
                <a:solidFill>
                  <a:prstClr val="black"/>
                </a:solidFill>
                <a:latin typeface="ArialMT"/>
              </a:rPr>
              <a:t>cotrimoxazol</a:t>
            </a:r>
            <a:r>
              <a:rPr lang="es-AR" sz="2400" dirty="0">
                <a:solidFill>
                  <a:prstClr val="black"/>
                </a:solidFill>
                <a:latin typeface="ArialMT"/>
              </a:rPr>
              <a:t> entre las </a:t>
            </a:r>
            <a:r>
              <a:rPr lang="es-AR" sz="2400" dirty="0" err="1">
                <a:solidFill>
                  <a:prstClr val="black"/>
                </a:solidFill>
                <a:latin typeface="ArialMT"/>
              </a:rPr>
              <a:t>pielonefritis</a:t>
            </a:r>
            <a:r>
              <a:rPr lang="es-AR" sz="2400" dirty="0">
                <a:solidFill>
                  <a:prstClr val="black"/>
                </a:solidFill>
                <a:latin typeface="ArialMT"/>
              </a:rPr>
              <a:t> y cistitis (p=0.004; p=0.039; p=0.002 respectivamente). También se</a:t>
            </a:r>
          </a:p>
          <a:p>
            <a:pPr lvl="0"/>
            <a:r>
              <a:rPr lang="es-AR" sz="2400" dirty="0">
                <a:solidFill>
                  <a:prstClr val="black"/>
                </a:solidFill>
                <a:latin typeface="ArialMT"/>
              </a:rPr>
              <a:t>evidenció diferencia significativa (p=0.005) en la resistencia a </a:t>
            </a:r>
            <a:r>
              <a:rPr lang="es-AR" sz="2400" dirty="0" err="1">
                <a:solidFill>
                  <a:prstClr val="black"/>
                </a:solidFill>
                <a:latin typeface="ArialMT"/>
              </a:rPr>
              <a:t>ciprofloxacina</a:t>
            </a:r>
            <a:r>
              <a:rPr lang="es-AR" sz="2400" dirty="0">
                <a:solidFill>
                  <a:prstClr val="black"/>
                </a:solidFill>
                <a:latin typeface="ArialMT"/>
              </a:rPr>
              <a:t> en las mujeres ≥50 años de</a:t>
            </a:r>
          </a:p>
          <a:p>
            <a:pPr lvl="0"/>
            <a:r>
              <a:rPr lang="es-AR" sz="2400" dirty="0">
                <a:solidFill>
                  <a:prstClr val="black"/>
                </a:solidFill>
                <a:latin typeface="ArialMT"/>
              </a:rPr>
              <a:t>edad</a:t>
            </a:r>
            <a:r>
              <a:rPr lang="es-AR" sz="2400" dirty="0" smtClean="0">
                <a:solidFill>
                  <a:prstClr val="black"/>
                </a:solidFill>
                <a:latin typeface="ArialMT"/>
              </a:rPr>
              <a:t>.</a:t>
            </a:r>
            <a:endParaRPr lang="es-AR" sz="2400" dirty="0">
              <a:solidFill>
                <a:prstClr val="black"/>
              </a:solidFill>
              <a:latin typeface="ArialMT"/>
            </a:endParaRPr>
          </a:p>
        </p:txBody>
      </p:sp>
    </p:spTree>
    <p:extLst>
      <p:ext uri="{BB962C8B-B14F-4D97-AF65-F5344CB8AC3E}">
        <p14:creationId xmlns:p14="http://schemas.microsoft.com/office/powerpoint/2010/main" val="186782776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1859340"/>
            <a:ext cx="7632848" cy="1569660"/>
          </a:xfrm>
          <a:prstGeom prst="rect">
            <a:avLst/>
          </a:prstGeom>
        </p:spPr>
        <p:txBody>
          <a:bodyPr wrap="square">
            <a:spAutoFit/>
          </a:bodyPr>
          <a:lstStyle/>
          <a:p>
            <a:pPr lvl="0"/>
            <a:r>
              <a:rPr lang="es-AR" b="1" dirty="0">
                <a:solidFill>
                  <a:prstClr val="black"/>
                </a:solidFill>
                <a:latin typeface="Arial-BoldMT"/>
              </a:rPr>
              <a:t>Conclusiones: </a:t>
            </a:r>
            <a:r>
              <a:rPr lang="es-AR" sz="2400" dirty="0">
                <a:solidFill>
                  <a:prstClr val="black"/>
                </a:solidFill>
                <a:latin typeface="ArialMT"/>
              </a:rPr>
              <a:t>Nuestros datos avalan la elección de </a:t>
            </a:r>
            <a:r>
              <a:rPr lang="es-AR" sz="2400" dirty="0" err="1">
                <a:solidFill>
                  <a:prstClr val="black"/>
                </a:solidFill>
                <a:latin typeface="ArialMT"/>
              </a:rPr>
              <a:t>nitrofurantoína</a:t>
            </a:r>
            <a:r>
              <a:rPr lang="es-AR" sz="2400" dirty="0">
                <a:solidFill>
                  <a:prstClr val="black"/>
                </a:solidFill>
                <a:latin typeface="ArialMT"/>
              </a:rPr>
              <a:t> como terapia empírica en cistitis no</a:t>
            </a:r>
          </a:p>
          <a:p>
            <a:pPr lvl="0"/>
            <a:r>
              <a:rPr lang="es-AR" sz="2400" dirty="0">
                <a:solidFill>
                  <a:prstClr val="black"/>
                </a:solidFill>
                <a:latin typeface="ArialMT"/>
              </a:rPr>
              <a:t>complicada, como opción para limitar el uso de </a:t>
            </a:r>
            <a:r>
              <a:rPr lang="es-AR" sz="2400" dirty="0" err="1">
                <a:solidFill>
                  <a:prstClr val="black"/>
                </a:solidFill>
                <a:latin typeface="ArialMT"/>
              </a:rPr>
              <a:t>fluorquinolonas</a:t>
            </a:r>
            <a:r>
              <a:rPr lang="es-AR" sz="2400" dirty="0" smtClean="0">
                <a:solidFill>
                  <a:prstClr val="black"/>
                </a:solidFill>
                <a:latin typeface="ArialMT"/>
              </a:rPr>
              <a:t>.</a:t>
            </a:r>
            <a:endParaRPr lang="es-AR" sz="2400" dirty="0">
              <a:solidFill>
                <a:prstClr val="black"/>
              </a:solidFill>
              <a:latin typeface="ArialMT"/>
            </a:endParaRPr>
          </a:p>
        </p:txBody>
      </p:sp>
    </p:spTree>
    <p:extLst>
      <p:ext uri="{BB962C8B-B14F-4D97-AF65-F5344CB8AC3E}">
        <p14:creationId xmlns:p14="http://schemas.microsoft.com/office/powerpoint/2010/main" val="85316669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AR" b="1" dirty="0" smtClean="0"/>
              <a:t/>
            </a:r>
            <a:br>
              <a:rPr lang="es-AR" b="1" dirty="0" smtClean="0"/>
            </a:br>
            <a:r>
              <a:rPr lang="es-AR" b="1" dirty="0"/>
              <a:t>Puntos básicos de tratamiento</a:t>
            </a:r>
            <a:r>
              <a:rPr lang="es-AR" dirty="0"/>
              <a:t/>
            </a:r>
            <a:br>
              <a:rPr lang="es-AR" dirty="0"/>
            </a:br>
            <a:endParaRPr lang="es-AR" dirty="0"/>
          </a:p>
        </p:txBody>
      </p:sp>
      <p:sp>
        <p:nvSpPr>
          <p:cNvPr id="5" name="4 Marcador de contenido"/>
          <p:cNvSpPr>
            <a:spLocks noGrp="1"/>
          </p:cNvSpPr>
          <p:nvPr>
            <p:ph idx="1"/>
          </p:nvPr>
        </p:nvSpPr>
        <p:spPr/>
        <p:txBody>
          <a:bodyPr>
            <a:normAutofit lnSpcReduction="10000"/>
          </a:bodyPr>
          <a:lstStyle/>
          <a:p>
            <a:r>
              <a:rPr lang="es-AR" b="1" dirty="0" err="1" smtClean="0"/>
              <a:t>Piperacilina-Tazobactam</a:t>
            </a:r>
            <a:r>
              <a:rPr lang="es-AR" b="1" dirty="0"/>
              <a:t>: sensibilidad adecuada.</a:t>
            </a:r>
          </a:p>
          <a:p>
            <a:r>
              <a:rPr lang="es-AR" b="1" dirty="0" err="1"/>
              <a:t>Amicacina</a:t>
            </a:r>
            <a:r>
              <a:rPr lang="es-AR" b="1" dirty="0"/>
              <a:t>: sensibilidad adecuada.</a:t>
            </a:r>
          </a:p>
          <a:p>
            <a:r>
              <a:rPr lang="es-AR" b="1" dirty="0"/>
              <a:t>Gentamicina: </a:t>
            </a:r>
            <a:r>
              <a:rPr lang="es-AR" b="1" dirty="0" smtClean="0"/>
              <a:t>sensibilidad </a:t>
            </a:r>
            <a:r>
              <a:rPr lang="es-AR" b="1" dirty="0"/>
              <a:t>que </a:t>
            </a:r>
            <a:r>
              <a:rPr lang="es-AR" b="1" dirty="0" smtClean="0"/>
              <a:t>variable.</a:t>
            </a:r>
            <a:endParaRPr lang="es-AR" b="1" dirty="0"/>
          </a:p>
          <a:p>
            <a:r>
              <a:rPr lang="es-AR" b="1" dirty="0"/>
              <a:t>Ampicilina </a:t>
            </a:r>
            <a:r>
              <a:rPr lang="es-AR" b="1" dirty="0" err="1"/>
              <a:t>Sulbactam</a:t>
            </a:r>
            <a:r>
              <a:rPr lang="es-AR" b="1" dirty="0"/>
              <a:t>: sensibilidad disminuida</a:t>
            </a:r>
          </a:p>
          <a:p>
            <a:r>
              <a:rPr lang="es-AR" b="1" dirty="0" err="1"/>
              <a:t>Ciprofloxacina</a:t>
            </a:r>
            <a:r>
              <a:rPr lang="es-AR" b="1" dirty="0"/>
              <a:t>: sensibilidad que va disminuyendo, inductores de B. </a:t>
            </a:r>
            <a:r>
              <a:rPr lang="es-AR" b="1" dirty="0" err="1"/>
              <a:t>Lactamasas</a:t>
            </a:r>
            <a:r>
              <a:rPr lang="es-AR" b="1" dirty="0"/>
              <a:t>.</a:t>
            </a:r>
          </a:p>
          <a:p>
            <a:r>
              <a:rPr lang="es-AR" b="1" dirty="0" err="1"/>
              <a:t>Ceftriaxona</a:t>
            </a:r>
            <a:r>
              <a:rPr lang="es-AR" b="1" dirty="0"/>
              <a:t>: sensibilidad que va disminuyendo, inductores de B. </a:t>
            </a:r>
            <a:r>
              <a:rPr lang="es-AR" b="1" dirty="0" err="1"/>
              <a:t>Lactamasas</a:t>
            </a:r>
            <a:r>
              <a:rPr lang="es-AR" b="1" dirty="0"/>
              <a:t>.</a:t>
            </a:r>
          </a:p>
          <a:p>
            <a:r>
              <a:rPr lang="es-AR" b="1" dirty="0"/>
              <a:t>Carbapenem: reservado para </a:t>
            </a:r>
            <a:r>
              <a:rPr lang="es-AR" b="1" dirty="0" err="1"/>
              <a:t>enterobacterias</a:t>
            </a:r>
            <a:r>
              <a:rPr lang="es-AR" b="1" dirty="0"/>
              <a:t> resistentes</a:t>
            </a:r>
            <a:r>
              <a:rPr lang="es-AR" b="1" dirty="0" smtClean="0"/>
              <a:t>.</a:t>
            </a:r>
          </a:p>
          <a:p>
            <a:r>
              <a:rPr lang="es-AR" b="1" dirty="0" err="1" smtClean="0"/>
              <a:t>Notrofurantína</a:t>
            </a:r>
            <a:r>
              <a:rPr lang="es-AR" b="1" dirty="0" smtClean="0"/>
              <a:t>: sensibilidad adecuada</a:t>
            </a:r>
            <a:endParaRPr lang="es-AR" b="1" dirty="0"/>
          </a:p>
          <a:p>
            <a:endParaRPr lang="es-AR" dirty="0"/>
          </a:p>
        </p:txBody>
      </p:sp>
    </p:spTree>
    <p:extLst>
      <p:ext uri="{BB962C8B-B14F-4D97-AF65-F5344CB8AC3E}">
        <p14:creationId xmlns:p14="http://schemas.microsoft.com/office/powerpoint/2010/main" val="54276334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46"/>
            <a:ext cx="9144000" cy="6875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38546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3995936" cy="299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82216"/>
            <a:ext cx="3728685" cy="303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3501008"/>
            <a:ext cx="3923928" cy="2884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80" y="3284984"/>
            <a:ext cx="3541540"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015399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Tratamiento</a:t>
            </a:r>
            <a:endParaRPr lang="es-AR" dirty="0"/>
          </a:p>
        </p:txBody>
      </p:sp>
      <p:sp>
        <p:nvSpPr>
          <p:cNvPr id="3" name="2 Marcador de contenido"/>
          <p:cNvSpPr>
            <a:spLocks noGrp="1"/>
          </p:cNvSpPr>
          <p:nvPr>
            <p:ph idx="1"/>
          </p:nvPr>
        </p:nvSpPr>
        <p:spPr/>
        <p:txBody>
          <a:bodyPr>
            <a:normAutofit fontScale="70000" lnSpcReduction="20000"/>
          </a:bodyPr>
          <a:lstStyle/>
          <a:p>
            <a:endParaRPr lang="es-AR" b="1" dirty="0" smtClean="0"/>
          </a:p>
          <a:p>
            <a:pPr marL="114300" indent="0">
              <a:buNone/>
            </a:pPr>
            <a:r>
              <a:rPr lang="es-AR" b="1" dirty="0" smtClean="0">
                <a:solidFill>
                  <a:srgbClr val="FF0000"/>
                </a:solidFill>
              </a:rPr>
              <a:t>    Infección Urinaria baja:</a:t>
            </a:r>
            <a:endParaRPr lang="es-AR" b="1" dirty="0">
              <a:solidFill>
                <a:srgbClr val="FF0000"/>
              </a:solidFill>
            </a:endParaRPr>
          </a:p>
          <a:p>
            <a:r>
              <a:rPr lang="es-AR" b="1" dirty="0" smtClean="0"/>
              <a:t>Inicio tratamiento empírico</a:t>
            </a:r>
          </a:p>
          <a:p>
            <a:pPr marL="114300" indent="0">
              <a:buNone/>
            </a:pPr>
            <a:r>
              <a:rPr lang="es-AR" b="1" dirty="0" smtClean="0"/>
              <a:t>    </a:t>
            </a:r>
            <a:r>
              <a:rPr lang="es-AR" b="1" dirty="0" smtClean="0">
                <a:solidFill>
                  <a:srgbClr val="0070C0"/>
                </a:solidFill>
              </a:rPr>
              <a:t>Nitrofuranos</a:t>
            </a:r>
          </a:p>
          <a:p>
            <a:pPr marL="114300" indent="0">
              <a:buNone/>
            </a:pPr>
            <a:r>
              <a:rPr lang="es-AR" b="1" dirty="0">
                <a:solidFill>
                  <a:srgbClr val="0070C0"/>
                </a:solidFill>
              </a:rPr>
              <a:t> </a:t>
            </a:r>
            <a:r>
              <a:rPr lang="es-AR" b="1" dirty="0" smtClean="0">
                <a:solidFill>
                  <a:srgbClr val="0070C0"/>
                </a:solidFill>
              </a:rPr>
              <a:t>   </a:t>
            </a:r>
            <a:r>
              <a:rPr lang="es-AR" b="1" dirty="0" err="1" smtClean="0">
                <a:solidFill>
                  <a:srgbClr val="0070C0"/>
                </a:solidFill>
              </a:rPr>
              <a:t>Aminoglucósido</a:t>
            </a:r>
            <a:r>
              <a:rPr lang="es-AR" b="1" dirty="0" smtClean="0">
                <a:solidFill>
                  <a:srgbClr val="0070C0"/>
                </a:solidFill>
              </a:rPr>
              <a:t> IM</a:t>
            </a:r>
          </a:p>
          <a:p>
            <a:pPr marL="114300" indent="0">
              <a:buNone/>
            </a:pPr>
            <a:endParaRPr lang="es-AR" b="1" dirty="0" smtClean="0">
              <a:solidFill>
                <a:srgbClr val="0070C0"/>
              </a:solidFill>
            </a:endParaRPr>
          </a:p>
          <a:p>
            <a:pPr marL="114300" indent="0">
              <a:buNone/>
            </a:pPr>
            <a:r>
              <a:rPr lang="es-AR" b="1" dirty="0" smtClean="0">
                <a:solidFill>
                  <a:srgbClr val="FF0000"/>
                </a:solidFill>
              </a:rPr>
              <a:t>    Infección Urinaria complicada</a:t>
            </a:r>
          </a:p>
          <a:p>
            <a:r>
              <a:rPr lang="es-AR" b="1" dirty="0"/>
              <a:t>Inicio tratamiento empírico</a:t>
            </a:r>
          </a:p>
          <a:p>
            <a:pPr marL="114300" indent="0">
              <a:buNone/>
            </a:pPr>
            <a:r>
              <a:rPr lang="es-AR" b="1" dirty="0" smtClean="0">
                <a:solidFill>
                  <a:srgbClr val="0070C0"/>
                </a:solidFill>
              </a:rPr>
              <a:t>     Piperacilina-Tazobactam</a:t>
            </a:r>
          </a:p>
          <a:p>
            <a:pPr marL="114300" indent="0">
              <a:buNone/>
            </a:pPr>
            <a:r>
              <a:rPr lang="es-AR" b="1" dirty="0" smtClean="0">
                <a:solidFill>
                  <a:srgbClr val="0070C0"/>
                </a:solidFill>
              </a:rPr>
              <a:t>     </a:t>
            </a:r>
            <a:r>
              <a:rPr lang="es-AR" b="1" dirty="0" err="1" smtClean="0">
                <a:solidFill>
                  <a:srgbClr val="0070C0"/>
                </a:solidFill>
              </a:rPr>
              <a:t>Amicasina</a:t>
            </a:r>
            <a:r>
              <a:rPr lang="es-AR" b="1" dirty="0" smtClean="0">
                <a:solidFill>
                  <a:srgbClr val="0070C0"/>
                </a:solidFill>
              </a:rPr>
              <a:t> IM</a:t>
            </a:r>
          </a:p>
          <a:p>
            <a:pPr marL="114300" indent="0">
              <a:buNone/>
            </a:pPr>
            <a:endParaRPr lang="es-AR" b="1" dirty="0">
              <a:solidFill>
                <a:srgbClr val="0070C0"/>
              </a:solidFill>
            </a:endParaRPr>
          </a:p>
          <a:p>
            <a:pPr marL="114300" indent="0">
              <a:buNone/>
            </a:pPr>
            <a:r>
              <a:rPr lang="es-AR" b="1" dirty="0" smtClean="0">
                <a:solidFill>
                  <a:srgbClr val="FF0000"/>
                </a:solidFill>
              </a:rPr>
              <a:t>     Sepsis Urológica</a:t>
            </a:r>
          </a:p>
          <a:p>
            <a:r>
              <a:rPr lang="es-AR" b="1" dirty="0"/>
              <a:t>Inicio tratamiento empírico</a:t>
            </a:r>
          </a:p>
          <a:p>
            <a:pPr marL="114300" indent="0">
              <a:buNone/>
            </a:pPr>
            <a:r>
              <a:rPr lang="es-AR" b="1" dirty="0">
                <a:solidFill>
                  <a:srgbClr val="0070C0"/>
                </a:solidFill>
              </a:rPr>
              <a:t>   </a:t>
            </a:r>
            <a:r>
              <a:rPr lang="es-AR" b="1" dirty="0" smtClean="0">
                <a:solidFill>
                  <a:srgbClr val="0070C0"/>
                </a:solidFill>
              </a:rPr>
              <a:t> Carbapenem</a:t>
            </a:r>
            <a:endParaRPr lang="es-AR" b="1" dirty="0">
              <a:solidFill>
                <a:srgbClr val="0070C0"/>
              </a:solidFill>
            </a:endParaRPr>
          </a:p>
          <a:p>
            <a:pPr marL="114300" indent="0">
              <a:buNone/>
            </a:pPr>
            <a:r>
              <a:rPr lang="es-AR" b="1" dirty="0">
                <a:solidFill>
                  <a:srgbClr val="0070C0"/>
                </a:solidFill>
              </a:rPr>
              <a:t>  </a:t>
            </a:r>
          </a:p>
          <a:p>
            <a:pPr marL="114300" indent="0">
              <a:buNone/>
            </a:pPr>
            <a:r>
              <a:rPr lang="es-AR" sz="4000" b="1" dirty="0" smtClean="0"/>
              <a:t>Adapto según antibiograma</a:t>
            </a:r>
            <a:endParaRPr lang="es-AR" sz="4000" b="1" dirty="0"/>
          </a:p>
        </p:txBody>
      </p:sp>
      <p:cxnSp>
        <p:nvCxnSpPr>
          <p:cNvPr id="5" name="4 Conector recto de flecha"/>
          <p:cNvCxnSpPr/>
          <p:nvPr/>
        </p:nvCxnSpPr>
        <p:spPr>
          <a:xfrm flipV="1">
            <a:off x="5580112" y="4912568"/>
            <a:ext cx="1152128" cy="85669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7" name="6 Conector recto de flecha"/>
          <p:cNvCxnSpPr/>
          <p:nvPr/>
        </p:nvCxnSpPr>
        <p:spPr>
          <a:xfrm>
            <a:off x="5580112" y="5877272"/>
            <a:ext cx="1152128"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6804248" y="4797152"/>
            <a:ext cx="18002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rgbClr val="FF0000"/>
                </a:solidFill>
              </a:rPr>
              <a:t>D</a:t>
            </a:r>
            <a:r>
              <a:rPr lang="es-AR" b="1" dirty="0" smtClean="0">
                <a:solidFill>
                  <a:srgbClr val="FF0000"/>
                </a:solidFill>
              </a:rPr>
              <a:t>esescalar</a:t>
            </a:r>
            <a:endParaRPr lang="es-AR" b="1" dirty="0">
              <a:solidFill>
                <a:srgbClr val="FF0000"/>
              </a:solidFill>
            </a:endParaRPr>
          </a:p>
        </p:txBody>
      </p:sp>
      <p:sp>
        <p:nvSpPr>
          <p:cNvPr id="9" name="8 Rectángulo"/>
          <p:cNvSpPr/>
          <p:nvPr/>
        </p:nvSpPr>
        <p:spPr>
          <a:xfrm>
            <a:off x="6804248" y="5589240"/>
            <a:ext cx="18002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rgbClr val="FF0000"/>
                </a:solidFill>
              </a:rPr>
              <a:t>Escalar</a:t>
            </a:r>
            <a:endParaRPr lang="es-AR" b="1" dirty="0">
              <a:solidFill>
                <a:srgbClr val="FF0000"/>
              </a:solidFill>
            </a:endParaRPr>
          </a:p>
        </p:txBody>
      </p:sp>
    </p:spTree>
    <p:extLst>
      <p:ext uri="{BB962C8B-B14F-4D97-AF65-F5344CB8AC3E}">
        <p14:creationId xmlns:p14="http://schemas.microsoft.com/office/powerpoint/2010/main" val="58790867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4"/>
          <p:cNvSpPr>
            <a:spLocks noChangeArrowheads="1"/>
          </p:cNvSpPr>
          <p:nvPr/>
        </p:nvSpPr>
        <p:spPr bwMode="auto">
          <a:xfrm>
            <a:off x="395288" y="24923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ES_tradnl" altLang="es-AR" sz="3600" b="1" smtClean="0">
                <a:solidFill>
                  <a:srgbClr val="FFFFFF"/>
                </a:solidFill>
              </a:rPr>
              <a:t>EJERCICIOS</a:t>
            </a:r>
          </a:p>
        </p:txBody>
      </p:sp>
    </p:spTree>
    <p:extLst>
      <p:ext uri="{BB962C8B-B14F-4D97-AF65-F5344CB8AC3E}">
        <p14:creationId xmlns:p14="http://schemas.microsoft.com/office/powerpoint/2010/main" val="225189379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4"/>
          <p:cNvSpPr>
            <a:spLocks noChangeArrowheads="1"/>
          </p:cNvSpPr>
          <p:nvPr/>
        </p:nvSpPr>
        <p:spPr bwMode="auto">
          <a:xfrm>
            <a:off x="0" y="274638"/>
            <a:ext cx="8686800" cy="567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ES_tradnl" altLang="es-AR" b="1" smtClean="0">
                <a:solidFill>
                  <a:srgbClr val="FFFFFF"/>
                </a:solidFill>
              </a:rPr>
              <a:t>Mujer de 72 a., derivada por su medico clínico. Motivo de consulta: ITU recurrente. Al interrogatorio surge que no ha presentado fiebre ni disuria ni polaquiuria, sino una molestia permanente en la zona perineal. Ha recibido múltiples esquemas antibióticos, trae urocultivo positivo para E. Coli solo sensible a Imipenem y Amikacina. </a:t>
            </a:r>
            <a:br>
              <a:rPr lang="es-ES_tradnl" altLang="es-AR" b="1" smtClean="0">
                <a:solidFill>
                  <a:srgbClr val="FFFFFF"/>
                </a:solidFill>
              </a:rPr>
            </a:br>
            <a:r>
              <a:rPr lang="es-ES_tradnl" altLang="es-AR" b="1" smtClean="0">
                <a:solidFill>
                  <a:srgbClr val="FFFFFF"/>
                </a:solidFill>
              </a:rPr>
              <a:t/>
            </a:r>
            <a:br>
              <a:rPr lang="es-ES_tradnl" altLang="es-AR" b="1" smtClean="0">
                <a:solidFill>
                  <a:srgbClr val="FFFFFF"/>
                </a:solidFill>
              </a:rPr>
            </a:br>
            <a:r>
              <a:rPr lang="es-ES_tradnl" altLang="es-AR" b="1" smtClean="0">
                <a:solidFill>
                  <a:srgbClr val="FFFFFF"/>
                </a:solidFill>
              </a:rPr>
              <a:t>¿Que conducta tomaría?</a:t>
            </a:r>
            <a:br>
              <a:rPr lang="es-ES_tradnl" altLang="es-AR" b="1" smtClean="0">
                <a:solidFill>
                  <a:srgbClr val="FFFFFF"/>
                </a:solidFill>
              </a:rPr>
            </a:br>
            <a:endParaRPr lang="es-ES_tradnl" altLang="es-AR" b="1" smtClean="0">
              <a:solidFill>
                <a:srgbClr val="FFFFFF"/>
              </a:solidFill>
            </a:endParaRPr>
          </a:p>
        </p:txBody>
      </p:sp>
    </p:spTree>
    <p:extLst>
      <p:ext uri="{BB962C8B-B14F-4D97-AF65-F5344CB8AC3E}">
        <p14:creationId xmlns:p14="http://schemas.microsoft.com/office/powerpoint/2010/main" val="365883896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596" name="Group 4"/>
          <p:cNvGraphicFramePr>
            <a:graphicFrameLocks noGrp="1"/>
          </p:cNvGraphicFramePr>
          <p:nvPr/>
        </p:nvGraphicFramePr>
        <p:xfrm>
          <a:off x="0" y="981075"/>
          <a:ext cx="9144000" cy="4730751"/>
        </p:xfrm>
        <a:graphic>
          <a:graphicData uri="http://schemas.openxmlformats.org/drawingml/2006/table">
            <a:tbl>
              <a:tblPr/>
              <a:tblGrid>
                <a:gridCol w="9144000"/>
              </a:tblGrid>
              <a:tr h="2087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2800" b="0" i="0" u="none" strike="noStrike" cap="none" normalizeH="0" baseline="0" smtClean="0">
                          <a:ln>
                            <a:noFill/>
                          </a:ln>
                          <a:solidFill>
                            <a:schemeClr val="bg1"/>
                          </a:solidFill>
                          <a:effectLst/>
                          <a:latin typeface="Arial" charset="0"/>
                          <a:ea typeface="Times New Roman" pitchFamily="18" charset="0"/>
                          <a:cs typeface="Arial" charset="0"/>
                        </a:rPr>
                        <a:t>a. Le explica que no efectúe urocultivos si no presenta síntomas compatibles con ITU baja, no le indica antibióticos, indica arándano y óvulos vaginales con estrógenos. </a:t>
                      </a:r>
                    </a:p>
                  </a:txBody>
                  <a:tcPr anchor="ctr" horzOverflow="overflow">
                    <a:lnL cap="flat">
                      <a:noFill/>
                    </a:lnL>
                    <a:lnR cap="flat">
                      <a:noFill/>
                    </a:lnR>
                    <a:lnT cap="flat">
                      <a:noFill/>
                    </a:lnT>
                    <a:lnB>
                      <a:noFill/>
                    </a:lnB>
                    <a:lnTlToBr>
                      <a:noFill/>
                    </a:lnTlToBr>
                    <a:lnBlToTr>
                      <a:noFill/>
                    </a:lnBlToTr>
                    <a:noFill/>
                  </a:tcPr>
                </a:tc>
              </a:tr>
              <a:tr h="1271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2800" b="0" i="0" u="none" strike="noStrike" cap="none" normalizeH="0" baseline="0" smtClean="0">
                          <a:ln>
                            <a:noFill/>
                          </a:ln>
                          <a:solidFill>
                            <a:schemeClr val="bg1"/>
                          </a:solidFill>
                          <a:effectLst/>
                          <a:latin typeface="Arial" charset="0"/>
                          <a:ea typeface="Times New Roman" pitchFamily="18" charset="0"/>
                          <a:cs typeface="Arial" charset="0"/>
                        </a:rPr>
                        <a:t>b. Gestiona internacion domiciliaria, e indica 7 días de tratamiento IV con Imipenem </a:t>
                      </a:r>
                    </a:p>
                  </a:txBody>
                  <a:tcPr anchor="ctr" horzOverflow="overflow">
                    <a:lnL cap="flat">
                      <a:noFill/>
                    </a:lnL>
                    <a:lnR cap="flat">
                      <a:noFill/>
                    </a:lnR>
                    <a:lnT>
                      <a:noFill/>
                    </a:lnT>
                    <a:lnB>
                      <a:noFill/>
                    </a:lnB>
                    <a:lnTlToBr>
                      <a:noFill/>
                    </a:lnTlToBr>
                    <a:lnBlToTr>
                      <a:noFill/>
                    </a:lnBlToTr>
                    <a:noFill/>
                  </a:tcPr>
                </a:tc>
              </a:tr>
              <a:tr h="1371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2800" b="0" i="0" u="none" strike="noStrike" cap="none" normalizeH="0" baseline="0" smtClean="0">
                          <a:ln>
                            <a:noFill/>
                          </a:ln>
                          <a:solidFill>
                            <a:schemeClr val="bg1"/>
                          </a:solidFill>
                          <a:effectLst/>
                          <a:latin typeface="Arial" charset="0"/>
                          <a:ea typeface="Times New Roman" pitchFamily="18" charset="0"/>
                          <a:cs typeface="Arial" charset="0"/>
                        </a:rPr>
                        <a:t>c. Repite urocultivo: si persiste igual germen gestiona internacion domiciliaria, e indica 7 días de tratamiento IV con Imipenem </a:t>
                      </a:r>
                    </a:p>
                  </a:txBody>
                  <a:tcPr anchor="ctr" horzOverflow="overflow">
                    <a:lnL cap="flat">
                      <a:noFill/>
                    </a:lnL>
                    <a:lnR cap="flat">
                      <a:noFill/>
                    </a:lnR>
                    <a:ln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99420323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1620" name="Group 4"/>
          <p:cNvGraphicFramePr>
            <a:graphicFrameLocks noGrp="1"/>
          </p:cNvGraphicFramePr>
          <p:nvPr/>
        </p:nvGraphicFramePr>
        <p:xfrm>
          <a:off x="250825" y="1196975"/>
          <a:ext cx="8642350" cy="4556126"/>
        </p:xfrm>
        <a:graphic>
          <a:graphicData uri="http://schemas.openxmlformats.org/drawingml/2006/table">
            <a:tbl>
              <a:tblPr/>
              <a:tblGrid>
                <a:gridCol w="8642350"/>
              </a:tblGrid>
              <a:tr h="1970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2800" b="0" i="0" u="none" strike="noStrike" cap="none" normalizeH="0" baseline="0" smtClean="0">
                          <a:ln>
                            <a:noFill/>
                          </a:ln>
                          <a:solidFill>
                            <a:srgbClr val="FF3300"/>
                          </a:solidFill>
                          <a:effectLst/>
                          <a:latin typeface="Arial" charset="0"/>
                          <a:ea typeface="Times New Roman" pitchFamily="18" charset="0"/>
                          <a:cs typeface="Arial" charset="0"/>
                        </a:rPr>
                        <a:t>a. Le explica que no efectúe urocultivos si no presenta síntomas compatibles con ITU baja, no le indica antibióticos, indica arándano y óvulos vaginales con estrógenos. </a:t>
                      </a:r>
                    </a:p>
                  </a:txBody>
                  <a:tcPr anchor="ctr" horzOverflow="overflow">
                    <a:lnL cap="flat">
                      <a:noFill/>
                    </a:lnL>
                    <a:lnR cap="flat">
                      <a:noFill/>
                    </a:lnR>
                    <a:lnT cap="flat">
                      <a:noFill/>
                    </a:lnT>
                    <a:lnB>
                      <a:noFill/>
                    </a:lnB>
                    <a:lnTlToBr>
                      <a:noFill/>
                    </a:lnTlToBr>
                    <a:lnBlToTr>
                      <a:noFill/>
                    </a:lnBlToTr>
                    <a:noFill/>
                  </a:tcPr>
                </a:tc>
              </a:tr>
              <a:tr h="1214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2800" b="0" i="0" u="none" strike="noStrike" cap="none" normalizeH="0" baseline="0" smtClean="0">
                          <a:ln>
                            <a:noFill/>
                          </a:ln>
                          <a:solidFill>
                            <a:schemeClr val="bg1"/>
                          </a:solidFill>
                          <a:effectLst/>
                          <a:latin typeface="Arial" charset="0"/>
                          <a:ea typeface="Times New Roman" pitchFamily="18" charset="0"/>
                          <a:cs typeface="Arial" charset="0"/>
                        </a:rPr>
                        <a:t>b. Gestiona internacion domiciliaria, e indica 7 dias de tratamiento IV con Imipenem </a:t>
                      </a:r>
                    </a:p>
                  </a:txBody>
                  <a:tcPr anchor="ctr" horzOverflow="overflow">
                    <a:lnL cap="flat">
                      <a:noFill/>
                    </a:lnL>
                    <a:lnR cap="flat">
                      <a:noFill/>
                    </a:lnR>
                    <a:lnT>
                      <a:noFill/>
                    </a:lnT>
                    <a:lnB>
                      <a:noFill/>
                    </a:lnB>
                    <a:lnTlToBr>
                      <a:noFill/>
                    </a:lnTlToBr>
                    <a:lnBlToTr>
                      <a:noFill/>
                    </a:lnBlToTr>
                    <a:noFill/>
                  </a:tcPr>
                </a:tc>
              </a:tr>
              <a:tr h="1371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2800" b="0" i="0" u="none" strike="noStrike" cap="none" normalizeH="0" baseline="0" smtClean="0">
                          <a:ln>
                            <a:noFill/>
                          </a:ln>
                          <a:solidFill>
                            <a:schemeClr val="bg1"/>
                          </a:solidFill>
                          <a:effectLst/>
                          <a:latin typeface="Arial" charset="0"/>
                          <a:ea typeface="Times New Roman" pitchFamily="18" charset="0"/>
                          <a:cs typeface="Arial" charset="0"/>
                        </a:rPr>
                        <a:t>c. Repite urocultivo: si persiste igual germen gestiona internacion domiciliaria, e indica 7 dias de tratamiento IV con Imipenem </a:t>
                      </a:r>
                    </a:p>
                  </a:txBody>
                  <a:tcPr anchor="ctr" horzOverflow="overflow">
                    <a:lnL cap="flat">
                      <a:noFill/>
                    </a:lnL>
                    <a:lnR cap="flat">
                      <a:noFill/>
                    </a:lnR>
                    <a:ln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89629663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4"/>
          <p:cNvSpPr>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ES_tradnl" altLang="es-AR" b="1" smtClean="0">
                <a:solidFill>
                  <a:srgbClr val="FFFFFF"/>
                </a:solidFill>
              </a:rPr>
              <a:t>¿Cual es el riesgo de la bacteriuria asintomática en la mujer embarazada?</a:t>
            </a:r>
            <a:br>
              <a:rPr lang="es-ES_tradnl" altLang="es-AR" b="1" smtClean="0">
                <a:solidFill>
                  <a:srgbClr val="FFFFFF"/>
                </a:solidFill>
              </a:rPr>
            </a:br>
            <a:endParaRPr lang="es-ES_tradnl" altLang="es-AR" b="1" smtClean="0">
              <a:solidFill>
                <a:srgbClr val="FFFFFF"/>
              </a:solidFill>
            </a:endParaRPr>
          </a:p>
        </p:txBody>
      </p:sp>
      <p:sp>
        <p:nvSpPr>
          <p:cNvPr id="115715" name="Rectangle 5"/>
          <p:cNvSpPr>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Aft>
                <a:spcPct val="0"/>
              </a:spcAft>
              <a:buFontTx/>
              <a:buNone/>
            </a:pPr>
            <a:r>
              <a:rPr lang="es-ES_tradnl" altLang="es-AR" smtClean="0">
                <a:solidFill>
                  <a:srgbClr val="FFFFFF"/>
                </a:solidFill>
              </a:rPr>
              <a:t>a.</a:t>
            </a:r>
            <a:r>
              <a:rPr lang="es-ES_tradnl" altLang="es-AR" smtClean="0">
                <a:solidFill>
                  <a:srgbClr val="000000"/>
                </a:solidFill>
              </a:rPr>
              <a:t> </a:t>
            </a:r>
            <a:r>
              <a:rPr lang="es-ES_tradnl" altLang="es-AR" smtClean="0">
                <a:solidFill>
                  <a:srgbClr val="FFFFFF"/>
                </a:solidFill>
              </a:rPr>
              <a:t>Insuficiencia renal </a:t>
            </a:r>
          </a:p>
          <a:p>
            <a:pPr eaLnBrk="1" fontAlgn="base" hangingPunct="1">
              <a:spcAft>
                <a:spcPct val="0"/>
              </a:spcAft>
              <a:buFontTx/>
              <a:buNone/>
            </a:pPr>
            <a:r>
              <a:rPr lang="es-ES_tradnl" altLang="es-AR" smtClean="0">
                <a:solidFill>
                  <a:srgbClr val="FFFFFF"/>
                </a:solidFill>
              </a:rPr>
              <a:t>b. Parto prematuro y Recién Nacido de bajo peso </a:t>
            </a:r>
          </a:p>
          <a:p>
            <a:pPr eaLnBrk="1" fontAlgn="base" hangingPunct="1">
              <a:spcAft>
                <a:spcPct val="0"/>
              </a:spcAft>
              <a:buFontTx/>
              <a:buNone/>
            </a:pPr>
            <a:r>
              <a:rPr lang="es-ES_tradnl" altLang="es-AR" smtClean="0">
                <a:solidFill>
                  <a:srgbClr val="FFFFFF"/>
                </a:solidFill>
              </a:rPr>
              <a:t>c. Eclampsia </a:t>
            </a:r>
          </a:p>
          <a:p>
            <a:pPr eaLnBrk="1" fontAlgn="base" hangingPunct="1">
              <a:spcAft>
                <a:spcPct val="0"/>
              </a:spcAft>
              <a:buFontTx/>
              <a:buNone/>
            </a:pPr>
            <a:r>
              <a:rPr lang="es-ES_tradnl" altLang="es-AR" smtClean="0">
                <a:solidFill>
                  <a:srgbClr val="FFFFFF"/>
                </a:solidFill>
              </a:rPr>
              <a:t>d. Pielonefritis del 3º trimestre</a:t>
            </a:r>
          </a:p>
        </p:txBody>
      </p:sp>
    </p:spTree>
    <p:extLst>
      <p:ext uri="{BB962C8B-B14F-4D97-AF65-F5344CB8AC3E}">
        <p14:creationId xmlns:p14="http://schemas.microsoft.com/office/powerpoint/2010/main" val="325667792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4"/>
          <p:cNvSpPr>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ES_tradnl" altLang="es-AR" b="1" smtClean="0">
                <a:solidFill>
                  <a:srgbClr val="FFFFFF"/>
                </a:solidFill>
              </a:rPr>
              <a:t>¿Cual es el riesgo de la bacteriuria asintomática en la mujer embarazada?</a:t>
            </a:r>
            <a:br>
              <a:rPr lang="es-ES_tradnl" altLang="es-AR" b="1" smtClean="0">
                <a:solidFill>
                  <a:srgbClr val="FFFFFF"/>
                </a:solidFill>
              </a:rPr>
            </a:br>
            <a:endParaRPr lang="es-ES_tradnl" altLang="es-AR" b="1" smtClean="0">
              <a:solidFill>
                <a:srgbClr val="FFFFFF"/>
              </a:solidFill>
            </a:endParaRPr>
          </a:p>
        </p:txBody>
      </p:sp>
      <p:sp>
        <p:nvSpPr>
          <p:cNvPr id="116739" name="Rectangle 5"/>
          <p:cNvSpPr>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Aft>
                <a:spcPct val="0"/>
              </a:spcAft>
              <a:buFontTx/>
              <a:buNone/>
            </a:pPr>
            <a:r>
              <a:rPr lang="es-ES_tradnl" altLang="es-AR" smtClean="0">
                <a:solidFill>
                  <a:srgbClr val="FFFFFF"/>
                </a:solidFill>
              </a:rPr>
              <a:t>a.</a:t>
            </a:r>
            <a:r>
              <a:rPr lang="es-ES_tradnl" altLang="es-AR" smtClean="0">
                <a:solidFill>
                  <a:srgbClr val="000000"/>
                </a:solidFill>
              </a:rPr>
              <a:t> </a:t>
            </a:r>
            <a:r>
              <a:rPr lang="es-ES_tradnl" altLang="es-AR" smtClean="0">
                <a:solidFill>
                  <a:srgbClr val="FFFFFF"/>
                </a:solidFill>
              </a:rPr>
              <a:t>Insuficiencia renal </a:t>
            </a:r>
          </a:p>
          <a:p>
            <a:pPr eaLnBrk="1" fontAlgn="base" hangingPunct="1">
              <a:spcAft>
                <a:spcPct val="0"/>
              </a:spcAft>
              <a:buFontTx/>
              <a:buNone/>
            </a:pPr>
            <a:r>
              <a:rPr lang="es-ES_tradnl" altLang="es-AR" smtClean="0">
                <a:solidFill>
                  <a:srgbClr val="FF3300"/>
                </a:solidFill>
              </a:rPr>
              <a:t>b. Parto prematuro y Recién Nacido de bajo peso </a:t>
            </a:r>
          </a:p>
          <a:p>
            <a:pPr eaLnBrk="1" fontAlgn="base" hangingPunct="1">
              <a:spcAft>
                <a:spcPct val="0"/>
              </a:spcAft>
              <a:buFontTx/>
              <a:buNone/>
            </a:pPr>
            <a:r>
              <a:rPr lang="es-ES_tradnl" altLang="es-AR" smtClean="0">
                <a:solidFill>
                  <a:srgbClr val="FFFFFF"/>
                </a:solidFill>
              </a:rPr>
              <a:t>c. Eclampsia </a:t>
            </a:r>
          </a:p>
          <a:p>
            <a:pPr eaLnBrk="1" fontAlgn="base" hangingPunct="1">
              <a:spcAft>
                <a:spcPct val="0"/>
              </a:spcAft>
              <a:buFontTx/>
              <a:buNone/>
            </a:pPr>
            <a:r>
              <a:rPr lang="es-ES_tradnl" altLang="es-AR" smtClean="0">
                <a:solidFill>
                  <a:srgbClr val="FF3300"/>
                </a:solidFill>
              </a:rPr>
              <a:t>d. Pielonefritis del 3º trimestre</a:t>
            </a:r>
          </a:p>
          <a:p>
            <a:pPr eaLnBrk="1" fontAlgn="base" hangingPunct="1">
              <a:spcAft>
                <a:spcPct val="0"/>
              </a:spcAft>
              <a:buFontTx/>
              <a:buNone/>
            </a:pPr>
            <a:endParaRPr lang="es-ES_tradnl" altLang="es-AR" smtClean="0">
              <a:solidFill>
                <a:srgbClr val="FFFFFF"/>
              </a:solidFill>
            </a:endParaRPr>
          </a:p>
        </p:txBody>
      </p:sp>
    </p:spTree>
    <p:extLst>
      <p:ext uri="{BB962C8B-B14F-4D97-AF65-F5344CB8AC3E}">
        <p14:creationId xmlns:p14="http://schemas.microsoft.com/office/powerpoint/2010/main" val="117405475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4"/>
          <p:cNvSpPr>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ES_tradnl" altLang="es-AR" b="1" smtClean="0">
                <a:solidFill>
                  <a:srgbClr val="FFFFFF"/>
                </a:solidFill>
              </a:rPr>
              <a:t>¿Cuales antibióticos son seguros en el embarazo?</a:t>
            </a:r>
            <a:br>
              <a:rPr lang="es-ES_tradnl" altLang="es-AR" b="1" smtClean="0">
                <a:solidFill>
                  <a:srgbClr val="FFFFFF"/>
                </a:solidFill>
              </a:rPr>
            </a:br>
            <a:endParaRPr lang="es-ES_tradnl" altLang="es-AR" b="1" smtClean="0">
              <a:solidFill>
                <a:srgbClr val="FFFFFF"/>
              </a:solidFill>
            </a:endParaRPr>
          </a:p>
        </p:txBody>
      </p:sp>
      <p:sp>
        <p:nvSpPr>
          <p:cNvPr id="117763" name="Rectangle 5"/>
          <p:cNvSpPr>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Aft>
                <a:spcPct val="0"/>
              </a:spcAft>
              <a:buFontTx/>
              <a:buNone/>
            </a:pPr>
            <a:r>
              <a:rPr lang="es-ES_tradnl" altLang="es-AR" b="1" smtClean="0">
                <a:solidFill>
                  <a:srgbClr val="FFFFFF"/>
                </a:solidFill>
              </a:rPr>
              <a:t>a.</a:t>
            </a:r>
            <a:r>
              <a:rPr lang="es-ES_tradnl" altLang="es-AR" smtClean="0">
                <a:solidFill>
                  <a:srgbClr val="000000"/>
                </a:solidFill>
              </a:rPr>
              <a:t> </a:t>
            </a:r>
            <a:r>
              <a:rPr lang="es-ES_tradnl" altLang="es-AR" b="1" smtClean="0">
                <a:solidFill>
                  <a:srgbClr val="FFFFFF"/>
                </a:solidFill>
              </a:rPr>
              <a:t>Gentamicina, ciprofloxacina </a:t>
            </a:r>
          </a:p>
          <a:p>
            <a:pPr eaLnBrk="1" fontAlgn="base" hangingPunct="1">
              <a:spcAft>
                <a:spcPct val="0"/>
              </a:spcAft>
              <a:buFontTx/>
              <a:buNone/>
            </a:pPr>
            <a:r>
              <a:rPr lang="es-ES_tradnl" altLang="es-AR" b="1" smtClean="0">
                <a:solidFill>
                  <a:srgbClr val="FFFFFF"/>
                </a:solidFill>
              </a:rPr>
              <a:t>b. TMS, quinolonas </a:t>
            </a:r>
          </a:p>
          <a:p>
            <a:pPr eaLnBrk="1" fontAlgn="base" hangingPunct="1">
              <a:spcAft>
                <a:spcPct val="0"/>
              </a:spcAft>
              <a:buFontTx/>
              <a:buNone/>
            </a:pPr>
            <a:r>
              <a:rPr lang="es-ES_tradnl" altLang="es-AR" b="1" smtClean="0">
                <a:solidFill>
                  <a:srgbClr val="FFFFFF"/>
                </a:solidFill>
              </a:rPr>
              <a:t>c. Cefalosporinas, nitrofurantoina </a:t>
            </a:r>
          </a:p>
        </p:txBody>
      </p:sp>
    </p:spTree>
    <p:extLst>
      <p:ext uri="{BB962C8B-B14F-4D97-AF65-F5344CB8AC3E}">
        <p14:creationId xmlns:p14="http://schemas.microsoft.com/office/powerpoint/2010/main" val="85082428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ES_tradnl" altLang="es-AR" b="1" smtClean="0">
                <a:solidFill>
                  <a:srgbClr val="FFFFFF"/>
                </a:solidFill>
              </a:rPr>
              <a:t>¿Cuales antibióticos son seguros en el embarazo?</a:t>
            </a:r>
            <a:br>
              <a:rPr lang="es-ES_tradnl" altLang="es-AR" b="1" smtClean="0">
                <a:solidFill>
                  <a:srgbClr val="FFFFFF"/>
                </a:solidFill>
              </a:rPr>
            </a:br>
            <a:endParaRPr lang="es-ES_tradnl" altLang="es-AR" b="1" smtClean="0">
              <a:solidFill>
                <a:srgbClr val="FFFFFF"/>
              </a:solidFill>
            </a:endParaRPr>
          </a:p>
        </p:txBody>
      </p:sp>
      <p:sp>
        <p:nvSpPr>
          <p:cNvPr id="118787" name="Rectangle 5"/>
          <p:cNvSpPr>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Aft>
                <a:spcPct val="0"/>
              </a:spcAft>
              <a:buFontTx/>
              <a:buNone/>
            </a:pPr>
            <a:r>
              <a:rPr lang="es-ES_tradnl" altLang="es-AR" b="1" smtClean="0">
                <a:solidFill>
                  <a:srgbClr val="FFFFFF"/>
                </a:solidFill>
              </a:rPr>
              <a:t>a.</a:t>
            </a:r>
            <a:r>
              <a:rPr lang="es-ES_tradnl" altLang="es-AR" smtClean="0">
                <a:solidFill>
                  <a:srgbClr val="000000"/>
                </a:solidFill>
              </a:rPr>
              <a:t> </a:t>
            </a:r>
            <a:r>
              <a:rPr lang="es-ES_tradnl" altLang="es-AR" b="1" smtClean="0">
                <a:solidFill>
                  <a:srgbClr val="FFFFFF"/>
                </a:solidFill>
              </a:rPr>
              <a:t>gentamicina, ciprofloxacina </a:t>
            </a:r>
          </a:p>
          <a:p>
            <a:pPr eaLnBrk="1" fontAlgn="base" hangingPunct="1">
              <a:spcAft>
                <a:spcPct val="0"/>
              </a:spcAft>
              <a:buFontTx/>
              <a:buNone/>
            </a:pPr>
            <a:r>
              <a:rPr lang="es-ES_tradnl" altLang="es-AR" b="1" smtClean="0">
                <a:solidFill>
                  <a:srgbClr val="FFFFFF"/>
                </a:solidFill>
              </a:rPr>
              <a:t>b. TMS, quinolonas </a:t>
            </a:r>
          </a:p>
          <a:p>
            <a:pPr eaLnBrk="1" fontAlgn="base" hangingPunct="1">
              <a:spcAft>
                <a:spcPct val="0"/>
              </a:spcAft>
              <a:buFontTx/>
              <a:buNone/>
            </a:pPr>
            <a:r>
              <a:rPr lang="es-ES_tradnl" altLang="es-AR" b="1" smtClean="0">
                <a:solidFill>
                  <a:srgbClr val="FF3300"/>
                </a:solidFill>
              </a:rPr>
              <a:t>c. Cefalosporinas, nitrofurantoina </a:t>
            </a:r>
          </a:p>
        </p:txBody>
      </p:sp>
    </p:spTree>
    <p:extLst>
      <p:ext uri="{BB962C8B-B14F-4D97-AF65-F5344CB8AC3E}">
        <p14:creationId xmlns:p14="http://schemas.microsoft.com/office/powerpoint/2010/main" val="269753850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0"/>
              </a:spcBef>
              <a:spcAft>
                <a:spcPct val="0"/>
              </a:spcAft>
              <a:buFontTx/>
              <a:buNone/>
            </a:pPr>
            <a:r>
              <a:rPr lang="es-ES_tradnl" altLang="es-AR" sz="4400" smtClean="0">
                <a:solidFill>
                  <a:srgbClr val="FFFFFF"/>
                </a:solidFill>
              </a:rPr>
              <a:t>Bibliografía</a:t>
            </a:r>
          </a:p>
        </p:txBody>
      </p:sp>
      <p:sp>
        <p:nvSpPr>
          <p:cNvPr id="119811"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Aft>
                <a:spcPct val="0"/>
              </a:spcAft>
            </a:pPr>
            <a:r>
              <a:rPr lang="es-ES_tradnl" altLang="es-AR" sz="2800" dirty="0" smtClean="0">
                <a:solidFill>
                  <a:srgbClr val="FFFFFF"/>
                </a:solidFill>
              </a:rPr>
              <a:t>Consenso </a:t>
            </a:r>
            <a:r>
              <a:rPr lang="es-ES_tradnl" altLang="es-AR" sz="2800" dirty="0" err="1" smtClean="0">
                <a:solidFill>
                  <a:srgbClr val="FFFFFF"/>
                </a:solidFill>
              </a:rPr>
              <a:t>Intersociedades</a:t>
            </a:r>
            <a:r>
              <a:rPr lang="es-ES_tradnl" altLang="es-AR" sz="2800" dirty="0" smtClean="0">
                <a:solidFill>
                  <a:srgbClr val="FFFFFF"/>
                </a:solidFill>
              </a:rPr>
              <a:t> para el manejo de la Infección del Tracto Urinario. Pagina de la SADI. 	</a:t>
            </a:r>
          </a:p>
          <a:p>
            <a:pPr eaLnBrk="1" fontAlgn="base" hangingPunct="1">
              <a:spcAft>
                <a:spcPct val="0"/>
              </a:spcAft>
            </a:pPr>
            <a:r>
              <a:rPr lang="es-ES_tradnl" altLang="es-AR" sz="2800" dirty="0" smtClean="0">
                <a:solidFill>
                  <a:srgbClr val="FFFFFF"/>
                </a:solidFill>
              </a:rPr>
              <a:t>Fisiopatología de la Infección Urinaria. Artículos varios </a:t>
            </a:r>
            <a:r>
              <a:rPr lang="es-ES_tradnl" altLang="es-AR" sz="2800" dirty="0" err="1" smtClean="0">
                <a:solidFill>
                  <a:srgbClr val="FFFFFF"/>
                </a:solidFill>
              </a:rPr>
              <a:t>Dra</a:t>
            </a:r>
            <a:r>
              <a:rPr lang="es-ES_tradnl" altLang="es-AR" sz="2800" dirty="0" smtClean="0">
                <a:solidFill>
                  <a:srgbClr val="FFFFFF"/>
                </a:solidFill>
              </a:rPr>
              <a:t> </a:t>
            </a:r>
            <a:r>
              <a:rPr lang="es-ES_tradnl" altLang="es-AR" sz="2800" dirty="0" err="1" smtClean="0">
                <a:solidFill>
                  <a:srgbClr val="FFFFFF"/>
                </a:solidFill>
              </a:rPr>
              <a:t>Farinatti</a:t>
            </a:r>
            <a:r>
              <a:rPr lang="es-ES_tradnl" altLang="es-AR" sz="2800" dirty="0" smtClean="0">
                <a:solidFill>
                  <a:srgbClr val="FFFFFF"/>
                </a:solidFill>
              </a:rPr>
              <a:t>. Gaceta del CINDIM . </a:t>
            </a:r>
          </a:p>
          <a:p>
            <a:pPr eaLnBrk="1" fontAlgn="base" hangingPunct="1">
              <a:spcAft>
                <a:spcPct val="0"/>
              </a:spcAft>
            </a:pPr>
            <a:r>
              <a:rPr lang="es-ES_tradnl" altLang="es-AR" sz="2800" dirty="0" smtClean="0">
                <a:solidFill>
                  <a:srgbClr val="FFFFFF"/>
                </a:solidFill>
              </a:rPr>
              <a:t>Sociedad española de Medicina de Familia y Comunitaria. (</a:t>
            </a:r>
            <a:r>
              <a:rPr lang="es-ES_tradnl" altLang="es-AR" sz="2800" dirty="0" err="1" smtClean="0">
                <a:solidFill>
                  <a:srgbClr val="FFFFFF"/>
                </a:solidFill>
              </a:rPr>
              <a:t>semFyC</a:t>
            </a:r>
            <a:r>
              <a:rPr lang="es-ES_tradnl" altLang="es-AR" sz="2800" dirty="0" smtClean="0">
                <a:solidFill>
                  <a:srgbClr val="FFFFFF"/>
                </a:solidFill>
              </a:rPr>
              <a:t>)	</a:t>
            </a:r>
          </a:p>
        </p:txBody>
      </p:sp>
    </p:spTree>
    <p:extLst>
      <p:ext uri="{BB962C8B-B14F-4D97-AF65-F5344CB8AC3E}">
        <p14:creationId xmlns:p14="http://schemas.microsoft.com/office/powerpoint/2010/main" val="152156172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857" y="248469"/>
            <a:ext cx="8484710"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5436096" y="1700808"/>
            <a:ext cx="216024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t>MUCHAS GRACIAS</a:t>
            </a:r>
            <a:endParaRPr lang="es-AR" b="1" dirty="0"/>
          </a:p>
        </p:txBody>
      </p:sp>
    </p:spTree>
    <p:extLst>
      <p:ext uri="{BB962C8B-B14F-4D97-AF65-F5344CB8AC3E}">
        <p14:creationId xmlns:p14="http://schemas.microsoft.com/office/powerpoint/2010/main" val="67566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_rels/theme27.xml.rels><?xml version="1.0" encoding="UTF-8" standalone="yes"?>
<Relationships xmlns="http://schemas.openxmlformats.org/package/2006/relationships"><Relationship Id="rId1" Type="http://schemas.openxmlformats.org/officeDocument/2006/relationships/image" Target="../media/image1.jpeg"/></Relationships>
</file>

<file path=ppt/theme/_rels/theme28.xml.rels><?xml version="1.0" encoding="UTF-8" standalone="yes"?>
<Relationships xmlns="http://schemas.openxmlformats.org/package/2006/relationships"><Relationship Id="rId1" Type="http://schemas.openxmlformats.org/officeDocument/2006/relationships/image" Target="../media/image1.jpeg"/></Relationships>
</file>

<file path=ppt/theme/_rels/theme29.xml.rels><?xml version="1.0" encoding="UTF-8" standalone="yes"?>
<Relationships xmlns="http://schemas.openxmlformats.org/package/2006/relationships"><Relationship Id="rId1" Type="http://schemas.openxmlformats.org/officeDocument/2006/relationships/image" Target="../media/image1.jpeg"/></Relationships>
</file>

<file path=ppt/theme/_rels/theme30.xml.rels><?xml version="1.0" encoding="UTF-8" standalone="yes"?>
<Relationships xmlns="http://schemas.openxmlformats.org/package/2006/relationships"><Relationship Id="rId1" Type="http://schemas.openxmlformats.org/officeDocument/2006/relationships/image" Target="../media/image1.jpeg"/></Relationships>
</file>

<file path=ppt/theme/_rels/theme31.xml.rels><?xml version="1.0" encoding="UTF-8" standalone="yes"?>
<Relationships xmlns="http://schemas.openxmlformats.org/package/2006/relationships"><Relationship Id="rId1" Type="http://schemas.openxmlformats.org/officeDocument/2006/relationships/image" Target="../media/image1.jpeg"/></Relationships>
</file>

<file path=ppt/theme/_rels/theme32.xml.rels><?xml version="1.0" encoding="UTF-8" standalone="yes"?>
<Relationships xmlns="http://schemas.openxmlformats.org/package/2006/relationships"><Relationship Id="rId1" Type="http://schemas.openxmlformats.org/officeDocument/2006/relationships/image" Target="../media/image1.jpeg"/></Relationships>
</file>

<file path=ppt/theme/_rels/theme34.xml.rels><?xml version="1.0" encoding="UTF-8" standalone="yes"?>
<Relationships xmlns="http://schemas.openxmlformats.org/package/2006/relationships"><Relationship Id="rId1" Type="http://schemas.openxmlformats.org/officeDocument/2006/relationships/image" Target="../media/image1.jpeg"/></Relationships>
</file>

<file path=ppt/theme/_rels/theme35.xml.rels><?xml version="1.0" encoding="UTF-8" standalone="yes"?>
<Relationships xmlns="http://schemas.openxmlformats.org/package/2006/relationships"><Relationship Id="rId1" Type="http://schemas.openxmlformats.org/officeDocument/2006/relationships/image" Target="../media/image1.jpeg"/></Relationships>
</file>

<file path=ppt/theme/_rels/theme36.xml.rels><?xml version="1.0" encoding="UTF-8" standalone="yes"?>
<Relationships xmlns="http://schemas.openxmlformats.org/package/2006/relationships"><Relationship Id="rId1" Type="http://schemas.openxmlformats.org/officeDocument/2006/relationships/image" Target="../media/image1.jpeg"/></Relationships>
</file>

<file path=ppt/theme/_rels/theme37.xml.rels><?xml version="1.0" encoding="UTF-8" standalone="yes"?>
<Relationships xmlns="http://schemas.openxmlformats.org/package/2006/relationships"><Relationship Id="rId1" Type="http://schemas.openxmlformats.org/officeDocument/2006/relationships/image" Target="../media/image1.jpeg"/></Relationships>
</file>

<file path=ppt/theme/_rels/theme38.xml.rels><?xml version="1.0" encoding="UTF-8" standalone="yes"?>
<Relationships xmlns="http://schemas.openxmlformats.org/package/2006/relationships"><Relationship Id="rId1" Type="http://schemas.openxmlformats.org/officeDocument/2006/relationships/image" Target="../media/image1.jpeg"/></Relationships>
</file>

<file path=ppt/theme/_rels/theme39.xml.rels><?xml version="1.0" encoding="UTF-8" standalone="yes"?>
<Relationships xmlns="http://schemas.openxmlformats.org/package/2006/relationships"><Relationship Id="rId1" Type="http://schemas.openxmlformats.org/officeDocument/2006/relationships/image" Target="../media/image1.jpeg"/></Relationships>
</file>

<file path=ppt/theme/_rels/theme40.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2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3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6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7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0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2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3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4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5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6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8.xml><?xml version="1.0" encoding="utf-8"?>
<a:theme xmlns:a="http://schemas.openxmlformats.org/drawingml/2006/main" name="1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9.xml><?xml version="1.0" encoding="utf-8"?>
<a:theme xmlns:a="http://schemas.openxmlformats.org/drawingml/2006/main" name="2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0.xml><?xml version="1.0" encoding="utf-8"?>
<a:theme xmlns:a="http://schemas.openxmlformats.org/drawingml/2006/main" name="3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1.xml><?xml version="1.0" encoding="utf-8"?>
<a:theme xmlns:a="http://schemas.openxmlformats.org/drawingml/2006/main" name="4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2.xml><?xml version="1.0" encoding="utf-8"?>
<a:theme xmlns:a="http://schemas.openxmlformats.org/drawingml/2006/main" name="5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3.xml><?xml version="1.0" encoding="utf-8"?>
<a:theme xmlns:a="http://schemas.openxmlformats.org/drawingml/2006/main" name="27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6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5.xml><?xml version="1.0" encoding="utf-8"?>
<a:theme xmlns:a="http://schemas.openxmlformats.org/drawingml/2006/main" name="7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6.xml><?xml version="1.0" encoding="utf-8"?>
<a:theme xmlns:a="http://schemas.openxmlformats.org/drawingml/2006/main" name="8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7.xml><?xml version="1.0" encoding="utf-8"?>
<a:theme xmlns:a="http://schemas.openxmlformats.org/drawingml/2006/main" name="9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8.xml><?xml version="1.0" encoding="utf-8"?>
<a:theme xmlns:a="http://schemas.openxmlformats.org/drawingml/2006/main" name="10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9.xml><?xml version="1.0" encoding="utf-8"?>
<a:theme xmlns:a="http://schemas.openxmlformats.org/drawingml/2006/main" name="11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40.xml><?xml version="1.0" encoding="utf-8"?>
<a:theme xmlns:a="http://schemas.openxmlformats.org/drawingml/2006/main" name="12_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41.xml><?xml version="1.0" encoding="utf-8"?>
<a:theme xmlns:a="http://schemas.openxmlformats.org/drawingml/2006/main" name="28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29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0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32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33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34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35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36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Matemáticas 16 X 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9086_TF02787947.potx" id="{47904E6C-F941-4E76-BCE5-98990F587331}" vid="{E19800A4-2B41-4D60-89B5-7A2C3CED113C}"/>
    </a:ext>
  </a:extLst>
</a:theme>
</file>

<file path=ppt/theme/theme51.xml><?xml version="1.0" encoding="utf-8"?>
<a:theme xmlns:a="http://schemas.openxmlformats.org/drawingml/2006/main" name="1_Matemáticas 16 X 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9086_TF02787947.potx" id="{47904E6C-F941-4E76-BCE5-98990F587331}" vid="{E19800A4-2B41-4D60-89B5-7A2C3CED113C}"/>
    </a:ext>
  </a:extLst>
</a:theme>
</file>

<file path=docProps/app.xml><?xml version="1.0" encoding="utf-8"?>
<Properties xmlns="http://schemas.openxmlformats.org/officeDocument/2006/extended-properties" xmlns:vt="http://schemas.openxmlformats.org/officeDocument/2006/docPropsVTypes">
  <TotalTime>269</TotalTime>
  <Words>2436</Words>
  <Application>Microsoft Office PowerPoint</Application>
  <PresentationFormat>Presentación en pantalla (4:3)</PresentationFormat>
  <Paragraphs>520</Paragraphs>
  <Slides>84</Slides>
  <Notes>0</Notes>
  <HiddenSlides>0</HiddenSlides>
  <MMClips>0</MMClips>
  <ScaleCrop>false</ScaleCrop>
  <HeadingPairs>
    <vt:vector size="8" baseType="variant">
      <vt:variant>
        <vt:lpstr>Fuentes usadas</vt:lpstr>
      </vt:variant>
      <vt:variant>
        <vt:i4>11</vt:i4>
      </vt:variant>
      <vt:variant>
        <vt:lpstr>Tema</vt:lpstr>
      </vt:variant>
      <vt:variant>
        <vt:i4>51</vt:i4>
      </vt:variant>
      <vt:variant>
        <vt:lpstr>Servidores OLE incrustados</vt:lpstr>
      </vt:variant>
      <vt:variant>
        <vt:i4>1</vt:i4>
      </vt:variant>
      <vt:variant>
        <vt:lpstr>Títulos de diapositiva</vt:lpstr>
      </vt:variant>
      <vt:variant>
        <vt:i4>84</vt:i4>
      </vt:variant>
    </vt:vector>
  </HeadingPairs>
  <TitlesOfParts>
    <vt:vector size="147" baseType="lpstr">
      <vt:lpstr>Arial</vt:lpstr>
      <vt:lpstr>Arial-BoldMT</vt:lpstr>
      <vt:lpstr>Arial-ItalicMT</vt:lpstr>
      <vt:lpstr>ArialMT</vt:lpstr>
      <vt:lpstr>Book Antiqua</vt:lpstr>
      <vt:lpstr>Calibri</vt:lpstr>
      <vt:lpstr>Century Gothic</vt:lpstr>
      <vt:lpstr>Euphemia</vt:lpstr>
      <vt:lpstr>Garamond</vt:lpstr>
      <vt:lpstr>Times New Roman</vt:lpstr>
      <vt:lpstr>Wingdings</vt:lpstr>
      <vt:lpstr>Tema de Office</vt:lpstr>
      <vt:lpstr>2_Diseño predeterminado</vt:lpstr>
      <vt:lpstr>3_Diseño predeterminado</vt:lpstr>
      <vt:lpstr>4_Diseño predeterminado</vt:lpstr>
      <vt:lpstr>5_Diseño predeterminado</vt:lpstr>
      <vt:lpstr>6_Diseño predeterminado</vt:lpstr>
      <vt:lpstr>7_Diseño predeterminado</vt:lpstr>
      <vt:lpstr>8_Diseño predeterminado</vt:lpstr>
      <vt:lpstr>9_Diseño predeterminado</vt:lpstr>
      <vt:lpstr>10_Diseño predeterminado</vt:lpstr>
      <vt:lpstr>11_Diseño predeterminado</vt:lpstr>
      <vt:lpstr>12_Diseño predeterminado</vt:lpstr>
      <vt:lpstr>13_Diseño predeterminado</vt:lpstr>
      <vt:lpstr>14_Diseño predeterminado</vt:lpstr>
      <vt:lpstr>15_Diseño predeterminado</vt:lpstr>
      <vt:lpstr>16_Diseño predeterminado</vt:lpstr>
      <vt:lpstr>17_Diseño predeterminado</vt:lpstr>
      <vt:lpstr>18_Diseño predeterminado</vt:lpstr>
      <vt:lpstr>19_Diseño predeterminado</vt:lpstr>
      <vt:lpstr>20_Diseño predeterminado</vt:lpstr>
      <vt:lpstr>21_Diseño predeterminado</vt:lpstr>
      <vt:lpstr>22_Diseño predeterminado</vt:lpstr>
      <vt:lpstr>23_Diseño predeterminado</vt:lpstr>
      <vt:lpstr>24_Diseño predeterminado</vt:lpstr>
      <vt:lpstr>25_Diseño predeterminado</vt:lpstr>
      <vt:lpstr>26_Diseño predeterminado</vt:lpstr>
      <vt:lpstr>Boticario</vt:lpstr>
      <vt:lpstr>1_Boticario</vt:lpstr>
      <vt:lpstr>2_Boticario</vt:lpstr>
      <vt:lpstr>3_Boticario</vt:lpstr>
      <vt:lpstr>4_Boticario</vt:lpstr>
      <vt:lpstr>5_Boticario</vt:lpstr>
      <vt:lpstr>27_Diseño predeterminado</vt:lpstr>
      <vt:lpstr>6_Boticario</vt:lpstr>
      <vt:lpstr>7_Boticario</vt:lpstr>
      <vt:lpstr>8_Boticario</vt:lpstr>
      <vt:lpstr>9_Boticario</vt:lpstr>
      <vt:lpstr>10_Boticario</vt:lpstr>
      <vt:lpstr>11_Boticario</vt:lpstr>
      <vt:lpstr>12_Boticario</vt:lpstr>
      <vt:lpstr>28_Diseño predeterminado</vt:lpstr>
      <vt:lpstr>29_Diseño predeterminado</vt:lpstr>
      <vt:lpstr>30_Diseño predeterminado</vt:lpstr>
      <vt:lpstr>31_Diseño predeterminado</vt:lpstr>
      <vt:lpstr>32_Diseño predeterminado</vt:lpstr>
      <vt:lpstr>33_Diseño predeterminado</vt:lpstr>
      <vt:lpstr>34_Diseño predeterminado</vt:lpstr>
      <vt:lpstr>35_Diseño predeterminado</vt:lpstr>
      <vt:lpstr>36_Diseño predeterminado</vt:lpstr>
      <vt:lpstr>Matemáticas 16 X 9</vt:lpstr>
      <vt:lpstr>1_Matemáticas 16 X 9</vt:lpstr>
      <vt:lpstr>Gráfico</vt:lpstr>
      <vt:lpstr>Infecciones Urinarias </vt:lpstr>
      <vt:lpstr>Caso clínico 1</vt:lpstr>
      <vt:lpstr>Examen Físico y Diagnósticos diferenciales</vt:lpstr>
      <vt:lpstr>Escenarios Clínicos: Síntomas</vt:lpstr>
      <vt:lpstr>Escenarios Clínicos: Síntomas</vt:lpstr>
      <vt:lpstr>Escenarios Clínicos: Síntomas</vt:lpstr>
      <vt:lpstr>Etiología</vt:lpstr>
      <vt:lpstr>Muestra Microbiológica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Caso Clínico 2</vt:lpstr>
      <vt:lpstr>Laboratorio</vt:lpstr>
      <vt:lpstr>Pielonefritis Aguda: Puntos básicos</vt:lpstr>
      <vt:lpstr>Pielonefritis aguda: Situaciones de mayor severidad</vt:lpstr>
      <vt:lpstr>Caso clínico 3</vt:lpstr>
      <vt:lpstr>Presentación de PowerPoint</vt:lpstr>
      <vt:lpstr>Factores de Recurrencia</vt:lpstr>
      <vt:lpstr>Presentación de PowerPoint</vt:lpstr>
      <vt:lpstr>Caso clínico 4</vt:lpstr>
      <vt:lpstr>Presentación de PowerPoint</vt:lpstr>
      <vt:lpstr>Caso Clínico 5</vt:lpstr>
      <vt:lpstr>Conductas en pacientes sondados</vt:lpstr>
      <vt:lpstr>Presentación de PowerPoint</vt:lpstr>
      <vt:lpstr>Caso clínico 6</vt:lpstr>
      <vt:lpstr>Presentación de PowerPoint</vt:lpstr>
      <vt:lpstr>TAC</vt:lpstr>
      <vt:lpstr>EVOLUCIÓN</vt:lpstr>
      <vt:lpstr>Caso Clínico 6</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TRATAMIENTO</vt:lpstr>
      <vt:lpstr>Etiología</vt:lpstr>
      <vt:lpstr>Presentación de PowerPoint</vt:lpstr>
      <vt:lpstr>Presentación de PowerPoint</vt:lpstr>
      <vt:lpstr>Presentación de PowerPoint</vt:lpstr>
      <vt:lpstr>Betalactamasas</vt:lpstr>
      <vt:lpstr>Presentación de PowerPoint</vt:lpstr>
      <vt:lpstr>Presentación de PowerPoint</vt:lpstr>
      <vt:lpstr>Informe de R  de E.Coli Red Whonet</vt:lpstr>
      <vt:lpstr>Presentación de PowerPoint</vt:lpstr>
      <vt:lpstr>Datos locales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Puntos básicos de tratamiento </vt:lpstr>
      <vt:lpstr>Presentación de PowerPoint</vt:lpstr>
      <vt:lpstr>Presentación de PowerPoint</vt:lpstr>
      <vt:lpstr>Tratamiento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Infecciones Urinarias</dc:title>
  <dc:creator>pc</dc:creator>
  <cp:lastModifiedBy>Full name</cp:lastModifiedBy>
  <cp:revision>54</cp:revision>
  <dcterms:created xsi:type="dcterms:W3CDTF">2015-10-24T10:51:45Z</dcterms:created>
  <dcterms:modified xsi:type="dcterms:W3CDTF">2018-10-20T15:59:17Z</dcterms:modified>
</cp:coreProperties>
</file>