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497" r:id="rId3"/>
    <p:sldId id="503" r:id="rId4"/>
    <p:sldId id="504" r:id="rId5"/>
    <p:sldId id="506" r:id="rId6"/>
    <p:sldId id="507" r:id="rId7"/>
    <p:sldId id="508" r:id="rId8"/>
    <p:sldId id="363" r:id="rId9"/>
    <p:sldId id="409" r:id="rId10"/>
    <p:sldId id="406" r:id="rId11"/>
    <p:sldId id="410" r:id="rId12"/>
    <p:sldId id="408" r:id="rId13"/>
    <p:sldId id="411" r:id="rId14"/>
    <p:sldId id="407" r:id="rId15"/>
    <p:sldId id="463" r:id="rId16"/>
    <p:sldId id="518" r:id="rId17"/>
    <p:sldId id="512" r:id="rId18"/>
    <p:sldId id="513" r:id="rId19"/>
    <p:sldId id="514" r:id="rId20"/>
    <p:sldId id="515" r:id="rId21"/>
    <p:sldId id="516" r:id="rId22"/>
    <p:sldId id="517" r:id="rId23"/>
    <p:sldId id="415" r:id="rId24"/>
    <p:sldId id="510" r:id="rId25"/>
    <p:sldId id="466" r:id="rId26"/>
    <p:sldId id="422" r:id="rId27"/>
    <p:sldId id="287" r:id="rId28"/>
    <p:sldId id="288" r:id="rId29"/>
    <p:sldId id="289" r:id="rId30"/>
    <p:sldId id="307" r:id="rId31"/>
    <p:sldId id="290" r:id="rId32"/>
    <p:sldId id="292" r:id="rId33"/>
    <p:sldId id="295" r:id="rId34"/>
    <p:sldId id="297" r:id="rId35"/>
    <p:sldId id="299" r:id="rId36"/>
    <p:sldId id="301" r:id="rId37"/>
    <p:sldId id="302" r:id="rId38"/>
    <p:sldId id="303" r:id="rId39"/>
    <p:sldId id="304" r:id="rId40"/>
    <p:sldId id="305" r:id="rId41"/>
    <p:sldId id="511" r:id="rId42"/>
    <p:sldId id="467" r:id="rId43"/>
    <p:sldId id="468" r:id="rId44"/>
    <p:sldId id="493" r:id="rId45"/>
    <p:sldId id="494" r:id="rId46"/>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CC3399"/>
    <a:srgbClr val="FFFF99"/>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60" autoAdjust="0"/>
  </p:normalViewPr>
  <p:slideViewPr>
    <p:cSldViewPr>
      <p:cViewPr varScale="1">
        <p:scale>
          <a:sx n="83" d="100"/>
          <a:sy n="83" d="100"/>
        </p:scale>
        <p:origin x="1426" y="53"/>
      </p:cViewPr>
      <p:guideLst>
        <p:guide orient="horz" pos="2160"/>
        <p:guide pos="2880"/>
      </p:guideLst>
    </p:cSldViewPr>
  </p:slideViewPr>
  <p:notesTextViewPr>
    <p:cViewPr>
      <p:scale>
        <a:sx n="1" d="1"/>
        <a:sy n="1" d="1"/>
      </p:scale>
      <p:origin x="0" y="0"/>
    </p:cViewPr>
  </p:notesTextViewPr>
  <p:sorterViewPr>
    <p:cViewPr>
      <p:scale>
        <a:sx n="100" d="100"/>
        <a:sy n="100" d="100"/>
      </p:scale>
      <p:origin x="0" y="390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2A3551-3B72-47E0-B89A-DEC00F2FA30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s-AR"/>
        </a:p>
      </dgm:t>
    </dgm:pt>
    <dgm:pt modelId="{3DADE51C-F7D4-4432-9CF2-3A2740E88620}">
      <dgm:prSet custT="1"/>
      <dgm:spPr>
        <a:solidFill>
          <a:srgbClr val="FFFF00"/>
        </a:solidFill>
        <a:ln w="28575">
          <a:solidFill>
            <a:schemeClr val="tx1"/>
          </a:solidFill>
        </a:ln>
      </dgm:spPr>
      <dgm:t>
        <a:bodyPr/>
        <a:lstStyle/>
        <a:p>
          <a:pPr rtl="0"/>
          <a:r>
            <a:rPr lang="es-ES" sz="1800" b="1" dirty="0" smtClean="0">
              <a:effectLst/>
              <a:latin typeface="Arial Narrow" panose="020B0606020202030204" pitchFamily="34" charset="0"/>
            </a:rPr>
            <a:t>Agente infeccioso</a:t>
          </a:r>
          <a:endParaRPr lang="es-AR" sz="1800" b="1" dirty="0">
            <a:effectLst/>
            <a:latin typeface="Arial Narrow" panose="020B0606020202030204" pitchFamily="34" charset="0"/>
          </a:endParaRPr>
        </a:p>
      </dgm:t>
    </dgm:pt>
    <dgm:pt modelId="{B12B9D56-FC0A-44C0-BF61-F0E992B7F8B8}" type="parTrans" cxnId="{542619CC-5090-44F2-A1EE-42F2E6DD863C}">
      <dgm:prSet/>
      <dgm:spPr/>
      <dgm:t>
        <a:bodyPr/>
        <a:lstStyle/>
        <a:p>
          <a:endParaRPr lang="es-AR" sz="3600" b="1">
            <a:effectLst>
              <a:outerShdw blurRad="38100" dist="38100" dir="2700000" algn="tl">
                <a:srgbClr val="000000">
                  <a:alpha val="43137"/>
                </a:srgbClr>
              </a:outerShdw>
            </a:effectLst>
          </a:endParaRPr>
        </a:p>
      </dgm:t>
    </dgm:pt>
    <dgm:pt modelId="{571F3AF9-6DC3-4FEE-8DC1-0B0DA739B878}" type="sibTrans" cxnId="{542619CC-5090-44F2-A1EE-42F2E6DD863C}">
      <dgm:prSet custT="1"/>
      <dgm:spPr/>
      <dgm:t>
        <a:bodyPr/>
        <a:lstStyle/>
        <a:p>
          <a:endParaRPr lang="es-AR" sz="1200" b="1" dirty="0">
            <a:effectLst>
              <a:outerShdw blurRad="38100" dist="38100" dir="2700000" algn="tl">
                <a:srgbClr val="000000">
                  <a:alpha val="43137"/>
                </a:srgbClr>
              </a:outerShdw>
            </a:effectLst>
          </a:endParaRPr>
        </a:p>
      </dgm:t>
    </dgm:pt>
    <dgm:pt modelId="{1FDA96B0-7D95-490F-95BE-E90B652230C5}">
      <dgm:prSet custT="1"/>
      <dgm:spPr>
        <a:solidFill>
          <a:schemeClr val="accent2">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Puerta de salida</a:t>
          </a:r>
          <a:endParaRPr lang="es-AR" sz="1800" b="1" dirty="0">
            <a:effectLst/>
            <a:latin typeface="Arial Narrow" panose="020B0606020202030204" pitchFamily="34" charset="0"/>
          </a:endParaRPr>
        </a:p>
      </dgm:t>
    </dgm:pt>
    <dgm:pt modelId="{479C8545-2C6E-4B83-80FE-7215F5F2B530}" type="parTrans" cxnId="{6B334078-BA63-4169-B836-00ECBD07879D}">
      <dgm:prSet/>
      <dgm:spPr/>
      <dgm:t>
        <a:bodyPr/>
        <a:lstStyle/>
        <a:p>
          <a:endParaRPr lang="es-AR" sz="3600" b="1">
            <a:effectLst>
              <a:outerShdw blurRad="38100" dist="38100" dir="2700000" algn="tl">
                <a:srgbClr val="000000">
                  <a:alpha val="43137"/>
                </a:srgbClr>
              </a:outerShdw>
            </a:effectLst>
          </a:endParaRPr>
        </a:p>
      </dgm:t>
    </dgm:pt>
    <dgm:pt modelId="{450D1721-8AB8-495D-A9E8-F880BE17276C}" type="sibTrans" cxnId="{6B334078-BA63-4169-B836-00ECBD07879D}">
      <dgm:prSet custT="1"/>
      <dgm:spPr/>
      <dgm:t>
        <a:bodyPr/>
        <a:lstStyle/>
        <a:p>
          <a:endParaRPr lang="es-AR" sz="1200" b="1" dirty="0">
            <a:effectLst>
              <a:outerShdw blurRad="38100" dist="38100" dir="2700000" algn="tl">
                <a:srgbClr val="000000">
                  <a:alpha val="43137"/>
                </a:srgbClr>
              </a:outerShdw>
            </a:effectLst>
          </a:endParaRPr>
        </a:p>
      </dgm:t>
    </dgm:pt>
    <dgm:pt modelId="{9C54240F-45B3-426B-9285-40099347E389}">
      <dgm:prSet custT="1"/>
      <dgm:spPr>
        <a:solidFill>
          <a:schemeClr val="accent4">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Transmisión</a:t>
          </a:r>
          <a:endParaRPr lang="es-AR" sz="1800" b="1" dirty="0">
            <a:effectLst/>
            <a:latin typeface="Arial Narrow" panose="020B0606020202030204" pitchFamily="34" charset="0"/>
          </a:endParaRPr>
        </a:p>
      </dgm:t>
    </dgm:pt>
    <dgm:pt modelId="{F7E71228-266D-4111-A72D-4400E214BE7B}" type="parTrans" cxnId="{3C6E30DB-D677-4097-B58E-0E52AD56A513}">
      <dgm:prSet/>
      <dgm:spPr/>
      <dgm:t>
        <a:bodyPr/>
        <a:lstStyle/>
        <a:p>
          <a:endParaRPr lang="es-AR" sz="3600" b="1">
            <a:effectLst>
              <a:outerShdw blurRad="38100" dist="38100" dir="2700000" algn="tl">
                <a:srgbClr val="000000">
                  <a:alpha val="43137"/>
                </a:srgbClr>
              </a:outerShdw>
            </a:effectLst>
          </a:endParaRPr>
        </a:p>
      </dgm:t>
    </dgm:pt>
    <dgm:pt modelId="{37C7536A-B6C6-4E6A-8CC0-CD22E6DFAC65}" type="sibTrans" cxnId="{3C6E30DB-D677-4097-B58E-0E52AD56A513}">
      <dgm:prSet custT="1"/>
      <dgm:spPr/>
      <dgm:t>
        <a:bodyPr/>
        <a:lstStyle/>
        <a:p>
          <a:endParaRPr lang="es-AR" sz="1200" b="1" dirty="0">
            <a:effectLst>
              <a:outerShdw blurRad="38100" dist="38100" dir="2700000" algn="tl">
                <a:srgbClr val="000000">
                  <a:alpha val="43137"/>
                </a:srgbClr>
              </a:outerShdw>
            </a:effectLst>
          </a:endParaRPr>
        </a:p>
      </dgm:t>
    </dgm:pt>
    <dgm:pt modelId="{C5F87736-C762-4F7E-8E0A-0053B107A576}">
      <dgm:prSet custT="1"/>
      <dgm:spPr>
        <a:solidFill>
          <a:schemeClr val="accent6">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Puerta de entrada</a:t>
          </a:r>
          <a:endParaRPr lang="es-AR" sz="1800" b="1" dirty="0">
            <a:effectLst/>
            <a:latin typeface="Arial Narrow" panose="020B0606020202030204" pitchFamily="34" charset="0"/>
          </a:endParaRPr>
        </a:p>
      </dgm:t>
    </dgm:pt>
    <dgm:pt modelId="{4789D247-2771-4C2E-82FE-61CEC58CBD36}" type="parTrans" cxnId="{1B5AAD2A-77C1-4BA0-9895-DE4EA9D40454}">
      <dgm:prSet/>
      <dgm:spPr/>
      <dgm:t>
        <a:bodyPr/>
        <a:lstStyle/>
        <a:p>
          <a:endParaRPr lang="es-AR" sz="3600" b="1">
            <a:effectLst>
              <a:outerShdw blurRad="38100" dist="38100" dir="2700000" algn="tl">
                <a:srgbClr val="000000">
                  <a:alpha val="43137"/>
                </a:srgbClr>
              </a:outerShdw>
            </a:effectLst>
          </a:endParaRPr>
        </a:p>
      </dgm:t>
    </dgm:pt>
    <dgm:pt modelId="{F78BA151-F2B5-4F35-A54D-666117418874}" type="sibTrans" cxnId="{1B5AAD2A-77C1-4BA0-9895-DE4EA9D40454}">
      <dgm:prSet custT="1"/>
      <dgm:spPr/>
      <dgm:t>
        <a:bodyPr/>
        <a:lstStyle/>
        <a:p>
          <a:endParaRPr lang="es-AR" sz="1200" b="1" dirty="0">
            <a:effectLst>
              <a:outerShdw blurRad="38100" dist="38100" dir="2700000" algn="tl">
                <a:srgbClr val="000000">
                  <a:alpha val="43137"/>
                </a:srgbClr>
              </a:outerShdw>
            </a:effectLst>
          </a:endParaRPr>
        </a:p>
      </dgm:t>
    </dgm:pt>
    <dgm:pt modelId="{39E05DA5-D56D-4543-BD01-E0D964E5385A}">
      <dgm:prSet custT="1"/>
      <dgm:spPr>
        <a:solidFill>
          <a:schemeClr val="accent1">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Huésped</a:t>
          </a:r>
          <a:endParaRPr lang="es-AR" sz="1800" b="1" dirty="0">
            <a:effectLst/>
            <a:latin typeface="Arial Narrow" panose="020B0606020202030204" pitchFamily="34" charset="0"/>
          </a:endParaRPr>
        </a:p>
      </dgm:t>
    </dgm:pt>
    <dgm:pt modelId="{A66445B0-7D82-45A0-B875-14904726EF25}" type="parTrans" cxnId="{7169F230-1CAE-4512-B9EE-111A833888BA}">
      <dgm:prSet/>
      <dgm:spPr/>
      <dgm:t>
        <a:bodyPr/>
        <a:lstStyle/>
        <a:p>
          <a:endParaRPr lang="es-AR" sz="3600" b="1">
            <a:effectLst>
              <a:outerShdw blurRad="38100" dist="38100" dir="2700000" algn="tl">
                <a:srgbClr val="000000">
                  <a:alpha val="43137"/>
                </a:srgbClr>
              </a:outerShdw>
            </a:effectLst>
          </a:endParaRPr>
        </a:p>
      </dgm:t>
    </dgm:pt>
    <dgm:pt modelId="{880531AC-DCD5-45DB-912C-E7C887692D99}" type="sibTrans" cxnId="{7169F230-1CAE-4512-B9EE-111A833888BA}">
      <dgm:prSet custT="1"/>
      <dgm:spPr>
        <a:solidFill>
          <a:schemeClr val="accent1">
            <a:lumMod val="75000"/>
          </a:schemeClr>
        </a:solidFill>
      </dgm:spPr>
      <dgm:t>
        <a:bodyPr/>
        <a:lstStyle/>
        <a:p>
          <a:endParaRPr lang="es-AR" sz="1200" b="1" dirty="0">
            <a:effectLst>
              <a:outerShdw blurRad="38100" dist="38100" dir="2700000" algn="tl">
                <a:srgbClr val="000000">
                  <a:alpha val="43137"/>
                </a:srgbClr>
              </a:outerShdw>
            </a:effectLst>
          </a:endParaRPr>
        </a:p>
      </dgm:t>
    </dgm:pt>
    <dgm:pt modelId="{F4ABDB49-4460-4617-8A9C-1A96267A91E8}">
      <dgm:prSet custT="1"/>
      <dgm:spPr>
        <a:solidFill>
          <a:schemeClr val="accent3">
            <a:lumMod val="60000"/>
            <a:lumOff val="40000"/>
          </a:schemeClr>
        </a:solidFill>
        <a:ln w="28575">
          <a:solidFill>
            <a:schemeClr val="tx1"/>
          </a:solidFill>
        </a:ln>
      </dgm:spPr>
      <dgm:t>
        <a:bodyPr/>
        <a:lstStyle/>
        <a:p>
          <a:pPr rtl="0"/>
          <a:r>
            <a:rPr lang="es-AR" sz="1800" b="1" dirty="0" smtClean="0">
              <a:effectLst/>
              <a:latin typeface="Arial Narrow" panose="020B0606020202030204" pitchFamily="34" charset="0"/>
            </a:rPr>
            <a:t>Reservorio</a:t>
          </a:r>
        </a:p>
      </dgm:t>
    </dgm:pt>
    <dgm:pt modelId="{FE163E9F-16DA-4E3E-B544-4323F12688A6}" type="sibTrans" cxnId="{3E2DE4A3-18C3-45B3-9442-0F37C9F1748B}">
      <dgm:prSet custT="1"/>
      <dgm:spPr/>
      <dgm:t>
        <a:bodyPr/>
        <a:lstStyle/>
        <a:p>
          <a:endParaRPr lang="es-AR" sz="1200" b="1" dirty="0">
            <a:effectLst>
              <a:outerShdw blurRad="38100" dist="38100" dir="2700000" algn="tl">
                <a:srgbClr val="000000">
                  <a:alpha val="43137"/>
                </a:srgbClr>
              </a:outerShdw>
            </a:effectLst>
          </a:endParaRPr>
        </a:p>
      </dgm:t>
    </dgm:pt>
    <dgm:pt modelId="{2CBA51D0-C6F3-4174-9350-2F0C4BBC90A6}" type="parTrans" cxnId="{3E2DE4A3-18C3-45B3-9442-0F37C9F1748B}">
      <dgm:prSet/>
      <dgm:spPr/>
      <dgm:t>
        <a:bodyPr/>
        <a:lstStyle/>
        <a:p>
          <a:endParaRPr lang="es-AR" sz="3600" b="1">
            <a:effectLst>
              <a:outerShdw blurRad="38100" dist="38100" dir="2700000" algn="tl">
                <a:srgbClr val="000000">
                  <a:alpha val="43137"/>
                </a:srgbClr>
              </a:outerShdw>
            </a:effectLst>
          </a:endParaRPr>
        </a:p>
      </dgm:t>
    </dgm:pt>
    <dgm:pt modelId="{F6A0751F-0F6C-4544-AA8C-B4DD22EDC73F}" type="pres">
      <dgm:prSet presAssocID="{FF2A3551-3B72-47E0-B89A-DEC00F2FA304}" presName="cycle" presStyleCnt="0">
        <dgm:presLayoutVars>
          <dgm:dir/>
          <dgm:resizeHandles val="exact"/>
        </dgm:presLayoutVars>
      </dgm:prSet>
      <dgm:spPr/>
      <dgm:t>
        <a:bodyPr/>
        <a:lstStyle/>
        <a:p>
          <a:endParaRPr lang="es-AR"/>
        </a:p>
      </dgm:t>
    </dgm:pt>
    <dgm:pt modelId="{BBA4BABA-1183-4CAE-B1EE-D7D8071B7114}" type="pres">
      <dgm:prSet presAssocID="{3DADE51C-F7D4-4432-9CF2-3A2740E88620}" presName="dummy" presStyleCnt="0"/>
      <dgm:spPr/>
    </dgm:pt>
    <dgm:pt modelId="{FFE9BBFE-8FE7-4CD1-BEFE-ABA8ECA72A25}" type="pres">
      <dgm:prSet presAssocID="{3DADE51C-F7D4-4432-9CF2-3A2740E88620}" presName="node" presStyleLbl="revTx" presStyleIdx="0" presStyleCnt="6" custScaleX="135644" custScaleY="65255">
        <dgm:presLayoutVars>
          <dgm:bulletEnabled val="1"/>
        </dgm:presLayoutVars>
      </dgm:prSet>
      <dgm:spPr/>
      <dgm:t>
        <a:bodyPr/>
        <a:lstStyle/>
        <a:p>
          <a:endParaRPr lang="es-AR"/>
        </a:p>
      </dgm:t>
    </dgm:pt>
    <dgm:pt modelId="{338C03D9-065C-4D59-883F-B2C405177238}" type="pres">
      <dgm:prSet presAssocID="{571F3AF9-6DC3-4FEE-8DC1-0B0DA739B878}" presName="sibTrans" presStyleLbl="node1" presStyleIdx="0" presStyleCnt="6"/>
      <dgm:spPr/>
      <dgm:t>
        <a:bodyPr/>
        <a:lstStyle/>
        <a:p>
          <a:endParaRPr lang="es-AR"/>
        </a:p>
      </dgm:t>
    </dgm:pt>
    <dgm:pt modelId="{0EB86BB4-C7DE-4474-A3C3-CA04D1A38EBF}" type="pres">
      <dgm:prSet presAssocID="{F4ABDB49-4460-4617-8A9C-1A96267A91E8}" presName="dummy" presStyleCnt="0"/>
      <dgm:spPr/>
    </dgm:pt>
    <dgm:pt modelId="{1DB9BA66-9F5B-4357-BC70-0050AFEAACC5}" type="pres">
      <dgm:prSet presAssocID="{F4ABDB49-4460-4617-8A9C-1A96267A91E8}" presName="node" presStyleLbl="revTx" presStyleIdx="1" presStyleCnt="6" custScaleX="136080" custScaleY="62143" custRadScaleRad="101373" custRadScaleInc="-12291">
        <dgm:presLayoutVars>
          <dgm:bulletEnabled val="1"/>
        </dgm:presLayoutVars>
      </dgm:prSet>
      <dgm:spPr/>
      <dgm:t>
        <a:bodyPr/>
        <a:lstStyle/>
        <a:p>
          <a:endParaRPr lang="es-AR"/>
        </a:p>
      </dgm:t>
    </dgm:pt>
    <dgm:pt modelId="{8F14CB5B-4BC2-4593-84D5-360ED528EA65}" type="pres">
      <dgm:prSet presAssocID="{FE163E9F-16DA-4E3E-B544-4323F12688A6}" presName="sibTrans" presStyleLbl="node1" presStyleIdx="1" presStyleCnt="6"/>
      <dgm:spPr/>
      <dgm:t>
        <a:bodyPr/>
        <a:lstStyle/>
        <a:p>
          <a:endParaRPr lang="es-AR"/>
        </a:p>
      </dgm:t>
    </dgm:pt>
    <dgm:pt modelId="{4270D550-7E24-4446-ACDE-C1C98EA16D80}" type="pres">
      <dgm:prSet presAssocID="{1FDA96B0-7D95-490F-95BE-E90B652230C5}" presName="dummy" presStyleCnt="0"/>
      <dgm:spPr/>
    </dgm:pt>
    <dgm:pt modelId="{CB9A8EC9-63B5-4625-9DE6-C3F16BEAF759}" type="pres">
      <dgm:prSet presAssocID="{1FDA96B0-7D95-490F-95BE-E90B652230C5}" presName="node" presStyleLbl="revTx" presStyleIdx="2" presStyleCnt="6" custScaleX="140524" custScaleY="59030" custRadScaleRad="106451" custRadScaleInc="-27778">
        <dgm:presLayoutVars>
          <dgm:bulletEnabled val="1"/>
        </dgm:presLayoutVars>
      </dgm:prSet>
      <dgm:spPr/>
      <dgm:t>
        <a:bodyPr/>
        <a:lstStyle/>
        <a:p>
          <a:endParaRPr lang="es-AR"/>
        </a:p>
      </dgm:t>
    </dgm:pt>
    <dgm:pt modelId="{BBFB78D4-7752-4D6F-924C-664A1971CC45}" type="pres">
      <dgm:prSet presAssocID="{450D1721-8AB8-495D-A9E8-F880BE17276C}" presName="sibTrans" presStyleLbl="node1" presStyleIdx="2" presStyleCnt="6"/>
      <dgm:spPr/>
      <dgm:t>
        <a:bodyPr/>
        <a:lstStyle/>
        <a:p>
          <a:endParaRPr lang="es-AR"/>
        </a:p>
      </dgm:t>
    </dgm:pt>
    <dgm:pt modelId="{9E42AD52-2AE8-429A-958A-F2A8A4C69A15}" type="pres">
      <dgm:prSet presAssocID="{9C54240F-45B3-426B-9285-40099347E389}" presName="dummy" presStyleCnt="0"/>
      <dgm:spPr/>
    </dgm:pt>
    <dgm:pt modelId="{19EDD78C-2E27-454D-9A54-6C256D0C23E2}" type="pres">
      <dgm:prSet presAssocID="{9C54240F-45B3-426B-9285-40099347E389}" presName="node" presStyleLbl="revTx" presStyleIdx="3" presStyleCnt="6" custScaleX="129078" custScaleY="60701" custRadScaleRad="102663" custRadScaleInc="12408">
        <dgm:presLayoutVars>
          <dgm:bulletEnabled val="1"/>
        </dgm:presLayoutVars>
      </dgm:prSet>
      <dgm:spPr/>
      <dgm:t>
        <a:bodyPr/>
        <a:lstStyle/>
        <a:p>
          <a:endParaRPr lang="es-AR"/>
        </a:p>
      </dgm:t>
    </dgm:pt>
    <dgm:pt modelId="{417217E7-3582-40B5-B2D8-C8FE63C890A1}" type="pres">
      <dgm:prSet presAssocID="{37C7536A-B6C6-4E6A-8CC0-CD22E6DFAC65}" presName="sibTrans" presStyleLbl="node1" presStyleIdx="3" presStyleCnt="6"/>
      <dgm:spPr/>
      <dgm:t>
        <a:bodyPr/>
        <a:lstStyle/>
        <a:p>
          <a:endParaRPr lang="es-AR"/>
        </a:p>
      </dgm:t>
    </dgm:pt>
    <dgm:pt modelId="{ABD777EC-4433-4954-AD19-0E971563364D}" type="pres">
      <dgm:prSet presAssocID="{C5F87736-C762-4F7E-8E0A-0053B107A576}" presName="dummy" presStyleCnt="0"/>
      <dgm:spPr/>
    </dgm:pt>
    <dgm:pt modelId="{D6B08621-7CBB-46EA-9E0C-90FC15BFD3BF}" type="pres">
      <dgm:prSet presAssocID="{C5F87736-C762-4F7E-8E0A-0053B107A576}" presName="node" presStyleLbl="revTx" presStyleIdx="4" presStyleCnt="6" custScaleX="137182" custScaleY="65194" custRadScaleRad="100057" custRadScaleInc="9710">
        <dgm:presLayoutVars>
          <dgm:bulletEnabled val="1"/>
        </dgm:presLayoutVars>
      </dgm:prSet>
      <dgm:spPr/>
      <dgm:t>
        <a:bodyPr/>
        <a:lstStyle/>
        <a:p>
          <a:endParaRPr lang="es-AR"/>
        </a:p>
      </dgm:t>
    </dgm:pt>
    <dgm:pt modelId="{7FC76F3E-414D-4CA0-ACF7-86CEC7424978}" type="pres">
      <dgm:prSet presAssocID="{F78BA151-F2B5-4F35-A54D-666117418874}" presName="sibTrans" presStyleLbl="node1" presStyleIdx="4" presStyleCnt="6"/>
      <dgm:spPr/>
      <dgm:t>
        <a:bodyPr/>
        <a:lstStyle/>
        <a:p>
          <a:endParaRPr lang="es-AR"/>
        </a:p>
      </dgm:t>
    </dgm:pt>
    <dgm:pt modelId="{BB2E560E-CED6-4EB7-BF4B-8FB132B0C555}" type="pres">
      <dgm:prSet presAssocID="{39E05DA5-D56D-4543-BD01-E0D964E5385A}" presName="dummy" presStyleCnt="0"/>
      <dgm:spPr/>
    </dgm:pt>
    <dgm:pt modelId="{3B148855-2026-40DE-BF62-68D33B5CC4BA}" type="pres">
      <dgm:prSet presAssocID="{39E05DA5-D56D-4543-BD01-E0D964E5385A}" presName="node" presStyleLbl="revTx" presStyleIdx="5" presStyleCnt="6" custScaleX="122620" custScaleY="65255" custRadScaleRad="101310" custRadScaleInc="-20363">
        <dgm:presLayoutVars>
          <dgm:bulletEnabled val="1"/>
        </dgm:presLayoutVars>
      </dgm:prSet>
      <dgm:spPr/>
      <dgm:t>
        <a:bodyPr/>
        <a:lstStyle/>
        <a:p>
          <a:endParaRPr lang="es-AR"/>
        </a:p>
      </dgm:t>
    </dgm:pt>
    <dgm:pt modelId="{0402F212-8010-4D19-AAF8-8FBD1B39D348}" type="pres">
      <dgm:prSet presAssocID="{880531AC-DCD5-45DB-912C-E7C887692D99}" presName="sibTrans" presStyleLbl="node1" presStyleIdx="5" presStyleCnt="6"/>
      <dgm:spPr/>
      <dgm:t>
        <a:bodyPr/>
        <a:lstStyle/>
        <a:p>
          <a:endParaRPr lang="es-AR"/>
        </a:p>
      </dgm:t>
    </dgm:pt>
  </dgm:ptLst>
  <dgm:cxnLst>
    <dgm:cxn modelId="{FD7EC877-8C53-41F1-BDCB-001B0902F7B1}" type="presOf" srcId="{FE163E9F-16DA-4E3E-B544-4323F12688A6}" destId="{8F14CB5B-4BC2-4593-84D5-360ED528EA65}" srcOrd="0" destOrd="0" presId="urn:microsoft.com/office/officeart/2005/8/layout/cycle1"/>
    <dgm:cxn modelId="{7E410246-6603-4BA1-A7D4-87F8CF616FFD}" type="presOf" srcId="{39E05DA5-D56D-4543-BD01-E0D964E5385A}" destId="{3B148855-2026-40DE-BF62-68D33B5CC4BA}" srcOrd="0" destOrd="0" presId="urn:microsoft.com/office/officeart/2005/8/layout/cycle1"/>
    <dgm:cxn modelId="{BDB000AD-0540-4B3F-8B2A-C59DFFA16771}" type="presOf" srcId="{C5F87736-C762-4F7E-8E0A-0053B107A576}" destId="{D6B08621-7CBB-46EA-9E0C-90FC15BFD3BF}" srcOrd="0" destOrd="0" presId="urn:microsoft.com/office/officeart/2005/8/layout/cycle1"/>
    <dgm:cxn modelId="{1B5AAD2A-77C1-4BA0-9895-DE4EA9D40454}" srcId="{FF2A3551-3B72-47E0-B89A-DEC00F2FA304}" destId="{C5F87736-C762-4F7E-8E0A-0053B107A576}" srcOrd="4" destOrd="0" parTransId="{4789D247-2771-4C2E-82FE-61CEC58CBD36}" sibTransId="{F78BA151-F2B5-4F35-A54D-666117418874}"/>
    <dgm:cxn modelId="{E8E96598-7135-489D-9DB5-638953B22B8A}" type="presOf" srcId="{1FDA96B0-7D95-490F-95BE-E90B652230C5}" destId="{CB9A8EC9-63B5-4625-9DE6-C3F16BEAF759}" srcOrd="0" destOrd="0" presId="urn:microsoft.com/office/officeart/2005/8/layout/cycle1"/>
    <dgm:cxn modelId="{8609398B-06CA-4797-8861-9C57B9CB75E7}" type="presOf" srcId="{9C54240F-45B3-426B-9285-40099347E389}" destId="{19EDD78C-2E27-454D-9A54-6C256D0C23E2}" srcOrd="0" destOrd="0" presId="urn:microsoft.com/office/officeart/2005/8/layout/cycle1"/>
    <dgm:cxn modelId="{542619CC-5090-44F2-A1EE-42F2E6DD863C}" srcId="{FF2A3551-3B72-47E0-B89A-DEC00F2FA304}" destId="{3DADE51C-F7D4-4432-9CF2-3A2740E88620}" srcOrd="0" destOrd="0" parTransId="{B12B9D56-FC0A-44C0-BF61-F0E992B7F8B8}" sibTransId="{571F3AF9-6DC3-4FEE-8DC1-0B0DA739B878}"/>
    <dgm:cxn modelId="{438EC27A-656C-4D71-A9AC-468DEF7550B6}" type="presOf" srcId="{F78BA151-F2B5-4F35-A54D-666117418874}" destId="{7FC76F3E-414D-4CA0-ACF7-86CEC7424978}" srcOrd="0" destOrd="0" presId="urn:microsoft.com/office/officeart/2005/8/layout/cycle1"/>
    <dgm:cxn modelId="{2290B6D6-706A-4E66-B22A-E9AD58ED3599}" type="presOf" srcId="{37C7536A-B6C6-4E6A-8CC0-CD22E6DFAC65}" destId="{417217E7-3582-40B5-B2D8-C8FE63C890A1}" srcOrd="0" destOrd="0" presId="urn:microsoft.com/office/officeart/2005/8/layout/cycle1"/>
    <dgm:cxn modelId="{7CFD63A1-4884-42E0-B2EA-60CC46E00CD2}" type="presOf" srcId="{F4ABDB49-4460-4617-8A9C-1A96267A91E8}" destId="{1DB9BA66-9F5B-4357-BC70-0050AFEAACC5}" srcOrd="0" destOrd="0" presId="urn:microsoft.com/office/officeart/2005/8/layout/cycle1"/>
    <dgm:cxn modelId="{7169F230-1CAE-4512-B9EE-111A833888BA}" srcId="{FF2A3551-3B72-47E0-B89A-DEC00F2FA304}" destId="{39E05DA5-D56D-4543-BD01-E0D964E5385A}" srcOrd="5" destOrd="0" parTransId="{A66445B0-7D82-45A0-B875-14904726EF25}" sibTransId="{880531AC-DCD5-45DB-912C-E7C887692D99}"/>
    <dgm:cxn modelId="{F6EBFC60-69DD-49D9-A991-2BA6ABAE01C7}" type="presOf" srcId="{571F3AF9-6DC3-4FEE-8DC1-0B0DA739B878}" destId="{338C03D9-065C-4D59-883F-B2C405177238}" srcOrd="0" destOrd="0" presId="urn:microsoft.com/office/officeart/2005/8/layout/cycle1"/>
    <dgm:cxn modelId="{6B334078-BA63-4169-B836-00ECBD07879D}" srcId="{FF2A3551-3B72-47E0-B89A-DEC00F2FA304}" destId="{1FDA96B0-7D95-490F-95BE-E90B652230C5}" srcOrd="2" destOrd="0" parTransId="{479C8545-2C6E-4B83-80FE-7215F5F2B530}" sibTransId="{450D1721-8AB8-495D-A9E8-F880BE17276C}"/>
    <dgm:cxn modelId="{84574E21-3F25-4E83-BA42-11E9ED99132B}" type="presOf" srcId="{FF2A3551-3B72-47E0-B89A-DEC00F2FA304}" destId="{F6A0751F-0F6C-4544-AA8C-B4DD22EDC73F}" srcOrd="0" destOrd="0" presId="urn:microsoft.com/office/officeart/2005/8/layout/cycle1"/>
    <dgm:cxn modelId="{46A7856C-AD6B-4B06-A997-4398ACB548F6}" type="presOf" srcId="{3DADE51C-F7D4-4432-9CF2-3A2740E88620}" destId="{FFE9BBFE-8FE7-4CD1-BEFE-ABA8ECA72A25}" srcOrd="0" destOrd="0" presId="urn:microsoft.com/office/officeart/2005/8/layout/cycle1"/>
    <dgm:cxn modelId="{3E2DE4A3-18C3-45B3-9442-0F37C9F1748B}" srcId="{FF2A3551-3B72-47E0-B89A-DEC00F2FA304}" destId="{F4ABDB49-4460-4617-8A9C-1A96267A91E8}" srcOrd="1" destOrd="0" parTransId="{2CBA51D0-C6F3-4174-9350-2F0C4BBC90A6}" sibTransId="{FE163E9F-16DA-4E3E-B544-4323F12688A6}"/>
    <dgm:cxn modelId="{279C3BBC-B26F-433C-9F77-68400DB45C15}" type="presOf" srcId="{450D1721-8AB8-495D-A9E8-F880BE17276C}" destId="{BBFB78D4-7752-4D6F-924C-664A1971CC45}" srcOrd="0" destOrd="0" presId="urn:microsoft.com/office/officeart/2005/8/layout/cycle1"/>
    <dgm:cxn modelId="{3C6E30DB-D677-4097-B58E-0E52AD56A513}" srcId="{FF2A3551-3B72-47E0-B89A-DEC00F2FA304}" destId="{9C54240F-45B3-426B-9285-40099347E389}" srcOrd="3" destOrd="0" parTransId="{F7E71228-266D-4111-A72D-4400E214BE7B}" sibTransId="{37C7536A-B6C6-4E6A-8CC0-CD22E6DFAC65}"/>
    <dgm:cxn modelId="{F769907B-ABE3-4501-8199-B27A92176E61}" type="presOf" srcId="{880531AC-DCD5-45DB-912C-E7C887692D99}" destId="{0402F212-8010-4D19-AAF8-8FBD1B39D348}" srcOrd="0" destOrd="0" presId="urn:microsoft.com/office/officeart/2005/8/layout/cycle1"/>
    <dgm:cxn modelId="{93B1230C-12E3-44CF-9462-A63B7B378B23}" type="presParOf" srcId="{F6A0751F-0F6C-4544-AA8C-B4DD22EDC73F}" destId="{BBA4BABA-1183-4CAE-B1EE-D7D8071B7114}" srcOrd="0" destOrd="0" presId="urn:microsoft.com/office/officeart/2005/8/layout/cycle1"/>
    <dgm:cxn modelId="{53D03F4B-F66D-4648-B239-9A32FB024656}" type="presParOf" srcId="{F6A0751F-0F6C-4544-AA8C-B4DD22EDC73F}" destId="{FFE9BBFE-8FE7-4CD1-BEFE-ABA8ECA72A25}" srcOrd="1" destOrd="0" presId="urn:microsoft.com/office/officeart/2005/8/layout/cycle1"/>
    <dgm:cxn modelId="{3410B183-EACD-405D-B609-3794FDDCC36C}" type="presParOf" srcId="{F6A0751F-0F6C-4544-AA8C-B4DD22EDC73F}" destId="{338C03D9-065C-4D59-883F-B2C405177238}" srcOrd="2" destOrd="0" presId="urn:microsoft.com/office/officeart/2005/8/layout/cycle1"/>
    <dgm:cxn modelId="{A7940879-6075-4440-ABC0-63A157F895C5}" type="presParOf" srcId="{F6A0751F-0F6C-4544-AA8C-B4DD22EDC73F}" destId="{0EB86BB4-C7DE-4474-A3C3-CA04D1A38EBF}" srcOrd="3" destOrd="0" presId="urn:microsoft.com/office/officeart/2005/8/layout/cycle1"/>
    <dgm:cxn modelId="{2C1FFA72-DAD4-4EBD-B907-4CE0FEBA66E6}" type="presParOf" srcId="{F6A0751F-0F6C-4544-AA8C-B4DD22EDC73F}" destId="{1DB9BA66-9F5B-4357-BC70-0050AFEAACC5}" srcOrd="4" destOrd="0" presId="urn:microsoft.com/office/officeart/2005/8/layout/cycle1"/>
    <dgm:cxn modelId="{975CBAD9-9943-4DAB-AC5C-D1A7C4BE162F}" type="presParOf" srcId="{F6A0751F-0F6C-4544-AA8C-B4DD22EDC73F}" destId="{8F14CB5B-4BC2-4593-84D5-360ED528EA65}" srcOrd="5" destOrd="0" presId="urn:microsoft.com/office/officeart/2005/8/layout/cycle1"/>
    <dgm:cxn modelId="{E5C8EFE4-799F-48B6-B14B-121C4FA73D27}" type="presParOf" srcId="{F6A0751F-0F6C-4544-AA8C-B4DD22EDC73F}" destId="{4270D550-7E24-4446-ACDE-C1C98EA16D80}" srcOrd="6" destOrd="0" presId="urn:microsoft.com/office/officeart/2005/8/layout/cycle1"/>
    <dgm:cxn modelId="{7E846D13-3E9C-4F6A-AE3B-CBE6FA2B8E74}" type="presParOf" srcId="{F6A0751F-0F6C-4544-AA8C-B4DD22EDC73F}" destId="{CB9A8EC9-63B5-4625-9DE6-C3F16BEAF759}" srcOrd="7" destOrd="0" presId="urn:microsoft.com/office/officeart/2005/8/layout/cycle1"/>
    <dgm:cxn modelId="{40D804D3-7207-4658-91A4-903747C73DA8}" type="presParOf" srcId="{F6A0751F-0F6C-4544-AA8C-B4DD22EDC73F}" destId="{BBFB78D4-7752-4D6F-924C-664A1971CC45}" srcOrd="8" destOrd="0" presId="urn:microsoft.com/office/officeart/2005/8/layout/cycle1"/>
    <dgm:cxn modelId="{FBC4A9B5-2E15-4944-B3C5-C8E8D0C1023A}" type="presParOf" srcId="{F6A0751F-0F6C-4544-AA8C-B4DD22EDC73F}" destId="{9E42AD52-2AE8-429A-958A-F2A8A4C69A15}" srcOrd="9" destOrd="0" presId="urn:microsoft.com/office/officeart/2005/8/layout/cycle1"/>
    <dgm:cxn modelId="{FC45478B-70C3-4D1C-A82F-515529280E9D}" type="presParOf" srcId="{F6A0751F-0F6C-4544-AA8C-B4DD22EDC73F}" destId="{19EDD78C-2E27-454D-9A54-6C256D0C23E2}" srcOrd="10" destOrd="0" presId="urn:microsoft.com/office/officeart/2005/8/layout/cycle1"/>
    <dgm:cxn modelId="{7D8D4356-E285-4905-8610-F8C2932EB7FD}" type="presParOf" srcId="{F6A0751F-0F6C-4544-AA8C-B4DD22EDC73F}" destId="{417217E7-3582-40B5-B2D8-C8FE63C890A1}" srcOrd="11" destOrd="0" presId="urn:microsoft.com/office/officeart/2005/8/layout/cycle1"/>
    <dgm:cxn modelId="{06C50DDA-EBBD-4C29-89F5-967E48D0C531}" type="presParOf" srcId="{F6A0751F-0F6C-4544-AA8C-B4DD22EDC73F}" destId="{ABD777EC-4433-4954-AD19-0E971563364D}" srcOrd="12" destOrd="0" presId="urn:microsoft.com/office/officeart/2005/8/layout/cycle1"/>
    <dgm:cxn modelId="{4026A8BA-C3CF-455E-BBDE-75DB06D9E8DB}" type="presParOf" srcId="{F6A0751F-0F6C-4544-AA8C-B4DD22EDC73F}" destId="{D6B08621-7CBB-46EA-9E0C-90FC15BFD3BF}" srcOrd="13" destOrd="0" presId="urn:microsoft.com/office/officeart/2005/8/layout/cycle1"/>
    <dgm:cxn modelId="{288D32D0-66F7-458B-86EB-30F1128660DC}" type="presParOf" srcId="{F6A0751F-0F6C-4544-AA8C-B4DD22EDC73F}" destId="{7FC76F3E-414D-4CA0-ACF7-86CEC7424978}" srcOrd="14" destOrd="0" presId="urn:microsoft.com/office/officeart/2005/8/layout/cycle1"/>
    <dgm:cxn modelId="{71107805-96DA-4CED-8F16-682E80C90D88}" type="presParOf" srcId="{F6A0751F-0F6C-4544-AA8C-B4DD22EDC73F}" destId="{BB2E560E-CED6-4EB7-BF4B-8FB132B0C555}" srcOrd="15" destOrd="0" presId="urn:microsoft.com/office/officeart/2005/8/layout/cycle1"/>
    <dgm:cxn modelId="{328EE3E0-27D0-44C3-A722-7C50DD2D3DB5}" type="presParOf" srcId="{F6A0751F-0F6C-4544-AA8C-B4DD22EDC73F}" destId="{3B148855-2026-40DE-BF62-68D33B5CC4BA}" srcOrd="16" destOrd="0" presId="urn:microsoft.com/office/officeart/2005/8/layout/cycle1"/>
    <dgm:cxn modelId="{EB90514E-E23F-4410-A091-6EF1182AD565}" type="presParOf" srcId="{F6A0751F-0F6C-4544-AA8C-B4DD22EDC73F}" destId="{0402F212-8010-4D19-AAF8-8FBD1B39D348}"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2A3551-3B72-47E0-B89A-DEC00F2FA30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s-AR"/>
        </a:p>
      </dgm:t>
    </dgm:pt>
    <dgm:pt modelId="{3DADE51C-F7D4-4432-9CF2-3A2740E88620}">
      <dgm:prSet custT="1"/>
      <dgm:spPr>
        <a:solidFill>
          <a:srgbClr val="FFFF00"/>
        </a:solidFill>
        <a:ln w="28575">
          <a:solidFill>
            <a:schemeClr val="tx1"/>
          </a:solidFill>
        </a:ln>
      </dgm:spPr>
      <dgm:t>
        <a:bodyPr/>
        <a:lstStyle/>
        <a:p>
          <a:pPr rtl="0"/>
          <a:endParaRPr lang="es-ES" sz="1800" b="1" dirty="0" smtClean="0">
            <a:effectLst/>
            <a:latin typeface="Arial Narrow" panose="020B0606020202030204" pitchFamily="34" charset="0"/>
          </a:endParaRPr>
        </a:p>
        <a:p>
          <a:pPr rtl="0"/>
          <a:r>
            <a:rPr lang="es-ES" sz="1800" b="1" u="sng" dirty="0" smtClean="0">
              <a:effectLst/>
              <a:latin typeface="Arial Narrow" panose="020B0606020202030204" pitchFamily="34" charset="0"/>
            </a:rPr>
            <a:t>Agente</a:t>
          </a:r>
        </a:p>
        <a:p>
          <a:pPr rtl="0"/>
          <a:r>
            <a:rPr lang="es-ES" sz="1600" b="1" dirty="0" smtClean="0">
              <a:effectLst/>
              <a:latin typeface="Arial Narrow" panose="020B0606020202030204" pitchFamily="34" charset="0"/>
            </a:rPr>
            <a:t>Virus de la fiebre amarilla</a:t>
          </a:r>
          <a:endParaRPr lang="es-ES" sz="1800" b="1" dirty="0" smtClean="0">
            <a:effectLst/>
            <a:latin typeface="Arial Narrow" panose="020B0606020202030204" pitchFamily="34" charset="0"/>
          </a:endParaRPr>
        </a:p>
        <a:p>
          <a:pPr rtl="0"/>
          <a:endParaRPr lang="es-AR" sz="1800" b="1" dirty="0">
            <a:effectLst/>
            <a:latin typeface="Arial Narrow" panose="020B0606020202030204" pitchFamily="34" charset="0"/>
          </a:endParaRPr>
        </a:p>
      </dgm:t>
    </dgm:pt>
    <dgm:pt modelId="{B12B9D56-FC0A-44C0-BF61-F0E992B7F8B8}" type="parTrans" cxnId="{542619CC-5090-44F2-A1EE-42F2E6DD863C}">
      <dgm:prSet/>
      <dgm:spPr/>
      <dgm:t>
        <a:bodyPr/>
        <a:lstStyle/>
        <a:p>
          <a:endParaRPr lang="es-AR" sz="3600" b="1">
            <a:effectLst>
              <a:outerShdw blurRad="38100" dist="38100" dir="2700000" algn="tl">
                <a:srgbClr val="000000">
                  <a:alpha val="43137"/>
                </a:srgbClr>
              </a:outerShdw>
            </a:effectLst>
          </a:endParaRPr>
        </a:p>
      </dgm:t>
    </dgm:pt>
    <dgm:pt modelId="{571F3AF9-6DC3-4FEE-8DC1-0B0DA739B878}" type="sibTrans" cxnId="{542619CC-5090-44F2-A1EE-42F2E6DD863C}">
      <dgm:prSet custT="1"/>
      <dgm:spPr/>
      <dgm:t>
        <a:bodyPr/>
        <a:lstStyle/>
        <a:p>
          <a:endParaRPr lang="es-AR" sz="1200" b="1" dirty="0">
            <a:effectLst>
              <a:outerShdw blurRad="38100" dist="38100" dir="2700000" algn="tl">
                <a:srgbClr val="000000">
                  <a:alpha val="43137"/>
                </a:srgbClr>
              </a:outerShdw>
            </a:effectLst>
          </a:endParaRPr>
        </a:p>
      </dgm:t>
    </dgm:pt>
    <dgm:pt modelId="{1FDA96B0-7D95-490F-95BE-E90B652230C5}">
      <dgm:prSet custT="1"/>
      <dgm:spPr>
        <a:solidFill>
          <a:schemeClr val="accent2">
            <a:lumMod val="40000"/>
            <a:lumOff val="60000"/>
          </a:schemeClr>
        </a:solidFill>
        <a:ln w="28575">
          <a:solidFill>
            <a:schemeClr val="tx1"/>
          </a:solidFill>
        </a:ln>
      </dgm:spPr>
      <dgm:t>
        <a:bodyPr/>
        <a:lstStyle/>
        <a:p>
          <a:endParaRPr lang="es-AR" sz="1800" b="1" u="sng" dirty="0" smtClean="0">
            <a:effectLst/>
            <a:latin typeface="Arial Narrow" panose="020B0606020202030204" pitchFamily="34" charset="0"/>
          </a:endParaRPr>
        </a:p>
        <a:p>
          <a:r>
            <a:rPr lang="es-AR" sz="1800" b="1" u="sng" dirty="0" smtClean="0">
              <a:effectLst/>
              <a:latin typeface="Arial Narrow" panose="020B0606020202030204" pitchFamily="34" charset="0"/>
            </a:rPr>
            <a:t>Puerta de salida</a:t>
          </a:r>
        </a:p>
        <a:p>
          <a:r>
            <a:rPr lang="es-AR" sz="1600" b="1" u="none" dirty="0" smtClean="0">
              <a:effectLst/>
              <a:latin typeface="Arial Narrow" panose="020B0606020202030204" pitchFamily="34" charset="0"/>
            </a:rPr>
            <a:t>Cutánea</a:t>
          </a:r>
          <a:endParaRPr lang="es-AR" sz="1800" b="1" u="none" dirty="0" smtClean="0">
            <a:effectLst/>
            <a:latin typeface="Arial Narrow" panose="020B0606020202030204" pitchFamily="34" charset="0"/>
          </a:endParaRPr>
        </a:p>
        <a:p>
          <a:endParaRPr lang="es-AR" sz="1800" b="1" dirty="0">
            <a:effectLst/>
            <a:latin typeface="Arial Narrow" panose="020B0606020202030204" pitchFamily="34" charset="0"/>
          </a:endParaRPr>
        </a:p>
      </dgm:t>
    </dgm:pt>
    <dgm:pt modelId="{479C8545-2C6E-4B83-80FE-7215F5F2B530}" type="parTrans" cxnId="{6B334078-BA63-4169-B836-00ECBD07879D}">
      <dgm:prSet/>
      <dgm:spPr/>
      <dgm:t>
        <a:bodyPr/>
        <a:lstStyle/>
        <a:p>
          <a:endParaRPr lang="es-AR" sz="3600" b="1">
            <a:effectLst>
              <a:outerShdw blurRad="38100" dist="38100" dir="2700000" algn="tl">
                <a:srgbClr val="000000">
                  <a:alpha val="43137"/>
                </a:srgbClr>
              </a:outerShdw>
            </a:effectLst>
          </a:endParaRPr>
        </a:p>
      </dgm:t>
    </dgm:pt>
    <dgm:pt modelId="{450D1721-8AB8-495D-A9E8-F880BE17276C}" type="sibTrans" cxnId="{6B334078-BA63-4169-B836-00ECBD07879D}">
      <dgm:prSet custT="1"/>
      <dgm:spPr/>
      <dgm:t>
        <a:bodyPr/>
        <a:lstStyle/>
        <a:p>
          <a:endParaRPr lang="es-AR" sz="1200" b="1" dirty="0">
            <a:effectLst>
              <a:outerShdw blurRad="38100" dist="38100" dir="2700000" algn="tl">
                <a:srgbClr val="000000">
                  <a:alpha val="43137"/>
                </a:srgbClr>
              </a:outerShdw>
            </a:effectLst>
          </a:endParaRPr>
        </a:p>
      </dgm:t>
    </dgm:pt>
    <dgm:pt modelId="{9C54240F-45B3-426B-9285-40099347E389}">
      <dgm:prSet custT="1"/>
      <dgm:spPr>
        <a:solidFill>
          <a:schemeClr val="accent4">
            <a:lumMod val="60000"/>
            <a:lumOff val="40000"/>
          </a:schemeClr>
        </a:solidFill>
        <a:ln w="28575">
          <a:solidFill>
            <a:schemeClr val="tx1"/>
          </a:solidFill>
        </a:ln>
      </dgm:spPr>
      <dgm:t>
        <a:bodyPr/>
        <a:lstStyle/>
        <a:p>
          <a:r>
            <a:rPr lang="es-AR" sz="1800" b="1" u="sng" dirty="0" smtClean="0">
              <a:effectLst/>
              <a:latin typeface="Arial Narrow" panose="020B0606020202030204" pitchFamily="34" charset="0"/>
            </a:rPr>
            <a:t>Transmisión</a:t>
          </a:r>
        </a:p>
        <a:p>
          <a:r>
            <a:rPr lang="es-AR" sz="1600" b="1" u="none" dirty="0" smtClean="0">
              <a:effectLst/>
              <a:latin typeface="Arial Narrow" panose="020B0606020202030204" pitchFamily="34" charset="0"/>
            </a:rPr>
            <a:t>Indirecta: Vectores</a:t>
          </a:r>
          <a:endParaRPr lang="es-AR" sz="1600" b="1" u="none" dirty="0">
            <a:effectLst/>
            <a:latin typeface="Arial Narrow" panose="020B0606020202030204" pitchFamily="34" charset="0"/>
          </a:endParaRPr>
        </a:p>
      </dgm:t>
    </dgm:pt>
    <dgm:pt modelId="{F7E71228-266D-4111-A72D-4400E214BE7B}" type="parTrans" cxnId="{3C6E30DB-D677-4097-B58E-0E52AD56A513}">
      <dgm:prSet/>
      <dgm:spPr/>
      <dgm:t>
        <a:bodyPr/>
        <a:lstStyle/>
        <a:p>
          <a:endParaRPr lang="es-AR" sz="3600" b="1">
            <a:effectLst>
              <a:outerShdw blurRad="38100" dist="38100" dir="2700000" algn="tl">
                <a:srgbClr val="000000">
                  <a:alpha val="43137"/>
                </a:srgbClr>
              </a:outerShdw>
            </a:effectLst>
          </a:endParaRPr>
        </a:p>
      </dgm:t>
    </dgm:pt>
    <dgm:pt modelId="{37C7536A-B6C6-4E6A-8CC0-CD22E6DFAC65}" type="sibTrans" cxnId="{3C6E30DB-D677-4097-B58E-0E52AD56A513}">
      <dgm:prSet custT="1"/>
      <dgm:spPr/>
      <dgm:t>
        <a:bodyPr/>
        <a:lstStyle/>
        <a:p>
          <a:endParaRPr lang="es-AR" sz="1200" b="1" dirty="0">
            <a:effectLst>
              <a:outerShdw blurRad="38100" dist="38100" dir="2700000" algn="tl">
                <a:srgbClr val="000000">
                  <a:alpha val="43137"/>
                </a:srgbClr>
              </a:outerShdw>
            </a:effectLst>
          </a:endParaRPr>
        </a:p>
      </dgm:t>
    </dgm:pt>
    <dgm:pt modelId="{C5F87736-C762-4F7E-8E0A-0053B107A576}">
      <dgm:prSet custT="1"/>
      <dgm:spPr>
        <a:solidFill>
          <a:schemeClr val="accent6">
            <a:lumMod val="60000"/>
            <a:lumOff val="40000"/>
          </a:schemeClr>
        </a:solidFill>
        <a:ln w="28575">
          <a:solidFill>
            <a:schemeClr val="tx1"/>
          </a:solidFill>
        </a:ln>
      </dgm:spPr>
      <dgm:t>
        <a:bodyPr/>
        <a:lstStyle/>
        <a:p>
          <a:endParaRPr lang="es-AR" sz="1800" b="1" u="sng" dirty="0" smtClean="0">
            <a:effectLst/>
            <a:latin typeface="Arial Narrow" panose="020B0606020202030204" pitchFamily="34" charset="0"/>
          </a:endParaRPr>
        </a:p>
        <a:p>
          <a:endParaRPr lang="es-AR" sz="1800" b="1" u="sng" dirty="0" smtClean="0">
            <a:effectLst/>
            <a:latin typeface="Arial Narrow" panose="020B0606020202030204" pitchFamily="34" charset="0"/>
          </a:endParaRPr>
        </a:p>
        <a:p>
          <a:r>
            <a:rPr lang="es-AR" sz="1800" b="1" u="sng" dirty="0" smtClean="0">
              <a:effectLst/>
              <a:latin typeface="Arial Narrow" panose="020B0606020202030204" pitchFamily="34" charset="0"/>
            </a:rPr>
            <a:t>Puerta de entrada</a:t>
          </a:r>
        </a:p>
        <a:p>
          <a:r>
            <a:rPr lang="es-AR" sz="1600" b="1" u="none" dirty="0" smtClean="0">
              <a:effectLst/>
              <a:latin typeface="Arial Narrow" panose="020B0606020202030204" pitchFamily="34" charset="0"/>
            </a:rPr>
            <a:t>Cutánea</a:t>
          </a:r>
        </a:p>
        <a:p>
          <a:endParaRPr lang="es-AR" sz="1800" b="1" u="sng" dirty="0" smtClean="0">
            <a:effectLst/>
            <a:latin typeface="Arial Narrow" panose="020B0606020202030204" pitchFamily="34" charset="0"/>
          </a:endParaRPr>
        </a:p>
        <a:p>
          <a:endParaRPr lang="es-AR" sz="1800" b="1" dirty="0">
            <a:effectLst/>
            <a:latin typeface="Arial Narrow" panose="020B0606020202030204" pitchFamily="34" charset="0"/>
          </a:endParaRPr>
        </a:p>
      </dgm:t>
    </dgm:pt>
    <dgm:pt modelId="{4789D247-2771-4C2E-82FE-61CEC58CBD36}" type="parTrans" cxnId="{1B5AAD2A-77C1-4BA0-9895-DE4EA9D40454}">
      <dgm:prSet/>
      <dgm:spPr/>
      <dgm:t>
        <a:bodyPr/>
        <a:lstStyle/>
        <a:p>
          <a:endParaRPr lang="es-AR" sz="3600" b="1">
            <a:effectLst>
              <a:outerShdw blurRad="38100" dist="38100" dir="2700000" algn="tl">
                <a:srgbClr val="000000">
                  <a:alpha val="43137"/>
                </a:srgbClr>
              </a:outerShdw>
            </a:effectLst>
          </a:endParaRPr>
        </a:p>
      </dgm:t>
    </dgm:pt>
    <dgm:pt modelId="{F78BA151-F2B5-4F35-A54D-666117418874}" type="sibTrans" cxnId="{1B5AAD2A-77C1-4BA0-9895-DE4EA9D40454}">
      <dgm:prSet custT="1"/>
      <dgm:spPr/>
      <dgm:t>
        <a:bodyPr/>
        <a:lstStyle/>
        <a:p>
          <a:endParaRPr lang="es-AR" sz="1200" b="1" dirty="0">
            <a:effectLst>
              <a:outerShdw blurRad="38100" dist="38100" dir="2700000" algn="tl">
                <a:srgbClr val="000000">
                  <a:alpha val="43137"/>
                </a:srgbClr>
              </a:outerShdw>
            </a:effectLst>
          </a:endParaRPr>
        </a:p>
      </dgm:t>
    </dgm:pt>
    <dgm:pt modelId="{39E05DA5-D56D-4543-BD01-E0D964E5385A}">
      <dgm:prSet custT="1"/>
      <dgm:spPr>
        <a:solidFill>
          <a:schemeClr val="accent1">
            <a:lumMod val="40000"/>
            <a:lumOff val="60000"/>
          </a:schemeClr>
        </a:solidFill>
        <a:ln w="28575">
          <a:solidFill>
            <a:schemeClr val="tx1"/>
          </a:solidFill>
        </a:ln>
      </dgm:spPr>
      <dgm:t>
        <a:bodyPr/>
        <a:lstStyle/>
        <a:p>
          <a:endParaRPr lang="es-AR" sz="1800" b="1" u="sng" dirty="0" smtClean="0">
            <a:effectLst/>
            <a:latin typeface="Arial Narrow" panose="020B0606020202030204" pitchFamily="34" charset="0"/>
          </a:endParaRPr>
        </a:p>
        <a:p>
          <a:r>
            <a:rPr lang="es-AR" sz="1800" b="1" u="sng" dirty="0" smtClean="0">
              <a:effectLst/>
              <a:latin typeface="Arial Narrow" panose="020B0606020202030204" pitchFamily="34" charset="0"/>
            </a:rPr>
            <a:t>Huésped</a:t>
          </a:r>
        </a:p>
        <a:p>
          <a:r>
            <a:rPr lang="es-AR" sz="1600" b="1" u="none" dirty="0" smtClean="0">
              <a:effectLst/>
              <a:latin typeface="Arial Narrow" panose="020B0606020202030204" pitchFamily="34" charset="0"/>
            </a:rPr>
            <a:t>Hombre sano                     no vacunado</a:t>
          </a:r>
        </a:p>
        <a:p>
          <a:endParaRPr lang="es-AR" sz="1800" b="1" dirty="0">
            <a:effectLst/>
            <a:latin typeface="Arial Narrow" panose="020B0606020202030204" pitchFamily="34" charset="0"/>
          </a:endParaRPr>
        </a:p>
      </dgm:t>
    </dgm:pt>
    <dgm:pt modelId="{A66445B0-7D82-45A0-B875-14904726EF25}" type="parTrans" cxnId="{7169F230-1CAE-4512-B9EE-111A833888BA}">
      <dgm:prSet/>
      <dgm:spPr/>
      <dgm:t>
        <a:bodyPr/>
        <a:lstStyle/>
        <a:p>
          <a:endParaRPr lang="es-AR" sz="3600" b="1">
            <a:effectLst>
              <a:outerShdw blurRad="38100" dist="38100" dir="2700000" algn="tl">
                <a:srgbClr val="000000">
                  <a:alpha val="43137"/>
                </a:srgbClr>
              </a:outerShdw>
            </a:effectLst>
          </a:endParaRPr>
        </a:p>
      </dgm:t>
    </dgm:pt>
    <dgm:pt modelId="{880531AC-DCD5-45DB-912C-E7C887692D99}" type="sibTrans" cxnId="{7169F230-1CAE-4512-B9EE-111A833888BA}">
      <dgm:prSet custT="1"/>
      <dgm:spPr>
        <a:solidFill>
          <a:schemeClr val="accent1">
            <a:lumMod val="75000"/>
          </a:schemeClr>
        </a:solidFill>
      </dgm:spPr>
      <dgm:t>
        <a:bodyPr/>
        <a:lstStyle/>
        <a:p>
          <a:endParaRPr lang="es-AR" sz="1200" b="1" dirty="0">
            <a:effectLst>
              <a:outerShdw blurRad="38100" dist="38100" dir="2700000" algn="tl">
                <a:srgbClr val="000000">
                  <a:alpha val="43137"/>
                </a:srgbClr>
              </a:outerShdw>
            </a:effectLst>
          </a:endParaRPr>
        </a:p>
      </dgm:t>
    </dgm:pt>
    <dgm:pt modelId="{F4ABDB49-4460-4617-8A9C-1A96267A91E8}">
      <dgm:prSet custT="1"/>
      <dgm:spPr>
        <a:solidFill>
          <a:schemeClr val="accent3">
            <a:lumMod val="60000"/>
            <a:lumOff val="40000"/>
          </a:schemeClr>
        </a:solidFill>
        <a:ln w="28575">
          <a:solidFill>
            <a:schemeClr val="tx1"/>
          </a:solidFill>
        </a:ln>
      </dgm:spPr>
      <dgm:t>
        <a:bodyPr/>
        <a:lstStyle/>
        <a:p>
          <a:pPr rtl="0">
            <a:lnSpc>
              <a:spcPct val="100000"/>
            </a:lnSpc>
          </a:pPr>
          <a:r>
            <a:rPr lang="es-AR" sz="1800" b="1" u="sng" dirty="0" smtClean="0">
              <a:effectLst/>
              <a:latin typeface="Arial Narrow" panose="020B0606020202030204" pitchFamily="34" charset="0"/>
            </a:rPr>
            <a:t>Reservorio</a:t>
          </a:r>
        </a:p>
        <a:p>
          <a:pPr rtl="0">
            <a:lnSpc>
              <a:spcPct val="100000"/>
            </a:lnSpc>
          </a:pPr>
          <a:r>
            <a:rPr lang="es-AR" sz="1600" b="1" u="none" dirty="0" smtClean="0">
              <a:effectLst/>
              <a:latin typeface="Arial Narrow" panose="020B0606020202030204" pitchFamily="34" charset="0"/>
            </a:rPr>
            <a:t>Humano (urbana) Animal (selvática</a:t>
          </a:r>
          <a:r>
            <a:rPr lang="es-AR" sz="1800" b="1" u="none" dirty="0" smtClean="0">
              <a:effectLst/>
              <a:latin typeface="Arial Narrow" panose="020B0606020202030204" pitchFamily="34" charset="0"/>
            </a:rPr>
            <a:t>)</a:t>
          </a:r>
          <a:endParaRPr lang="es-AR" sz="1800" b="1" dirty="0" smtClean="0">
            <a:effectLst/>
            <a:latin typeface="Arial Narrow" panose="020B0606020202030204" pitchFamily="34" charset="0"/>
          </a:endParaRPr>
        </a:p>
      </dgm:t>
    </dgm:pt>
    <dgm:pt modelId="{FE163E9F-16DA-4E3E-B544-4323F12688A6}" type="sibTrans" cxnId="{3E2DE4A3-18C3-45B3-9442-0F37C9F1748B}">
      <dgm:prSet custT="1"/>
      <dgm:spPr/>
      <dgm:t>
        <a:bodyPr/>
        <a:lstStyle/>
        <a:p>
          <a:endParaRPr lang="es-AR" sz="1200" b="1" dirty="0">
            <a:effectLst>
              <a:outerShdw blurRad="38100" dist="38100" dir="2700000" algn="tl">
                <a:srgbClr val="000000">
                  <a:alpha val="43137"/>
                </a:srgbClr>
              </a:outerShdw>
            </a:effectLst>
          </a:endParaRPr>
        </a:p>
      </dgm:t>
    </dgm:pt>
    <dgm:pt modelId="{2CBA51D0-C6F3-4174-9350-2F0C4BBC90A6}" type="parTrans" cxnId="{3E2DE4A3-18C3-45B3-9442-0F37C9F1748B}">
      <dgm:prSet/>
      <dgm:spPr/>
      <dgm:t>
        <a:bodyPr/>
        <a:lstStyle/>
        <a:p>
          <a:endParaRPr lang="es-AR" sz="3600" b="1">
            <a:effectLst>
              <a:outerShdw blurRad="38100" dist="38100" dir="2700000" algn="tl">
                <a:srgbClr val="000000">
                  <a:alpha val="43137"/>
                </a:srgbClr>
              </a:outerShdw>
            </a:effectLst>
          </a:endParaRPr>
        </a:p>
      </dgm:t>
    </dgm:pt>
    <dgm:pt modelId="{F6A0751F-0F6C-4544-AA8C-B4DD22EDC73F}" type="pres">
      <dgm:prSet presAssocID="{FF2A3551-3B72-47E0-B89A-DEC00F2FA304}" presName="cycle" presStyleCnt="0">
        <dgm:presLayoutVars>
          <dgm:dir/>
          <dgm:resizeHandles val="exact"/>
        </dgm:presLayoutVars>
      </dgm:prSet>
      <dgm:spPr/>
      <dgm:t>
        <a:bodyPr/>
        <a:lstStyle/>
        <a:p>
          <a:endParaRPr lang="es-AR"/>
        </a:p>
      </dgm:t>
    </dgm:pt>
    <dgm:pt modelId="{BBA4BABA-1183-4CAE-B1EE-D7D8071B7114}" type="pres">
      <dgm:prSet presAssocID="{3DADE51C-F7D4-4432-9CF2-3A2740E88620}" presName="dummy" presStyleCnt="0"/>
      <dgm:spPr/>
    </dgm:pt>
    <dgm:pt modelId="{FFE9BBFE-8FE7-4CD1-BEFE-ABA8ECA72A25}" type="pres">
      <dgm:prSet presAssocID="{3DADE51C-F7D4-4432-9CF2-3A2740E88620}" presName="node" presStyleLbl="revTx" presStyleIdx="0" presStyleCnt="6" custScaleX="162254" custScaleY="90168" custRadScaleRad="99497" custRadScaleInc="836">
        <dgm:presLayoutVars>
          <dgm:bulletEnabled val="1"/>
        </dgm:presLayoutVars>
      </dgm:prSet>
      <dgm:spPr/>
      <dgm:t>
        <a:bodyPr/>
        <a:lstStyle/>
        <a:p>
          <a:endParaRPr lang="es-AR"/>
        </a:p>
      </dgm:t>
    </dgm:pt>
    <dgm:pt modelId="{338C03D9-065C-4D59-883F-B2C405177238}" type="pres">
      <dgm:prSet presAssocID="{571F3AF9-6DC3-4FEE-8DC1-0B0DA739B878}" presName="sibTrans" presStyleLbl="node1" presStyleIdx="0" presStyleCnt="6"/>
      <dgm:spPr/>
      <dgm:t>
        <a:bodyPr/>
        <a:lstStyle/>
        <a:p>
          <a:endParaRPr lang="es-AR"/>
        </a:p>
      </dgm:t>
    </dgm:pt>
    <dgm:pt modelId="{0EB86BB4-C7DE-4474-A3C3-CA04D1A38EBF}" type="pres">
      <dgm:prSet presAssocID="{F4ABDB49-4460-4617-8A9C-1A96267A91E8}" presName="dummy" presStyleCnt="0"/>
      <dgm:spPr/>
    </dgm:pt>
    <dgm:pt modelId="{1DB9BA66-9F5B-4357-BC70-0050AFEAACC5}" type="pres">
      <dgm:prSet presAssocID="{F4ABDB49-4460-4617-8A9C-1A96267A91E8}" presName="node" presStyleLbl="revTx" presStyleIdx="1" presStyleCnt="6" custScaleX="170443" custScaleY="93459" custRadScaleRad="101373" custRadScaleInc="-12291">
        <dgm:presLayoutVars>
          <dgm:bulletEnabled val="1"/>
        </dgm:presLayoutVars>
      </dgm:prSet>
      <dgm:spPr/>
      <dgm:t>
        <a:bodyPr/>
        <a:lstStyle/>
        <a:p>
          <a:endParaRPr lang="es-AR"/>
        </a:p>
      </dgm:t>
    </dgm:pt>
    <dgm:pt modelId="{8F14CB5B-4BC2-4593-84D5-360ED528EA65}" type="pres">
      <dgm:prSet presAssocID="{FE163E9F-16DA-4E3E-B544-4323F12688A6}" presName="sibTrans" presStyleLbl="node1" presStyleIdx="1" presStyleCnt="6" custScaleX="95864" custScaleY="91614"/>
      <dgm:spPr/>
      <dgm:t>
        <a:bodyPr/>
        <a:lstStyle/>
        <a:p>
          <a:endParaRPr lang="es-AR"/>
        </a:p>
      </dgm:t>
    </dgm:pt>
    <dgm:pt modelId="{4270D550-7E24-4446-ACDE-C1C98EA16D80}" type="pres">
      <dgm:prSet presAssocID="{1FDA96B0-7D95-490F-95BE-E90B652230C5}" presName="dummy" presStyleCnt="0"/>
      <dgm:spPr/>
    </dgm:pt>
    <dgm:pt modelId="{CB9A8EC9-63B5-4625-9DE6-C3F16BEAF759}" type="pres">
      <dgm:prSet presAssocID="{1FDA96B0-7D95-490F-95BE-E90B652230C5}" presName="node" presStyleLbl="revTx" presStyleIdx="2" presStyleCnt="6" custScaleX="155684" custScaleY="90171" custRadScaleRad="106451" custRadScaleInc="-27778">
        <dgm:presLayoutVars>
          <dgm:bulletEnabled val="1"/>
        </dgm:presLayoutVars>
      </dgm:prSet>
      <dgm:spPr/>
      <dgm:t>
        <a:bodyPr/>
        <a:lstStyle/>
        <a:p>
          <a:endParaRPr lang="es-AR"/>
        </a:p>
      </dgm:t>
    </dgm:pt>
    <dgm:pt modelId="{BBFB78D4-7752-4D6F-924C-664A1971CC45}" type="pres">
      <dgm:prSet presAssocID="{450D1721-8AB8-495D-A9E8-F880BE17276C}" presName="sibTrans" presStyleLbl="node1" presStyleIdx="2" presStyleCnt="6"/>
      <dgm:spPr/>
      <dgm:t>
        <a:bodyPr/>
        <a:lstStyle/>
        <a:p>
          <a:endParaRPr lang="es-AR"/>
        </a:p>
      </dgm:t>
    </dgm:pt>
    <dgm:pt modelId="{9E42AD52-2AE8-429A-958A-F2A8A4C69A15}" type="pres">
      <dgm:prSet presAssocID="{9C54240F-45B3-426B-9285-40099347E389}" presName="dummy" presStyleCnt="0"/>
      <dgm:spPr/>
    </dgm:pt>
    <dgm:pt modelId="{19EDD78C-2E27-454D-9A54-6C256D0C23E2}" type="pres">
      <dgm:prSet presAssocID="{9C54240F-45B3-426B-9285-40099347E389}" presName="node" presStyleLbl="revTx" presStyleIdx="3" presStyleCnt="6" custScaleX="159451" custScaleY="90168" custRadScaleRad="102663" custRadScaleInc="12408">
        <dgm:presLayoutVars>
          <dgm:bulletEnabled val="1"/>
        </dgm:presLayoutVars>
      </dgm:prSet>
      <dgm:spPr/>
      <dgm:t>
        <a:bodyPr/>
        <a:lstStyle/>
        <a:p>
          <a:endParaRPr lang="es-AR"/>
        </a:p>
      </dgm:t>
    </dgm:pt>
    <dgm:pt modelId="{417217E7-3582-40B5-B2D8-C8FE63C890A1}" type="pres">
      <dgm:prSet presAssocID="{37C7536A-B6C6-4E6A-8CC0-CD22E6DFAC65}" presName="sibTrans" presStyleLbl="node1" presStyleIdx="3" presStyleCnt="6"/>
      <dgm:spPr/>
      <dgm:t>
        <a:bodyPr/>
        <a:lstStyle/>
        <a:p>
          <a:endParaRPr lang="es-AR"/>
        </a:p>
      </dgm:t>
    </dgm:pt>
    <dgm:pt modelId="{ABD777EC-4433-4954-AD19-0E971563364D}" type="pres">
      <dgm:prSet presAssocID="{C5F87736-C762-4F7E-8E0A-0053B107A576}" presName="dummy" presStyleCnt="0"/>
      <dgm:spPr/>
    </dgm:pt>
    <dgm:pt modelId="{D6B08621-7CBB-46EA-9E0C-90FC15BFD3BF}" type="pres">
      <dgm:prSet presAssocID="{C5F87736-C762-4F7E-8E0A-0053B107A576}" presName="node" presStyleLbl="revTx" presStyleIdx="4" presStyleCnt="6" custScaleX="181895" custScaleY="89188" custRadScaleRad="100057" custRadScaleInc="9710">
        <dgm:presLayoutVars>
          <dgm:bulletEnabled val="1"/>
        </dgm:presLayoutVars>
      </dgm:prSet>
      <dgm:spPr/>
      <dgm:t>
        <a:bodyPr/>
        <a:lstStyle/>
        <a:p>
          <a:endParaRPr lang="es-AR"/>
        </a:p>
      </dgm:t>
    </dgm:pt>
    <dgm:pt modelId="{7FC76F3E-414D-4CA0-ACF7-86CEC7424978}" type="pres">
      <dgm:prSet presAssocID="{F78BA151-F2B5-4F35-A54D-666117418874}" presName="sibTrans" presStyleLbl="node1" presStyleIdx="4" presStyleCnt="6"/>
      <dgm:spPr/>
      <dgm:t>
        <a:bodyPr/>
        <a:lstStyle/>
        <a:p>
          <a:endParaRPr lang="es-AR"/>
        </a:p>
      </dgm:t>
    </dgm:pt>
    <dgm:pt modelId="{BB2E560E-CED6-4EB7-BF4B-8FB132B0C555}" type="pres">
      <dgm:prSet presAssocID="{39E05DA5-D56D-4543-BD01-E0D964E5385A}" presName="dummy" presStyleCnt="0"/>
      <dgm:spPr/>
    </dgm:pt>
    <dgm:pt modelId="{3B148855-2026-40DE-BF62-68D33B5CC4BA}" type="pres">
      <dgm:prSet presAssocID="{39E05DA5-D56D-4543-BD01-E0D964E5385A}" presName="node" presStyleLbl="revTx" presStyleIdx="5" presStyleCnt="6" custScaleX="159435" custScaleY="93001" custRadScaleRad="101310" custRadScaleInc="-20363">
        <dgm:presLayoutVars>
          <dgm:bulletEnabled val="1"/>
        </dgm:presLayoutVars>
      </dgm:prSet>
      <dgm:spPr/>
      <dgm:t>
        <a:bodyPr/>
        <a:lstStyle/>
        <a:p>
          <a:endParaRPr lang="es-AR"/>
        </a:p>
      </dgm:t>
    </dgm:pt>
    <dgm:pt modelId="{0402F212-8010-4D19-AAF8-8FBD1B39D348}" type="pres">
      <dgm:prSet presAssocID="{880531AC-DCD5-45DB-912C-E7C887692D99}" presName="sibTrans" presStyleLbl="node1" presStyleIdx="5" presStyleCnt="6"/>
      <dgm:spPr/>
      <dgm:t>
        <a:bodyPr/>
        <a:lstStyle/>
        <a:p>
          <a:endParaRPr lang="es-AR"/>
        </a:p>
      </dgm:t>
    </dgm:pt>
  </dgm:ptLst>
  <dgm:cxnLst>
    <dgm:cxn modelId="{7169F230-1CAE-4512-B9EE-111A833888BA}" srcId="{FF2A3551-3B72-47E0-B89A-DEC00F2FA304}" destId="{39E05DA5-D56D-4543-BD01-E0D964E5385A}" srcOrd="5" destOrd="0" parTransId="{A66445B0-7D82-45A0-B875-14904726EF25}" sibTransId="{880531AC-DCD5-45DB-912C-E7C887692D99}"/>
    <dgm:cxn modelId="{4747E38C-5DF5-4BF1-8925-112FE59E02AF}" type="presOf" srcId="{9C54240F-45B3-426B-9285-40099347E389}" destId="{19EDD78C-2E27-454D-9A54-6C256D0C23E2}" srcOrd="0" destOrd="0" presId="urn:microsoft.com/office/officeart/2005/8/layout/cycle1"/>
    <dgm:cxn modelId="{A7A948DA-87BC-4557-B572-9E54FF835645}" type="presOf" srcId="{1FDA96B0-7D95-490F-95BE-E90B652230C5}" destId="{CB9A8EC9-63B5-4625-9DE6-C3F16BEAF759}" srcOrd="0" destOrd="0" presId="urn:microsoft.com/office/officeart/2005/8/layout/cycle1"/>
    <dgm:cxn modelId="{B7ABE249-18DC-4B94-BCAA-CC17669AA9C0}" type="presOf" srcId="{37C7536A-B6C6-4E6A-8CC0-CD22E6DFAC65}" destId="{417217E7-3582-40B5-B2D8-C8FE63C890A1}" srcOrd="0" destOrd="0" presId="urn:microsoft.com/office/officeart/2005/8/layout/cycle1"/>
    <dgm:cxn modelId="{542619CC-5090-44F2-A1EE-42F2E6DD863C}" srcId="{FF2A3551-3B72-47E0-B89A-DEC00F2FA304}" destId="{3DADE51C-F7D4-4432-9CF2-3A2740E88620}" srcOrd="0" destOrd="0" parTransId="{B12B9D56-FC0A-44C0-BF61-F0E992B7F8B8}" sibTransId="{571F3AF9-6DC3-4FEE-8DC1-0B0DA739B878}"/>
    <dgm:cxn modelId="{34D24122-AD95-41F4-9FF3-AE613857DAEE}" type="presOf" srcId="{3DADE51C-F7D4-4432-9CF2-3A2740E88620}" destId="{FFE9BBFE-8FE7-4CD1-BEFE-ABA8ECA72A25}" srcOrd="0" destOrd="0" presId="urn:microsoft.com/office/officeart/2005/8/layout/cycle1"/>
    <dgm:cxn modelId="{2765E1BF-A70A-4E76-B93D-31CD50623854}" type="presOf" srcId="{880531AC-DCD5-45DB-912C-E7C887692D99}" destId="{0402F212-8010-4D19-AAF8-8FBD1B39D348}" srcOrd="0" destOrd="0" presId="urn:microsoft.com/office/officeart/2005/8/layout/cycle1"/>
    <dgm:cxn modelId="{3E2DE4A3-18C3-45B3-9442-0F37C9F1748B}" srcId="{FF2A3551-3B72-47E0-B89A-DEC00F2FA304}" destId="{F4ABDB49-4460-4617-8A9C-1A96267A91E8}" srcOrd="1" destOrd="0" parTransId="{2CBA51D0-C6F3-4174-9350-2F0C4BBC90A6}" sibTransId="{FE163E9F-16DA-4E3E-B544-4323F12688A6}"/>
    <dgm:cxn modelId="{27842862-660F-45F0-AA78-9BA68B179669}" type="presOf" srcId="{39E05DA5-D56D-4543-BD01-E0D964E5385A}" destId="{3B148855-2026-40DE-BF62-68D33B5CC4BA}" srcOrd="0" destOrd="0" presId="urn:microsoft.com/office/officeart/2005/8/layout/cycle1"/>
    <dgm:cxn modelId="{024A4E6B-62AC-4A0F-8318-B920C76650D5}" type="presOf" srcId="{C5F87736-C762-4F7E-8E0A-0053B107A576}" destId="{D6B08621-7CBB-46EA-9E0C-90FC15BFD3BF}" srcOrd="0" destOrd="0" presId="urn:microsoft.com/office/officeart/2005/8/layout/cycle1"/>
    <dgm:cxn modelId="{9965BDC1-64A1-49BD-96FE-689E788C90A0}" type="presOf" srcId="{FE163E9F-16DA-4E3E-B544-4323F12688A6}" destId="{8F14CB5B-4BC2-4593-84D5-360ED528EA65}" srcOrd="0" destOrd="0" presId="urn:microsoft.com/office/officeart/2005/8/layout/cycle1"/>
    <dgm:cxn modelId="{A20FF7C5-24C8-41AF-8E29-30E4EB5B81CB}" type="presOf" srcId="{450D1721-8AB8-495D-A9E8-F880BE17276C}" destId="{BBFB78D4-7752-4D6F-924C-664A1971CC45}" srcOrd="0" destOrd="0" presId="urn:microsoft.com/office/officeart/2005/8/layout/cycle1"/>
    <dgm:cxn modelId="{EBFC8721-F62D-4BDB-8B35-0F13178249DD}" type="presOf" srcId="{F4ABDB49-4460-4617-8A9C-1A96267A91E8}" destId="{1DB9BA66-9F5B-4357-BC70-0050AFEAACC5}" srcOrd="0" destOrd="0" presId="urn:microsoft.com/office/officeart/2005/8/layout/cycle1"/>
    <dgm:cxn modelId="{1B5AAD2A-77C1-4BA0-9895-DE4EA9D40454}" srcId="{FF2A3551-3B72-47E0-B89A-DEC00F2FA304}" destId="{C5F87736-C762-4F7E-8E0A-0053B107A576}" srcOrd="4" destOrd="0" parTransId="{4789D247-2771-4C2E-82FE-61CEC58CBD36}" sibTransId="{F78BA151-F2B5-4F35-A54D-666117418874}"/>
    <dgm:cxn modelId="{6B334078-BA63-4169-B836-00ECBD07879D}" srcId="{FF2A3551-3B72-47E0-B89A-DEC00F2FA304}" destId="{1FDA96B0-7D95-490F-95BE-E90B652230C5}" srcOrd="2" destOrd="0" parTransId="{479C8545-2C6E-4B83-80FE-7215F5F2B530}" sibTransId="{450D1721-8AB8-495D-A9E8-F880BE17276C}"/>
    <dgm:cxn modelId="{EA9B4180-D53F-456B-AE7E-D15C14EE9E48}" type="presOf" srcId="{F78BA151-F2B5-4F35-A54D-666117418874}" destId="{7FC76F3E-414D-4CA0-ACF7-86CEC7424978}" srcOrd="0" destOrd="0" presId="urn:microsoft.com/office/officeart/2005/8/layout/cycle1"/>
    <dgm:cxn modelId="{E6EEE162-26E4-478B-B27E-93AE995DE8E6}" type="presOf" srcId="{FF2A3551-3B72-47E0-B89A-DEC00F2FA304}" destId="{F6A0751F-0F6C-4544-AA8C-B4DD22EDC73F}" srcOrd="0" destOrd="0" presId="urn:microsoft.com/office/officeart/2005/8/layout/cycle1"/>
    <dgm:cxn modelId="{3C6E30DB-D677-4097-B58E-0E52AD56A513}" srcId="{FF2A3551-3B72-47E0-B89A-DEC00F2FA304}" destId="{9C54240F-45B3-426B-9285-40099347E389}" srcOrd="3" destOrd="0" parTransId="{F7E71228-266D-4111-A72D-4400E214BE7B}" sibTransId="{37C7536A-B6C6-4E6A-8CC0-CD22E6DFAC65}"/>
    <dgm:cxn modelId="{F76766AE-B64C-46FA-8528-B4D2D6DCACC1}" type="presOf" srcId="{571F3AF9-6DC3-4FEE-8DC1-0B0DA739B878}" destId="{338C03D9-065C-4D59-883F-B2C405177238}" srcOrd="0" destOrd="0" presId="urn:microsoft.com/office/officeart/2005/8/layout/cycle1"/>
    <dgm:cxn modelId="{3FBD8BE3-D3AF-402D-A1E6-2706A2BB3CC2}" type="presParOf" srcId="{F6A0751F-0F6C-4544-AA8C-B4DD22EDC73F}" destId="{BBA4BABA-1183-4CAE-B1EE-D7D8071B7114}" srcOrd="0" destOrd="0" presId="urn:microsoft.com/office/officeart/2005/8/layout/cycle1"/>
    <dgm:cxn modelId="{AEDA1308-C440-4B9E-9085-A7CB5EF34B8D}" type="presParOf" srcId="{F6A0751F-0F6C-4544-AA8C-B4DD22EDC73F}" destId="{FFE9BBFE-8FE7-4CD1-BEFE-ABA8ECA72A25}" srcOrd="1" destOrd="0" presId="urn:microsoft.com/office/officeart/2005/8/layout/cycle1"/>
    <dgm:cxn modelId="{4987DA25-AAFA-471B-A934-9D824C641A7E}" type="presParOf" srcId="{F6A0751F-0F6C-4544-AA8C-B4DD22EDC73F}" destId="{338C03D9-065C-4D59-883F-B2C405177238}" srcOrd="2" destOrd="0" presId="urn:microsoft.com/office/officeart/2005/8/layout/cycle1"/>
    <dgm:cxn modelId="{B72F035C-C116-4979-96C9-02256E10A5C9}" type="presParOf" srcId="{F6A0751F-0F6C-4544-AA8C-B4DD22EDC73F}" destId="{0EB86BB4-C7DE-4474-A3C3-CA04D1A38EBF}" srcOrd="3" destOrd="0" presId="urn:microsoft.com/office/officeart/2005/8/layout/cycle1"/>
    <dgm:cxn modelId="{744E7FDF-4CFD-42D3-8760-32C93CCE5972}" type="presParOf" srcId="{F6A0751F-0F6C-4544-AA8C-B4DD22EDC73F}" destId="{1DB9BA66-9F5B-4357-BC70-0050AFEAACC5}" srcOrd="4" destOrd="0" presId="urn:microsoft.com/office/officeart/2005/8/layout/cycle1"/>
    <dgm:cxn modelId="{F8D51B1F-F123-4A06-A4AB-1BAA11650597}" type="presParOf" srcId="{F6A0751F-0F6C-4544-AA8C-B4DD22EDC73F}" destId="{8F14CB5B-4BC2-4593-84D5-360ED528EA65}" srcOrd="5" destOrd="0" presId="urn:microsoft.com/office/officeart/2005/8/layout/cycle1"/>
    <dgm:cxn modelId="{8D9D6561-47F7-49C7-BFE7-9EE054AC83AE}" type="presParOf" srcId="{F6A0751F-0F6C-4544-AA8C-B4DD22EDC73F}" destId="{4270D550-7E24-4446-ACDE-C1C98EA16D80}" srcOrd="6" destOrd="0" presId="urn:microsoft.com/office/officeart/2005/8/layout/cycle1"/>
    <dgm:cxn modelId="{39870661-FB86-4435-9595-DDDCB5B6635D}" type="presParOf" srcId="{F6A0751F-0F6C-4544-AA8C-B4DD22EDC73F}" destId="{CB9A8EC9-63B5-4625-9DE6-C3F16BEAF759}" srcOrd="7" destOrd="0" presId="urn:microsoft.com/office/officeart/2005/8/layout/cycle1"/>
    <dgm:cxn modelId="{B5E80D23-E5A0-48DB-99AB-A5CE02CE75F6}" type="presParOf" srcId="{F6A0751F-0F6C-4544-AA8C-B4DD22EDC73F}" destId="{BBFB78D4-7752-4D6F-924C-664A1971CC45}" srcOrd="8" destOrd="0" presId="urn:microsoft.com/office/officeart/2005/8/layout/cycle1"/>
    <dgm:cxn modelId="{EF576D85-4460-4C53-87F0-80D122E58465}" type="presParOf" srcId="{F6A0751F-0F6C-4544-AA8C-B4DD22EDC73F}" destId="{9E42AD52-2AE8-429A-958A-F2A8A4C69A15}" srcOrd="9" destOrd="0" presId="urn:microsoft.com/office/officeart/2005/8/layout/cycle1"/>
    <dgm:cxn modelId="{345AA91C-2625-407B-9708-CE8D6E7EFDE3}" type="presParOf" srcId="{F6A0751F-0F6C-4544-AA8C-B4DD22EDC73F}" destId="{19EDD78C-2E27-454D-9A54-6C256D0C23E2}" srcOrd="10" destOrd="0" presId="urn:microsoft.com/office/officeart/2005/8/layout/cycle1"/>
    <dgm:cxn modelId="{852073F2-0EE1-449E-8167-1A2F9F28239D}" type="presParOf" srcId="{F6A0751F-0F6C-4544-AA8C-B4DD22EDC73F}" destId="{417217E7-3582-40B5-B2D8-C8FE63C890A1}" srcOrd="11" destOrd="0" presId="urn:microsoft.com/office/officeart/2005/8/layout/cycle1"/>
    <dgm:cxn modelId="{DE0E9E3F-8B90-4B5E-9841-77FC83A14B29}" type="presParOf" srcId="{F6A0751F-0F6C-4544-AA8C-B4DD22EDC73F}" destId="{ABD777EC-4433-4954-AD19-0E971563364D}" srcOrd="12" destOrd="0" presId="urn:microsoft.com/office/officeart/2005/8/layout/cycle1"/>
    <dgm:cxn modelId="{45F639B8-3BB3-4030-B82A-868A2309295B}" type="presParOf" srcId="{F6A0751F-0F6C-4544-AA8C-B4DD22EDC73F}" destId="{D6B08621-7CBB-46EA-9E0C-90FC15BFD3BF}" srcOrd="13" destOrd="0" presId="urn:microsoft.com/office/officeart/2005/8/layout/cycle1"/>
    <dgm:cxn modelId="{961ADDA3-9E2F-46FA-B99F-62F7E50A8D51}" type="presParOf" srcId="{F6A0751F-0F6C-4544-AA8C-B4DD22EDC73F}" destId="{7FC76F3E-414D-4CA0-ACF7-86CEC7424978}" srcOrd="14" destOrd="0" presId="urn:microsoft.com/office/officeart/2005/8/layout/cycle1"/>
    <dgm:cxn modelId="{2E55A4FA-CB0D-4285-B7E1-D731056FF34D}" type="presParOf" srcId="{F6A0751F-0F6C-4544-AA8C-B4DD22EDC73F}" destId="{BB2E560E-CED6-4EB7-BF4B-8FB132B0C555}" srcOrd="15" destOrd="0" presId="urn:microsoft.com/office/officeart/2005/8/layout/cycle1"/>
    <dgm:cxn modelId="{E6E56CD7-3D19-41EA-895E-C3DDDAD8EE6C}" type="presParOf" srcId="{F6A0751F-0F6C-4544-AA8C-B4DD22EDC73F}" destId="{3B148855-2026-40DE-BF62-68D33B5CC4BA}" srcOrd="16" destOrd="0" presId="urn:microsoft.com/office/officeart/2005/8/layout/cycle1"/>
    <dgm:cxn modelId="{03A72693-15C9-4C5B-BFEA-37C85A551065}" type="presParOf" srcId="{F6A0751F-0F6C-4544-AA8C-B4DD22EDC73F}" destId="{0402F212-8010-4D19-AAF8-8FBD1B39D348}"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50A7FF-8F49-4B1C-9C20-F142B9033421}"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s-AR"/>
        </a:p>
      </dgm:t>
    </dgm:pt>
    <dgm:pt modelId="{578BCAC1-20FA-4F3D-969E-0BEF7F0A044F}">
      <dgm:prSet custT="1"/>
      <dgm:spPr>
        <a:ln>
          <a:solidFill>
            <a:schemeClr val="tx1"/>
          </a:solidFill>
        </a:ln>
      </dgm:spPr>
      <dgm:t>
        <a:bodyPr/>
        <a:lstStyle/>
        <a:p>
          <a:pPr rtl="0"/>
          <a:r>
            <a:rPr lang="es-ES_tradnl" sz="1600" b="1" dirty="0" smtClean="0">
              <a:solidFill>
                <a:schemeClr val="tx1"/>
              </a:solidFill>
              <a:effectLst/>
              <a:latin typeface="Arial Narrow" panose="020B0606020202030204" pitchFamily="34" charset="0"/>
            </a:rPr>
            <a:t>Prevención</a:t>
          </a:r>
        </a:p>
        <a:p>
          <a:pPr rtl="0"/>
          <a:r>
            <a:rPr lang="es-ES_tradnl" sz="1600" b="1" dirty="0" smtClean="0">
              <a:solidFill>
                <a:schemeClr val="tx1"/>
              </a:solidFill>
              <a:effectLst/>
              <a:latin typeface="Arial Narrow" panose="020B0606020202030204" pitchFamily="34" charset="0"/>
            </a:rPr>
            <a:t>Control </a:t>
          </a:r>
          <a:endParaRPr lang="es-AR" sz="1600" b="1" dirty="0">
            <a:solidFill>
              <a:schemeClr val="tx1"/>
            </a:solidFill>
            <a:effectLst/>
            <a:latin typeface="Arial Narrow" panose="020B0606020202030204" pitchFamily="34" charset="0"/>
          </a:endParaRPr>
        </a:p>
      </dgm:t>
    </dgm:pt>
    <dgm:pt modelId="{5644B42B-E1A0-44DE-B3C5-E2A9770B0320}" type="parTrans" cxnId="{1DA44D59-732D-45B8-A260-E7B1BE9FE06B}">
      <dgm:prSet/>
      <dgm:spPr/>
      <dgm:t>
        <a:bodyPr/>
        <a:lstStyle/>
        <a:p>
          <a:endParaRPr lang="es-AR" sz="2800" b="1">
            <a:solidFill>
              <a:schemeClr val="tx1"/>
            </a:solidFill>
            <a:effectLst/>
            <a:latin typeface="Arial Narrow" panose="020B0606020202030204" pitchFamily="34" charset="0"/>
          </a:endParaRPr>
        </a:p>
      </dgm:t>
    </dgm:pt>
    <dgm:pt modelId="{5E9569C9-46D1-4FD8-954F-41D9432A7F00}" type="sibTrans" cxnId="{1DA44D59-732D-45B8-A260-E7B1BE9FE06B}">
      <dgm:prSet/>
      <dgm:spPr/>
      <dgm:t>
        <a:bodyPr/>
        <a:lstStyle/>
        <a:p>
          <a:endParaRPr lang="es-AR" sz="2800" b="1">
            <a:solidFill>
              <a:schemeClr val="tx1"/>
            </a:solidFill>
            <a:effectLst/>
            <a:latin typeface="Arial Narrow" panose="020B0606020202030204" pitchFamily="34" charset="0"/>
          </a:endParaRPr>
        </a:p>
      </dgm:t>
    </dgm:pt>
    <dgm:pt modelId="{1B96441F-53D7-4C9A-AF03-427589788875}">
      <dgm:prSet custT="1"/>
      <dgm:spPr>
        <a:ln>
          <a:solidFill>
            <a:schemeClr val="tx1"/>
          </a:solidFill>
        </a:ln>
      </dgm:spPr>
      <dgm:t>
        <a:bodyPr/>
        <a:lstStyle/>
        <a:p>
          <a:pPr rtl="0"/>
          <a:r>
            <a:rPr lang="es-ES_tradnl" sz="1600" b="1" smtClean="0">
              <a:solidFill>
                <a:schemeClr val="tx1"/>
              </a:solidFill>
              <a:effectLst/>
              <a:latin typeface="Arial Narrow" panose="020B0606020202030204" pitchFamily="34" charset="0"/>
            </a:rPr>
            <a:t>Factores de riesgo</a:t>
          </a:r>
          <a:endParaRPr lang="es-AR" sz="1600" b="1" dirty="0">
            <a:solidFill>
              <a:schemeClr val="tx1"/>
            </a:solidFill>
            <a:effectLst/>
            <a:latin typeface="Arial Narrow" panose="020B0606020202030204" pitchFamily="34" charset="0"/>
          </a:endParaRPr>
        </a:p>
      </dgm:t>
    </dgm:pt>
    <dgm:pt modelId="{EE0CD722-30F1-4A7E-B7CD-699B92C29EDD}" type="parTrans" cxnId="{9EC8F35A-6756-4B41-9150-78E5D0FB5DC0}">
      <dgm:prSet/>
      <dgm:spPr/>
      <dgm:t>
        <a:bodyPr/>
        <a:lstStyle/>
        <a:p>
          <a:endParaRPr lang="es-AR" sz="2800" b="1">
            <a:solidFill>
              <a:schemeClr val="tx1"/>
            </a:solidFill>
            <a:effectLst/>
            <a:latin typeface="Arial Narrow" panose="020B0606020202030204" pitchFamily="34" charset="0"/>
          </a:endParaRPr>
        </a:p>
      </dgm:t>
    </dgm:pt>
    <dgm:pt modelId="{646E4F22-A757-48B0-8C86-CA82B55A4CD9}" type="sibTrans" cxnId="{9EC8F35A-6756-4B41-9150-78E5D0FB5DC0}">
      <dgm:prSet/>
      <dgm:spPr/>
      <dgm:t>
        <a:bodyPr/>
        <a:lstStyle/>
        <a:p>
          <a:endParaRPr lang="es-AR" sz="2800" b="1">
            <a:solidFill>
              <a:schemeClr val="tx1"/>
            </a:solidFill>
            <a:effectLst/>
            <a:latin typeface="Arial Narrow" panose="020B0606020202030204" pitchFamily="34" charset="0"/>
          </a:endParaRPr>
        </a:p>
      </dgm:t>
    </dgm:pt>
    <dgm:pt modelId="{0DA8176F-4E23-4EA7-998D-B28986C7B32C}">
      <dgm:prSet custT="1"/>
      <dgm:spPr>
        <a:ln>
          <a:solidFill>
            <a:schemeClr val="tx1"/>
          </a:solidFill>
        </a:ln>
      </dgm:spPr>
      <dgm:t>
        <a:bodyPr/>
        <a:lstStyle/>
        <a:p>
          <a:pPr rtl="0"/>
          <a:r>
            <a:rPr lang="es-ES_tradnl" sz="1600" b="1" dirty="0" smtClean="0">
              <a:solidFill>
                <a:schemeClr val="tx1"/>
              </a:solidFill>
              <a:effectLst/>
              <a:latin typeface="Arial Narrow" panose="020B0606020202030204" pitchFamily="34" charset="0"/>
            </a:rPr>
            <a:t>Biológicos Físicos  Químicos </a:t>
          </a:r>
          <a:endParaRPr lang="es-AR" sz="1600" b="1" dirty="0">
            <a:solidFill>
              <a:schemeClr val="tx1"/>
            </a:solidFill>
            <a:effectLst/>
            <a:latin typeface="Arial Narrow" panose="020B0606020202030204" pitchFamily="34" charset="0"/>
          </a:endParaRPr>
        </a:p>
      </dgm:t>
    </dgm:pt>
    <dgm:pt modelId="{F5DFC5A7-2424-4CB1-B63B-480DFDDDBE76}" type="parTrans" cxnId="{EED76702-0C20-4E15-A22D-4CDC6C63E73D}">
      <dgm:prSet/>
      <dgm:spPr/>
      <dgm:t>
        <a:bodyPr/>
        <a:lstStyle/>
        <a:p>
          <a:endParaRPr lang="es-AR" sz="2800" b="1">
            <a:solidFill>
              <a:schemeClr val="tx1"/>
            </a:solidFill>
            <a:effectLst/>
            <a:latin typeface="Arial Narrow" panose="020B0606020202030204" pitchFamily="34" charset="0"/>
          </a:endParaRPr>
        </a:p>
      </dgm:t>
    </dgm:pt>
    <dgm:pt modelId="{39635D44-63D7-49F6-83A8-4A997F6639EC}" type="sibTrans" cxnId="{EED76702-0C20-4E15-A22D-4CDC6C63E73D}">
      <dgm:prSet/>
      <dgm:spPr/>
      <dgm:t>
        <a:bodyPr/>
        <a:lstStyle/>
        <a:p>
          <a:endParaRPr lang="es-AR" sz="2800" b="1">
            <a:solidFill>
              <a:schemeClr val="tx1"/>
            </a:solidFill>
            <a:effectLst/>
            <a:latin typeface="Arial Narrow" panose="020B0606020202030204" pitchFamily="34" charset="0"/>
          </a:endParaRPr>
        </a:p>
      </dgm:t>
    </dgm:pt>
    <dgm:pt modelId="{98560DC0-2F4E-4E9B-8BDE-F3059EDD33C4}">
      <dgm:prSet custT="1"/>
      <dgm:spPr>
        <a:ln>
          <a:solidFill>
            <a:schemeClr val="tx1"/>
          </a:solidFill>
        </a:ln>
      </dgm:spPr>
      <dgm:t>
        <a:bodyPr/>
        <a:lstStyle/>
        <a:p>
          <a:pPr rtl="0"/>
          <a:r>
            <a:rPr lang="es-AR" sz="1600" b="1" dirty="0" smtClean="0">
              <a:solidFill>
                <a:schemeClr val="tx1"/>
              </a:solidFill>
              <a:effectLst/>
              <a:latin typeface="Arial Narrow" panose="020B0606020202030204" pitchFamily="34" charset="0"/>
            </a:rPr>
            <a:t>Desempeño</a:t>
          </a:r>
          <a:endParaRPr lang="es-AR" sz="1600" b="1" dirty="0">
            <a:solidFill>
              <a:schemeClr val="tx1"/>
            </a:solidFill>
            <a:effectLst/>
            <a:latin typeface="Arial Narrow" panose="020B0606020202030204" pitchFamily="34" charset="0"/>
          </a:endParaRPr>
        </a:p>
      </dgm:t>
    </dgm:pt>
    <dgm:pt modelId="{C48AC033-5BA5-4817-9A74-ABB5C0F80308}" type="parTrans" cxnId="{027F33DB-8969-48F1-B519-B93AE3C3C367}">
      <dgm:prSet/>
      <dgm:spPr/>
      <dgm:t>
        <a:bodyPr/>
        <a:lstStyle/>
        <a:p>
          <a:endParaRPr lang="es-AR" sz="2800" b="1">
            <a:solidFill>
              <a:schemeClr val="tx1"/>
            </a:solidFill>
            <a:effectLst/>
            <a:latin typeface="Arial Narrow" panose="020B0606020202030204" pitchFamily="34" charset="0"/>
          </a:endParaRPr>
        </a:p>
      </dgm:t>
    </dgm:pt>
    <dgm:pt modelId="{031CDE1A-312E-48F7-957E-765602A68AE6}" type="sibTrans" cxnId="{027F33DB-8969-48F1-B519-B93AE3C3C367}">
      <dgm:prSet/>
      <dgm:spPr/>
      <dgm:t>
        <a:bodyPr/>
        <a:lstStyle/>
        <a:p>
          <a:endParaRPr lang="es-AR" sz="2800" b="1">
            <a:solidFill>
              <a:schemeClr val="tx1"/>
            </a:solidFill>
            <a:effectLst/>
            <a:latin typeface="Arial Narrow" panose="020B0606020202030204" pitchFamily="34" charset="0"/>
          </a:endParaRPr>
        </a:p>
      </dgm:t>
    </dgm:pt>
    <dgm:pt modelId="{95AD8ECA-B861-4D25-BFA4-1CC491D0FA23}">
      <dgm:prSet custT="1"/>
      <dgm:spPr>
        <a:ln>
          <a:solidFill>
            <a:schemeClr val="tx1"/>
          </a:solidFill>
        </a:ln>
      </dgm:spPr>
      <dgm:t>
        <a:bodyPr/>
        <a:lstStyle/>
        <a:p>
          <a:pPr rtl="0"/>
          <a:r>
            <a:rPr lang="es-ES_tradnl" sz="1600" b="1" dirty="0" smtClean="0">
              <a:solidFill>
                <a:schemeClr val="tx1"/>
              </a:solidFill>
              <a:effectLst/>
              <a:latin typeface="Arial Narrow" panose="020B0606020202030204" pitchFamily="34" charset="0"/>
            </a:rPr>
            <a:t>Personal Pacientes Medio</a:t>
          </a:r>
          <a:endParaRPr lang="es-AR" sz="1600" b="1" dirty="0">
            <a:solidFill>
              <a:schemeClr val="tx1"/>
            </a:solidFill>
            <a:effectLst/>
            <a:latin typeface="Arial Narrow" panose="020B0606020202030204" pitchFamily="34" charset="0"/>
          </a:endParaRPr>
        </a:p>
      </dgm:t>
    </dgm:pt>
    <dgm:pt modelId="{10DF4D55-3450-4B03-B323-8FC3EF384152}" type="parTrans" cxnId="{820D95BE-20D4-406D-BD9A-854C23E34755}">
      <dgm:prSet/>
      <dgm:spPr/>
      <dgm:t>
        <a:bodyPr/>
        <a:lstStyle/>
        <a:p>
          <a:endParaRPr lang="es-AR" sz="2800" b="1">
            <a:solidFill>
              <a:schemeClr val="tx1"/>
            </a:solidFill>
            <a:effectLst/>
            <a:latin typeface="Arial Narrow" panose="020B0606020202030204" pitchFamily="34" charset="0"/>
          </a:endParaRPr>
        </a:p>
      </dgm:t>
    </dgm:pt>
    <dgm:pt modelId="{F707A66E-AD8C-4D94-B53C-C3F8167BE0F9}" type="sibTrans" cxnId="{820D95BE-20D4-406D-BD9A-854C23E34755}">
      <dgm:prSet/>
      <dgm:spPr/>
      <dgm:t>
        <a:bodyPr/>
        <a:lstStyle/>
        <a:p>
          <a:endParaRPr lang="es-AR" sz="2800" b="1">
            <a:solidFill>
              <a:schemeClr val="tx1"/>
            </a:solidFill>
            <a:effectLst/>
            <a:latin typeface="Arial Narrow" panose="020B0606020202030204" pitchFamily="34" charset="0"/>
          </a:endParaRPr>
        </a:p>
      </dgm:t>
    </dgm:pt>
    <dgm:pt modelId="{11ECEAE4-A18D-486D-AEE8-301091B05EC4}" type="pres">
      <dgm:prSet presAssocID="{8D50A7FF-8F49-4B1C-9C20-F142B9033421}" presName="Name0" presStyleCnt="0">
        <dgm:presLayoutVars>
          <dgm:dir/>
          <dgm:animLvl val="lvl"/>
          <dgm:resizeHandles val="exact"/>
        </dgm:presLayoutVars>
      </dgm:prSet>
      <dgm:spPr/>
      <dgm:t>
        <a:bodyPr/>
        <a:lstStyle/>
        <a:p>
          <a:endParaRPr lang="es-AR"/>
        </a:p>
      </dgm:t>
    </dgm:pt>
    <dgm:pt modelId="{F4867B0B-281A-4590-A751-FAB6E7E11F05}" type="pres">
      <dgm:prSet presAssocID="{578BCAC1-20FA-4F3D-969E-0BEF7F0A044F}" presName="parTxOnly" presStyleLbl="node1" presStyleIdx="0" presStyleCnt="5" custScaleX="100031">
        <dgm:presLayoutVars>
          <dgm:chMax val="0"/>
          <dgm:chPref val="0"/>
          <dgm:bulletEnabled val="1"/>
        </dgm:presLayoutVars>
      </dgm:prSet>
      <dgm:spPr/>
      <dgm:t>
        <a:bodyPr/>
        <a:lstStyle/>
        <a:p>
          <a:endParaRPr lang="es-AR"/>
        </a:p>
      </dgm:t>
    </dgm:pt>
    <dgm:pt modelId="{0663010F-ECD1-485E-827F-B061459DB185}" type="pres">
      <dgm:prSet presAssocID="{5E9569C9-46D1-4FD8-954F-41D9432A7F00}" presName="parTxOnlySpace" presStyleCnt="0"/>
      <dgm:spPr/>
      <dgm:t>
        <a:bodyPr/>
        <a:lstStyle/>
        <a:p>
          <a:endParaRPr lang="es-AR"/>
        </a:p>
      </dgm:t>
    </dgm:pt>
    <dgm:pt modelId="{FC872ECA-27EE-497E-A003-C32B27869186}" type="pres">
      <dgm:prSet presAssocID="{1B96441F-53D7-4C9A-AF03-427589788875}" presName="parTxOnly" presStyleLbl="node1" presStyleIdx="1" presStyleCnt="5" custScaleX="92427">
        <dgm:presLayoutVars>
          <dgm:chMax val="0"/>
          <dgm:chPref val="0"/>
          <dgm:bulletEnabled val="1"/>
        </dgm:presLayoutVars>
      </dgm:prSet>
      <dgm:spPr/>
      <dgm:t>
        <a:bodyPr/>
        <a:lstStyle/>
        <a:p>
          <a:endParaRPr lang="es-AR"/>
        </a:p>
      </dgm:t>
    </dgm:pt>
    <dgm:pt modelId="{F28305A1-8DDB-4C00-AE1E-D1F7ACF88FE5}" type="pres">
      <dgm:prSet presAssocID="{646E4F22-A757-48B0-8C86-CA82B55A4CD9}" presName="parTxOnlySpace" presStyleCnt="0"/>
      <dgm:spPr/>
      <dgm:t>
        <a:bodyPr/>
        <a:lstStyle/>
        <a:p>
          <a:endParaRPr lang="es-AR"/>
        </a:p>
      </dgm:t>
    </dgm:pt>
    <dgm:pt modelId="{2F328AF1-E6AC-45BE-9286-7EF528F73B0B}" type="pres">
      <dgm:prSet presAssocID="{0DA8176F-4E23-4EA7-998D-B28986C7B32C}" presName="parTxOnly" presStyleLbl="node1" presStyleIdx="2" presStyleCnt="5">
        <dgm:presLayoutVars>
          <dgm:chMax val="0"/>
          <dgm:chPref val="0"/>
          <dgm:bulletEnabled val="1"/>
        </dgm:presLayoutVars>
      </dgm:prSet>
      <dgm:spPr/>
      <dgm:t>
        <a:bodyPr/>
        <a:lstStyle/>
        <a:p>
          <a:endParaRPr lang="es-AR"/>
        </a:p>
      </dgm:t>
    </dgm:pt>
    <dgm:pt modelId="{307770A3-2941-4CEB-B972-64A5CA4020C9}" type="pres">
      <dgm:prSet presAssocID="{39635D44-63D7-49F6-83A8-4A997F6639EC}" presName="parTxOnlySpace" presStyleCnt="0"/>
      <dgm:spPr/>
      <dgm:t>
        <a:bodyPr/>
        <a:lstStyle/>
        <a:p>
          <a:endParaRPr lang="es-AR"/>
        </a:p>
      </dgm:t>
    </dgm:pt>
    <dgm:pt modelId="{371D25DE-DC7A-47E7-A88E-736F546255CB}" type="pres">
      <dgm:prSet presAssocID="{98560DC0-2F4E-4E9B-8BDE-F3059EDD33C4}" presName="parTxOnly" presStyleLbl="node1" presStyleIdx="3" presStyleCnt="5" custScaleX="101940">
        <dgm:presLayoutVars>
          <dgm:chMax val="0"/>
          <dgm:chPref val="0"/>
          <dgm:bulletEnabled val="1"/>
        </dgm:presLayoutVars>
      </dgm:prSet>
      <dgm:spPr/>
      <dgm:t>
        <a:bodyPr/>
        <a:lstStyle/>
        <a:p>
          <a:endParaRPr lang="es-AR"/>
        </a:p>
      </dgm:t>
    </dgm:pt>
    <dgm:pt modelId="{76AE87A2-7B41-4DEA-8BD9-271C2FD90127}" type="pres">
      <dgm:prSet presAssocID="{031CDE1A-312E-48F7-957E-765602A68AE6}" presName="parTxOnlySpace" presStyleCnt="0"/>
      <dgm:spPr/>
      <dgm:t>
        <a:bodyPr/>
        <a:lstStyle/>
        <a:p>
          <a:endParaRPr lang="es-AR"/>
        </a:p>
      </dgm:t>
    </dgm:pt>
    <dgm:pt modelId="{DC8816D2-44A6-40D1-85D3-B3D8E81C515D}" type="pres">
      <dgm:prSet presAssocID="{95AD8ECA-B861-4D25-BFA4-1CC491D0FA23}" presName="parTxOnly" presStyleLbl="node1" presStyleIdx="4" presStyleCnt="5">
        <dgm:presLayoutVars>
          <dgm:chMax val="0"/>
          <dgm:chPref val="0"/>
          <dgm:bulletEnabled val="1"/>
        </dgm:presLayoutVars>
      </dgm:prSet>
      <dgm:spPr/>
      <dgm:t>
        <a:bodyPr/>
        <a:lstStyle/>
        <a:p>
          <a:endParaRPr lang="es-AR"/>
        </a:p>
      </dgm:t>
    </dgm:pt>
  </dgm:ptLst>
  <dgm:cxnLst>
    <dgm:cxn modelId="{9EC8F35A-6756-4B41-9150-78E5D0FB5DC0}" srcId="{8D50A7FF-8F49-4B1C-9C20-F142B9033421}" destId="{1B96441F-53D7-4C9A-AF03-427589788875}" srcOrd="1" destOrd="0" parTransId="{EE0CD722-30F1-4A7E-B7CD-699B92C29EDD}" sibTransId="{646E4F22-A757-48B0-8C86-CA82B55A4CD9}"/>
    <dgm:cxn modelId="{CCE8AFED-B574-449A-9654-91D19906CDFB}" type="presOf" srcId="{1B96441F-53D7-4C9A-AF03-427589788875}" destId="{FC872ECA-27EE-497E-A003-C32B27869186}" srcOrd="0" destOrd="0" presId="urn:microsoft.com/office/officeart/2005/8/layout/chevron1"/>
    <dgm:cxn modelId="{027F33DB-8969-48F1-B519-B93AE3C3C367}" srcId="{8D50A7FF-8F49-4B1C-9C20-F142B9033421}" destId="{98560DC0-2F4E-4E9B-8BDE-F3059EDD33C4}" srcOrd="3" destOrd="0" parTransId="{C48AC033-5BA5-4817-9A74-ABB5C0F80308}" sibTransId="{031CDE1A-312E-48F7-957E-765602A68AE6}"/>
    <dgm:cxn modelId="{F66F87AA-C881-45B9-977A-DFB595791977}" type="presOf" srcId="{95AD8ECA-B861-4D25-BFA4-1CC491D0FA23}" destId="{DC8816D2-44A6-40D1-85D3-B3D8E81C515D}" srcOrd="0" destOrd="0" presId="urn:microsoft.com/office/officeart/2005/8/layout/chevron1"/>
    <dgm:cxn modelId="{DB0A95D9-2C4A-4CE9-B42A-B82D344456CE}" type="presOf" srcId="{578BCAC1-20FA-4F3D-969E-0BEF7F0A044F}" destId="{F4867B0B-281A-4590-A751-FAB6E7E11F05}" srcOrd="0" destOrd="0" presId="urn:microsoft.com/office/officeart/2005/8/layout/chevron1"/>
    <dgm:cxn modelId="{960701F1-46D6-499E-9E83-8A1F0FD1D6B2}" type="presOf" srcId="{8D50A7FF-8F49-4B1C-9C20-F142B9033421}" destId="{11ECEAE4-A18D-486D-AEE8-301091B05EC4}" srcOrd="0" destOrd="0" presId="urn:microsoft.com/office/officeart/2005/8/layout/chevron1"/>
    <dgm:cxn modelId="{1DA44D59-732D-45B8-A260-E7B1BE9FE06B}" srcId="{8D50A7FF-8F49-4B1C-9C20-F142B9033421}" destId="{578BCAC1-20FA-4F3D-969E-0BEF7F0A044F}" srcOrd="0" destOrd="0" parTransId="{5644B42B-E1A0-44DE-B3C5-E2A9770B0320}" sibTransId="{5E9569C9-46D1-4FD8-954F-41D9432A7F00}"/>
    <dgm:cxn modelId="{913FF4FB-ED33-44BF-838E-C31E25785D4B}" type="presOf" srcId="{98560DC0-2F4E-4E9B-8BDE-F3059EDD33C4}" destId="{371D25DE-DC7A-47E7-A88E-736F546255CB}" srcOrd="0" destOrd="0" presId="urn:microsoft.com/office/officeart/2005/8/layout/chevron1"/>
    <dgm:cxn modelId="{50483630-B2DB-4537-B49C-8C040CBB4947}" type="presOf" srcId="{0DA8176F-4E23-4EA7-998D-B28986C7B32C}" destId="{2F328AF1-E6AC-45BE-9286-7EF528F73B0B}" srcOrd="0" destOrd="0" presId="urn:microsoft.com/office/officeart/2005/8/layout/chevron1"/>
    <dgm:cxn modelId="{820D95BE-20D4-406D-BD9A-854C23E34755}" srcId="{8D50A7FF-8F49-4B1C-9C20-F142B9033421}" destId="{95AD8ECA-B861-4D25-BFA4-1CC491D0FA23}" srcOrd="4" destOrd="0" parTransId="{10DF4D55-3450-4B03-B323-8FC3EF384152}" sibTransId="{F707A66E-AD8C-4D94-B53C-C3F8167BE0F9}"/>
    <dgm:cxn modelId="{EED76702-0C20-4E15-A22D-4CDC6C63E73D}" srcId="{8D50A7FF-8F49-4B1C-9C20-F142B9033421}" destId="{0DA8176F-4E23-4EA7-998D-B28986C7B32C}" srcOrd="2" destOrd="0" parTransId="{F5DFC5A7-2424-4CB1-B63B-480DFDDDBE76}" sibTransId="{39635D44-63D7-49F6-83A8-4A997F6639EC}"/>
    <dgm:cxn modelId="{BFD26DD9-E652-4CCA-B28E-FD5286B91F74}" type="presParOf" srcId="{11ECEAE4-A18D-486D-AEE8-301091B05EC4}" destId="{F4867B0B-281A-4590-A751-FAB6E7E11F05}" srcOrd="0" destOrd="0" presId="urn:microsoft.com/office/officeart/2005/8/layout/chevron1"/>
    <dgm:cxn modelId="{DDAA8AB0-2065-4110-A553-0E139C2FF323}" type="presParOf" srcId="{11ECEAE4-A18D-486D-AEE8-301091B05EC4}" destId="{0663010F-ECD1-485E-827F-B061459DB185}" srcOrd="1" destOrd="0" presId="urn:microsoft.com/office/officeart/2005/8/layout/chevron1"/>
    <dgm:cxn modelId="{A04A76FC-0B28-47E1-92E3-A50642C5F260}" type="presParOf" srcId="{11ECEAE4-A18D-486D-AEE8-301091B05EC4}" destId="{FC872ECA-27EE-497E-A003-C32B27869186}" srcOrd="2" destOrd="0" presId="urn:microsoft.com/office/officeart/2005/8/layout/chevron1"/>
    <dgm:cxn modelId="{A2A3F0AB-C89B-4163-84EA-B4C11E2CA62A}" type="presParOf" srcId="{11ECEAE4-A18D-486D-AEE8-301091B05EC4}" destId="{F28305A1-8DDB-4C00-AE1E-D1F7ACF88FE5}" srcOrd="3" destOrd="0" presId="urn:microsoft.com/office/officeart/2005/8/layout/chevron1"/>
    <dgm:cxn modelId="{44B3B4AE-2ECE-455E-843E-1520F0F05357}" type="presParOf" srcId="{11ECEAE4-A18D-486D-AEE8-301091B05EC4}" destId="{2F328AF1-E6AC-45BE-9286-7EF528F73B0B}" srcOrd="4" destOrd="0" presId="urn:microsoft.com/office/officeart/2005/8/layout/chevron1"/>
    <dgm:cxn modelId="{8D5830EA-2166-4CF5-907F-17824DF0B608}" type="presParOf" srcId="{11ECEAE4-A18D-486D-AEE8-301091B05EC4}" destId="{307770A3-2941-4CEB-B972-64A5CA4020C9}" srcOrd="5" destOrd="0" presId="urn:microsoft.com/office/officeart/2005/8/layout/chevron1"/>
    <dgm:cxn modelId="{91915FFB-3234-4D77-A846-1EB4C9D77B6E}" type="presParOf" srcId="{11ECEAE4-A18D-486D-AEE8-301091B05EC4}" destId="{371D25DE-DC7A-47E7-A88E-736F546255CB}" srcOrd="6" destOrd="0" presId="urn:microsoft.com/office/officeart/2005/8/layout/chevron1"/>
    <dgm:cxn modelId="{97369F0D-6AB1-41AD-9137-5CCD32C4DFDB}" type="presParOf" srcId="{11ECEAE4-A18D-486D-AEE8-301091B05EC4}" destId="{76AE87A2-7B41-4DEA-8BD9-271C2FD90127}" srcOrd="7" destOrd="0" presId="urn:microsoft.com/office/officeart/2005/8/layout/chevron1"/>
    <dgm:cxn modelId="{F6E8ED66-B1CF-4C5B-BC3A-D41D45C9D235}" type="presParOf" srcId="{11ECEAE4-A18D-486D-AEE8-301091B05EC4}" destId="{DC8816D2-44A6-40D1-85D3-B3D8E81C515D}"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D0CD8B-D88D-4364-A0E5-0705DD680B70}" type="doc">
      <dgm:prSet loTypeId="urn:microsoft.com/office/officeart/2009/layout/CircleArrowProcess" loCatId="process" qsTypeId="urn:microsoft.com/office/officeart/2005/8/quickstyle/simple2" qsCatId="simple" csTypeId="urn:microsoft.com/office/officeart/2005/8/colors/accent0_2" csCatId="mainScheme" phldr="1"/>
      <dgm:spPr/>
      <dgm:t>
        <a:bodyPr/>
        <a:lstStyle/>
        <a:p>
          <a:endParaRPr lang="es-AR"/>
        </a:p>
      </dgm:t>
    </dgm:pt>
    <dgm:pt modelId="{84BC152E-7D1C-41BE-AD38-B4237D8EB850}">
      <dgm:prSet custT="1"/>
      <dgm:spPr/>
      <dgm:t>
        <a:bodyPr/>
        <a:lstStyle/>
        <a:p>
          <a:pPr rtl="0"/>
          <a:r>
            <a:rPr lang="es-ES" sz="1800" b="1" dirty="0" smtClean="0">
              <a:latin typeface="Arial Narrow" panose="020B0606020202030204" pitchFamily="34" charset="0"/>
            </a:rPr>
            <a:t>Universalidad </a:t>
          </a:r>
          <a:endParaRPr lang="es-AR" sz="1800" dirty="0">
            <a:latin typeface="Arial Narrow" panose="020B0606020202030204" pitchFamily="34" charset="0"/>
          </a:endParaRPr>
        </a:p>
      </dgm:t>
    </dgm:pt>
    <dgm:pt modelId="{4FFA75EC-2BB4-4E66-A3EB-03B3173357BA}" type="parTrans" cxnId="{A76D2DB6-27B9-49B5-A259-618980A810C2}">
      <dgm:prSet/>
      <dgm:spPr/>
      <dgm:t>
        <a:bodyPr/>
        <a:lstStyle/>
        <a:p>
          <a:endParaRPr lang="es-AR" sz="2800">
            <a:latin typeface="Arial Narrow" panose="020B0606020202030204" pitchFamily="34" charset="0"/>
          </a:endParaRPr>
        </a:p>
      </dgm:t>
    </dgm:pt>
    <dgm:pt modelId="{64876F79-DBE6-4B2C-80A6-EDF195E30BCA}" type="sibTrans" cxnId="{A76D2DB6-27B9-49B5-A259-618980A810C2}">
      <dgm:prSet/>
      <dgm:spPr/>
      <dgm:t>
        <a:bodyPr/>
        <a:lstStyle/>
        <a:p>
          <a:endParaRPr lang="es-AR" sz="2800">
            <a:latin typeface="Arial Narrow" panose="020B0606020202030204" pitchFamily="34" charset="0"/>
          </a:endParaRPr>
        </a:p>
      </dgm:t>
    </dgm:pt>
    <dgm:pt modelId="{314D30CB-DA01-4353-9930-E3CA1FADEC25}">
      <dgm:prSet custT="1"/>
      <dgm:spPr/>
      <dgm:t>
        <a:bodyPr/>
        <a:lstStyle/>
        <a:p>
          <a:pPr rtl="0"/>
          <a:r>
            <a:rPr lang="es-ES" sz="1800" b="1" smtClean="0">
              <a:latin typeface="Arial Narrow" panose="020B0606020202030204" pitchFamily="34" charset="0"/>
            </a:rPr>
            <a:t>Utilización de barreras</a:t>
          </a:r>
          <a:endParaRPr lang="es-AR" sz="1800">
            <a:latin typeface="Arial Narrow" panose="020B0606020202030204" pitchFamily="34" charset="0"/>
          </a:endParaRPr>
        </a:p>
      </dgm:t>
    </dgm:pt>
    <dgm:pt modelId="{331D85A4-A388-4207-ACAE-FD1BB0984541}" type="parTrans" cxnId="{3D094BD6-9662-4590-B144-9B7696952E09}">
      <dgm:prSet/>
      <dgm:spPr/>
      <dgm:t>
        <a:bodyPr/>
        <a:lstStyle/>
        <a:p>
          <a:endParaRPr lang="es-AR" sz="2800">
            <a:latin typeface="Arial Narrow" panose="020B0606020202030204" pitchFamily="34" charset="0"/>
          </a:endParaRPr>
        </a:p>
      </dgm:t>
    </dgm:pt>
    <dgm:pt modelId="{684ED38B-080C-4489-98FD-9B633E7F5DBA}" type="sibTrans" cxnId="{3D094BD6-9662-4590-B144-9B7696952E09}">
      <dgm:prSet/>
      <dgm:spPr/>
      <dgm:t>
        <a:bodyPr/>
        <a:lstStyle/>
        <a:p>
          <a:endParaRPr lang="es-AR" sz="2800">
            <a:latin typeface="Arial Narrow" panose="020B0606020202030204" pitchFamily="34" charset="0"/>
          </a:endParaRPr>
        </a:p>
      </dgm:t>
    </dgm:pt>
    <dgm:pt modelId="{F1C74A19-1C79-488A-B6AB-64652F4CBB33}">
      <dgm:prSet custT="1"/>
      <dgm:spPr/>
      <dgm:t>
        <a:bodyPr/>
        <a:lstStyle/>
        <a:p>
          <a:pPr rtl="0"/>
          <a:r>
            <a:rPr lang="es-ES" sz="1800" b="1" dirty="0" smtClean="0">
              <a:latin typeface="Arial Narrow" panose="020B0606020202030204" pitchFamily="34" charset="0"/>
            </a:rPr>
            <a:t>Eliminación material contaminado</a:t>
          </a:r>
          <a:endParaRPr lang="es-AR" sz="1800" dirty="0">
            <a:latin typeface="Arial Narrow" panose="020B0606020202030204" pitchFamily="34" charset="0"/>
          </a:endParaRPr>
        </a:p>
      </dgm:t>
    </dgm:pt>
    <dgm:pt modelId="{3443EEB4-1828-47C6-90D6-73C49EC02AAA}" type="parTrans" cxnId="{A0875281-BE14-4DC7-BB7E-5A7DB1A7BCA6}">
      <dgm:prSet/>
      <dgm:spPr/>
      <dgm:t>
        <a:bodyPr/>
        <a:lstStyle/>
        <a:p>
          <a:endParaRPr lang="es-AR" sz="2800">
            <a:latin typeface="Arial Narrow" panose="020B0606020202030204" pitchFamily="34" charset="0"/>
          </a:endParaRPr>
        </a:p>
      </dgm:t>
    </dgm:pt>
    <dgm:pt modelId="{64BEE7CD-1239-4B3C-AC48-14FD38A8B113}" type="sibTrans" cxnId="{A0875281-BE14-4DC7-BB7E-5A7DB1A7BCA6}">
      <dgm:prSet/>
      <dgm:spPr/>
      <dgm:t>
        <a:bodyPr/>
        <a:lstStyle/>
        <a:p>
          <a:endParaRPr lang="es-AR" sz="2800">
            <a:latin typeface="Arial Narrow" panose="020B0606020202030204" pitchFamily="34" charset="0"/>
          </a:endParaRPr>
        </a:p>
      </dgm:t>
    </dgm:pt>
    <dgm:pt modelId="{69BC1AEC-5AA0-433C-882A-2E5E993BEDAD}" type="pres">
      <dgm:prSet presAssocID="{FDD0CD8B-D88D-4364-A0E5-0705DD680B70}" presName="Name0" presStyleCnt="0">
        <dgm:presLayoutVars>
          <dgm:chMax val="7"/>
          <dgm:chPref val="7"/>
          <dgm:dir/>
          <dgm:animLvl val="lvl"/>
        </dgm:presLayoutVars>
      </dgm:prSet>
      <dgm:spPr/>
      <dgm:t>
        <a:bodyPr/>
        <a:lstStyle/>
        <a:p>
          <a:endParaRPr lang="es-AR"/>
        </a:p>
      </dgm:t>
    </dgm:pt>
    <dgm:pt modelId="{B22BE5AA-977B-4A2B-90D3-34F933AC27F8}" type="pres">
      <dgm:prSet presAssocID="{84BC152E-7D1C-41BE-AD38-B4237D8EB850}" presName="Accent1" presStyleCnt="0"/>
      <dgm:spPr/>
    </dgm:pt>
    <dgm:pt modelId="{62212C1F-002B-45AE-A628-D51ECE660C62}" type="pres">
      <dgm:prSet presAssocID="{84BC152E-7D1C-41BE-AD38-B4237D8EB850}" presName="Accent" presStyleLbl="node1" presStyleIdx="0" presStyleCnt="3"/>
      <dgm:spPr>
        <a:solidFill>
          <a:srgbClr val="FFFF00"/>
        </a:solidFill>
        <a:ln>
          <a:solidFill>
            <a:schemeClr val="tx1"/>
          </a:solidFill>
        </a:ln>
      </dgm:spPr>
    </dgm:pt>
    <dgm:pt modelId="{A715F6D4-B6DA-4B4B-9126-BFCDCBFE4AF6}" type="pres">
      <dgm:prSet presAssocID="{84BC152E-7D1C-41BE-AD38-B4237D8EB850}" presName="Parent1" presStyleLbl="revTx" presStyleIdx="0" presStyleCnt="3">
        <dgm:presLayoutVars>
          <dgm:chMax val="1"/>
          <dgm:chPref val="1"/>
          <dgm:bulletEnabled val="1"/>
        </dgm:presLayoutVars>
      </dgm:prSet>
      <dgm:spPr/>
      <dgm:t>
        <a:bodyPr/>
        <a:lstStyle/>
        <a:p>
          <a:endParaRPr lang="es-AR"/>
        </a:p>
      </dgm:t>
    </dgm:pt>
    <dgm:pt modelId="{1E871C8C-4E0E-4560-AEF2-FBE10D217A1C}" type="pres">
      <dgm:prSet presAssocID="{314D30CB-DA01-4353-9930-E3CA1FADEC25}" presName="Accent2" presStyleCnt="0"/>
      <dgm:spPr/>
    </dgm:pt>
    <dgm:pt modelId="{74CD12C5-7701-4FCD-A9FA-379BADE39FF6}" type="pres">
      <dgm:prSet presAssocID="{314D30CB-DA01-4353-9930-E3CA1FADEC25}" presName="Accent" presStyleLbl="node1" presStyleIdx="1" presStyleCnt="3"/>
      <dgm:spPr>
        <a:solidFill>
          <a:srgbClr val="92D050"/>
        </a:solidFill>
        <a:ln>
          <a:solidFill>
            <a:schemeClr val="tx1"/>
          </a:solidFill>
        </a:ln>
      </dgm:spPr>
    </dgm:pt>
    <dgm:pt modelId="{3B3AAF54-6D41-4D8D-BBBE-03AE58885BD1}" type="pres">
      <dgm:prSet presAssocID="{314D30CB-DA01-4353-9930-E3CA1FADEC25}" presName="Parent2" presStyleLbl="revTx" presStyleIdx="1" presStyleCnt="3">
        <dgm:presLayoutVars>
          <dgm:chMax val="1"/>
          <dgm:chPref val="1"/>
          <dgm:bulletEnabled val="1"/>
        </dgm:presLayoutVars>
      </dgm:prSet>
      <dgm:spPr/>
      <dgm:t>
        <a:bodyPr/>
        <a:lstStyle/>
        <a:p>
          <a:endParaRPr lang="es-AR"/>
        </a:p>
      </dgm:t>
    </dgm:pt>
    <dgm:pt modelId="{6119BD43-7F30-4D50-B165-CB7772BDD024}" type="pres">
      <dgm:prSet presAssocID="{F1C74A19-1C79-488A-B6AB-64652F4CBB33}" presName="Accent3" presStyleCnt="0"/>
      <dgm:spPr/>
    </dgm:pt>
    <dgm:pt modelId="{C64AD5B5-7404-479C-9835-BAFAB2C7CE41}" type="pres">
      <dgm:prSet presAssocID="{F1C74A19-1C79-488A-B6AB-64652F4CBB33}" presName="Accent" presStyleLbl="node1" presStyleIdx="2" presStyleCnt="3"/>
      <dgm:spPr>
        <a:solidFill>
          <a:srgbClr val="FF0000"/>
        </a:solidFill>
        <a:ln>
          <a:solidFill>
            <a:schemeClr val="tx1"/>
          </a:solidFill>
        </a:ln>
      </dgm:spPr>
      <dgm:t>
        <a:bodyPr/>
        <a:lstStyle/>
        <a:p>
          <a:endParaRPr lang="es-AR"/>
        </a:p>
      </dgm:t>
    </dgm:pt>
    <dgm:pt modelId="{269B574B-7C4E-4E4E-985E-56C741A98BD1}" type="pres">
      <dgm:prSet presAssocID="{F1C74A19-1C79-488A-B6AB-64652F4CBB33}" presName="Parent3" presStyleLbl="revTx" presStyleIdx="2" presStyleCnt="3">
        <dgm:presLayoutVars>
          <dgm:chMax val="1"/>
          <dgm:chPref val="1"/>
          <dgm:bulletEnabled val="1"/>
        </dgm:presLayoutVars>
      </dgm:prSet>
      <dgm:spPr/>
      <dgm:t>
        <a:bodyPr/>
        <a:lstStyle/>
        <a:p>
          <a:endParaRPr lang="es-AR"/>
        </a:p>
      </dgm:t>
    </dgm:pt>
  </dgm:ptLst>
  <dgm:cxnLst>
    <dgm:cxn modelId="{A0875281-BE14-4DC7-BB7E-5A7DB1A7BCA6}" srcId="{FDD0CD8B-D88D-4364-A0E5-0705DD680B70}" destId="{F1C74A19-1C79-488A-B6AB-64652F4CBB33}" srcOrd="2" destOrd="0" parTransId="{3443EEB4-1828-47C6-90D6-73C49EC02AAA}" sibTransId="{64BEE7CD-1239-4B3C-AC48-14FD38A8B113}"/>
    <dgm:cxn modelId="{FEC180A6-4BE3-4D43-A281-90FD0B5266EE}" type="presOf" srcId="{314D30CB-DA01-4353-9930-E3CA1FADEC25}" destId="{3B3AAF54-6D41-4D8D-BBBE-03AE58885BD1}" srcOrd="0" destOrd="0" presId="urn:microsoft.com/office/officeart/2009/layout/CircleArrowProcess"/>
    <dgm:cxn modelId="{88944A68-72E6-463A-B64B-C6B16B78B6D4}" type="presOf" srcId="{FDD0CD8B-D88D-4364-A0E5-0705DD680B70}" destId="{69BC1AEC-5AA0-433C-882A-2E5E993BEDAD}" srcOrd="0" destOrd="0" presId="urn:microsoft.com/office/officeart/2009/layout/CircleArrowProcess"/>
    <dgm:cxn modelId="{3D094BD6-9662-4590-B144-9B7696952E09}" srcId="{FDD0CD8B-D88D-4364-A0E5-0705DD680B70}" destId="{314D30CB-DA01-4353-9930-E3CA1FADEC25}" srcOrd="1" destOrd="0" parTransId="{331D85A4-A388-4207-ACAE-FD1BB0984541}" sibTransId="{684ED38B-080C-4489-98FD-9B633E7F5DBA}"/>
    <dgm:cxn modelId="{9C805C06-B981-477F-8C03-CD4B9F7AE5F5}" type="presOf" srcId="{84BC152E-7D1C-41BE-AD38-B4237D8EB850}" destId="{A715F6D4-B6DA-4B4B-9126-BFCDCBFE4AF6}" srcOrd="0" destOrd="0" presId="urn:microsoft.com/office/officeart/2009/layout/CircleArrowProcess"/>
    <dgm:cxn modelId="{A76D2DB6-27B9-49B5-A259-618980A810C2}" srcId="{FDD0CD8B-D88D-4364-A0E5-0705DD680B70}" destId="{84BC152E-7D1C-41BE-AD38-B4237D8EB850}" srcOrd="0" destOrd="0" parTransId="{4FFA75EC-2BB4-4E66-A3EB-03B3173357BA}" sibTransId="{64876F79-DBE6-4B2C-80A6-EDF195E30BCA}"/>
    <dgm:cxn modelId="{E33EAFE9-B91E-49FB-A495-2ADC81E401E5}" type="presOf" srcId="{F1C74A19-1C79-488A-B6AB-64652F4CBB33}" destId="{269B574B-7C4E-4E4E-985E-56C741A98BD1}" srcOrd="0" destOrd="0" presId="urn:microsoft.com/office/officeart/2009/layout/CircleArrowProcess"/>
    <dgm:cxn modelId="{050EC840-476D-48AB-AA15-8E57C4A29407}" type="presParOf" srcId="{69BC1AEC-5AA0-433C-882A-2E5E993BEDAD}" destId="{B22BE5AA-977B-4A2B-90D3-34F933AC27F8}" srcOrd="0" destOrd="0" presId="urn:microsoft.com/office/officeart/2009/layout/CircleArrowProcess"/>
    <dgm:cxn modelId="{DFD45188-527C-42F1-AED0-663823B8F831}" type="presParOf" srcId="{B22BE5AA-977B-4A2B-90D3-34F933AC27F8}" destId="{62212C1F-002B-45AE-A628-D51ECE660C62}" srcOrd="0" destOrd="0" presId="urn:microsoft.com/office/officeart/2009/layout/CircleArrowProcess"/>
    <dgm:cxn modelId="{0F0B12B1-3833-44C4-AD7A-C69DCF88C675}" type="presParOf" srcId="{69BC1AEC-5AA0-433C-882A-2E5E993BEDAD}" destId="{A715F6D4-B6DA-4B4B-9126-BFCDCBFE4AF6}" srcOrd="1" destOrd="0" presId="urn:microsoft.com/office/officeart/2009/layout/CircleArrowProcess"/>
    <dgm:cxn modelId="{0C534C81-C219-479A-993D-84635DE20458}" type="presParOf" srcId="{69BC1AEC-5AA0-433C-882A-2E5E993BEDAD}" destId="{1E871C8C-4E0E-4560-AEF2-FBE10D217A1C}" srcOrd="2" destOrd="0" presId="urn:microsoft.com/office/officeart/2009/layout/CircleArrowProcess"/>
    <dgm:cxn modelId="{F90DEE57-A585-4089-9660-B426EE9F5514}" type="presParOf" srcId="{1E871C8C-4E0E-4560-AEF2-FBE10D217A1C}" destId="{74CD12C5-7701-4FCD-A9FA-379BADE39FF6}" srcOrd="0" destOrd="0" presId="urn:microsoft.com/office/officeart/2009/layout/CircleArrowProcess"/>
    <dgm:cxn modelId="{A4B0D9D2-2FAF-4BC0-B857-245417BFA8E2}" type="presParOf" srcId="{69BC1AEC-5AA0-433C-882A-2E5E993BEDAD}" destId="{3B3AAF54-6D41-4D8D-BBBE-03AE58885BD1}" srcOrd="3" destOrd="0" presId="urn:microsoft.com/office/officeart/2009/layout/CircleArrowProcess"/>
    <dgm:cxn modelId="{B4186083-996B-4872-9479-3CEAF61707B0}" type="presParOf" srcId="{69BC1AEC-5AA0-433C-882A-2E5E993BEDAD}" destId="{6119BD43-7F30-4D50-B165-CB7772BDD024}" srcOrd="4" destOrd="0" presId="urn:microsoft.com/office/officeart/2009/layout/CircleArrowProcess"/>
    <dgm:cxn modelId="{31AB51D8-6FA8-4591-B430-035B280CD6CD}" type="presParOf" srcId="{6119BD43-7F30-4D50-B165-CB7772BDD024}" destId="{C64AD5B5-7404-479C-9835-BAFAB2C7CE41}" srcOrd="0" destOrd="0" presId="urn:microsoft.com/office/officeart/2009/layout/CircleArrowProcess"/>
    <dgm:cxn modelId="{6DD3895D-29EF-43B7-A522-205339E5E7C4}" type="presParOf" srcId="{69BC1AEC-5AA0-433C-882A-2E5E993BEDAD}" destId="{269B574B-7C4E-4E4E-985E-56C741A98BD1}"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4FCB93-6BAD-49C7-A69A-FA4C891FAD08}" type="doc">
      <dgm:prSet loTypeId="urn:microsoft.com/office/officeart/2005/8/layout/pyramid1" loCatId="pyramid" qsTypeId="urn:microsoft.com/office/officeart/2005/8/quickstyle/simple3" qsCatId="simple" csTypeId="urn:microsoft.com/office/officeart/2005/8/colors/colorful4" csCatId="colorful" phldr="1"/>
      <dgm:spPr/>
      <dgm:t>
        <a:bodyPr/>
        <a:lstStyle/>
        <a:p>
          <a:endParaRPr lang="es-AR"/>
        </a:p>
      </dgm:t>
    </dgm:pt>
    <dgm:pt modelId="{1E9CC2C3-5BB5-4B5A-960E-24115ABF3F52}">
      <dgm:prSet custT="1"/>
      <dgm:spPr>
        <a:ln>
          <a:solidFill>
            <a:schemeClr val="tx1"/>
          </a:solidFill>
        </a:ln>
      </dgm:spPr>
      <dgm:t>
        <a:bodyPr/>
        <a:lstStyle/>
        <a:p>
          <a:pPr rtl="0">
            <a:lnSpc>
              <a:spcPct val="100000"/>
            </a:lnSpc>
          </a:pPr>
          <a:r>
            <a:rPr lang="es-MX" sz="1400" b="1" dirty="0" smtClean="0">
              <a:latin typeface="Arial Narrow" panose="020B0606020202030204" pitchFamily="34" charset="0"/>
            </a:rPr>
            <a:t>Líquidos  cefalorraquídeo, ascítico, pleural, sinovial, articular, peritoneal, amniótico.</a:t>
          </a:r>
          <a:endParaRPr lang="es-AR" sz="1400" b="1" dirty="0">
            <a:latin typeface="Arial Narrow" panose="020B0606020202030204" pitchFamily="34" charset="0"/>
          </a:endParaRPr>
        </a:p>
      </dgm:t>
    </dgm:pt>
    <dgm:pt modelId="{EFF8E39A-D6F6-4969-B26E-67E438BF3F24}" type="parTrans" cxnId="{92C6D320-4A82-4A36-BCB9-FF5D09D285E6}">
      <dgm:prSet/>
      <dgm:spPr/>
      <dgm:t>
        <a:bodyPr/>
        <a:lstStyle/>
        <a:p>
          <a:pPr>
            <a:lnSpc>
              <a:spcPct val="100000"/>
            </a:lnSpc>
          </a:pPr>
          <a:endParaRPr lang="es-AR" sz="1050" b="1">
            <a:latin typeface="Arial Narrow" panose="020B0606020202030204" pitchFamily="34" charset="0"/>
          </a:endParaRPr>
        </a:p>
      </dgm:t>
    </dgm:pt>
    <dgm:pt modelId="{AE599053-86BD-4AA1-B0E0-6B7ADCB6D49D}" type="sibTrans" cxnId="{92C6D320-4A82-4A36-BCB9-FF5D09D285E6}">
      <dgm:prSet/>
      <dgm:spPr/>
      <dgm:t>
        <a:bodyPr/>
        <a:lstStyle/>
        <a:p>
          <a:pPr>
            <a:lnSpc>
              <a:spcPct val="100000"/>
            </a:lnSpc>
          </a:pPr>
          <a:endParaRPr lang="es-AR" sz="1050" b="1">
            <a:latin typeface="Arial Narrow" panose="020B0606020202030204" pitchFamily="34" charset="0"/>
          </a:endParaRPr>
        </a:p>
      </dgm:t>
    </dgm:pt>
    <dgm:pt modelId="{4AE97122-255F-4F9A-906B-1A846ACF140D}">
      <dgm:prSet custT="1"/>
      <dgm:spPr>
        <a:ln>
          <a:solidFill>
            <a:schemeClr val="tx1"/>
          </a:solidFill>
        </a:ln>
      </dgm:spPr>
      <dgm:t>
        <a:bodyPr/>
        <a:lstStyle/>
        <a:p>
          <a:pPr rtl="0">
            <a:lnSpc>
              <a:spcPct val="100000"/>
            </a:lnSpc>
          </a:pPr>
          <a:r>
            <a:rPr lang="es-MX" sz="1400" b="1" dirty="0" smtClean="0">
              <a:latin typeface="Arial Narrow" panose="020B0606020202030204" pitchFamily="34" charset="0"/>
            </a:rPr>
            <a:t>Semen , secreciones vaginales, sangre</a:t>
          </a:r>
          <a:endParaRPr lang="es-AR" sz="1400" b="1" dirty="0">
            <a:latin typeface="Arial Narrow" panose="020B0606020202030204" pitchFamily="34" charset="0"/>
          </a:endParaRPr>
        </a:p>
      </dgm:t>
    </dgm:pt>
    <dgm:pt modelId="{56DC7DDD-4F8D-48C7-8D28-C67C6DBE4E49}" type="parTrans" cxnId="{76FC1099-CB98-4CE3-AE75-0CB0D795F6C4}">
      <dgm:prSet/>
      <dgm:spPr/>
      <dgm:t>
        <a:bodyPr/>
        <a:lstStyle/>
        <a:p>
          <a:pPr>
            <a:lnSpc>
              <a:spcPct val="100000"/>
            </a:lnSpc>
          </a:pPr>
          <a:endParaRPr lang="es-AR" sz="1050" b="1">
            <a:latin typeface="Arial Narrow" panose="020B0606020202030204" pitchFamily="34" charset="0"/>
          </a:endParaRPr>
        </a:p>
      </dgm:t>
    </dgm:pt>
    <dgm:pt modelId="{96CF3C73-B965-4D59-AABB-C778D4F84411}" type="sibTrans" cxnId="{76FC1099-CB98-4CE3-AE75-0CB0D795F6C4}">
      <dgm:prSet/>
      <dgm:spPr/>
      <dgm:t>
        <a:bodyPr/>
        <a:lstStyle/>
        <a:p>
          <a:pPr>
            <a:lnSpc>
              <a:spcPct val="100000"/>
            </a:lnSpc>
          </a:pPr>
          <a:endParaRPr lang="es-AR" sz="1050" b="1">
            <a:latin typeface="Arial Narrow" panose="020B0606020202030204" pitchFamily="34" charset="0"/>
          </a:endParaRPr>
        </a:p>
      </dgm:t>
    </dgm:pt>
    <dgm:pt modelId="{16C1404E-5FC4-44D8-AAFD-B910F88F0004}">
      <dgm:prSet custT="1"/>
      <dgm:spPr>
        <a:ln>
          <a:solidFill>
            <a:schemeClr val="tx1"/>
          </a:solidFill>
        </a:ln>
      </dgm:spPr>
      <dgm:t>
        <a:bodyPr/>
        <a:lstStyle/>
        <a:p>
          <a:pPr rtl="0">
            <a:lnSpc>
              <a:spcPct val="100000"/>
            </a:lnSpc>
          </a:pPr>
          <a:endParaRPr lang="es-MX" sz="1400" b="1" dirty="0" smtClean="0">
            <a:effectLst/>
            <a:latin typeface="Arial Narrow" panose="020B0606020202030204" pitchFamily="34" charset="0"/>
          </a:endParaRPr>
        </a:p>
        <a:p>
          <a:pPr rtl="0">
            <a:lnSpc>
              <a:spcPct val="100000"/>
            </a:lnSpc>
          </a:pPr>
          <a:r>
            <a:rPr lang="es-MX" sz="1400" b="1" dirty="0" smtClean="0">
              <a:effectLst/>
              <a:latin typeface="Arial Narrow" panose="020B0606020202030204" pitchFamily="34" charset="0"/>
            </a:rPr>
            <a:t>saliva, orina,  </a:t>
          </a:r>
        </a:p>
        <a:p>
          <a:pPr rtl="0">
            <a:lnSpc>
              <a:spcPct val="100000"/>
            </a:lnSpc>
          </a:pPr>
          <a:r>
            <a:rPr lang="es-MX" sz="1400" b="1" dirty="0" smtClean="0">
              <a:effectLst/>
              <a:latin typeface="Arial Narrow" panose="020B0606020202030204" pitchFamily="34" charset="0"/>
            </a:rPr>
            <a:t>materia  fecal </a:t>
          </a:r>
          <a:endParaRPr lang="es-AR" sz="1400" b="1" dirty="0">
            <a:effectLst/>
            <a:latin typeface="Arial Narrow" panose="020B0606020202030204" pitchFamily="34" charset="0"/>
          </a:endParaRPr>
        </a:p>
      </dgm:t>
    </dgm:pt>
    <dgm:pt modelId="{AA7A0B26-9D7B-40A3-9D32-E8CBFA6E654D}" type="parTrans" cxnId="{77327BE6-FF74-4EDA-8D00-68CD3C9A1E41}">
      <dgm:prSet/>
      <dgm:spPr/>
      <dgm:t>
        <a:bodyPr/>
        <a:lstStyle/>
        <a:p>
          <a:pPr>
            <a:lnSpc>
              <a:spcPct val="100000"/>
            </a:lnSpc>
          </a:pPr>
          <a:endParaRPr lang="es-AR" sz="1200"/>
        </a:p>
      </dgm:t>
    </dgm:pt>
    <dgm:pt modelId="{B1592B21-B7A9-4A4C-B3D1-CB722D92EAE4}" type="sibTrans" cxnId="{77327BE6-FF74-4EDA-8D00-68CD3C9A1E41}">
      <dgm:prSet/>
      <dgm:spPr/>
      <dgm:t>
        <a:bodyPr/>
        <a:lstStyle/>
        <a:p>
          <a:pPr>
            <a:lnSpc>
              <a:spcPct val="100000"/>
            </a:lnSpc>
          </a:pPr>
          <a:endParaRPr lang="es-AR" sz="1200"/>
        </a:p>
      </dgm:t>
    </dgm:pt>
    <dgm:pt modelId="{C98F209A-36D4-4BCC-8873-42A05749F5B4}" type="pres">
      <dgm:prSet presAssocID="{2E4FCB93-6BAD-49C7-A69A-FA4C891FAD08}" presName="Name0" presStyleCnt="0">
        <dgm:presLayoutVars>
          <dgm:dir/>
          <dgm:animLvl val="lvl"/>
          <dgm:resizeHandles val="exact"/>
        </dgm:presLayoutVars>
      </dgm:prSet>
      <dgm:spPr/>
      <dgm:t>
        <a:bodyPr/>
        <a:lstStyle/>
        <a:p>
          <a:endParaRPr lang="es-AR"/>
        </a:p>
      </dgm:t>
    </dgm:pt>
    <dgm:pt modelId="{319BAC85-FCF9-4D5C-BEF3-B3DA2FB6F96B}" type="pres">
      <dgm:prSet presAssocID="{16C1404E-5FC4-44D8-AAFD-B910F88F0004}" presName="Name8" presStyleCnt="0"/>
      <dgm:spPr/>
      <dgm:t>
        <a:bodyPr/>
        <a:lstStyle/>
        <a:p>
          <a:endParaRPr lang="es-AR"/>
        </a:p>
      </dgm:t>
    </dgm:pt>
    <dgm:pt modelId="{7F6FA732-F925-4744-8321-2DDCF2898B62}" type="pres">
      <dgm:prSet presAssocID="{16C1404E-5FC4-44D8-AAFD-B910F88F0004}" presName="level" presStyleLbl="node1" presStyleIdx="0" presStyleCnt="3">
        <dgm:presLayoutVars>
          <dgm:chMax val="1"/>
          <dgm:bulletEnabled val="1"/>
        </dgm:presLayoutVars>
      </dgm:prSet>
      <dgm:spPr/>
      <dgm:t>
        <a:bodyPr/>
        <a:lstStyle/>
        <a:p>
          <a:endParaRPr lang="es-AR"/>
        </a:p>
      </dgm:t>
    </dgm:pt>
    <dgm:pt modelId="{80EB32E0-4622-48FD-B0EB-030F142DEBA9}" type="pres">
      <dgm:prSet presAssocID="{16C1404E-5FC4-44D8-AAFD-B910F88F0004}" presName="levelTx" presStyleLbl="revTx" presStyleIdx="0" presStyleCnt="0">
        <dgm:presLayoutVars>
          <dgm:chMax val="1"/>
          <dgm:bulletEnabled val="1"/>
        </dgm:presLayoutVars>
      </dgm:prSet>
      <dgm:spPr/>
      <dgm:t>
        <a:bodyPr/>
        <a:lstStyle/>
        <a:p>
          <a:endParaRPr lang="es-AR"/>
        </a:p>
      </dgm:t>
    </dgm:pt>
    <dgm:pt modelId="{AFE88602-E1F4-4BD1-9ECA-94D87B1775CE}" type="pres">
      <dgm:prSet presAssocID="{1E9CC2C3-5BB5-4B5A-960E-24115ABF3F52}" presName="Name8" presStyleCnt="0"/>
      <dgm:spPr/>
      <dgm:t>
        <a:bodyPr/>
        <a:lstStyle/>
        <a:p>
          <a:endParaRPr lang="es-AR"/>
        </a:p>
      </dgm:t>
    </dgm:pt>
    <dgm:pt modelId="{395A0C59-6408-4FD2-A4AA-9CDCC4F5A93A}" type="pres">
      <dgm:prSet presAssocID="{1E9CC2C3-5BB5-4B5A-960E-24115ABF3F52}" presName="level" presStyleLbl="node1" presStyleIdx="1" presStyleCnt="3" custScaleY="76338">
        <dgm:presLayoutVars>
          <dgm:chMax val="1"/>
          <dgm:bulletEnabled val="1"/>
        </dgm:presLayoutVars>
      </dgm:prSet>
      <dgm:spPr/>
      <dgm:t>
        <a:bodyPr/>
        <a:lstStyle/>
        <a:p>
          <a:endParaRPr lang="es-AR"/>
        </a:p>
      </dgm:t>
    </dgm:pt>
    <dgm:pt modelId="{01E4B98D-E97C-48A1-A468-C752836E49C2}" type="pres">
      <dgm:prSet presAssocID="{1E9CC2C3-5BB5-4B5A-960E-24115ABF3F52}" presName="levelTx" presStyleLbl="revTx" presStyleIdx="0" presStyleCnt="0">
        <dgm:presLayoutVars>
          <dgm:chMax val="1"/>
          <dgm:bulletEnabled val="1"/>
        </dgm:presLayoutVars>
      </dgm:prSet>
      <dgm:spPr/>
      <dgm:t>
        <a:bodyPr/>
        <a:lstStyle/>
        <a:p>
          <a:endParaRPr lang="es-AR"/>
        </a:p>
      </dgm:t>
    </dgm:pt>
    <dgm:pt modelId="{86903F46-0448-4842-B678-C7CDAE0D38E4}" type="pres">
      <dgm:prSet presAssocID="{4AE97122-255F-4F9A-906B-1A846ACF140D}" presName="Name8" presStyleCnt="0"/>
      <dgm:spPr/>
      <dgm:t>
        <a:bodyPr/>
        <a:lstStyle/>
        <a:p>
          <a:endParaRPr lang="es-AR"/>
        </a:p>
      </dgm:t>
    </dgm:pt>
    <dgm:pt modelId="{3AD16769-3E6F-4837-8104-7F20BA47772E}" type="pres">
      <dgm:prSet presAssocID="{4AE97122-255F-4F9A-906B-1A846ACF140D}" presName="level" presStyleLbl="node1" presStyleIdx="2" presStyleCnt="3" custScaleY="48437">
        <dgm:presLayoutVars>
          <dgm:chMax val="1"/>
          <dgm:bulletEnabled val="1"/>
        </dgm:presLayoutVars>
      </dgm:prSet>
      <dgm:spPr/>
      <dgm:t>
        <a:bodyPr/>
        <a:lstStyle/>
        <a:p>
          <a:endParaRPr lang="es-AR"/>
        </a:p>
      </dgm:t>
    </dgm:pt>
    <dgm:pt modelId="{C2D2E01C-4271-4F9C-B576-0EA1AEF548E0}" type="pres">
      <dgm:prSet presAssocID="{4AE97122-255F-4F9A-906B-1A846ACF140D}" presName="levelTx" presStyleLbl="revTx" presStyleIdx="0" presStyleCnt="0">
        <dgm:presLayoutVars>
          <dgm:chMax val="1"/>
          <dgm:bulletEnabled val="1"/>
        </dgm:presLayoutVars>
      </dgm:prSet>
      <dgm:spPr/>
      <dgm:t>
        <a:bodyPr/>
        <a:lstStyle/>
        <a:p>
          <a:endParaRPr lang="es-AR"/>
        </a:p>
      </dgm:t>
    </dgm:pt>
  </dgm:ptLst>
  <dgm:cxnLst>
    <dgm:cxn modelId="{42D76F6A-3A01-494B-82BC-644B7AFC2D94}" type="presOf" srcId="{1E9CC2C3-5BB5-4B5A-960E-24115ABF3F52}" destId="{01E4B98D-E97C-48A1-A468-C752836E49C2}" srcOrd="1" destOrd="0" presId="urn:microsoft.com/office/officeart/2005/8/layout/pyramid1"/>
    <dgm:cxn modelId="{9E0141E6-E939-4D85-8EB3-5A48F9D76678}" type="presOf" srcId="{16C1404E-5FC4-44D8-AAFD-B910F88F0004}" destId="{7F6FA732-F925-4744-8321-2DDCF2898B62}" srcOrd="0" destOrd="0" presId="urn:microsoft.com/office/officeart/2005/8/layout/pyramid1"/>
    <dgm:cxn modelId="{77327BE6-FF74-4EDA-8D00-68CD3C9A1E41}" srcId="{2E4FCB93-6BAD-49C7-A69A-FA4C891FAD08}" destId="{16C1404E-5FC4-44D8-AAFD-B910F88F0004}" srcOrd="0" destOrd="0" parTransId="{AA7A0B26-9D7B-40A3-9D32-E8CBFA6E654D}" sibTransId="{B1592B21-B7A9-4A4C-B3D1-CB722D92EAE4}"/>
    <dgm:cxn modelId="{56E8E056-884A-4C0F-9C16-061C2917B656}" type="presOf" srcId="{4AE97122-255F-4F9A-906B-1A846ACF140D}" destId="{C2D2E01C-4271-4F9C-B576-0EA1AEF548E0}" srcOrd="1" destOrd="0" presId="urn:microsoft.com/office/officeart/2005/8/layout/pyramid1"/>
    <dgm:cxn modelId="{92C6D320-4A82-4A36-BCB9-FF5D09D285E6}" srcId="{2E4FCB93-6BAD-49C7-A69A-FA4C891FAD08}" destId="{1E9CC2C3-5BB5-4B5A-960E-24115ABF3F52}" srcOrd="1" destOrd="0" parTransId="{EFF8E39A-D6F6-4969-B26E-67E438BF3F24}" sibTransId="{AE599053-86BD-4AA1-B0E0-6B7ADCB6D49D}"/>
    <dgm:cxn modelId="{B0C565E7-3881-45C0-B44E-57C50F2B6D67}" type="presOf" srcId="{16C1404E-5FC4-44D8-AAFD-B910F88F0004}" destId="{80EB32E0-4622-48FD-B0EB-030F142DEBA9}" srcOrd="1" destOrd="0" presId="urn:microsoft.com/office/officeart/2005/8/layout/pyramid1"/>
    <dgm:cxn modelId="{76FC1099-CB98-4CE3-AE75-0CB0D795F6C4}" srcId="{2E4FCB93-6BAD-49C7-A69A-FA4C891FAD08}" destId="{4AE97122-255F-4F9A-906B-1A846ACF140D}" srcOrd="2" destOrd="0" parTransId="{56DC7DDD-4F8D-48C7-8D28-C67C6DBE4E49}" sibTransId="{96CF3C73-B965-4D59-AABB-C778D4F84411}"/>
    <dgm:cxn modelId="{DDA9EE23-BECB-4E7E-BCFA-70CB7F6B689B}" type="presOf" srcId="{2E4FCB93-6BAD-49C7-A69A-FA4C891FAD08}" destId="{C98F209A-36D4-4BCC-8873-42A05749F5B4}" srcOrd="0" destOrd="0" presId="urn:microsoft.com/office/officeart/2005/8/layout/pyramid1"/>
    <dgm:cxn modelId="{44AFCB65-362C-4A54-B9D2-8484D918BA76}" type="presOf" srcId="{4AE97122-255F-4F9A-906B-1A846ACF140D}" destId="{3AD16769-3E6F-4837-8104-7F20BA47772E}" srcOrd="0" destOrd="0" presId="urn:microsoft.com/office/officeart/2005/8/layout/pyramid1"/>
    <dgm:cxn modelId="{77D72DAE-7061-4002-AE29-9CB9447FF781}" type="presOf" srcId="{1E9CC2C3-5BB5-4B5A-960E-24115ABF3F52}" destId="{395A0C59-6408-4FD2-A4AA-9CDCC4F5A93A}" srcOrd="0" destOrd="0" presId="urn:microsoft.com/office/officeart/2005/8/layout/pyramid1"/>
    <dgm:cxn modelId="{7084451E-0236-4A08-A4BD-2B6CF16828FD}" type="presParOf" srcId="{C98F209A-36D4-4BCC-8873-42A05749F5B4}" destId="{319BAC85-FCF9-4D5C-BEF3-B3DA2FB6F96B}" srcOrd="0" destOrd="0" presId="urn:microsoft.com/office/officeart/2005/8/layout/pyramid1"/>
    <dgm:cxn modelId="{3AAB4376-C64C-4C5F-9F4C-D641426B724A}" type="presParOf" srcId="{319BAC85-FCF9-4D5C-BEF3-B3DA2FB6F96B}" destId="{7F6FA732-F925-4744-8321-2DDCF2898B62}" srcOrd="0" destOrd="0" presId="urn:microsoft.com/office/officeart/2005/8/layout/pyramid1"/>
    <dgm:cxn modelId="{33EEBB5C-357A-41EB-B53B-98880286FB2F}" type="presParOf" srcId="{319BAC85-FCF9-4D5C-BEF3-B3DA2FB6F96B}" destId="{80EB32E0-4622-48FD-B0EB-030F142DEBA9}" srcOrd="1" destOrd="0" presId="urn:microsoft.com/office/officeart/2005/8/layout/pyramid1"/>
    <dgm:cxn modelId="{026EEC83-6D07-4CDA-9162-6CCBF911946C}" type="presParOf" srcId="{C98F209A-36D4-4BCC-8873-42A05749F5B4}" destId="{AFE88602-E1F4-4BD1-9ECA-94D87B1775CE}" srcOrd="1" destOrd="0" presId="urn:microsoft.com/office/officeart/2005/8/layout/pyramid1"/>
    <dgm:cxn modelId="{E8318045-CA5B-42AE-A0E7-9C99DB972C9D}" type="presParOf" srcId="{AFE88602-E1F4-4BD1-9ECA-94D87B1775CE}" destId="{395A0C59-6408-4FD2-A4AA-9CDCC4F5A93A}" srcOrd="0" destOrd="0" presId="urn:microsoft.com/office/officeart/2005/8/layout/pyramid1"/>
    <dgm:cxn modelId="{12C039E5-284E-43D3-A734-086E2240C852}" type="presParOf" srcId="{AFE88602-E1F4-4BD1-9ECA-94D87B1775CE}" destId="{01E4B98D-E97C-48A1-A468-C752836E49C2}" srcOrd="1" destOrd="0" presId="urn:microsoft.com/office/officeart/2005/8/layout/pyramid1"/>
    <dgm:cxn modelId="{996B462C-E819-4F4C-A7B3-B685D88DB82B}" type="presParOf" srcId="{C98F209A-36D4-4BCC-8873-42A05749F5B4}" destId="{86903F46-0448-4842-B678-C7CDAE0D38E4}" srcOrd="2" destOrd="0" presId="urn:microsoft.com/office/officeart/2005/8/layout/pyramid1"/>
    <dgm:cxn modelId="{8019BD1E-A79F-4703-840F-90A25AB0F5CC}" type="presParOf" srcId="{86903F46-0448-4842-B678-C7CDAE0D38E4}" destId="{3AD16769-3E6F-4837-8104-7F20BA47772E}" srcOrd="0" destOrd="0" presId="urn:microsoft.com/office/officeart/2005/8/layout/pyramid1"/>
    <dgm:cxn modelId="{2DF63911-F0F5-4474-8C22-DE534ED11BAC}" type="presParOf" srcId="{86903F46-0448-4842-B678-C7CDAE0D38E4}" destId="{C2D2E01C-4271-4F9C-B576-0EA1AEF548E0}" srcOrd="1" destOrd="0" presId="urn:microsoft.com/office/officeart/2005/8/layout/pyramid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E4D6D5-E5B7-48C0-9228-6970F7BCDEB4}" type="doc">
      <dgm:prSet loTypeId="urn:microsoft.com/office/officeart/2005/8/layout/vList5" loCatId="list" qsTypeId="urn:microsoft.com/office/officeart/2005/8/quickstyle/simple1" qsCatId="simple" csTypeId="urn:microsoft.com/office/officeart/2005/8/colors/accent1_4" csCatId="accent1" phldr="1"/>
      <dgm:spPr/>
      <dgm:t>
        <a:bodyPr/>
        <a:lstStyle/>
        <a:p>
          <a:endParaRPr lang="es-AR"/>
        </a:p>
      </dgm:t>
    </dgm:pt>
    <dgm:pt modelId="{C63B6C67-40FB-40C9-8AF6-04836E09FDF1}">
      <dgm:prSet custT="1"/>
      <dgm:spPr/>
      <dgm:t>
        <a:bodyPr/>
        <a:lstStyle/>
        <a:p>
          <a:pPr rtl="0"/>
          <a:r>
            <a:rPr lang="es-AR" sz="2400" b="1" dirty="0" smtClean="0">
              <a:latin typeface="Arial Narrow" panose="020B0606020202030204" pitchFamily="34" charset="0"/>
            </a:rPr>
            <a:t>Estrategias de reducción de riesgos biologicos</a:t>
          </a:r>
          <a:endParaRPr lang="es-AR" sz="2400" b="1" dirty="0">
            <a:latin typeface="Arial Narrow" panose="020B0606020202030204" pitchFamily="34" charset="0"/>
          </a:endParaRPr>
        </a:p>
      </dgm:t>
    </dgm:pt>
    <dgm:pt modelId="{6435727A-B6DD-4951-B5F9-4C48A19F41F0}" type="parTrans" cxnId="{51112705-0AFF-48E6-855F-645C484377E6}">
      <dgm:prSet/>
      <dgm:spPr/>
      <dgm:t>
        <a:bodyPr/>
        <a:lstStyle/>
        <a:p>
          <a:endParaRPr lang="es-AR" sz="1100">
            <a:latin typeface="Arial Narrow" panose="020B0606020202030204" pitchFamily="34" charset="0"/>
          </a:endParaRPr>
        </a:p>
      </dgm:t>
    </dgm:pt>
    <dgm:pt modelId="{4EFFD93C-0F27-4115-96D6-23D12D3521CA}" type="sibTrans" cxnId="{51112705-0AFF-48E6-855F-645C484377E6}">
      <dgm:prSet/>
      <dgm:spPr/>
      <dgm:t>
        <a:bodyPr/>
        <a:lstStyle/>
        <a:p>
          <a:endParaRPr lang="es-AR" sz="1100">
            <a:latin typeface="Arial Narrow" panose="020B0606020202030204" pitchFamily="34" charset="0"/>
          </a:endParaRPr>
        </a:p>
      </dgm:t>
    </dgm:pt>
    <dgm:pt modelId="{F49EE9BE-AD44-448D-B231-ED3E998C456D}">
      <dgm:prSet custT="1"/>
      <dgm:spPr/>
      <dgm:t>
        <a:bodyPr/>
        <a:lstStyle/>
        <a:p>
          <a:pPr rtl="0"/>
          <a:r>
            <a:rPr lang="es-AR" sz="2000" dirty="0" smtClean="0">
              <a:latin typeface="Arial Narrow" panose="020B0606020202030204" pitchFamily="34" charset="0"/>
            </a:rPr>
            <a:t>Medidas de aislamientos</a:t>
          </a:r>
          <a:endParaRPr lang="es-AR" sz="2000" dirty="0">
            <a:latin typeface="Arial Narrow" panose="020B0606020202030204" pitchFamily="34" charset="0"/>
          </a:endParaRPr>
        </a:p>
      </dgm:t>
    </dgm:pt>
    <dgm:pt modelId="{F06FB0C0-2CD0-4DCF-A6FB-D4DB48D277B3}" type="parTrans" cxnId="{560CA55B-1183-4674-A694-E88B08127B40}">
      <dgm:prSet/>
      <dgm:spPr/>
      <dgm:t>
        <a:bodyPr/>
        <a:lstStyle/>
        <a:p>
          <a:endParaRPr lang="es-AR" sz="1100">
            <a:latin typeface="Arial Narrow" panose="020B0606020202030204" pitchFamily="34" charset="0"/>
          </a:endParaRPr>
        </a:p>
      </dgm:t>
    </dgm:pt>
    <dgm:pt modelId="{497DCF63-6457-4C5B-A5E8-003C1D16B9DE}" type="sibTrans" cxnId="{560CA55B-1183-4674-A694-E88B08127B40}">
      <dgm:prSet/>
      <dgm:spPr/>
      <dgm:t>
        <a:bodyPr/>
        <a:lstStyle/>
        <a:p>
          <a:endParaRPr lang="es-AR" sz="1100">
            <a:latin typeface="Arial Narrow" panose="020B0606020202030204" pitchFamily="34" charset="0"/>
          </a:endParaRPr>
        </a:p>
      </dgm:t>
    </dgm:pt>
    <dgm:pt modelId="{F55BDD5E-A824-4F71-92AA-9246D4523F81}">
      <dgm:prSet custT="1"/>
      <dgm:spPr/>
      <dgm:t>
        <a:bodyPr/>
        <a:lstStyle/>
        <a:p>
          <a:pPr rtl="0"/>
          <a:r>
            <a:rPr lang="es-AR" sz="2000" dirty="0" smtClean="0">
              <a:latin typeface="Arial Narrow" panose="020B0606020202030204" pitchFamily="34" charset="0"/>
            </a:rPr>
            <a:t>Higiene hospitalaria</a:t>
          </a:r>
          <a:endParaRPr lang="es-AR" sz="2000" dirty="0">
            <a:latin typeface="Arial Narrow" panose="020B0606020202030204" pitchFamily="34" charset="0"/>
          </a:endParaRPr>
        </a:p>
      </dgm:t>
    </dgm:pt>
    <dgm:pt modelId="{114DA12E-E7AB-485D-ABE6-A77BA155F4C9}" type="parTrans" cxnId="{BCE7512D-1A27-450E-AD8C-26E9C8CB2EF7}">
      <dgm:prSet/>
      <dgm:spPr/>
      <dgm:t>
        <a:bodyPr/>
        <a:lstStyle/>
        <a:p>
          <a:endParaRPr lang="es-AR" sz="1100">
            <a:latin typeface="Arial Narrow" panose="020B0606020202030204" pitchFamily="34" charset="0"/>
          </a:endParaRPr>
        </a:p>
      </dgm:t>
    </dgm:pt>
    <dgm:pt modelId="{0C6B6C93-CCB8-4AB1-89F6-C22550AD7A31}" type="sibTrans" cxnId="{BCE7512D-1A27-450E-AD8C-26E9C8CB2EF7}">
      <dgm:prSet/>
      <dgm:spPr/>
      <dgm:t>
        <a:bodyPr/>
        <a:lstStyle/>
        <a:p>
          <a:endParaRPr lang="es-AR" sz="1100">
            <a:latin typeface="Arial Narrow" panose="020B0606020202030204" pitchFamily="34" charset="0"/>
          </a:endParaRPr>
        </a:p>
      </dgm:t>
    </dgm:pt>
    <dgm:pt modelId="{A50EF258-9ADB-4274-808A-4FCCFA35BE52}">
      <dgm:prSet custT="1"/>
      <dgm:spPr/>
      <dgm:t>
        <a:bodyPr/>
        <a:lstStyle/>
        <a:p>
          <a:pPr rtl="0"/>
          <a:r>
            <a:rPr lang="es-AR" sz="2000" dirty="0" smtClean="0">
              <a:latin typeface="Arial Narrow" panose="020B0606020202030204" pitchFamily="34" charset="0"/>
            </a:rPr>
            <a:t>Desinfección y esterilización</a:t>
          </a:r>
          <a:endParaRPr lang="es-AR" sz="2000" dirty="0">
            <a:latin typeface="Arial Narrow" panose="020B0606020202030204" pitchFamily="34" charset="0"/>
          </a:endParaRPr>
        </a:p>
      </dgm:t>
    </dgm:pt>
    <dgm:pt modelId="{59D96454-4AE4-420B-BE2F-2638CB40DC90}" type="parTrans" cxnId="{2C17BB77-6712-45DE-8F8A-1739C7A5D445}">
      <dgm:prSet/>
      <dgm:spPr/>
      <dgm:t>
        <a:bodyPr/>
        <a:lstStyle/>
        <a:p>
          <a:endParaRPr lang="es-AR" sz="1100">
            <a:latin typeface="Arial Narrow" panose="020B0606020202030204" pitchFamily="34" charset="0"/>
          </a:endParaRPr>
        </a:p>
      </dgm:t>
    </dgm:pt>
    <dgm:pt modelId="{A6D740F3-0CAD-4F00-901F-0E1542327A29}" type="sibTrans" cxnId="{2C17BB77-6712-45DE-8F8A-1739C7A5D445}">
      <dgm:prSet/>
      <dgm:spPr/>
      <dgm:t>
        <a:bodyPr/>
        <a:lstStyle/>
        <a:p>
          <a:endParaRPr lang="es-AR" sz="1100">
            <a:latin typeface="Arial Narrow" panose="020B0606020202030204" pitchFamily="34" charset="0"/>
          </a:endParaRPr>
        </a:p>
      </dgm:t>
    </dgm:pt>
    <dgm:pt modelId="{BE6497EB-45A8-4B12-9D5F-13CC26BBCC5E}">
      <dgm:prSet custT="1"/>
      <dgm:spPr/>
      <dgm:t>
        <a:bodyPr/>
        <a:lstStyle/>
        <a:p>
          <a:pPr rtl="0"/>
          <a:r>
            <a:rPr lang="es-AR" sz="2000" dirty="0" smtClean="0">
              <a:latin typeface="Arial Narrow" panose="020B0606020202030204" pitchFamily="34" charset="0"/>
            </a:rPr>
            <a:t>Inmunizaciones</a:t>
          </a:r>
          <a:endParaRPr lang="es-AR" sz="2000" dirty="0">
            <a:latin typeface="Arial Narrow" panose="020B0606020202030204" pitchFamily="34" charset="0"/>
          </a:endParaRPr>
        </a:p>
      </dgm:t>
    </dgm:pt>
    <dgm:pt modelId="{1F7709A2-1935-4AED-A9B5-406F6A6206D8}" type="parTrans" cxnId="{3467C92E-E066-4120-A1A3-89C8489C4E9A}">
      <dgm:prSet/>
      <dgm:spPr/>
      <dgm:t>
        <a:bodyPr/>
        <a:lstStyle/>
        <a:p>
          <a:endParaRPr lang="es-AR" sz="1100">
            <a:latin typeface="Arial Narrow" panose="020B0606020202030204" pitchFamily="34" charset="0"/>
          </a:endParaRPr>
        </a:p>
      </dgm:t>
    </dgm:pt>
    <dgm:pt modelId="{7D259A21-21A8-4240-B6BF-AFF07DE67293}" type="sibTrans" cxnId="{3467C92E-E066-4120-A1A3-89C8489C4E9A}">
      <dgm:prSet/>
      <dgm:spPr/>
      <dgm:t>
        <a:bodyPr/>
        <a:lstStyle/>
        <a:p>
          <a:endParaRPr lang="es-AR" sz="1100">
            <a:latin typeface="Arial Narrow" panose="020B0606020202030204" pitchFamily="34" charset="0"/>
          </a:endParaRPr>
        </a:p>
      </dgm:t>
    </dgm:pt>
    <dgm:pt modelId="{523A9842-FF62-4BD3-9434-FC4178D5FB37}">
      <dgm:prSet custT="1"/>
      <dgm:spPr/>
      <dgm:t>
        <a:bodyPr/>
        <a:lstStyle/>
        <a:p>
          <a:pPr rtl="0"/>
          <a:r>
            <a:rPr lang="es-AR" sz="2000" dirty="0" smtClean="0">
              <a:latin typeface="Arial Narrow" panose="020B0606020202030204" pitchFamily="34" charset="0"/>
            </a:rPr>
            <a:t>Antimicrobianos</a:t>
          </a:r>
          <a:endParaRPr lang="es-AR" sz="2000" dirty="0">
            <a:latin typeface="Arial Narrow" panose="020B0606020202030204" pitchFamily="34" charset="0"/>
          </a:endParaRPr>
        </a:p>
      </dgm:t>
    </dgm:pt>
    <dgm:pt modelId="{FD0249DD-AD6A-476A-8CEA-0CCA5A65C418}" type="parTrans" cxnId="{CA2FC6C3-CB2A-488B-AC5C-ED663B7B3D16}">
      <dgm:prSet/>
      <dgm:spPr/>
      <dgm:t>
        <a:bodyPr/>
        <a:lstStyle/>
        <a:p>
          <a:endParaRPr lang="es-AR"/>
        </a:p>
      </dgm:t>
    </dgm:pt>
    <dgm:pt modelId="{2A6650D8-81F4-4402-A0C1-815EED09D58C}" type="sibTrans" cxnId="{CA2FC6C3-CB2A-488B-AC5C-ED663B7B3D16}">
      <dgm:prSet/>
      <dgm:spPr/>
      <dgm:t>
        <a:bodyPr/>
        <a:lstStyle/>
        <a:p>
          <a:endParaRPr lang="es-AR"/>
        </a:p>
      </dgm:t>
    </dgm:pt>
    <dgm:pt modelId="{DFB23050-BFC9-4082-A7F2-B85E221F5DBA}">
      <dgm:prSet custT="1"/>
      <dgm:spPr/>
      <dgm:t>
        <a:bodyPr/>
        <a:lstStyle/>
        <a:p>
          <a:pPr rtl="0"/>
          <a:r>
            <a:rPr lang="es-AR" sz="2000" dirty="0" smtClean="0">
              <a:latin typeface="Arial Narrow" panose="020B0606020202030204" pitchFamily="34" charset="0"/>
            </a:rPr>
            <a:t>Gestión de residuos</a:t>
          </a:r>
          <a:endParaRPr lang="es-AR" sz="2000" dirty="0">
            <a:latin typeface="Arial Narrow" panose="020B0606020202030204" pitchFamily="34" charset="0"/>
          </a:endParaRPr>
        </a:p>
      </dgm:t>
    </dgm:pt>
    <dgm:pt modelId="{4556022D-F5CC-4D90-A906-A0098B27113C}" type="parTrans" cxnId="{00F80D61-0B0D-4237-ACE3-63E74DA13638}">
      <dgm:prSet/>
      <dgm:spPr/>
      <dgm:t>
        <a:bodyPr/>
        <a:lstStyle/>
        <a:p>
          <a:endParaRPr lang="es-AR"/>
        </a:p>
      </dgm:t>
    </dgm:pt>
    <dgm:pt modelId="{1717F592-FD5D-44FD-A313-EFDA1915B6DB}" type="sibTrans" cxnId="{00F80D61-0B0D-4237-ACE3-63E74DA13638}">
      <dgm:prSet/>
      <dgm:spPr/>
      <dgm:t>
        <a:bodyPr/>
        <a:lstStyle/>
        <a:p>
          <a:endParaRPr lang="es-AR"/>
        </a:p>
      </dgm:t>
    </dgm:pt>
    <dgm:pt modelId="{1503AE03-21B1-49BC-AB2D-30DB9712F350}" type="pres">
      <dgm:prSet presAssocID="{6FE4D6D5-E5B7-48C0-9228-6970F7BCDEB4}" presName="Name0" presStyleCnt="0">
        <dgm:presLayoutVars>
          <dgm:dir/>
          <dgm:animLvl val="lvl"/>
          <dgm:resizeHandles val="exact"/>
        </dgm:presLayoutVars>
      </dgm:prSet>
      <dgm:spPr/>
      <dgm:t>
        <a:bodyPr/>
        <a:lstStyle/>
        <a:p>
          <a:endParaRPr lang="es-AR"/>
        </a:p>
      </dgm:t>
    </dgm:pt>
    <dgm:pt modelId="{FD51FAA2-2FE0-4237-8977-00DC05115DC0}" type="pres">
      <dgm:prSet presAssocID="{C63B6C67-40FB-40C9-8AF6-04836E09FDF1}" presName="linNode" presStyleCnt="0"/>
      <dgm:spPr/>
    </dgm:pt>
    <dgm:pt modelId="{058AF511-8849-426E-85B9-0364F608DC2A}" type="pres">
      <dgm:prSet presAssocID="{C63B6C67-40FB-40C9-8AF6-04836E09FDF1}" presName="parentText" presStyleLbl="node1" presStyleIdx="0" presStyleCnt="1" custScaleY="91394">
        <dgm:presLayoutVars>
          <dgm:chMax val="1"/>
          <dgm:bulletEnabled val="1"/>
        </dgm:presLayoutVars>
      </dgm:prSet>
      <dgm:spPr/>
      <dgm:t>
        <a:bodyPr/>
        <a:lstStyle/>
        <a:p>
          <a:endParaRPr lang="es-AR"/>
        </a:p>
      </dgm:t>
    </dgm:pt>
    <dgm:pt modelId="{A89CFA7E-CD21-49F0-A48B-05A7BED493AF}" type="pres">
      <dgm:prSet presAssocID="{C63B6C67-40FB-40C9-8AF6-04836E09FDF1}" presName="descendantText" presStyleLbl="alignAccFollowNode1" presStyleIdx="0" presStyleCnt="1" custScaleX="125104">
        <dgm:presLayoutVars>
          <dgm:bulletEnabled val="1"/>
        </dgm:presLayoutVars>
      </dgm:prSet>
      <dgm:spPr/>
      <dgm:t>
        <a:bodyPr/>
        <a:lstStyle/>
        <a:p>
          <a:endParaRPr lang="es-AR"/>
        </a:p>
      </dgm:t>
    </dgm:pt>
  </dgm:ptLst>
  <dgm:cxnLst>
    <dgm:cxn modelId="{2C17BB77-6712-45DE-8F8A-1739C7A5D445}" srcId="{C63B6C67-40FB-40C9-8AF6-04836E09FDF1}" destId="{A50EF258-9ADB-4274-808A-4FCCFA35BE52}" srcOrd="2" destOrd="0" parTransId="{59D96454-4AE4-420B-BE2F-2638CB40DC90}" sibTransId="{A6D740F3-0CAD-4F00-901F-0E1542327A29}"/>
    <dgm:cxn modelId="{D1F19229-7ACF-4327-B1CD-1D602BE1A038}" type="presOf" srcId="{6FE4D6D5-E5B7-48C0-9228-6970F7BCDEB4}" destId="{1503AE03-21B1-49BC-AB2D-30DB9712F350}" srcOrd="0" destOrd="0" presId="urn:microsoft.com/office/officeart/2005/8/layout/vList5"/>
    <dgm:cxn modelId="{918A9196-5FF0-460C-986A-378EC20747B4}" type="presOf" srcId="{C63B6C67-40FB-40C9-8AF6-04836E09FDF1}" destId="{058AF511-8849-426E-85B9-0364F608DC2A}" srcOrd="0" destOrd="0" presId="urn:microsoft.com/office/officeart/2005/8/layout/vList5"/>
    <dgm:cxn modelId="{C9572573-B432-40DA-AD2E-63FC5481267A}" type="presOf" srcId="{A50EF258-9ADB-4274-808A-4FCCFA35BE52}" destId="{A89CFA7E-CD21-49F0-A48B-05A7BED493AF}" srcOrd="0" destOrd="2" presId="urn:microsoft.com/office/officeart/2005/8/layout/vList5"/>
    <dgm:cxn modelId="{560CA55B-1183-4674-A694-E88B08127B40}" srcId="{C63B6C67-40FB-40C9-8AF6-04836E09FDF1}" destId="{F49EE9BE-AD44-448D-B231-ED3E998C456D}" srcOrd="0" destOrd="0" parTransId="{F06FB0C0-2CD0-4DCF-A6FB-D4DB48D277B3}" sibTransId="{497DCF63-6457-4C5B-A5E8-003C1D16B9DE}"/>
    <dgm:cxn modelId="{BCE7512D-1A27-450E-AD8C-26E9C8CB2EF7}" srcId="{C63B6C67-40FB-40C9-8AF6-04836E09FDF1}" destId="{F55BDD5E-A824-4F71-92AA-9246D4523F81}" srcOrd="1" destOrd="0" parTransId="{114DA12E-E7AB-485D-ABE6-A77BA155F4C9}" sibTransId="{0C6B6C93-CCB8-4AB1-89F6-C22550AD7A31}"/>
    <dgm:cxn modelId="{CA2FC6C3-CB2A-488B-AC5C-ED663B7B3D16}" srcId="{C63B6C67-40FB-40C9-8AF6-04836E09FDF1}" destId="{523A9842-FF62-4BD3-9434-FC4178D5FB37}" srcOrd="4" destOrd="0" parTransId="{FD0249DD-AD6A-476A-8CEA-0CCA5A65C418}" sibTransId="{2A6650D8-81F4-4402-A0C1-815EED09D58C}"/>
    <dgm:cxn modelId="{A82A9F17-BEE0-47FB-8DD3-176F7FDDA5D1}" type="presOf" srcId="{F49EE9BE-AD44-448D-B231-ED3E998C456D}" destId="{A89CFA7E-CD21-49F0-A48B-05A7BED493AF}" srcOrd="0" destOrd="0" presId="urn:microsoft.com/office/officeart/2005/8/layout/vList5"/>
    <dgm:cxn modelId="{5197BD76-2A86-45E1-BE32-9FE0DF04DCC8}" type="presOf" srcId="{F55BDD5E-A824-4F71-92AA-9246D4523F81}" destId="{A89CFA7E-CD21-49F0-A48B-05A7BED493AF}" srcOrd="0" destOrd="1" presId="urn:microsoft.com/office/officeart/2005/8/layout/vList5"/>
    <dgm:cxn modelId="{9F26A8CF-4819-49FD-9029-87D43E7BE91A}" type="presOf" srcId="{DFB23050-BFC9-4082-A7F2-B85E221F5DBA}" destId="{A89CFA7E-CD21-49F0-A48B-05A7BED493AF}" srcOrd="0" destOrd="5" presId="urn:microsoft.com/office/officeart/2005/8/layout/vList5"/>
    <dgm:cxn modelId="{3467C92E-E066-4120-A1A3-89C8489C4E9A}" srcId="{C63B6C67-40FB-40C9-8AF6-04836E09FDF1}" destId="{BE6497EB-45A8-4B12-9D5F-13CC26BBCC5E}" srcOrd="3" destOrd="0" parTransId="{1F7709A2-1935-4AED-A9B5-406F6A6206D8}" sibTransId="{7D259A21-21A8-4240-B6BF-AFF07DE67293}"/>
    <dgm:cxn modelId="{EDB1E023-7142-4B36-9F62-275652AC1196}" type="presOf" srcId="{BE6497EB-45A8-4B12-9D5F-13CC26BBCC5E}" destId="{A89CFA7E-CD21-49F0-A48B-05A7BED493AF}" srcOrd="0" destOrd="3" presId="urn:microsoft.com/office/officeart/2005/8/layout/vList5"/>
    <dgm:cxn modelId="{31DB13BF-12DB-4CF1-9AF7-67EA2F1E6FCC}" type="presOf" srcId="{523A9842-FF62-4BD3-9434-FC4178D5FB37}" destId="{A89CFA7E-CD21-49F0-A48B-05A7BED493AF}" srcOrd="0" destOrd="4" presId="urn:microsoft.com/office/officeart/2005/8/layout/vList5"/>
    <dgm:cxn modelId="{00F80D61-0B0D-4237-ACE3-63E74DA13638}" srcId="{C63B6C67-40FB-40C9-8AF6-04836E09FDF1}" destId="{DFB23050-BFC9-4082-A7F2-B85E221F5DBA}" srcOrd="5" destOrd="0" parTransId="{4556022D-F5CC-4D90-A906-A0098B27113C}" sibTransId="{1717F592-FD5D-44FD-A313-EFDA1915B6DB}"/>
    <dgm:cxn modelId="{51112705-0AFF-48E6-855F-645C484377E6}" srcId="{6FE4D6D5-E5B7-48C0-9228-6970F7BCDEB4}" destId="{C63B6C67-40FB-40C9-8AF6-04836E09FDF1}" srcOrd="0" destOrd="0" parTransId="{6435727A-B6DD-4951-B5F9-4C48A19F41F0}" sibTransId="{4EFFD93C-0F27-4115-96D6-23D12D3521CA}"/>
    <dgm:cxn modelId="{39545469-6C6F-4E1A-8D1A-E5B55D5D1BF7}" type="presParOf" srcId="{1503AE03-21B1-49BC-AB2D-30DB9712F350}" destId="{FD51FAA2-2FE0-4237-8977-00DC05115DC0}" srcOrd="0" destOrd="0" presId="urn:microsoft.com/office/officeart/2005/8/layout/vList5"/>
    <dgm:cxn modelId="{D23D04F5-B600-4104-AD23-AD9E8CB632DB}" type="presParOf" srcId="{FD51FAA2-2FE0-4237-8977-00DC05115DC0}" destId="{058AF511-8849-426E-85B9-0364F608DC2A}" srcOrd="0" destOrd="0" presId="urn:microsoft.com/office/officeart/2005/8/layout/vList5"/>
    <dgm:cxn modelId="{12163460-DF9C-4037-9464-27FCC23260C7}" type="presParOf" srcId="{FD51FAA2-2FE0-4237-8977-00DC05115DC0}" destId="{A89CFA7E-CD21-49F0-A48B-05A7BED493A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2A3551-3B72-47E0-B89A-DEC00F2FA30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s-AR"/>
        </a:p>
      </dgm:t>
    </dgm:pt>
    <dgm:pt modelId="{3DADE51C-F7D4-4432-9CF2-3A2740E88620}">
      <dgm:prSet custT="1"/>
      <dgm:spPr>
        <a:solidFill>
          <a:srgbClr val="FFFF00"/>
        </a:solidFill>
        <a:ln w="28575">
          <a:solidFill>
            <a:schemeClr val="tx1"/>
          </a:solidFill>
        </a:ln>
      </dgm:spPr>
      <dgm:t>
        <a:bodyPr/>
        <a:lstStyle/>
        <a:p>
          <a:pPr rtl="0"/>
          <a:r>
            <a:rPr lang="es-ES" sz="1800" b="1" dirty="0" smtClean="0">
              <a:effectLst/>
              <a:latin typeface="Arial Narrow" panose="020B0606020202030204" pitchFamily="34" charset="0"/>
            </a:rPr>
            <a:t>Agente causal</a:t>
          </a:r>
          <a:endParaRPr lang="es-AR" sz="1800" b="1" dirty="0">
            <a:effectLst/>
            <a:latin typeface="Arial Narrow" panose="020B0606020202030204" pitchFamily="34" charset="0"/>
          </a:endParaRPr>
        </a:p>
      </dgm:t>
    </dgm:pt>
    <dgm:pt modelId="{B12B9D56-FC0A-44C0-BF61-F0E992B7F8B8}" type="parTrans" cxnId="{542619CC-5090-44F2-A1EE-42F2E6DD863C}">
      <dgm:prSet/>
      <dgm:spPr/>
      <dgm:t>
        <a:bodyPr/>
        <a:lstStyle/>
        <a:p>
          <a:endParaRPr lang="es-AR" sz="3600" b="1">
            <a:effectLst>
              <a:outerShdw blurRad="38100" dist="38100" dir="2700000" algn="tl">
                <a:srgbClr val="000000">
                  <a:alpha val="43137"/>
                </a:srgbClr>
              </a:outerShdw>
            </a:effectLst>
          </a:endParaRPr>
        </a:p>
      </dgm:t>
    </dgm:pt>
    <dgm:pt modelId="{571F3AF9-6DC3-4FEE-8DC1-0B0DA739B878}" type="sibTrans" cxnId="{542619CC-5090-44F2-A1EE-42F2E6DD863C}">
      <dgm:prSet custT="1"/>
      <dgm:spPr/>
      <dgm:t>
        <a:bodyPr/>
        <a:lstStyle/>
        <a:p>
          <a:endParaRPr lang="es-AR" sz="1200" b="1" dirty="0">
            <a:effectLst>
              <a:outerShdw blurRad="38100" dist="38100" dir="2700000" algn="tl">
                <a:srgbClr val="000000">
                  <a:alpha val="43137"/>
                </a:srgbClr>
              </a:outerShdw>
            </a:effectLst>
          </a:endParaRPr>
        </a:p>
      </dgm:t>
    </dgm:pt>
    <dgm:pt modelId="{F4ABDB49-4460-4617-8A9C-1A96267A91E8}">
      <dgm:prSet custT="1"/>
      <dgm:spPr>
        <a:solidFill>
          <a:schemeClr val="accent3">
            <a:lumMod val="60000"/>
            <a:lumOff val="40000"/>
          </a:schemeClr>
        </a:solidFill>
        <a:ln w="28575">
          <a:solidFill>
            <a:schemeClr val="tx1"/>
          </a:solidFill>
        </a:ln>
      </dgm:spPr>
      <dgm:t>
        <a:bodyPr/>
        <a:lstStyle/>
        <a:p>
          <a:pPr rtl="0"/>
          <a:r>
            <a:rPr lang="es-AR" sz="1800" b="1" dirty="0" smtClean="0">
              <a:effectLst/>
              <a:latin typeface="Arial Narrow" panose="020B0606020202030204" pitchFamily="34" charset="0"/>
            </a:rPr>
            <a:t>Puerta de entrada</a:t>
          </a:r>
        </a:p>
      </dgm:t>
    </dgm:pt>
    <dgm:pt modelId="{2CBA51D0-C6F3-4174-9350-2F0C4BBC90A6}" type="parTrans" cxnId="{3E2DE4A3-18C3-45B3-9442-0F37C9F1748B}">
      <dgm:prSet/>
      <dgm:spPr/>
      <dgm:t>
        <a:bodyPr/>
        <a:lstStyle/>
        <a:p>
          <a:endParaRPr lang="es-AR" sz="3600" b="1">
            <a:effectLst>
              <a:outerShdw blurRad="38100" dist="38100" dir="2700000" algn="tl">
                <a:srgbClr val="000000">
                  <a:alpha val="43137"/>
                </a:srgbClr>
              </a:outerShdw>
            </a:effectLst>
          </a:endParaRPr>
        </a:p>
      </dgm:t>
    </dgm:pt>
    <dgm:pt modelId="{FE163E9F-16DA-4E3E-B544-4323F12688A6}" type="sibTrans" cxnId="{3E2DE4A3-18C3-45B3-9442-0F37C9F1748B}">
      <dgm:prSet custT="1"/>
      <dgm:spPr/>
      <dgm:t>
        <a:bodyPr/>
        <a:lstStyle/>
        <a:p>
          <a:endParaRPr lang="es-AR" sz="1200" b="1" dirty="0">
            <a:effectLst>
              <a:outerShdw blurRad="38100" dist="38100" dir="2700000" algn="tl">
                <a:srgbClr val="000000">
                  <a:alpha val="43137"/>
                </a:srgbClr>
              </a:outerShdw>
            </a:effectLst>
          </a:endParaRPr>
        </a:p>
      </dgm:t>
    </dgm:pt>
    <dgm:pt modelId="{1FDA96B0-7D95-490F-95BE-E90B652230C5}">
      <dgm:prSet custT="1"/>
      <dgm:spPr>
        <a:solidFill>
          <a:schemeClr val="accent2">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Huésped</a:t>
          </a:r>
          <a:endParaRPr lang="es-AR" sz="1800" b="1" dirty="0">
            <a:effectLst/>
            <a:latin typeface="Arial Narrow" panose="020B0606020202030204" pitchFamily="34" charset="0"/>
          </a:endParaRPr>
        </a:p>
      </dgm:t>
    </dgm:pt>
    <dgm:pt modelId="{479C8545-2C6E-4B83-80FE-7215F5F2B530}" type="parTrans" cxnId="{6B334078-BA63-4169-B836-00ECBD07879D}">
      <dgm:prSet/>
      <dgm:spPr/>
      <dgm:t>
        <a:bodyPr/>
        <a:lstStyle/>
        <a:p>
          <a:endParaRPr lang="es-AR" sz="3600" b="1">
            <a:effectLst>
              <a:outerShdw blurRad="38100" dist="38100" dir="2700000" algn="tl">
                <a:srgbClr val="000000">
                  <a:alpha val="43137"/>
                </a:srgbClr>
              </a:outerShdw>
            </a:effectLst>
          </a:endParaRPr>
        </a:p>
      </dgm:t>
    </dgm:pt>
    <dgm:pt modelId="{450D1721-8AB8-495D-A9E8-F880BE17276C}" type="sibTrans" cxnId="{6B334078-BA63-4169-B836-00ECBD07879D}">
      <dgm:prSet custT="1"/>
      <dgm:spPr/>
      <dgm:t>
        <a:bodyPr/>
        <a:lstStyle/>
        <a:p>
          <a:endParaRPr lang="es-AR" sz="1200" b="1" dirty="0">
            <a:effectLst>
              <a:outerShdw blurRad="38100" dist="38100" dir="2700000" algn="tl">
                <a:srgbClr val="000000">
                  <a:alpha val="43137"/>
                </a:srgbClr>
              </a:outerShdw>
            </a:effectLst>
          </a:endParaRPr>
        </a:p>
      </dgm:t>
    </dgm:pt>
    <dgm:pt modelId="{9C54240F-45B3-426B-9285-40099347E389}">
      <dgm:prSet custT="1"/>
      <dgm:spPr>
        <a:solidFill>
          <a:schemeClr val="accent4">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Transmisión</a:t>
          </a:r>
          <a:endParaRPr lang="es-AR" sz="1800" b="1" dirty="0">
            <a:effectLst/>
            <a:latin typeface="Arial Narrow" panose="020B0606020202030204" pitchFamily="34" charset="0"/>
          </a:endParaRPr>
        </a:p>
      </dgm:t>
    </dgm:pt>
    <dgm:pt modelId="{F7E71228-266D-4111-A72D-4400E214BE7B}" type="parTrans" cxnId="{3C6E30DB-D677-4097-B58E-0E52AD56A513}">
      <dgm:prSet/>
      <dgm:spPr/>
      <dgm:t>
        <a:bodyPr/>
        <a:lstStyle/>
        <a:p>
          <a:endParaRPr lang="es-AR" sz="3600" b="1">
            <a:effectLst>
              <a:outerShdw blurRad="38100" dist="38100" dir="2700000" algn="tl">
                <a:srgbClr val="000000">
                  <a:alpha val="43137"/>
                </a:srgbClr>
              </a:outerShdw>
            </a:effectLst>
          </a:endParaRPr>
        </a:p>
      </dgm:t>
    </dgm:pt>
    <dgm:pt modelId="{37C7536A-B6C6-4E6A-8CC0-CD22E6DFAC65}" type="sibTrans" cxnId="{3C6E30DB-D677-4097-B58E-0E52AD56A513}">
      <dgm:prSet custT="1"/>
      <dgm:spPr/>
      <dgm:t>
        <a:bodyPr/>
        <a:lstStyle/>
        <a:p>
          <a:endParaRPr lang="es-AR" sz="1200" b="1" dirty="0">
            <a:effectLst>
              <a:outerShdw blurRad="38100" dist="38100" dir="2700000" algn="tl">
                <a:srgbClr val="000000">
                  <a:alpha val="43137"/>
                </a:srgbClr>
              </a:outerShdw>
            </a:effectLst>
          </a:endParaRPr>
        </a:p>
      </dgm:t>
    </dgm:pt>
    <dgm:pt modelId="{C5F87736-C762-4F7E-8E0A-0053B107A576}">
      <dgm:prSet custT="1"/>
      <dgm:spPr>
        <a:solidFill>
          <a:schemeClr val="accent6">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Puerta de  salida</a:t>
          </a:r>
          <a:endParaRPr lang="es-AR" sz="1800" b="1" dirty="0">
            <a:effectLst/>
            <a:latin typeface="Arial Narrow" panose="020B0606020202030204" pitchFamily="34" charset="0"/>
          </a:endParaRPr>
        </a:p>
      </dgm:t>
    </dgm:pt>
    <dgm:pt modelId="{4789D247-2771-4C2E-82FE-61CEC58CBD36}" type="parTrans" cxnId="{1B5AAD2A-77C1-4BA0-9895-DE4EA9D40454}">
      <dgm:prSet/>
      <dgm:spPr/>
      <dgm:t>
        <a:bodyPr/>
        <a:lstStyle/>
        <a:p>
          <a:endParaRPr lang="es-AR" sz="3600" b="1">
            <a:effectLst>
              <a:outerShdw blurRad="38100" dist="38100" dir="2700000" algn="tl">
                <a:srgbClr val="000000">
                  <a:alpha val="43137"/>
                </a:srgbClr>
              </a:outerShdw>
            </a:effectLst>
          </a:endParaRPr>
        </a:p>
      </dgm:t>
    </dgm:pt>
    <dgm:pt modelId="{F78BA151-F2B5-4F35-A54D-666117418874}" type="sibTrans" cxnId="{1B5AAD2A-77C1-4BA0-9895-DE4EA9D40454}">
      <dgm:prSet custT="1"/>
      <dgm:spPr/>
      <dgm:t>
        <a:bodyPr/>
        <a:lstStyle/>
        <a:p>
          <a:endParaRPr lang="es-AR" sz="1200" b="1" dirty="0">
            <a:effectLst>
              <a:outerShdw blurRad="38100" dist="38100" dir="2700000" algn="tl">
                <a:srgbClr val="000000">
                  <a:alpha val="43137"/>
                </a:srgbClr>
              </a:outerShdw>
            </a:effectLst>
          </a:endParaRPr>
        </a:p>
      </dgm:t>
    </dgm:pt>
    <dgm:pt modelId="{39E05DA5-D56D-4543-BD01-E0D964E5385A}">
      <dgm:prSet custT="1"/>
      <dgm:spPr>
        <a:solidFill>
          <a:schemeClr val="accent1">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Reservorio</a:t>
          </a:r>
          <a:endParaRPr lang="es-AR" sz="1800" b="1" dirty="0">
            <a:effectLst/>
            <a:latin typeface="Arial Narrow" panose="020B0606020202030204" pitchFamily="34" charset="0"/>
          </a:endParaRPr>
        </a:p>
      </dgm:t>
    </dgm:pt>
    <dgm:pt modelId="{A66445B0-7D82-45A0-B875-14904726EF25}" type="parTrans" cxnId="{7169F230-1CAE-4512-B9EE-111A833888BA}">
      <dgm:prSet/>
      <dgm:spPr/>
      <dgm:t>
        <a:bodyPr/>
        <a:lstStyle/>
        <a:p>
          <a:endParaRPr lang="es-AR" sz="3600" b="1">
            <a:effectLst>
              <a:outerShdw blurRad="38100" dist="38100" dir="2700000" algn="tl">
                <a:srgbClr val="000000">
                  <a:alpha val="43137"/>
                </a:srgbClr>
              </a:outerShdw>
            </a:effectLst>
          </a:endParaRPr>
        </a:p>
      </dgm:t>
    </dgm:pt>
    <dgm:pt modelId="{880531AC-DCD5-45DB-912C-E7C887692D99}" type="sibTrans" cxnId="{7169F230-1CAE-4512-B9EE-111A833888BA}">
      <dgm:prSet custT="1"/>
      <dgm:spPr>
        <a:solidFill>
          <a:schemeClr val="accent1">
            <a:lumMod val="75000"/>
          </a:schemeClr>
        </a:solidFill>
      </dgm:spPr>
      <dgm:t>
        <a:bodyPr/>
        <a:lstStyle/>
        <a:p>
          <a:endParaRPr lang="es-AR" sz="1200" b="1" dirty="0">
            <a:effectLst>
              <a:outerShdw blurRad="38100" dist="38100" dir="2700000" algn="tl">
                <a:srgbClr val="000000">
                  <a:alpha val="43137"/>
                </a:srgbClr>
              </a:outerShdw>
            </a:effectLst>
          </a:endParaRPr>
        </a:p>
      </dgm:t>
    </dgm:pt>
    <dgm:pt modelId="{F6A0751F-0F6C-4544-AA8C-B4DD22EDC73F}" type="pres">
      <dgm:prSet presAssocID="{FF2A3551-3B72-47E0-B89A-DEC00F2FA304}" presName="cycle" presStyleCnt="0">
        <dgm:presLayoutVars>
          <dgm:dir/>
          <dgm:resizeHandles val="exact"/>
        </dgm:presLayoutVars>
      </dgm:prSet>
      <dgm:spPr/>
      <dgm:t>
        <a:bodyPr/>
        <a:lstStyle/>
        <a:p>
          <a:endParaRPr lang="es-AR"/>
        </a:p>
      </dgm:t>
    </dgm:pt>
    <dgm:pt modelId="{BBA4BABA-1183-4CAE-B1EE-D7D8071B7114}" type="pres">
      <dgm:prSet presAssocID="{3DADE51C-F7D4-4432-9CF2-3A2740E88620}" presName="dummy" presStyleCnt="0"/>
      <dgm:spPr/>
    </dgm:pt>
    <dgm:pt modelId="{FFE9BBFE-8FE7-4CD1-BEFE-ABA8ECA72A25}" type="pres">
      <dgm:prSet presAssocID="{3DADE51C-F7D4-4432-9CF2-3A2740E88620}" presName="node" presStyleLbl="revTx" presStyleIdx="0" presStyleCnt="6" custScaleX="135644" custScaleY="65255">
        <dgm:presLayoutVars>
          <dgm:bulletEnabled val="1"/>
        </dgm:presLayoutVars>
      </dgm:prSet>
      <dgm:spPr/>
      <dgm:t>
        <a:bodyPr/>
        <a:lstStyle/>
        <a:p>
          <a:endParaRPr lang="es-AR"/>
        </a:p>
      </dgm:t>
    </dgm:pt>
    <dgm:pt modelId="{338C03D9-065C-4D59-883F-B2C405177238}" type="pres">
      <dgm:prSet presAssocID="{571F3AF9-6DC3-4FEE-8DC1-0B0DA739B878}" presName="sibTrans" presStyleLbl="node1" presStyleIdx="0" presStyleCnt="6"/>
      <dgm:spPr/>
      <dgm:t>
        <a:bodyPr/>
        <a:lstStyle/>
        <a:p>
          <a:endParaRPr lang="es-AR"/>
        </a:p>
      </dgm:t>
    </dgm:pt>
    <dgm:pt modelId="{0EB86BB4-C7DE-4474-A3C3-CA04D1A38EBF}" type="pres">
      <dgm:prSet presAssocID="{F4ABDB49-4460-4617-8A9C-1A96267A91E8}" presName="dummy" presStyleCnt="0"/>
      <dgm:spPr/>
    </dgm:pt>
    <dgm:pt modelId="{1DB9BA66-9F5B-4357-BC70-0050AFEAACC5}" type="pres">
      <dgm:prSet presAssocID="{F4ABDB49-4460-4617-8A9C-1A96267A91E8}" presName="node" presStyleLbl="revTx" presStyleIdx="1" presStyleCnt="6" custScaleX="136080" custScaleY="62143" custRadScaleRad="101373" custRadScaleInc="-12291">
        <dgm:presLayoutVars>
          <dgm:bulletEnabled val="1"/>
        </dgm:presLayoutVars>
      </dgm:prSet>
      <dgm:spPr/>
      <dgm:t>
        <a:bodyPr/>
        <a:lstStyle/>
        <a:p>
          <a:endParaRPr lang="es-AR"/>
        </a:p>
      </dgm:t>
    </dgm:pt>
    <dgm:pt modelId="{8F14CB5B-4BC2-4593-84D5-360ED528EA65}" type="pres">
      <dgm:prSet presAssocID="{FE163E9F-16DA-4E3E-B544-4323F12688A6}" presName="sibTrans" presStyleLbl="node1" presStyleIdx="1" presStyleCnt="6"/>
      <dgm:spPr/>
      <dgm:t>
        <a:bodyPr/>
        <a:lstStyle/>
        <a:p>
          <a:endParaRPr lang="es-AR"/>
        </a:p>
      </dgm:t>
    </dgm:pt>
    <dgm:pt modelId="{4270D550-7E24-4446-ACDE-C1C98EA16D80}" type="pres">
      <dgm:prSet presAssocID="{1FDA96B0-7D95-490F-95BE-E90B652230C5}" presName="dummy" presStyleCnt="0"/>
      <dgm:spPr/>
    </dgm:pt>
    <dgm:pt modelId="{CB9A8EC9-63B5-4625-9DE6-C3F16BEAF759}" type="pres">
      <dgm:prSet presAssocID="{1FDA96B0-7D95-490F-95BE-E90B652230C5}" presName="node" presStyleLbl="revTx" presStyleIdx="2" presStyleCnt="6" custScaleX="140524" custScaleY="59030" custRadScaleRad="106451" custRadScaleInc="-27778">
        <dgm:presLayoutVars>
          <dgm:bulletEnabled val="1"/>
        </dgm:presLayoutVars>
      </dgm:prSet>
      <dgm:spPr/>
      <dgm:t>
        <a:bodyPr/>
        <a:lstStyle/>
        <a:p>
          <a:endParaRPr lang="es-AR"/>
        </a:p>
      </dgm:t>
    </dgm:pt>
    <dgm:pt modelId="{BBFB78D4-7752-4D6F-924C-664A1971CC45}" type="pres">
      <dgm:prSet presAssocID="{450D1721-8AB8-495D-A9E8-F880BE17276C}" presName="sibTrans" presStyleLbl="node1" presStyleIdx="2" presStyleCnt="6"/>
      <dgm:spPr/>
      <dgm:t>
        <a:bodyPr/>
        <a:lstStyle/>
        <a:p>
          <a:endParaRPr lang="es-AR"/>
        </a:p>
      </dgm:t>
    </dgm:pt>
    <dgm:pt modelId="{9E42AD52-2AE8-429A-958A-F2A8A4C69A15}" type="pres">
      <dgm:prSet presAssocID="{9C54240F-45B3-426B-9285-40099347E389}" presName="dummy" presStyleCnt="0"/>
      <dgm:spPr/>
    </dgm:pt>
    <dgm:pt modelId="{19EDD78C-2E27-454D-9A54-6C256D0C23E2}" type="pres">
      <dgm:prSet presAssocID="{9C54240F-45B3-426B-9285-40099347E389}" presName="node" presStyleLbl="revTx" presStyleIdx="3" presStyleCnt="6" custScaleX="129078" custScaleY="60701" custRadScaleRad="102663" custRadScaleInc="12408">
        <dgm:presLayoutVars>
          <dgm:bulletEnabled val="1"/>
        </dgm:presLayoutVars>
      </dgm:prSet>
      <dgm:spPr/>
      <dgm:t>
        <a:bodyPr/>
        <a:lstStyle/>
        <a:p>
          <a:endParaRPr lang="es-AR"/>
        </a:p>
      </dgm:t>
    </dgm:pt>
    <dgm:pt modelId="{417217E7-3582-40B5-B2D8-C8FE63C890A1}" type="pres">
      <dgm:prSet presAssocID="{37C7536A-B6C6-4E6A-8CC0-CD22E6DFAC65}" presName="sibTrans" presStyleLbl="node1" presStyleIdx="3" presStyleCnt="6"/>
      <dgm:spPr/>
      <dgm:t>
        <a:bodyPr/>
        <a:lstStyle/>
        <a:p>
          <a:endParaRPr lang="es-AR"/>
        </a:p>
      </dgm:t>
    </dgm:pt>
    <dgm:pt modelId="{ABD777EC-4433-4954-AD19-0E971563364D}" type="pres">
      <dgm:prSet presAssocID="{C5F87736-C762-4F7E-8E0A-0053B107A576}" presName="dummy" presStyleCnt="0"/>
      <dgm:spPr/>
    </dgm:pt>
    <dgm:pt modelId="{D6B08621-7CBB-46EA-9E0C-90FC15BFD3BF}" type="pres">
      <dgm:prSet presAssocID="{C5F87736-C762-4F7E-8E0A-0053B107A576}" presName="node" presStyleLbl="revTx" presStyleIdx="4" presStyleCnt="6" custScaleX="137182" custScaleY="65194" custRadScaleRad="100057" custRadScaleInc="9710">
        <dgm:presLayoutVars>
          <dgm:bulletEnabled val="1"/>
        </dgm:presLayoutVars>
      </dgm:prSet>
      <dgm:spPr/>
      <dgm:t>
        <a:bodyPr/>
        <a:lstStyle/>
        <a:p>
          <a:endParaRPr lang="es-AR"/>
        </a:p>
      </dgm:t>
    </dgm:pt>
    <dgm:pt modelId="{7FC76F3E-414D-4CA0-ACF7-86CEC7424978}" type="pres">
      <dgm:prSet presAssocID="{F78BA151-F2B5-4F35-A54D-666117418874}" presName="sibTrans" presStyleLbl="node1" presStyleIdx="4" presStyleCnt="6"/>
      <dgm:spPr/>
      <dgm:t>
        <a:bodyPr/>
        <a:lstStyle/>
        <a:p>
          <a:endParaRPr lang="es-AR"/>
        </a:p>
      </dgm:t>
    </dgm:pt>
    <dgm:pt modelId="{BB2E560E-CED6-4EB7-BF4B-8FB132B0C555}" type="pres">
      <dgm:prSet presAssocID="{39E05DA5-D56D-4543-BD01-E0D964E5385A}" presName="dummy" presStyleCnt="0"/>
      <dgm:spPr/>
    </dgm:pt>
    <dgm:pt modelId="{3B148855-2026-40DE-BF62-68D33B5CC4BA}" type="pres">
      <dgm:prSet presAssocID="{39E05DA5-D56D-4543-BD01-E0D964E5385A}" presName="node" presStyleLbl="revTx" presStyleIdx="5" presStyleCnt="6" custScaleX="122620" custScaleY="65255" custRadScaleRad="101310" custRadScaleInc="-20363">
        <dgm:presLayoutVars>
          <dgm:bulletEnabled val="1"/>
        </dgm:presLayoutVars>
      </dgm:prSet>
      <dgm:spPr/>
      <dgm:t>
        <a:bodyPr/>
        <a:lstStyle/>
        <a:p>
          <a:endParaRPr lang="es-AR"/>
        </a:p>
      </dgm:t>
    </dgm:pt>
    <dgm:pt modelId="{0402F212-8010-4D19-AAF8-8FBD1B39D348}" type="pres">
      <dgm:prSet presAssocID="{880531AC-DCD5-45DB-912C-E7C887692D99}" presName="sibTrans" presStyleLbl="node1" presStyleIdx="5" presStyleCnt="6"/>
      <dgm:spPr/>
      <dgm:t>
        <a:bodyPr/>
        <a:lstStyle/>
        <a:p>
          <a:endParaRPr lang="es-AR"/>
        </a:p>
      </dgm:t>
    </dgm:pt>
  </dgm:ptLst>
  <dgm:cxnLst>
    <dgm:cxn modelId="{CA1A1334-B4E0-4401-82F0-ED345207991B}" type="presOf" srcId="{37C7536A-B6C6-4E6A-8CC0-CD22E6DFAC65}" destId="{417217E7-3582-40B5-B2D8-C8FE63C890A1}" srcOrd="0" destOrd="0" presId="urn:microsoft.com/office/officeart/2005/8/layout/cycle1"/>
    <dgm:cxn modelId="{53F8602D-ABF4-4F07-BEC2-AA2962567F66}" type="presOf" srcId="{571F3AF9-6DC3-4FEE-8DC1-0B0DA739B878}" destId="{338C03D9-065C-4D59-883F-B2C405177238}" srcOrd="0" destOrd="0" presId="urn:microsoft.com/office/officeart/2005/8/layout/cycle1"/>
    <dgm:cxn modelId="{1B5AAD2A-77C1-4BA0-9895-DE4EA9D40454}" srcId="{FF2A3551-3B72-47E0-B89A-DEC00F2FA304}" destId="{C5F87736-C762-4F7E-8E0A-0053B107A576}" srcOrd="4" destOrd="0" parTransId="{4789D247-2771-4C2E-82FE-61CEC58CBD36}" sibTransId="{F78BA151-F2B5-4F35-A54D-666117418874}"/>
    <dgm:cxn modelId="{A5BFFD59-5F45-40F8-897C-1508E267448E}" type="presOf" srcId="{3DADE51C-F7D4-4432-9CF2-3A2740E88620}" destId="{FFE9BBFE-8FE7-4CD1-BEFE-ABA8ECA72A25}" srcOrd="0" destOrd="0" presId="urn:microsoft.com/office/officeart/2005/8/layout/cycle1"/>
    <dgm:cxn modelId="{542619CC-5090-44F2-A1EE-42F2E6DD863C}" srcId="{FF2A3551-3B72-47E0-B89A-DEC00F2FA304}" destId="{3DADE51C-F7D4-4432-9CF2-3A2740E88620}" srcOrd="0" destOrd="0" parTransId="{B12B9D56-FC0A-44C0-BF61-F0E992B7F8B8}" sibTransId="{571F3AF9-6DC3-4FEE-8DC1-0B0DA739B878}"/>
    <dgm:cxn modelId="{E0A1C567-1121-4857-A2D2-2DD2B38DCF15}" type="presOf" srcId="{1FDA96B0-7D95-490F-95BE-E90B652230C5}" destId="{CB9A8EC9-63B5-4625-9DE6-C3F16BEAF759}" srcOrd="0" destOrd="0" presId="urn:microsoft.com/office/officeart/2005/8/layout/cycle1"/>
    <dgm:cxn modelId="{403A9EE9-F54A-42ED-8D61-C8A2412459ED}" type="presOf" srcId="{FE163E9F-16DA-4E3E-B544-4323F12688A6}" destId="{8F14CB5B-4BC2-4593-84D5-360ED528EA65}" srcOrd="0" destOrd="0" presId="urn:microsoft.com/office/officeart/2005/8/layout/cycle1"/>
    <dgm:cxn modelId="{7169F230-1CAE-4512-B9EE-111A833888BA}" srcId="{FF2A3551-3B72-47E0-B89A-DEC00F2FA304}" destId="{39E05DA5-D56D-4543-BD01-E0D964E5385A}" srcOrd="5" destOrd="0" parTransId="{A66445B0-7D82-45A0-B875-14904726EF25}" sibTransId="{880531AC-DCD5-45DB-912C-E7C887692D99}"/>
    <dgm:cxn modelId="{6A3E8D86-A79A-4DDB-810E-8B81494FBA4F}" type="presOf" srcId="{F4ABDB49-4460-4617-8A9C-1A96267A91E8}" destId="{1DB9BA66-9F5B-4357-BC70-0050AFEAACC5}" srcOrd="0" destOrd="0" presId="urn:microsoft.com/office/officeart/2005/8/layout/cycle1"/>
    <dgm:cxn modelId="{3AC99298-9804-40B7-86B5-3C8B9D4780D2}" type="presOf" srcId="{450D1721-8AB8-495D-A9E8-F880BE17276C}" destId="{BBFB78D4-7752-4D6F-924C-664A1971CC45}" srcOrd="0" destOrd="0" presId="urn:microsoft.com/office/officeart/2005/8/layout/cycle1"/>
    <dgm:cxn modelId="{6B334078-BA63-4169-B836-00ECBD07879D}" srcId="{FF2A3551-3B72-47E0-B89A-DEC00F2FA304}" destId="{1FDA96B0-7D95-490F-95BE-E90B652230C5}" srcOrd="2" destOrd="0" parTransId="{479C8545-2C6E-4B83-80FE-7215F5F2B530}" sibTransId="{450D1721-8AB8-495D-A9E8-F880BE17276C}"/>
    <dgm:cxn modelId="{15703F2E-EDCF-47F0-91F7-86FAA83FDFA8}" type="presOf" srcId="{9C54240F-45B3-426B-9285-40099347E389}" destId="{19EDD78C-2E27-454D-9A54-6C256D0C23E2}" srcOrd="0" destOrd="0" presId="urn:microsoft.com/office/officeart/2005/8/layout/cycle1"/>
    <dgm:cxn modelId="{BDDB118C-130A-4CD1-8182-85F5E7F13F39}" type="presOf" srcId="{39E05DA5-D56D-4543-BD01-E0D964E5385A}" destId="{3B148855-2026-40DE-BF62-68D33B5CC4BA}" srcOrd="0" destOrd="0" presId="urn:microsoft.com/office/officeart/2005/8/layout/cycle1"/>
    <dgm:cxn modelId="{E196790B-150D-4FE0-BE55-E4418EAC0AFD}" type="presOf" srcId="{880531AC-DCD5-45DB-912C-E7C887692D99}" destId="{0402F212-8010-4D19-AAF8-8FBD1B39D348}" srcOrd="0" destOrd="0" presId="urn:microsoft.com/office/officeart/2005/8/layout/cycle1"/>
    <dgm:cxn modelId="{94809335-8DC7-45D3-8CD4-E7AC79DB9D3F}" type="presOf" srcId="{FF2A3551-3B72-47E0-B89A-DEC00F2FA304}" destId="{F6A0751F-0F6C-4544-AA8C-B4DD22EDC73F}" srcOrd="0" destOrd="0" presId="urn:microsoft.com/office/officeart/2005/8/layout/cycle1"/>
    <dgm:cxn modelId="{3E2DE4A3-18C3-45B3-9442-0F37C9F1748B}" srcId="{FF2A3551-3B72-47E0-B89A-DEC00F2FA304}" destId="{F4ABDB49-4460-4617-8A9C-1A96267A91E8}" srcOrd="1" destOrd="0" parTransId="{2CBA51D0-C6F3-4174-9350-2F0C4BBC90A6}" sibTransId="{FE163E9F-16DA-4E3E-B544-4323F12688A6}"/>
    <dgm:cxn modelId="{3C6E30DB-D677-4097-B58E-0E52AD56A513}" srcId="{FF2A3551-3B72-47E0-B89A-DEC00F2FA304}" destId="{9C54240F-45B3-426B-9285-40099347E389}" srcOrd="3" destOrd="0" parTransId="{F7E71228-266D-4111-A72D-4400E214BE7B}" sibTransId="{37C7536A-B6C6-4E6A-8CC0-CD22E6DFAC65}"/>
    <dgm:cxn modelId="{6AFB5002-8BD0-4349-9A38-E00F87CA8BF8}" type="presOf" srcId="{F78BA151-F2B5-4F35-A54D-666117418874}" destId="{7FC76F3E-414D-4CA0-ACF7-86CEC7424978}" srcOrd="0" destOrd="0" presId="urn:microsoft.com/office/officeart/2005/8/layout/cycle1"/>
    <dgm:cxn modelId="{96885589-5F00-444F-98E9-126C91FEAC3A}" type="presOf" srcId="{C5F87736-C762-4F7E-8E0A-0053B107A576}" destId="{D6B08621-7CBB-46EA-9E0C-90FC15BFD3BF}" srcOrd="0" destOrd="0" presId="urn:microsoft.com/office/officeart/2005/8/layout/cycle1"/>
    <dgm:cxn modelId="{D994EE27-56F8-4CA7-BB60-6D85B9E87D0C}" type="presParOf" srcId="{F6A0751F-0F6C-4544-AA8C-B4DD22EDC73F}" destId="{BBA4BABA-1183-4CAE-B1EE-D7D8071B7114}" srcOrd="0" destOrd="0" presId="urn:microsoft.com/office/officeart/2005/8/layout/cycle1"/>
    <dgm:cxn modelId="{9AEF0BCE-6EDB-4933-A8B6-4C770113B52B}" type="presParOf" srcId="{F6A0751F-0F6C-4544-AA8C-B4DD22EDC73F}" destId="{FFE9BBFE-8FE7-4CD1-BEFE-ABA8ECA72A25}" srcOrd="1" destOrd="0" presId="urn:microsoft.com/office/officeart/2005/8/layout/cycle1"/>
    <dgm:cxn modelId="{6BF7D0B7-D29A-462B-AC56-5A120E2B26E6}" type="presParOf" srcId="{F6A0751F-0F6C-4544-AA8C-B4DD22EDC73F}" destId="{338C03D9-065C-4D59-883F-B2C405177238}" srcOrd="2" destOrd="0" presId="urn:microsoft.com/office/officeart/2005/8/layout/cycle1"/>
    <dgm:cxn modelId="{120CD9E1-3493-4C89-A39E-2CED53CC5171}" type="presParOf" srcId="{F6A0751F-0F6C-4544-AA8C-B4DD22EDC73F}" destId="{0EB86BB4-C7DE-4474-A3C3-CA04D1A38EBF}" srcOrd="3" destOrd="0" presId="urn:microsoft.com/office/officeart/2005/8/layout/cycle1"/>
    <dgm:cxn modelId="{36A6BFEA-47C6-4D9E-A078-CF51F50260FD}" type="presParOf" srcId="{F6A0751F-0F6C-4544-AA8C-B4DD22EDC73F}" destId="{1DB9BA66-9F5B-4357-BC70-0050AFEAACC5}" srcOrd="4" destOrd="0" presId="urn:microsoft.com/office/officeart/2005/8/layout/cycle1"/>
    <dgm:cxn modelId="{F796A45D-E1B7-4A28-A196-5BB33E9E667C}" type="presParOf" srcId="{F6A0751F-0F6C-4544-AA8C-B4DD22EDC73F}" destId="{8F14CB5B-4BC2-4593-84D5-360ED528EA65}" srcOrd="5" destOrd="0" presId="urn:microsoft.com/office/officeart/2005/8/layout/cycle1"/>
    <dgm:cxn modelId="{6144A9D8-0E9F-4980-9405-4DCD4F882CA8}" type="presParOf" srcId="{F6A0751F-0F6C-4544-AA8C-B4DD22EDC73F}" destId="{4270D550-7E24-4446-ACDE-C1C98EA16D80}" srcOrd="6" destOrd="0" presId="urn:microsoft.com/office/officeart/2005/8/layout/cycle1"/>
    <dgm:cxn modelId="{D1205B7B-EC41-4FDF-AC74-E348B4D024FA}" type="presParOf" srcId="{F6A0751F-0F6C-4544-AA8C-B4DD22EDC73F}" destId="{CB9A8EC9-63B5-4625-9DE6-C3F16BEAF759}" srcOrd="7" destOrd="0" presId="urn:microsoft.com/office/officeart/2005/8/layout/cycle1"/>
    <dgm:cxn modelId="{10545655-37CC-4868-972B-6A2B388ED77F}" type="presParOf" srcId="{F6A0751F-0F6C-4544-AA8C-B4DD22EDC73F}" destId="{BBFB78D4-7752-4D6F-924C-664A1971CC45}" srcOrd="8" destOrd="0" presId="urn:microsoft.com/office/officeart/2005/8/layout/cycle1"/>
    <dgm:cxn modelId="{7DC69616-B428-4D99-9EFA-AB793F3D08B1}" type="presParOf" srcId="{F6A0751F-0F6C-4544-AA8C-B4DD22EDC73F}" destId="{9E42AD52-2AE8-429A-958A-F2A8A4C69A15}" srcOrd="9" destOrd="0" presId="urn:microsoft.com/office/officeart/2005/8/layout/cycle1"/>
    <dgm:cxn modelId="{076CF7D5-6913-4675-A2A0-95B27DF7D11E}" type="presParOf" srcId="{F6A0751F-0F6C-4544-AA8C-B4DD22EDC73F}" destId="{19EDD78C-2E27-454D-9A54-6C256D0C23E2}" srcOrd="10" destOrd="0" presId="urn:microsoft.com/office/officeart/2005/8/layout/cycle1"/>
    <dgm:cxn modelId="{9853A667-E26D-4643-894C-9F045146A172}" type="presParOf" srcId="{F6A0751F-0F6C-4544-AA8C-B4DD22EDC73F}" destId="{417217E7-3582-40B5-B2D8-C8FE63C890A1}" srcOrd="11" destOrd="0" presId="urn:microsoft.com/office/officeart/2005/8/layout/cycle1"/>
    <dgm:cxn modelId="{ACF4AE2A-0DA5-4047-B2C8-64434CE6C037}" type="presParOf" srcId="{F6A0751F-0F6C-4544-AA8C-B4DD22EDC73F}" destId="{ABD777EC-4433-4954-AD19-0E971563364D}" srcOrd="12" destOrd="0" presId="urn:microsoft.com/office/officeart/2005/8/layout/cycle1"/>
    <dgm:cxn modelId="{9A6A3A3D-432D-4DE9-B9A7-750DE8CC352D}" type="presParOf" srcId="{F6A0751F-0F6C-4544-AA8C-B4DD22EDC73F}" destId="{D6B08621-7CBB-46EA-9E0C-90FC15BFD3BF}" srcOrd="13" destOrd="0" presId="urn:microsoft.com/office/officeart/2005/8/layout/cycle1"/>
    <dgm:cxn modelId="{12DAA567-3CAC-4203-B846-7A734591BBB4}" type="presParOf" srcId="{F6A0751F-0F6C-4544-AA8C-B4DD22EDC73F}" destId="{7FC76F3E-414D-4CA0-ACF7-86CEC7424978}" srcOrd="14" destOrd="0" presId="urn:microsoft.com/office/officeart/2005/8/layout/cycle1"/>
    <dgm:cxn modelId="{5C8426FD-A610-40DF-8C26-BFACC3691D89}" type="presParOf" srcId="{F6A0751F-0F6C-4544-AA8C-B4DD22EDC73F}" destId="{BB2E560E-CED6-4EB7-BF4B-8FB132B0C555}" srcOrd="15" destOrd="0" presId="urn:microsoft.com/office/officeart/2005/8/layout/cycle1"/>
    <dgm:cxn modelId="{EA999619-FCB5-445A-BBCB-911AAA821F67}" type="presParOf" srcId="{F6A0751F-0F6C-4544-AA8C-B4DD22EDC73F}" destId="{3B148855-2026-40DE-BF62-68D33B5CC4BA}" srcOrd="16" destOrd="0" presId="urn:microsoft.com/office/officeart/2005/8/layout/cycle1"/>
    <dgm:cxn modelId="{BAA18CBA-FD1A-45FE-A3FC-15C947309AC7}" type="presParOf" srcId="{F6A0751F-0F6C-4544-AA8C-B4DD22EDC73F}" destId="{0402F212-8010-4D19-AAF8-8FBD1B39D348}"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F2A3551-3B72-47E0-B89A-DEC00F2FA30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s-AR"/>
        </a:p>
      </dgm:t>
    </dgm:pt>
    <dgm:pt modelId="{3DADE51C-F7D4-4432-9CF2-3A2740E88620}">
      <dgm:prSet custT="1"/>
      <dgm:spPr>
        <a:solidFill>
          <a:srgbClr val="FFFF00"/>
        </a:solidFill>
        <a:ln w="28575">
          <a:solidFill>
            <a:schemeClr val="tx1"/>
          </a:solidFill>
        </a:ln>
      </dgm:spPr>
      <dgm:t>
        <a:bodyPr/>
        <a:lstStyle/>
        <a:p>
          <a:pPr rtl="0"/>
          <a:r>
            <a:rPr lang="es-ES" sz="1800" b="1" dirty="0" smtClean="0">
              <a:effectLst/>
              <a:latin typeface="Arial Narrow" panose="020B0606020202030204" pitchFamily="34" charset="0"/>
            </a:rPr>
            <a:t>Agente causal</a:t>
          </a:r>
          <a:endParaRPr lang="es-AR" sz="1800" b="1" dirty="0">
            <a:effectLst/>
            <a:latin typeface="Arial Narrow" panose="020B0606020202030204" pitchFamily="34" charset="0"/>
          </a:endParaRPr>
        </a:p>
      </dgm:t>
    </dgm:pt>
    <dgm:pt modelId="{B12B9D56-FC0A-44C0-BF61-F0E992B7F8B8}" type="parTrans" cxnId="{542619CC-5090-44F2-A1EE-42F2E6DD863C}">
      <dgm:prSet/>
      <dgm:spPr/>
      <dgm:t>
        <a:bodyPr/>
        <a:lstStyle/>
        <a:p>
          <a:endParaRPr lang="es-AR" sz="3600" b="1">
            <a:effectLst>
              <a:outerShdw blurRad="38100" dist="38100" dir="2700000" algn="tl">
                <a:srgbClr val="000000">
                  <a:alpha val="43137"/>
                </a:srgbClr>
              </a:outerShdw>
            </a:effectLst>
          </a:endParaRPr>
        </a:p>
      </dgm:t>
    </dgm:pt>
    <dgm:pt modelId="{571F3AF9-6DC3-4FEE-8DC1-0B0DA739B878}" type="sibTrans" cxnId="{542619CC-5090-44F2-A1EE-42F2E6DD863C}">
      <dgm:prSet custT="1"/>
      <dgm:spPr/>
      <dgm:t>
        <a:bodyPr/>
        <a:lstStyle/>
        <a:p>
          <a:endParaRPr lang="es-AR" sz="1200" b="1" dirty="0">
            <a:effectLst>
              <a:outerShdw blurRad="38100" dist="38100" dir="2700000" algn="tl">
                <a:srgbClr val="000000">
                  <a:alpha val="43137"/>
                </a:srgbClr>
              </a:outerShdw>
            </a:effectLst>
          </a:endParaRPr>
        </a:p>
      </dgm:t>
    </dgm:pt>
    <dgm:pt modelId="{F4ABDB49-4460-4617-8A9C-1A96267A91E8}">
      <dgm:prSet custT="1"/>
      <dgm:spPr>
        <a:solidFill>
          <a:schemeClr val="accent3">
            <a:lumMod val="60000"/>
            <a:lumOff val="40000"/>
          </a:schemeClr>
        </a:solidFill>
        <a:ln w="28575">
          <a:solidFill>
            <a:schemeClr val="tx1"/>
          </a:solidFill>
        </a:ln>
      </dgm:spPr>
      <dgm:t>
        <a:bodyPr/>
        <a:lstStyle/>
        <a:p>
          <a:pPr rtl="0"/>
          <a:r>
            <a:rPr lang="es-AR" sz="1800" b="1" dirty="0" smtClean="0">
              <a:effectLst/>
              <a:latin typeface="Arial Narrow" panose="020B0606020202030204" pitchFamily="34" charset="0"/>
            </a:rPr>
            <a:t>Puerta de entrada</a:t>
          </a:r>
        </a:p>
      </dgm:t>
    </dgm:pt>
    <dgm:pt modelId="{2CBA51D0-C6F3-4174-9350-2F0C4BBC90A6}" type="parTrans" cxnId="{3E2DE4A3-18C3-45B3-9442-0F37C9F1748B}">
      <dgm:prSet/>
      <dgm:spPr/>
      <dgm:t>
        <a:bodyPr/>
        <a:lstStyle/>
        <a:p>
          <a:endParaRPr lang="es-AR" sz="3600" b="1">
            <a:effectLst>
              <a:outerShdw blurRad="38100" dist="38100" dir="2700000" algn="tl">
                <a:srgbClr val="000000">
                  <a:alpha val="43137"/>
                </a:srgbClr>
              </a:outerShdw>
            </a:effectLst>
          </a:endParaRPr>
        </a:p>
      </dgm:t>
    </dgm:pt>
    <dgm:pt modelId="{FE163E9F-16DA-4E3E-B544-4323F12688A6}" type="sibTrans" cxnId="{3E2DE4A3-18C3-45B3-9442-0F37C9F1748B}">
      <dgm:prSet custT="1"/>
      <dgm:spPr/>
      <dgm:t>
        <a:bodyPr/>
        <a:lstStyle/>
        <a:p>
          <a:endParaRPr lang="es-AR" sz="1200" b="1" dirty="0">
            <a:effectLst>
              <a:outerShdw blurRad="38100" dist="38100" dir="2700000" algn="tl">
                <a:srgbClr val="000000">
                  <a:alpha val="43137"/>
                </a:srgbClr>
              </a:outerShdw>
            </a:effectLst>
          </a:endParaRPr>
        </a:p>
      </dgm:t>
    </dgm:pt>
    <dgm:pt modelId="{1FDA96B0-7D95-490F-95BE-E90B652230C5}">
      <dgm:prSet custT="1"/>
      <dgm:spPr>
        <a:solidFill>
          <a:schemeClr val="accent2">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Huésped</a:t>
          </a:r>
          <a:endParaRPr lang="es-AR" sz="1800" b="1" dirty="0">
            <a:effectLst/>
            <a:latin typeface="Arial Narrow" panose="020B0606020202030204" pitchFamily="34" charset="0"/>
          </a:endParaRPr>
        </a:p>
      </dgm:t>
    </dgm:pt>
    <dgm:pt modelId="{479C8545-2C6E-4B83-80FE-7215F5F2B530}" type="parTrans" cxnId="{6B334078-BA63-4169-B836-00ECBD07879D}">
      <dgm:prSet/>
      <dgm:spPr/>
      <dgm:t>
        <a:bodyPr/>
        <a:lstStyle/>
        <a:p>
          <a:endParaRPr lang="es-AR" sz="3600" b="1">
            <a:effectLst>
              <a:outerShdw blurRad="38100" dist="38100" dir="2700000" algn="tl">
                <a:srgbClr val="000000">
                  <a:alpha val="43137"/>
                </a:srgbClr>
              </a:outerShdw>
            </a:effectLst>
          </a:endParaRPr>
        </a:p>
      </dgm:t>
    </dgm:pt>
    <dgm:pt modelId="{450D1721-8AB8-495D-A9E8-F880BE17276C}" type="sibTrans" cxnId="{6B334078-BA63-4169-B836-00ECBD07879D}">
      <dgm:prSet custT="1"/>
      <dgm:spPr/>
      <dgm:t>
        <a:bodyPr/>
        <a:lstStyle/>
        <a:p>
          <a:endParaRPr lang="es-AR" sz="1200" b="1" dirty="0">
            <a:effectLst>
              <a:outerShdw blurRad="38100" dist="38100" dir="2700000" algn="tl">
                <a:srgbClr val="000000">
                  <a:alpha val="43137"/>
                </a:srgbClr>
              </a:outerShdw>
            </a:effectLst>
          </a:endParaRPr>
        </a:p>
      </dgm:t>
    </dgm:pt>
    <dgm:pt modelId="{9C54240F-45B3-426B-9285-40099347E389}">
      <dgm:prSet custT="1"/>
      <dgm:spPr>
        <a:solidFill>
          <a:schemeClr val="accent4">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Transmisión</a:t>
          </a:r>
          <a:endParaRPr lang="es-AR" sz="1800" b="1" dirty="0">
            <a:effectLst/>
            <a:latin typeface="Arial Narrow" panose="020B0606020202030204" pitchFamily="34" charset="0"/>
          </a:endParaRPr>
        </a:p>
      </dgm:t>
    </dgm:pt>
    <dgm:pt modelId="{F7E71228-266D-4111-A72D-4400E214BE7B}" type="parTrans" cxnId="{3C6E30DB-D677-4097-B58E-0E52AD56A513}">
      <dgm:prSet/>
      <dgm:spPr/>
      <dgm:t>
        <a:bodyPr/>
        <a:lstStyle/>
        <a:p>
          <a:endParaRPr lang="es-AR" sz="3600" b="1">
            <a:effectLst>
              <a:outerShdw blurRad="38100" dist="38100" dir="2700000" algn="tl">
                <a:srgbClr val="000000">
                  <a:alpha val="43137"/>
                </a:srgbClr>
              </a:outerShdw>
            </a:effectLst>
          </a:endParaRPr>
        </a:p>
      </dgm:t>
    </dgm:pt>
    <dgm:pt modelId="{37C7536A-B6C6-4E6A-8CC0-CD22E6DFAC65}" type="sibTrans" cxnId="{3C6E30DB-D677-4097-B58E-0E52AD56A513}">
      <dgm:prSet custT="1"/>
      <dgm:spPr/>
      <dgm:t>
        <a:bodyPr/>
        <a:lstStyle/>
        <a:p>
          <a:endParaRPr lang="es-AR" sz="1200" b="1" dirty="0">
            <a:effectLst>
              <a:outerShdw blurRad="38100" dist="38100" dir="2700000" algn="tl">
                <a:srgbClr val="000000">
                  <a:alpha val="43137"/>
                </a:srgbClr>
              </a:outerShdw>
            </a:effectLst>
          </a:endParaRPr>
        </a:p>
      </dgm:t>
    </dgm:pt>
    <dgm:pt modelId="{C5F87736-C762-4F7E-8E0A-0053B107A576}">
      <dgm:prSet custT="1"/>
      <dgm:spPr>
        <a:solidFill>
          <a:schemeClr val="accent6">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Puerta de  salida</a:t>
          </a:r>
          <a:endParaRPr lang="es-AR" sz="1800" b="1" dirty="0">
            <a:effectLst/>
            <a:latin typeface="Arial Narrow" panose="020B0606020202030204" pitchFamily="34" charset="0"/>
          </a:endParaRPr>
        </a:p>
      </dgm:t>
    </dgm:pt>
    <dgm:pt modelId="{4789D247-2771-4C2E-82FE-61CEC58CBD36}" type="parTrans" cxnId="{1B5AAD2A-77C1-4BA0-9895-DE4EA9D40454}">
      <dgm:prSet/>
      <dgm:spPr/>
      <dgm:t>
        <a:bodyPr/>
        <a:lstStyle/>
        <a:p>
          <a:endParaRPr lang="es-AR" sz="3600" b="1">
            <a:effectLst>
              <a:outerShdw blurRad="38100" dist="38100" dir="2700000" algn="tl">
                <a:srgbClr val="000000">
                  <a:alpha val="43137"/>
                </a:srgbClr>
              </a:outerShdw>
            </a:effectLst>
          </a:endParaRPr>
        </a:p>
      </dgm:t>
    </dgm:pt>
    <dgm:pt modelId="{F78BA151-F2B5-4F35-A54D-666117418874}" type="sibTrans" cxnId="{1B5AAD2A-77C1-4BA0-9895-DE4EA9D40454}">
      <dgm:prSet custT="1"/>
      <dgm:spPr/>
      <dgm:t>
        <a:bodyPr/>
        <a:lstStyle/>
        <a:p>
          <a:endParaRPr lang="es-AR" sz="1200" b="1" dirty="0">
            <a:effectLst>
              <a:outerShdw blurRad="38100" dist="38100" dir="2700000" algn="tl">
                <a:srgbClr val="000000">
                  <a:alpha val="43137"/>
                </a:srgbClr>
              </a:outerShdw>
            </a:effectLst>
          </a:endParaRPr>
        </a:p>
      </dgm:t>
    </dgm:pt>
    <dgm:pt modelId="{39E05DA5-D56D-4543-BD01-E0D964E5385A}">
      <dgm:prSet custT="1"/>
      <dgm:spPr>
        <a:solidFill>
          <a:schemeClr val="accent1">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Reservorio</a:t>
          </a:r>
          <a:endParaRPr lang="es-AR" sz="1800" b="1" dirty="0">
            <a:effectLst/>
            <a:latin typeface="Arial Narrow" panose="020B0606020202030204" pitchFamily="34" charset="0"/>
          </a:endParaRPr>
        </a:p>
      </dgm:t>
    </dgm:pt>
    <dgm:pt modelId="{A66445B0-7D82-45A0-B875-14904726EF25}" type="parTrans" cxnId="{7169F230-1CAE-4512-B9EE-111A833888BA}">
      <dgm:prSet/>
      <dgm:spPr/>
      <dgm:t>
        <a:bodyPr/>
        <a:lstStyle/>
        <a:p>
          <a:endParaRPr lang="es-AR" sz="3600" b="1">
            <a:effectLst>
              <a:outerShdw blurRad="38100" dist="38100" dir="2700000" algn="tl">
                <a:srgbClr val="000000">
                  <a:alpha val="43137"/>
                </a:srgbClr>
              </a:outerShdw>
            </a:effectLst>
          </a:endParaRPr>
        </a:p>
      </dgm:t>
    </dgm:pt>
    <dgm:pt modelId="{880531AC-DCD5-45DB-912C-E7C887692D99}" type="sibTrans" cxnId="{7169F230-1CAE-4512-B9EE-111A833888BA}">
      <dgm:prSet custT="1"/>
      <dgm:spPr>
        <a:solidFill>
          <a:schemeClr val="accent1">
            <a:lumMod val="75000"/>
          </a:schemeClr>
        </a:solidFill>
      </dgm:spPr>
      <dgm:t>
        <a:bodyPr/>
        <a:lstStyle/>
        <a:p>
          <a:endParaRPr lang="es-AR" sz="1200" b="1" dirty="0">
            <a:effectLst>
              <a:outerShdw blurRad="38100" dist="38100" dir="2700000" algn="tl">
                <a:srgbClr val="000000">
                  <a:alpha val="43137"/>
                </a:srgbClr>
              </a:outerShdw>
            </a:effectLst>
          </a:endParaRPr>
        </a:p>
      </dgm:t>
    </dgm:pt>
    <dgm:pt modelId="{F6A0751F-0F6C-4544-AA8C-B4DD22EDC73F}" type="pres">
      <dgm:prSet presAssocID="{FF2A3551-3B72-47E0-B89A-DEC00F2FA304}" presName="cycle" presStyleCnt="0">
        <dgm:presLayoutVars>
          <dgm:dir/>
          <dgm:resizeHandles val="exact"/>
        </dgm:presLayoutVars>
      </dgm:prSet>
      <dgm:spPr/>
      <dgm:t>
        <a:bodyPr/>
        <a:lstStyle/>
        <a:p>
          <a:endParaRPr lang="es-AR"/>
        </a:p>
      </dgm:t>
    </dgm:pt>
    <dgm:pt modelId="{BBA4BABA-1183-4CAE-B1EE-D7D8071B7114}" type="pres">
      <dgm:prSet presAssocID="{3DADE51C-F7D4-4432-9CF2-3A2740E88620}" presName="dummy" presStyleCnt="0"/>
      <dgm:spPr/>
    </dgm:pt>
    <dgm:pt modelId="{FFE9BBFE-8FE7-4CD1-BEFE-ABA8ECA72A25}" type="pres">
      <dgm:prSet presAssocID="{3DADE51C-F7D4-4432-9CF2-3A2740E88620}" presName="node" presStyleLbl="revTx" presStyleIdx="0" presStyleCnt="6" custScaleX="135644" custScaleY="65255">
        <dgm:presLayoutVars>
          <dgm:bulletEnabled val="1"/>
        </dgm:presLayoutVars>
      </dgm:prSet>
      <dgm:spPr/>
      <dgm:t>
        <a:bodyPr/>
        <a:lstStyle/>
        <a:p>
          <a:endParaRPr lang="es-AR"/>
        </a:p>
      </dgm:t>
    </dgm:pt>
    <dgm:pt modelId="{338C03D9-065C-4D59-883F-B2C405177238}" type="pres">
      <dgm:prSet presAssocID="{571F3AF9-6DC3-4FEE-8DC1-0B0DA739B878}" presName="sibTrans" presStyleLbl="node1" presStyleIdx="0" presStyleCnt="6"/>
      <dgm:spPr/>
      <dgm:t>
        <a:bodyPr/>
        <a:lstStyle/>
        <a:p>
          <a:endParaRPr lang="es-AR"/>
        </a:p>
      </dgm:t>
    </dgm:pt>
    <dgm:pt modelId="{0EB86BB4-C7DE-4474-A3C3-CA04D1A38EBF}" type="pres">
      <dgm:prSet presAssocID="{F4ABDB49-4460-4617-8A9C-1A96267A91E8}" presName="dummy" presStyleCnt="0"/>
      <dgm:spPr/>
    </dgm:pt>
    <dgm:pt modelId="{1DB9BA66-9F5B-4357-BC70-0050AFEAACC5}" type="pres">
      <dgm:prSet presAssocID="{F4ABDB49-4460-4617-8A9C-1A96267A91E8}" presName="node" presStyleLbl="revTx" presStyleIdx="1" presStyleCnt="6" custScaleX="136080" custScaleY="62143" custRadScaleRad="101373" custRadScaleInc="-12291">
        <dgm:presLayoutVars>
          <dgm:bulletEnabled val="1"/>
        </dgm:presLayoutVars>
      </dgm:prSet>
      <dgm:spPr/>
      <dgm:t>
        <a:bodyPr/>
        <a:lstStyle/>
        <a:p>
          <a:endParaRPr lang="es-AR"/>
        </a:p>
      </dgm:t>
    </dgm:pt>
    <dgm:pt modelId="{8F14CB5B-4BC2-4593-84D5-360ED528EA65}" type="pres">
      <dgm:prSet presAssocID="{FE163E9F-16DA-4E3E-B544-4323F12688A6}" presName="sibTrans" presStyleLbl="node1" presStyleIdx="1" presStyleCnt="6"/>
      <dgm:spPr/>
      <dgm:t>
        <a:bodyPr/>
        <a:lstStyle/>
        <a:p>
          <a:endParaRPr lang="es-AR"/>
        </a:p>
      </dgm:t>
    </dgm:pt>
    <dgm:pt modelId="{4270D550-7E24-4446-ACDE-C1C98EA16D80}" type="pres">
      <dgm:prSet presAssocID="{1FDA96B0-7D95-490F-95BE-E90B652230C5}" presName="dummy" presStyleCnt="0"/>
      <dgm:spPr/>
    </dgm:pt>
    <dgm:pt modelId="{CB9A8EC9-63B5-4625-9DE6-C3F16BEAF759}" type="pres">
      <dgm:prSet presAssocID="{1FDA96B0-7D95-490F-95BE-E90B652230C5}" presName="node" presStyleLbl="revTx" presStyleIdx="2" presStyleCnt="6" custScaleX="140524" custScaleY="59030" custRadScaleRad="106451" custRadScaleInc="-27778">
        <dgm:presLayoutVars>
          <dgm:bulletEnabled val="1"/>
        </dgm:presLayoutVars>
      </dgm:prSet>
      <dgm:spPr/>
      <dgm:t>
        <a:bodyPr/>
        <a:lstStyle/>
        <a:p>
          <a:endParaRPr lang="es-AR"/>
        </a:p>
      </dgm:t>
    </dgm:pt>
    <dgm:pt modelId="{BBFB78D4-7752-4D6F-924C-664A1971CC45}" type="pres">
      <dgm:prSet presAssocID="{450D1721-8AB8-495D-A9E8-F880BE17276C}" presName="sibTrans" presStyleLbl="node1" presStyleIdx="2" presStyleCnt="6"/>
      <dgm:spPr/>
      <dgm:t>
        <a:bodyPr/>
        <a:lstStyle/>
        <a:p>
          <a:endParaRPr lang="es-AR"/>
        </a:p>
      </dgm:t>
    </dgm:pt>
    <dgm:pt modelId="{9E42AD52-2AE8-429A-958A-F2A8A4C69A15}" type="pres">
      <dgm:prSet presAssocID="{9C54240F-45B3-426B-9285-40099347E389}" presName="dummy" presStyleCnt="0"/>
      <dgm:spPr/>
    </dgm:pt>
    <dgm:pt modelId="{19EDD78C-2E27-454D-9A54-6C256D0C23E2}" type="pres">
      <dgm:prSet presAssocID="{9C54240F-45B3-426B-9285-40099347E389}" presName="node" presStyleLbl="revTx" presStyleIdx="3" presStyleCnt="6" custScaleX="129078" custScaleY="60701" custRadScaleRad="102663" custRadScaleInc="12408">
        <dgm:presLayoutVars>
          <dgm:bulletEnabled val="1"/>
        </dgm:presLayoutVars>
      </dgm:prSet>
      <dgm:spPr/>
      <dgm:t>
        <a:bodyPr/>
        <a:lstStyle/>
        <a:p>
          <a:endParaRPr lang="es-AR"/>
        </a:p>
      </dgm:t>
    </dgm:pt>
    <dgm:pt modelId="{417217E7-3582-40B5-B2D8-C8FE63C890A1}" type="pres">
      <dgm:prSet presAssocID="{37C7536A-B6C6-4E6A-8CC0-CD22E6DFAC65}" presName="sibTrans" presStyleLbl="node1" presStyleIdx="3" presStyleCnt="6"/>
      <dgm:spPr/>
      <dgm:t>
        <a:bodyPr/>
        <a:lstStyle/>
        <a:p>
          <a:endParaRPr lang="es-AR"/>
        </a:p>
      </dgm:t>
    </dgm:pt>
    <dgm:pt modelId="{ABD777EC-4433-4954-AD19-0E971563364D}" type="pres">
      <dgm:prSet presAssocID="{C5F87736-C762-4F7E-8E0A-0053B107A576}" presName="dummy" presStyleCnt="0"/>
      <dgm:spPr/>
    </dgm:pt>
    <dgm:pt modelId="{D6B08621-7CBB-46EA-9E0C-90FC15BFD3BF}" type="pres">
      <dgm:prSet presAssocID="{C5F87736-C762-4F7E-8E0A-0053B107A576}" presName="node" presStyleLbl="revTx" presStyleIdx="4" presStyleCnt="6" custScaleX="137182" custScaleY="65194" custRadScaleRad="100057" custRadScaleInc="9710">
        <dgm:presLayoutVars>
          <dgm:bulletEnabled val="1"/>
        </dgm:presLayoutVars>
      </dgm:prSet>
      <dgm:spPr/>
      <dgm:t>
        <a:bodyPr/>
        <a:lstStyle/>
        <a:p>
          <a:endParaRPr lang="es-AR"/>
        </a:p>
      </dgm:t>
    </dgm:pt>
    <dgm:pt modelId="{7FC76F3E-414D-4CA0-ACF7-86CEC7424978}" type="pres">
      <dgm:prSet presAssocID="{F78BA151-F2B5-4F35-A54D-666117418874}" presName="sibTrans" presStyleLbl="node1" presStyleIdx="4" presStyleCnt="6"/>
      <dgm:spPr/>
      <dgm:t>
        <a:bodyPr/>
        <a:lstStyle/>
        <a:p>
          <a:endParaRPr lang="es-AR"/>
        </a:p>
      </dgm:t>
    </dgm:pt>
    <dgm:pt modelId="{BB2E560E-CED6-4EB7-BF4B-8FB132B0C555}" type="pres">
      <dgm:prSet presAssocID="{39E05DA5-D56D-4543-BD01-E0D964E5385A}" presName="dummy" presStyleCnt="0"/>
      <dgm:spPr/>
    </dgm:pt>
    <dgm:pt modelId="{3B148855-2026-40DE-BF62-68D33B5CC4BA}" type="pres">
      <dgm:prSet presAssocID="{39E05DA5-D56D-4543-BD01-E0D964E5385A}" presName="node" presStyleLbl="revTx" presStyleIdx="5" presStyleCnt="6" custScaleX="122620" custScaleY="65255" custRadScaleRad="101310" custRadScaleInc="-20363">
        <dgm:presLayoutVars>
          <dgm:bulletEnabled val="1"/>
        </dgm:presLayoutVars>
      </dgm:prSet>
      <dgm:spPr/>
      <dgm:t>
        <a:bodyPr/>
        <a:lstStyle/>
        <a:p>
          <a:endParaRPr lang="es-AR"/>
        </a:p>
      </dgm:t>
    </dgm:pt>
    <dgm:pt modelId="{0402F212-8010-4D19-AAF8-8FBD1B39D348}" type="pres">
      <dgm:prSet presAssocID="{880531AC-DCD5-45DB-912C-E7C887692D99}" presName="sibTrans" presStyleLbl="node1" presStyleIdx="5" presStyleCnt="6"/>
      <dgm:spPr/>
      <dgm:t>
        <a:bodyPr/>
        <a:lstStyle/>
        <a:p>
          <a:endParaRPr lang="es-AR"/>
        </a:p>
      </dgm:t>
    </dgm:pt>
  </dgm:ptLst>
  <dgm:cxnLst>
    <dgm:cxn modelId="{6CE72CD3-7351-43F8-8C25-0FD5BAE699ED}" type="presOf" srcId="{C5F87736-C762-4F7E-8E0A-0053B107A576}" destId="{D6B08621-7CBB-46EA-9E0C-90FC15BFD3BF}" srcOrd="0" destOrd="0" presId="urn:microsoft.com/office/officeart/2005/8/layout/cycle1"/>
    <dgm:cxn modelId="{1B5AAD2A-77C1-4BA0-9895-DE4EA9D40454}" srcId="{FF2A3551-3B72-47E0-B89A-DEC00F2FA304}" destId="{C5F87736-C762-4F7E-8E0A-0053B107A576}" srcOrd="4" destOrd="0" parTransId="{4789D247-2771-4C2E-82FE-61CEC58CBD36}" sibTransId="{F78BA151-F2B5-4F35-A54D-666117418874}"/>
    <dgm:cxn modelId="{60824794-76F5-4783-817E-D011805635DC}" type="presOf" srcId="{1FDA96B0-7D95-490F-95BE-E90B652230C5}" destId="{CB9A8EC9-63B5-4625-9DE6-C3F16BEAF759}" srcOrd="0" destOrd="0" presId="urn:microsoft.com/office/officeart/2005/8/layout/cycle1"/>
    <dgm:cxn modelId="{8572E88E-E4E4-449D-A616-88E046C73100}" type="presOf" srcId="{F4ABDB49-4460-4617-8A9C-1A96267A91E8}" destId="{1DB9BA66-9F5B-4357-BC70-0050AFEAACC5}" srcOrd="0" destOrd="0" presId="urn:microsoft.com/office/officeart/2005/8/layout/cycle1"/>
    <dgm:cxn modelId="{3E5BBE91-3E39-4763-A018-4E66B02C3DE9}" type="presOf" srcId="{880531AC-DCD5-45DB-912C-E7C887692D99}" destId="{0402F212-8010-4D19-AAF8-8FBD1B39D348}" srcOrd="0" destOrd="0" presId="urn:microsoft.com/office/officeart/2005/8/layout/cycle1"/>
    <dgm:cxn modelId="{542619CC-5090-44F2-A1EE-42F2E6DD863C}" srcId="{FF2A3551-3B72-47E0-B89A-DEC00F2FA304}" destId="{3DADE51C-F7D4-4432-9CF2-3A2740E88620}" srcOrd="0" destOrd="0" parTransId="{B12B9D56-FC0A-44C0-BF61-F0E992B7F8B8}" sibTransId="{571F3AF9-6DC3-4FEE-8DC1-0B0DA739B878}"/>
    <dgm:cxn modelId="{526DDFAC-F3E4-4B01-B1C5-C85A741EF797}" type="presOf" srcId="{F78BA151-F2B5-4F35-A54D-666117418874}" destId="{7FC76F3E-414D-4CA0-ACF7-86CEC7424978}" srcOrd="0" destOrd="0" presId="urn:microsoft.com/office/officeart/2005/8/layout/cycle1"/>
    <dgm:cxn modelId="{8BB93D00-1F2F-4438-9EE3-E3753B318A8B}" type="presOf" srcId="{450D1721-8AB8-495D-A9E8-F880BE17276C}" destId="{BBFB78D4-7752-4D6F-924C-664A1971CC45}" srcOrd="0" destOrd="0" presId="urn:microsoft.com/office/officeart/2005/8/layout/cycle1"/>
    <dgm:cxn modelId="{0A77A907-C824-42BD-9245-5503DCA8E6A6}" type="presOf" srcId="{FF2A3551-3B72-47E0-B89A-DEC00F2FA304}" destId="{F6A0751F-0F6C-4544-AA8C-B4DD22EDC73F}" srcOrd="0" destOrd="0" presId="urn:microsoft.com/office/officeart/2005/8/layout/cycle1"/>
    <dgm:cxn modelId="{7169F230-1CAE-4512-B9EE-111A833888BA}" srcId="{FF2A3551-3B72-47E0-B89A-DEC00F2FA304}" destId="{39E05DA5-D56D-4543-BD01-E0D964E5385A}" srcOrd="5" destOrd="0" parTransId="{A66445B0-7D82-45A0-B875-14904726EF25}" sibTransId="{880531AC-DCD5-45DB-912C-E7C887692D99}"/>
    <dgm:cxn modelId="{C8F7748B-CBB4-4FF1-8A32-0B304F2B0E1F}" type="presOf" srcId="{9C54240F-45B3-426B-9285-40099347E389}" destId="{19EDD78C-2E27-454D-9A54-6C256D0C23E2}" srcOrd="0" destOrd="0" presId="urn:microsoft.com/office/officeart/2005/8/layout/cycle1"/>
    <dgm:cxn modelId="{9B16ADC0-A627-454F-9A30-7FCF79416DD6}" type="presOf" srcId="{FE163E9F-16DA-4E3E-B544-4323F12688A6}" destId="{8F14CB5B-4BC2-4593-84D5-360ED528EA65}" srcOrd="0" destOrd="0" presId="urn:microsoft.com/office/officeart/2005/8/layout/cycle1"/>
    <dgm:cxn modelId="{6B334078-BA63-4169-B836-00ECBD07879D}" srcId="{FF2A3551-3B72-47E0-B89A-DEC00F2FA304}" destId="{1FDA96B0-7D95-490F-95BE-E90B652230C5}" srcOrd="2" destOrd="0" parTransId="{479C8545-2C6E-4B83-80FE-7215F5F2B530}" sibTransId="{450D1721-8AB8-495D-A9E8-F880BE17276C}"/>
    <dgm:cxn modelId="{C50CD939-7ABD-4A55-B0DC-2A33BE403405}" type="presOf" srcId="{571F3AF9-6DC3-4FEE-8DC1-0B0DA739B878}" destId="{338C03D9-065C-4D59-883F-B2C405177238}" srcOrd="0" destOrd="0" presId="urn:microsoft.com/office/officeart/2005/8/layout/cycle1"/>
    <dgm:cxn modelId="{7577BD8C-6F89-4B5B-9267-CC1871189D72}" type="presOf" srcId="{37C7536A-B6C6-4E6A-8CC0-CD22E6DFAC65}" destId="{417217E7-3582-40B5-B2D8-C8FE63C890A1}" srcOrd="0" destOrd="0" presId="urn:microsoft.com/office/officeart/2005/8/layout/cycle1"/>
    <dgm:cxn modelId="{0C3C0116-DB22-460A-A89C-9A191F64AA12}" type="presOf" srcId="{39E05DA5-D56D-4543-BD01-E0D964E5385A}" destId="{3B148855-2026-40DE-BF62-68D33B5CC4BA}" srcOrd="0" destOrd="0" presId="urn:microsoft.com/office/officeart/2005/8/layout/cycle1"/>
    <dgm:cxn modelId="{3E2DE4A3-18C3-45B3-9442-0F37C9F1748B}" srcId="{FF2A3551-3B72-47E0-B89A-DEC00F2FA304}" destId="{F4ABDB49-4460-4617-8A9C-1A96267A91E8}" srcOrd="1" destOrd="0" parTransId="{2CBA51D0-C6F3-4174-9350-2F0C4BBC90A6}" sibTransId="{FE163E9F-16DA-4E3E-B544-4323F12688A6}"/>
    <dgm:cxn modelId="{3C6E30DB-D677-4097-B58E-0E52AD56A513}" srcId="{FF2A3551-3B72-47E0-B89A-DEC00F2FA304}" destId="{9C54240F-45B3-426B-9285-40099347E389}" srcOrd="3" destOrd="0" parTransId="{F7E71228-266D-4111-A72D-4400E214BE7B}" sibTransId="{37C7536A-B6C6-4E6A-8CC0-CD22E6DFAC65}"/>
    <dgm:cxn modelId="{60019EB0-0682-4919-84D0-0E3A9AA76C8A}" type="presOf" srcId="{3DADE51C-F7D4-4432-9CF2-3A2740E88620}" destId="{FFE9BBFE-8FE7-4CD1-BEFE-ABA8ECA72A25}" srcOrd="0" destOrd="0" presId="urn:microsoft.com/office/officeart/2005/8/layout/cycle1"/>
    <dgm:cxn modelId="{AFDD818C-F5B0-4A27-917C-A90873D2903B}" type="presParOf" srcId="{F6A0751F-0F6C-4544-AA8C-B4DD22EDC73F}" destId="{BBA4BABA-1183-4CAE-B1EE-D7D8071B7114}" srcOrd="0" destOrd="0" presId="urn:microsoft.com/office/officeart/2005/8/layout/cycle1"/>
    <dgm:cxn modelId="{0E7B300B-5D37-47FD-88D0-1FC4DB4FAE11}" type="presParOf" srcId="{F6A0751F-0F6C-4544-AA8C-B4DD22EDC73F}" destId="{FFE9BBFE-8FE7-4CD1-BEFE-ABA8ECA72A25}" srcOrd="1" destOrd="0" presId="urn:microsoft.com/office/officeart/2005/8/layout/cycle1"/>
    <dgm:cxn modelId="{4E2DA700-CEB8-4CFD-800F-48B5A4DA4A4B}" type="presParOf" srcId="{F6A0751F-0F6C-4544-AA8C-B4DD22EDC73F}" destId="{338C03D9-065C-4D59-883F-B2C405177238}" srcOrd="2" destOrd="0" presId="urn:microsoft.com/office/officeart/2005/8/layout/cycle1"/>
    <dgm:cxn modelId="{6A6FA91E-D10E-44BF-83F1-82C6D09AA369}" type="presParOf" srcId="{F6A0751F-0F6C-4544-AA8C-B4DD22EDC73F}" destId="{0EB86BB4-C7DE-4474-A3C3-CA04D1A38EBF}" srcOrd="3" destOrd="0" presId="urn:microsoft.com/office/officeart/2005/8/layout/cycle1"/>
    <dgm:cxn modelId="{38EDDBE9-9B1E-4481-AE0B-4659DE75C408}" type="presParOf" srcId="{F6A0751F-0F6C-4544-AA8C-B4DD22EDC73F}" destId="{1DB9BA66-9F5B-4357-BC70-0050AFEAACC5}" srcOrd="4" destOrd="0" presId="urn:microsoft.com/office/officeart/2005/8/layout/cycle1"/>
    <dgm:cxn modelId="{3DFD593D-EA53-4E53-B63E-60B6B8691F9F}" type="presParOf" srcId="{F6A0751F-0F6C-4544-AA8C-B4DD22EDC73F}" destId="{8F14CB5B-4BC2-4593-84D5-360ED528EA65}" srcOrd="5" destOrd="0" presId="urn:microsoft.com/office/officeart/2005/8/layout/cycle1"/>
    <dgm:cxn modelId="{DB9372ED-34B2-488D-80E7-08CCE0C402E4}" type="presParOf" srcId="{F6A0751F-0F6C-4544-AA8C-B4DD22EDC73F}" destId="{4270D550-7E24-4446-ACDE-C1C98EA16D80}" srcOrd="6" destOrd="0" presId="urn:microsoft.com/office/officeart/2005/8/layout/cycle1"/>
    <dgm:cxn modelId="{FD31C6CC-F810-4207-9642-8676B9EB7E69}" type="presParOf" srcId="{F6A0751F-0F6C-4544-AA8C-B4DD22EDC73F}" destId="{CB9A8EC9-63B5-4625-9DE6-C3F16BEAF759}" srcOrd="7" destOrd="0" presId="urn:microsoft.com/office/officeart/2005/8/layout/cycle1"/>
    <dgm:cxn modelId="{22DB591C-40A2-4742-983C-2A93D7488593}" type="presParOf" srcId="{F6A0751F-0F6C-4544-AA8C-B4DD22EDC73F}" destId="{BBFB78D4-7752-4D6F-924C-664A1971CC45}" srcOrd="8" destOrd="0" presId="urn:microsoft.com/office/officeart/2005/8/layout/cycle1"/>
    <dgm:cxn modelId="{850DEC48-10E0-403D-8948-2BB74DFBE056}" type="presParOf" srcId="{F6A0751F-0F6C-4544-AA8C-B4DD22EDC73F}" destId="{9E42AD52-2AE8-429A-958A-F2A8A4C69A15}" srcOrd="9" destOrd="0" presId="urn:microsoft.com/office/officeart/2005/8/layout/cycle1"/>
    <dgm:cxn modelId="{4CF08FB2-08BA-4F32-9919-082DCFD67AA7}" type="presParOf" srcId="{F6A0751F-0F6C-4544-AA8C-B4DD22EDC73F}" destId="{19EDD78C-2E27-454D-9A54-6C256D0C23E2}" srcOrd="10" destOrd="0" presId="urn:microsoft.com/office/officeart/2005/8/layout/cycle1"/>
    <dgm:cxn modelId="{6948B6F2-4D39-41B5-B852-61EE6EAF3D7C}" type="presParOf" srcId="{F6A0751F-0F6C-4544-AA8C-B4DD22EDC73F}" destId="{417217E7-3582-40B5-B2D8-C8FE63C890A1}" srcOrd="11" destOrd="0" presId="urn:microsoft.com/office/officeart/2005/8/layout/cycle1"/>
    <dgm:cxn modelId="{BB503235-8250-4D41-B8F6-5A06DA57C9FD}" type="presParOf" srcId="{F6A0751F-0F6C-4544-AA8C-B4DD22EDC73F}" destId="{ABD777EC-4433-4954-AD19-0E971563364D}" srcOrd="12" destOrd="0" presId="urn:microsoft.com/office/officeart/2005/8/layout/cycle1"/>
    <dgm:cxn modelId="{4CBF62A0-93F1-4E20-AFF7-2275843A787F}" type="presParOf" srcId="{F6A0751F-0F6C-4544-AA8C-B4DD22EDC73F}" destId="{D6B08621-7CBB-46EA-9E0C-90FC15BFD3BF}" srcOrd="13" destOrd="0" presId="urn:microsoft.com/office/officeart/2005/8/layout/cycle1"/>
    <dgm:cxn modelId="{2FB5C39E-99B4-45E6-9B36-F6124E50685D}" type="presParOf" srcId="{F6A0751F-0F6C-4544-AA8C-B4DD22EDC73F}" destId="{7FC76F3E-414D-4CA0-ACF7-86CEC7424978}" srcOrd="14" destOrd="0" presId="urn:microsoft.com/office/officeart/2005/8/layout/cycle1"/>
    <dgm:cxn modelId="{94004DEF-91C5-49C0-9144-29D197514C3C}" type="presParOf" srcId="{F6A0751F-0F6C-4544-AA8C-B4DD22EDC73F}" destId="{BB2E560E-CED6-4EB7-BF4B-8FB132B0C555}" srcOrd="15" destOrd="0" presId="urn:microsoft.com/office/officeart/2005/8/layout/cycle1"/>
    <dgm:cxn modelId="{47524ACE-9BC8-4269-B108-09CF6D1CFDA4}" type="presParOf" srcId="{F6A0751F-0F6C-4544-AA8C-B4DD22EDC73F}" destId="{3B148855-2026-40DE-BF62-68D33B5CC4BA}" srcOrd="16" destOrd="0" presId="urn:microsoft.com/office/officeart/2005/8/layout/cycle1"/>
    <dgm:cxn modelId="{9B3467AC-A178-4476-83AB-A24D3D7DAB7B}" type="presParOf" srcId="{F6A0751F-0F6C-4544-AA8C-B4DD22EDC73F}" destId="{0402F212-8010-4D19-AAF8-8FBD1B39D348}"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2A3551-3B72-47E0-B89A-DEC00F2FA30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s-AR"/>
        </a:p>
      </dgm:t>
    </dgm:pt>
    <dgm:pt modelId="{3DADE51C-F7D4-4432-9CF2-3A2740E88620}">
      <dgm:prSet custT="1"/>
      <dgm:spPr>
        <a:solidFill>
          <a:srgbClr val="FFFF00"/>
        </a:solidFill>
        <a:ln w="28575">
          <a:solidFill>
            <a:schemeClr val="tx1"/>
          </a:solidFill>
        </a:ln>
      </dgm:spPr>
      <dgm:t>
        <a:bodyPr/>
        <a:lstStyle/>
        <a:p>
          <a:pPr rtl="0"/>
          <a:r>
            <a:rPr lang="es-ES" sz="1800" b="1" dirty="0" smtClean="0">
              <a:effectLst/>
              <a:latin typeface="Arial Narrow" panose="020B0606020202030204" pitchFamily="34" charset="0"/>
            </a:rPr>
            <a:t>Agente causal</a:t>
          </a:r>
          <a:endParaRPr lang="es-AR" sz="1800" b="1" dirty="0">
            <a:effectLst/>
            <a:latin typeface="Arial Narrow" panose="020B0606020202030204" pitchFamily="34" charset="0"/>
          </a:endParaRPr>
        </a:p>
      </dgm:t>
    </dgm:pt>
    <dgm:pt modelId="{B12B9D56-FC0A-44C0-BF61-F0E992B7F8B8}" type="parTrans" cxnId="{542619CC-5090-44F2-A1EE-42F2E6DD863C}">
      <dgm:prSet/>
      <dgm:spPr/>
      <dgm:t>
        <a:bodyPr/>
        <a:lstStyle/>
        <a:p>
          <a:endParaRPr lang="es-AR" sz="3600" b="1">
            <a:effectLst>
              <a:outerShdw blurRad="38100" dist="38100" dir="2700000" algn="tl">
                <a:srgbClr val="000000">
                  <a:alpha val="43137"/>
                </a:srgbClr>
              </a:outerShdw>
            </a:effectLst>
          </a:endParaRPr>
        </a:p>
      </dgm:t>
    </dgm:pt>
    <dgm:pt modelId="{571F3AF9-6DC3-4FEE-8DC1-0B0DA739B878}" type="sibTrans" cxnId="{542619CC-5090-44F2-A1EE-42F2E6DD863C}">
      <dgm:prSet custT="1"/>
      <dgm:spPr/>
      <dgm:t>
        <a:bodyPr/>
        <a:lstStyle/>
        <a:p>
          <a:endParaRPr lang="es-AR" sz="1200" b="1" dirty="0">
            <a:effectLst>
              <a:outerShdw blurRad="38100" dist="38100" dir="2700000" algn="tl">
                <a:srgbClr val="000000">
                  <a:alpha val="43137"/>
                </a:srgbClr>
              </a:outerShdw>
            </a:effectLst>
          </a:endParaRPr>
        </a:p>
      </dgm:t>
    </dgm:pt>
    <dgm:pt modelId="{F4ABDB49-4460-4617-8A9C-1A96267A91E8}">
      <dgm:prSet custT="1"/>
      <dgm:spPr>
        <a:solidFill>
          <a:schemeClr val="accent3">
            <a:lumMod val="60000"/>
            <a:lumOff val="40000"/>
          </a:schemeClr>
        </a:solidFill>
        <a:ln w="28575">
          <a:solidFill>
            <a:schemeClr val="tx1"/>
          </a:solidFill>
        </a:ln>
      </dgm:spPr>
      <dgm:t>
        <a:bodyPr/>
        <a:lstStyle/>
        <a:p>
          <a:pPr rtl="0"/>
          <a:r>
            <a:rPr lang="es-AR" sz="1800" b="1" dirty="0" smtClean="0">
              <a:effectLst/>
              <a:latin typeface="Arial Narrow" panose="020B0606020202030204" pitchFamily="34" charset="0"/>
            </a:rPr>
            <a:t>Puerta de entrada</a:t>
          </a:r>
        </a:p>
      </dgm:t>
    </dgm:pt>
    <dgm:pt modelId="{2CBA51D0-C6F3-4174-9350-2F0C4BBC90A6}" type="parTrans" cxnId="{3E2DE4A3-18C3-45B3-9442-0F37C9F1748B}">
      <dgm:prSet/>
      <dgm:spPr/>
      <dgm:t>
        <a:bodyPr/>
        <a:lstStyle/>
        <a:p>
          <a:endParaRPr lang="es-AR" sz="3600" b="1">
            <a:effectLst>
              <a:outerShdw blurRad="38100" dist="38100" dir="2700000" algn="tl">
                <a:srgbClr val="000000">
                  <a:alpha val="43137"/>
                </a:srgbClr>
              </a:outerShdw>
            </a:effectLst>
          </a:endParaRPr>
        </a:p>
      </dgm:t>
    </dgm:pt>
    <dgm:pt modelId="{FE163E9F-16DA-4E3E-B544-4323F12688A6}" type="sibTrans" cxnId="{3E2DE4A3-18C3-45B3-9442-0F37C9F1748B}">
      <dgm:prSet custT="1"/>
      <dgm:spPr/>
      <dgm:t>
        <a:bodyPr/>
        <a:lstStyle/>
        <a:p>
          <a:endParaRPr lang="es-AR" sz="1200" b="1" dirty="0">
            <a:effectLst>
              <a:outerShdw blurRad="38100" dist="38100" dir="2700000" algn="tl">
                <a:srgbClr val="000000">
                  <a:alpha val="43137"/>
                </a:srgbClr>
              </a:outerShdw>
            </a:effectLst>
          </a:endParaRPr>
        </a:p>
      </dgm:t>
    </dgm:pt>
    <dgm:pt modelId="{1FDA96B0-7D95-490F-95BE-E90B652230C5}">
      <dgm:prSet custT="1"/>
      <dgm:spPr>
        <a:solidFill>
          <a:schemeClr val="accent2">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Huésped</a:t>
          </a:r>
          <a:endParaRPr lang="es-AR" sz="1800" b="1" dirty="0">
            <a:effectLst/>
            <a:latin typeface="Arial Narrow" panose="020B0606020202030204" pitchFamily="34" charset="0"/>
          </a:endParaRPr>
        </a:p>
      </dgm:t>
    </dgm:pt>
    <dgm:pt modelId="{479C8545-2C6E-4B83-80FE-7215F5F2B530}" type="parTrans" cxnId="{6B334078-BA63-4169-B836-00ECBD07879D}">
      <dgm:prSet/>
      <dgm:spPr/>
      <dgm:t>
        <a:bodyPr/>
        <a:lstStyle/>
        <a:p>
          <a:endParaRPr lang="es-AR" sz="3600" b="1">
            <a:effectLst>
              <a:outerShdw blurRad="38100" dist="38100" dir="2700000" algn="tl">
                <a:srgbClr val="000000">
                  <a:alpha val="43137"/>
                </a:srgbClr>
              </a:outerShdw>
            </a:effectLst>
          </a:endParaRPr>
        </a:p>
      </dgm:t>
    </dgm:pt>
    <dgm:pt modelId="{450D1721-8AB8-495D-A9E8-F880BE17276C}" type="sibTrans" cxnId="{6B334078-BA63-4169-B836-00ECBD07879D}">
      <dgm:prSet custT="1"/>
      <dgm:spPr/>
      <dgm:t>
        <a:bodyPr/>
        <a:lstStyle/>
        <a:p>
          <a:endParaRPr lang="es-AR" sz="1200" b="1" dirty="0">
            <a:effectLst>
              <a:outerShdw blurRad="38100" dist="38100" dir="2700000" algn="tl">
                <a:srgbClr val="000000">
                  <a:alpha val="43137"/>
                </a:srgbClr>
              </a:outerShdw>
            </a:effectLst>
          </a:endParaRPr>
        </a:p>
      </dgm:t>
    </dgm:pt>
    <dgm:pt modelId="{9C54240F-45B3-426B-9285-40099347E389}">
      <dgm:prSet custT="1"/>
      <dgm:spPr>
        <a:solidFill>
          <a:schemeClr val="accent4">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Transmisión</a:t>
          </a:r>
          <a:endParaRPr lang="es-AR" sz="1800" b="1" dirty="0">
            <a:effectLst/>
            <a:latin typeface="Arial Narrow" panose="020B0606020202030204" pitchFamily="34" charset="0"/>
          </a:endParaRPr>
        </a:p>
      </dgm:t>
    </dgm:pt>
    <dgm:pt modelId="{F7E71228-266D-4111-A72D-4400E214BE7B}" type="parTrans" cxnId="{3C6E30DB-D677-4097-B58E-0E52AD56A513}">
      <dgm:prSet/>
      <dgm:spPr/>
      <dgm:t>
        <a:bodyPr/>
        <a:lstStyle/>
        <a:p>
          <a:endParaRPr lang="es-AR" sz="3600" b="1">
            <a:effectLst>
              <a:outerShdw blurRad="38100" dist="38100" dir="2700000" algn="tl">
                <a:srgbClr val="000000">
                  <a:alpha val="43137"/>
                </a:srgbClr>
              </a:outerShdw>
            </a:effectLst>
          </a:endParaRPr>
        </a:p>
      </dgm:t>
    </dgm:pt>
    <dgm:pt modelId="{37C7536A-B6C6-4E6A-8CC0-CD22E6DFAC65}" type="sibTrans" cxnId="{3C6E30DB-D677-4097-B58E-0E52AD56A513}">
      <dgm:prSet custT="1"/>
      <dgm:spPr/>
      <dgm:t>
        <a:bodyPr/>
        <a:lstStyle/>
        <a:p>
          <a:endParaRPr lang="es-AR" sz="1200" b="1" dirty="0">
            <a:effectLst>
              <a:outerShdw blurRad="38100" dist="38100" dir="2700000" algn="tl">
                <a:srgbClr val="000000">
                  <a:alpha val="43137"/>
                </a:srgbClr>
              </a:outerShdw>
            </a:effectLst>
          </a:endParaRPr>
        </a:p>
      </dgm:t>
    </dgm:pt>
    <dgm:pt modelId="{C5F87736-C762-4F7E-8E0A-0053B107A576}">
      <dgm:prSet custT="1"/>
      <dgm:spPr>
        <a:solidFill>
          <a:schemeClr val="accent6">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Puerta de  salida</a:t>
          </a:r>
          <a:endParaRPr lang="es-AR" sz="1800" b="1" dirty="0">
            <a:effectLst/>
            <a:latin typeface="Arial Narrow" panose="020B0606020202030204" pitchFamily="34" charset="0"/>
          </a:endParaRPr>
        </a:p>
      </dgm:t>
    </dgm:pt>
    <dgm:pt modelId="{4789D247-2771-4C2E-82FE-61CEC58CBD36}" type="parTrans" cxnId="{1B5AAD2A-77C1-4BA0-9895-DE4EA9D40454}">
      <dgm:prSet/>
      <dgm:spPr/>
      <dgm:t>
        <a:bodyPr/>
        <a:lstStyle/>
        <a:p>
          <a:endParaRPr lang="es-AR" sz="3600" b="1">
            <a:effectLst>
              <a:outerShdw blurRad="38100" dist="38100" dir="2700000" algn="tl">
                <a:srgbClr val="000000">
                  <a:alpha val="43137"/>
                </a:srgbClr>
              </a:outerShdw>
            </a:effectLst>
          </a:endParaRPr>
        </a:p>
      </dgm:t>
    </dgm:pt>
    <dgm:pt modelId="{F78BA151-F2B5-4F35-A54D-666117418874}" type="sibTrans" cxnId="{1B5AAD2A-77C1-4BA0-9895-DE4EA9D40454}">
      <dgm:prSet custT="1"/>
      <dgm:spPr/>
      <dgm:t>
        <a:bodyPr/>
        <a:lstStyle/>
        <a:p>
          <a:endParaRPr lang="es-AR" sz="1200" b="1" dirty="0">
            <a:effectLst>
              <a:outerShdw blurRad="38100" dist="38100" dir="2700000" algn="tl">
                <a:srgbClr val="000000">
                  <a:alpha val="43137"/>
                </a:srgbClr>
              </a:outerShdw>
            </a:effectLst>
          </a:endParaRPr>
        </a:p>
      </dgm:t>
    </dgm:pt>
    <dgm:pt modelId="{39E05DA5-D56D-4543-BD01-E0D964E5385A}">
      <dgm:prSet custT="1"/>
      <dgm:spPr>
        <a:solidFill>
          <a:schemeClr val="accent1">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Reservorio</a:t>
          </a:r>
          <a:endParaRPr lang="es-AR" sz="1800" b="1" dirty="0">
            <a:effectLst/>
            <a:latin typeface="Arial Narrow" panose="020B0606020202030204" pitchFamily="34" charset="0"/>
          </a:endParaRPr>
        </a:p>
      </dgm:t>
    </dgm:pt>
    <dgm:pt modelId="{A66445B0-7D82-45A0-B875-14904726EF25}" type="parTrans" cxnId="{7169F230-1CAE-4512-B9EE-111A833888BA}">
      <dgm:prSet/>
      <dgm:spPr/>
      <dgm:t>
        <a:bodyPr/>
        <a:lstStyle/>
        <a:p>
          <a:endParaRPr lang="es-AR" sz="3600" b="1">
            <a:effectLst>
              <a:outerShdw blurRad="38100" dist="38100" dir="2700000" algn="tl">
                <a:srgbClr val="000000">
                  <a:alpha val="43137"/>
                </a:srgbClr>
              </a:outerShdw>
            </a:effectLst>
          </a:endParaRPr>
        </a:p>
      </dgm:t>
    </dgm:pt>
    <dgm:pt modelId="{880531AC-DCD5-45DB-912C-E7C887692D99}" type="sibTrans" cxnId="{7169F230-1CAE-4512-B9EE-111A833888BA}">
      <dgm:prSet custT="1"/>
      <dgm:spPr>
        <a:solidFill>
          <a:schemeClr val="accent1">
            <a:lumMod val="75000"/>
          </a:schemeClr>
        </a:solidFill>
      </dgm:spPr>
      <dgm:t>
        <a:bodyPr/>
        <a:lstStyle/>
        <a:p>
          <a:endParaRPr lang="es-AR" sz="1200" b="1" dirty="0">
            <a:effectLst>
              <a:outerShdw blurRad="38100" dist="38100" dir="2700000" algn="tl">
                <a:srgbClr val="000000">
                  <a:alpha val="43137"/>
                </a:srgbClr>
              </a:outerShdw>
            </a:effectLst>
          </a:endParaRPr>
        </a:p>
      </dgm:t>
    </dgm:pt>
    <dgm:pt modelId="{F6A0751F-0F6C-4544-AA8C-B4DD22EDC73F}" type="pres">
      <dgm:prSet presAssocID="{FF2A3551-3B72-47E0-B89A-DEC00F2FA304}" presName="cycle" presStyleCnt="0">
        <dgm:presLayoutVars>
          <dgm:dir/>
          <dgm:resizeHandles val="exact"/>
        </dgm:presLayoutVars>
      </dgm:prSet>
      <dgm:spPr/>
      <dgm:t>
        <a:bodyPr/>
        <a:lstStyle/>
        <a:p>
          <a:endParaRPr lang="es-AR"/>
        </a:p>
      </dgm:t>
    </dgm:pt>
    <dgm:pt modelId="{BBA4BABA-1183-4CAE-B1EE-D7D8071B7114}" type="pres">
      <dgm:prSet presAssocID="{3DADE51C-F7D4-4432-9CF2-3A2740E88620}" presName="dummy" presStyleCnt="0"/>
      <dgm:spPr/>
    </dgm:pt>
    <dgm:pt modelId="{FFE9BBFE-8FE7-4CD1-BEFE-ABA8ECA72A25}" type="pres">
      <dgm:prSet presAssocID="{3DADE51C-F7D4-4432-9CF2-3A2740E88620}" presName="node" presStyleLbl="revTx" presStyleIdx="0" presStyleCnt="6" custScaleX="135644" custScaleY="65255">
        <dgm:presLayoutVars>
          <dgm:bulletEnabled val="1"/>
        </dgm:presLayoutVars>
      </dgm:prSet>
      <dgm:spPr/>
      <dgm:t>
        <a:bodyPr/>
        <a:lstStyle/>
        <a:p>
          <a:endParaRPr lang="es-AR"/>
        </a:p>
      </dgm:t>
    </dgm:pt>
    <dgm:pt modelId="{338C03D9-065C-4D59-883F-B2C405177238}" type="pres">
      <dgm:prSet presAssocID="{571F3AF9-6DC3-4FEE-8DC1-0B0DA739B878}" presName="sibTrans" presStyleLbl="node1" presStyleIdx="0" presStyleCnt="6"/>
      <dgm:spPr/>
      <dgm:t>
        <a:bodyPr/>
        <a:lstStyle/>
        <a:p>
          <a:endParaRPr lang="es-AR"/>
        </a:p>
      </dgm:t>
    </dgm:pt>
    <dgm:pt modelId="{0EB86BB4-C7DE-4474-A3C3-CA04D1A38EBF}" type="pres">
      <dgm:prSet presAssocID="{F4ABDB49-4460-4617-8A9C-1A96267A91E8}" presName="dummy" presStyleCnt="0"/>
      <dgm:spPr/>
    </dgm:pt>
    <dgm:pt modelId="{1DB9BA66-9F5B-4357-BC70-0050AFEAACC5}" type="pres">
      <dgm:prSet presAssocID="{F4ABDB49-4460-4617-8A9C-1A96267A91E8}" presName="node" presStyleLbl="revTx" presStyleIdx="1" presStyleCnt="6" custScaleX="136080" custScaleY="62143" custRadScaleRad="101373" custRadScaleInc="-12291">
        <dgm:presLayoutVars>
          <dgm:bulletEnabled val="1"/>
        </dgm:presLayoutVars>
      </dgm:prSet>
      <dgm:spPr/>
      <dgm:t>
        <a:bodyPr/>
        <a:lstStyle/>
        <a:p>
          <a:endParaRPr lang="es-AR"/>
        </a:p>
      </dgm:t>
    </dgm:pt>
    <dgm:pt modelId="{8F14CB5B-4BC2-4593-84D5-360ED528EA65}" type="pres">
      <dgm:prSet presAssocID="{FE163E9F-16DA-4E3E-B544-4323F12688A6}" presName="sibTrans" presStyleLbl="node1" presStyleIdx="1" presStyleCnt="6"/>
      <dgm:spPr/>
      <dgm:t>
        <a:bodyPr/>
        <a:lstStyle/>
        <a:p>
          <a:endParaRPr lang="es-AR"/>
        </a:p>
      </dgm:t>
    </dgm:pt>
    <dgm:pt modelId="{4270D550-7E24-4446-ACDE-C1C98EA16D80}" type="pres">
      <dgm:prSet presAssocID="{1FDA96B0-7D95-490F-95BE-E90B652230C5}" presName="dummy" presStyleCnt="0"/>
      <dgm:spPr/>
    </dgm:pt>
    <dgm:pt modelId="{CB9A8EC9-63B5-4625-9DE6-C3F16BEAF759}" type="pres">
      <dgm:prSet presAssocID="{1FDA96B0-7D95-490F-95BE-E90B652230C5}" presName="node" presStyleLbl="revTx" presStyleIdx="2" presStyleCnt="6" custScaleX="140524" custScaleY="59030" custRadScaleRad="106451" custRadScaleInc="-27778">
        <dgm:presLayoutVars>
          <dgm:bulletEnabled val="1"/>
        </dgm:presLayoutVars>
      </dgm:prSet>
      <dgm:spPr/>
      <dgm:t>
        <a:bodyPr/>
        <a:lstStyle/>
        <a:p>
          <a:endParaRPr lang="es-AR"/>
        </a:p>
      </dgm:t>
    </dgm:pt>
    <dgm:pt modelId="{BBFB78D4-7752-4D6F-924C-664A1971CC45}" type="pres">
      <dgm:prSet presAssocID="{450D1721-8AB8-495D-A9E8-F880BE17276C}" presName="sibTrans" presStyleLbl="node1" presStyleIdx="2" presStyleCnt="6"/>
      <dgm:spPr/>
      <dgm:t>
        <a:bodyPr/>
        <a:lstStyle/>
        <a:p>
          <a:endParaRPr lang="es-AR"/>
        </a:p>
      </dgm:t>
    </dgm:pt>
    <dgm:pt modelId="{9E42AD52-2AE8-429A-958A-F2A8A4C69A15}" type="pres">
      <dgm:prSet presAssocID="{9C54240F-45B3-426B-9285-40099347E389}" presName="dummy" presStyleCnt="0"/>
      <dgm:spPr/>
    </dgm:pt>
    <dgm:pt modelId="{19EDD78C-2E27-454D-9A54-6C256D0C23E2}" type="pres">
      <dgm:prSet presAssocID="{9C54240F-45B3-426B-9285-40099347E389}" presName="node" presStyleLbl="revTx" presStyleIdx="3" presStyleCnt="6" custScaleX="129078" custScaleY="60701" custRadScaleRad="102663" custRadScaleInc="12408">
        <dgm:presLayoutVars>
          <dgm:bulletEnabled val="1"/>
        </dgm:presLayoutVars>
      </dgm:prSet>
      <dgm:spPr/>
      <dgm:t>
        <a:bodyPr/>
        <a:lstStyle/>
        <a:p>
          <a:endParaRPr lang="es-AR"/>
        </a:p>
      </dgm:t>
    </dgm:pt>
    <dgm:pt modelId="{417217E7-3582-40B5-B2D8-C8FE63C890A1}" type="pres">
      <dgm:prSet presAssocID="{37C7536A-B6C6-4E6A-8CC0-CD22E6DFAC65}" presName="sibTrans" presStyleLbl="node1" presStyleIdx="3" presStyleCnt="6"/>
      <dgm:spPr/>
      <dgm:t>
        <a:bodyPr/>
        <a:lstStyle/>
        <a:p>
          <a:endParaRPr lang="es-AR"/>
        </a:p>
      </dgm:t>
    </dgm:pt>
    <dgm:pt modelId="{ABD777EC-4433-4954-AD19-0E971563364D}" type="pres">
      <dgm:prSet presAssocID="{C5F87736-C762-4F7E-8E0A-0053B107A576}" presName="dummy" presStyleCnt="0"/>
      <dgm:spPr/>
    </dgm:pt>
    <dgm:pt modelId="{D6B08621-7CBB-46EA-9E0C-90FC15BFD3BF}" type="pres">
      <dgm:prSet presAssocID="{C5F87736-C762-4F7E-8E0A-0053B107A576}" presName="node" presStyleLbl="revTx" presStyleIdx="4" presStyleCnt="6" custScaleX="137182" custScaleY="65194" custRadScaleRad="100057" custRadScaleInc="9710">
        <dgm:presLayoutVars>
          <dgm:bulletEnabled val="1"/>
        </dgm:presLayoutVars>
      </dgm:prSet>
      <dgm:spPr/>
      <dgm:t>
        <a:bodyPr/>
        <a:lstStyle/>
        <a:p>
          <a:endParaRPr lang="es-AR"/>
        </a:p>
      </dgm:t>
    </dgm:pt>
    <dgm:pt modelId="{7FC76F3E-414D-4CA0-ACF7-86CEC7424978}" type="pres">
      <dgm:prSet presAssocID="{F78BA151-F2B5-4F35-A54D-666117418874}" presName="sibTrans" presStyleLbl="node1" presStyleIdx="4" presStyleCnt="6"/>
      <dgm:spPr/>
      <dgm:t>
        <a:bodyPr/>
        <a:lstStyle/>
        <a:p>
          <a:endParaRPr lang="es-AR"/>
        </a:p>
      </dgm:t>
    </dgm:pt>
    <dgm:pt modelId="{BB2E560E-CED6-4EB7-BF4B-8FB132B0C555}" type="pres">
      <dgm:prSet presAssocID="{39E05DA5-D56D-4543-BD01-E0D964E5385A}" presName="dummy" presStyleCnt="0"/>
      <dgm:spPr/>
    </dgm:pt>
    <dgm:pt modelId="{3B148855-2026-40DE-BF62-68D33B5CC4BA}" type="pres">
      <dgm:prSet presAssocID="{39E05DA5-D56D-4543-BD01-E0D964E5385A}" presName="node" presStyleLbl="revTx" presStyleIdx="5" presStyleCnt="6" custScaleX="122620" custScaleY="65255" custRadScaleRad="101310" custRadScaleInc="-20363">
        <dgm:presLayoutVars>
          <dgm:bulletEnabled val="1"/>
        </dgm:presLayoutVars>
      </dgm:prSet>
      <dgm:spPr/>
      <dgm:t>
        <a:bodyPr/>
        <a:lstStyle/>
        <a:p>
          <a:endParaRPr lang="es-AR"/>
        </a:p>
      </dgm:t>
    </dgm:pt>
    <dgm:pt modelId="{0402F212-8010-4D19-AAF8-8FBD1B39D348}" type="pres">
      <dgm:prSet presAssocID="{880531AC-DCD5-45DB-912C-E7C887692D99}" presName="sibTrans" presStyleLbl="node1" presStyleIdx="5" presStyleCnt="6"/>
      <dgm:spPr/>
      <dgm:t>
        <a:bodyPr/>
        <a:lstStyle/>
        <a:p>
          <a:endParaRPr lang="es-AR"/>
        </a:p>
      </dgm:t>
    </dgm:pt>
  </dgm:ptLst>
  <dgm:cxnLst>
    <dgm:cxn modelId="{A006F218-7019-4384-BFB0-89706DE49FCF}" type="presOf" srcId="{C5F87736-C762-4F7E-8E0A-0053B107A576}" destId="{D6B08621-7CBB-46EA-9E0C-90FC15BFD3BF}" srcOrd="0" destOrd="0" presId="urn:microsoft.com/office/officeart/2005/8/layout/cycle1"/>
    <dgm:cxn modelId="{3C3456BF-00FA-4671-9C07-FECE6C4ACEAF}" type="presOf" srcId="{3DADE51C-F7D4-4432-9CF2-3A2740E88620}" destId="{FFE9BBFE-8FE7-4CD1-BEFE-ABA8ECA72A25}" srcOrd="0" destOrd="0" presId="urn:microsoft.com/office/officeart/2005/8/layout/cycle1"/>
    <dgm:cxn modelId="{BBD125B5-E977-4AF5-831A-F372664A6A64}" type="presOf" srcId="{FE163E9F-16DA-4E3E-B544-4323F12688A6}" destId="{8F14CB5B-4BC2-4593-84D5-360ED528EA65}" srcOrd="0" destOrd="0" presId="urn:microsoft.com/office/officeart/2005/8/layout/cycle1"/>
    <dgm:cxn modelId="{F66A1605-6D89-4316-8434-9ECBD94D047E}" type="presOf" srcId="{1FDA96B0-7D95-490F-95BE-E90B652230C5}" destId="{CB9A8EC9-63B5-4625-9DE6-C3F16BEAF759}" srcOrd="0" destOrd="0" presId="urn:microsoft.com/office/officeart/2005/8/layout/cycle1"/>
    <dgm:cxn modelId="{853279FE-0ECB-4EDA-AB1B-941E39EF80C7}" type="presOf" srcId="{880531AC-DCD5-45DB-912C-E7C887692D99}" destId="{0402F212-8010-4D19-AAF8-8FBD1B39D348}" srcOrd="0" destOrd="0" presId="urn:microsoft.com/office/officeart/2005/8/layout/cycle1"/>
    <dgm:cxn modelId="{DF665A67-4C6C-4F74-8C7E-FD86CA2E1798}" type="presOf" srcId="{FF2A3551-3B72-47E0-B89A-DEC00F2FA304}" destId="{F6A0751F-0F6C-4544-AA8C-B4DD22EDC73F}" srcOrd="0" destOrd="0" presId="urn:microsoft.com/office/officeart/2005/8/layout/cycle1"/>
    <dgm:cxn modelId="{1B5AAD2A-77C1-4BA0-9895-DE4EA9D40454}" srcId="{FF2A3551-3B72-47E0-B89A-DEC00F2FA304}" destId="{C5F87736-C762-4F7E-8E0A-0053B107A576}" srcOrd="4" destOrd="0" parTransId="{4789D247-2771-4C2E-82FE-61CEC58CBD36}" sibTransId="{F78BA151-F2B5-4F35-A54D-666117418874}"/>
    <dgm:cxn modelId="{CE9BE7AE-102B-4F5A-962A-5741A30A309A}" type="presOf" srcId="{39E05DA5-D56D-4543-BD01-E0D964E5385A}" destId="{3B148855-2026-40DE-BF62-68D33B5CC4BA}" srcOrd="0" destOrd="0" presId="urn:microsoft.com/office/officeart/2005/8/layout/cycle1"/>
    <dgm:cxn modelId="{542619CC-5090-44F2-A1EE-42F2E6DD863C}" srcId="{FF2A3551-3B72-47E0-B89A-DEC00F2FA304}" destId="{3DADE51C-F7D4-4432-9CF2-3A2740E88620}" srcOrd="0" destOrd="0" parTransId="{B12B9D56-FC0A-44C0-BF61-F0E992B7F8B8}" sibTransId="{571F3AF9-6DC3-4FEE-8DC1-0B0DA739B878}"/>
    <dgm:cxn modelId="{016EB379-AC1D-4A5A-B888-0DFD37EF4BCF}" type="presOf" srcId="{F4ABDB49-4460-4617-8A9C-1A96267A91E8}" destId="{1DB9BA66-9F5B-4357-BC70-0050AFEAACC5}" srcOrd="0" destOrd="0" presId="urn:microsoft.com/office/officeart/2005/8/layout/cycle1"/>
    <dgm:cxn modelId="{5D470367-FC89-4BEE-80DF-3672965075F9}" type="presOf" srcId="{F78BA151-F2B5-4F35-A54D-666117418874}" destId="{7FC76F3E-414D-4CA0-ACF7-86CEC7424978}" srcOrd="0" destOrd="0" presId="urn:microsoft.com/office/officeart/2005/8/layout/cycle1"/>
    <dgm:cxn modelId="{38C16F89-D710-4AF8-A247-DECBC6A69189}" type="presOf" srcId="{571F3AF9-6DC3-4FEE-8DC1-0B0DA739B878}" destId="{338C03D9-065C-4D59-883F-B2C405177238}" srcOrd="0" destOrd="0" presId="urn:microsoft.com/office/officeart/2005/8/layout/cycle1"/>
    <dgm:cxn modelId="{7169F230-1CAE-4512-B9EE-111A833888BA}" srcId="{FF2A3551-3B72-47E0-B89A-DEC00F2FA304}" destId="{39E05DA5-D56D-4543-BD01-E0D964E5385A}" srcOrd="5" destOrd="0" parTransId="{A66445B0-7D82-45A0-B875-14904726EF25}" sibTransId="{880531AC-DCD5-45DB-912C-E7C887692D99}"/>
    <dgm:cxn modelId="{6B334078-BA63-4169-B836-00ECBD07879D}" srcId="{FF2A3551-3B72-47E0-B89A-DEC00F2FA304}" destId="{1FDA96B0-7D95-490F-95BE-E90B652230C5}" srcOrd="2" destOrd="0" parTransId="{479C8545-2C6E-4B83-80FE-7215F5F2B530}" sibTransId="{450D1721-8AB8-495D-A9E8-F880BE17276C}"/>
    <dgm:cxn modelId="{736D1755-963B-4DFE-9991-1D998B47874D}" type="presOf" srcId="{9C54240F-45B3-426B-9285-40099347E389}" destId="{19EDD78C-2E27-454D-9A54-6C256D0C23E2}" srcOrd="0" destOrd="0" presId="urn:microsoft.com/office/officeart/2005/8/layout/cycle1"/>
    <dgm:cxn modelId="{C109075C-2FDF-4C95-8905-0D448FF6EFEE}" type="presOf" srcId="{37C7536A-B6C6-4E6A-8CC0-CD22E6DFAC65}" destId="{417217E7-3582-40B5-B2D8-C8FE63C890A1}" srcOrd="0" destOrd="0" presId="urn:microsoft.com/office/officeart/2005/8/layout/cycle1"/>
    <dgm:cxn modelId="{3E2DE4A3-18C3-45B3-9442-0F37C9F1748B}" srcId="{FF2A3551-3B72-47E0-B89A-DEC00F2FA304}" destId="{F4ABDB49-4460-4617-8A9C-1A96267A91E8}" srcOrd="1" destOrd="0" parTransId="{2CBA51D0-C6F3-4174-9350-2F0C4BBC90A6}" sibTransId="{FE163E9F-16DA-4E3E-B544-4323F12688A6}"/>
    <dgm:cxn modelId="{E4C6D5A3-F556-4CE0-ACE2-3607811B2253}" type="presOf" srcId="{450D1721-8AB8-495D-A9E8-F880BE17276C}" destId="{BBFB78D4-7752-4D6F-924C-664A1971CC45}" srcOrd="0" destOrd="0" presId="urn:microsoft.com/office/officeart/2005/8/layout/cycle1"/>
    <dgm:cxn modelId="{3C6E30DB-D677-4097-B58E-0E52AD56A513}" srcId="{FF2A3551-3B72-47E0-B89A-DEC00F2FA304}" destId="{9C54240F-45B3-426B-9285-40099347E389}" srcOrd="3" destOrd="0" parTransId="{F7E71228-266D-4111-A72D-4400E214BE7B}" sibTransId="{37C7536A-B6C6-4E6A-8CC0-CD22E6DFAC65}"/>
    <dgm:cxn modelId="{3FDA98B2-B96A-4730-B2E1-6349A7BCFCAF}" type="presParOf" srcId="{F6A0751F-0F6C-4544-AA8C-B4DD22EDC73F}" destId="{BBA4BABA-1183-4CAE-B1EE-D7D8071B7114}" srcOrd="0" destOrd="0" presId="urn:microsoft.com/office/officeart/2005/8/layout/cycle1"/>
    <dgm:cxn modelId="{6E644CAA-E5F4-4B7B-A73E-06F5DB01194B}" type="presParOf" srcId="{F6A0751F-0F6C-4544-AA8C-B4DD22EDC73F}" destId="{FFE9BBFE-8FE7-4CD1-BEFE-ABA8ECA72A25}" srcOrd="1" destOrd="0" presId="urn:microsoft.com/office/officeart/2005/8/layout/cycle1"/>
    <dgm:cxn modelId="{E8703CBB-B130-4963-99CE-1CF169A695FE}" type="presParOf" srcId="{F6A0751F-0F6C-4544-AA8C-B4DD22EDC73F}" destId="{338C03D9-065C-4D59-883F-B2C405177238}" srcOrd="2" destOrd="0" presId="urn:microsoft.com/office/officeart/2005/8/layout/cycle1"/>
    <dgm:cxn modelId="{216A46D6-32E3-466D-8422-4999BB29430C}" type="presParOf" srcId="{F6A0751F-0F6C-4544-AA8C-B4DD22EDC73F}" destId="{0EB86BB4-C7DE-4474-A3C3-CA04D1A38EBF}" srcOrd="3" destOrd="0" presId="urn:microsoft.com/office/officeart/2005/8/layout/cycle1"/>
    <dgm:cxn modelId="{4E321819-5FDB-4140-B2DA-51689DF25191}" type="presParOf" srcId="{F6A0751F-0F6C-4544-AA8C-B4DD22EDC73F}" destId="{1DB9BA66-9F5B-4357-BC70-0050AFEAACC5}" srcOrd="4" destOrd="0" presId="urn:microsoft.com/office/officeart/2005/8/layout/cycle1"/>
    <dgm:cxn modelId="{1B89029A-A41B-44F2-B700-3CD4DB2CDE98}" type="presParOf" srcId="{F6A0751F-0F6C-4544-AA8C-B4DD22EDC73F}" destId="{8F14CB5B-4BC2-4593-84D5-360ED528EA65}" srcOrd="5" destOrd="0" presId="urn:microsoft.com/office/officeart/2005/8/layout/cycle1"/>
    <dgm:cxn modelId="{A8FAA890-6214-45D0-ABA5-9339EDAC0784}" type="presParOf" srcId="{F6A0751F-0F6C-4544-AA8C-B4DD22EDC73F}" destId="{4270D550-7E24-4446-ACDE-C1C98EA16D80}" srcOrd="6" destOrd="0" presId="urn:microsoft.com/office/officeart/2005/8/layout/cycle1"/>
    <dgm:cxn modelId="{CA4F5962-C4A6-4B4A-BE79-A8E8B1D5E45D}" type="presParOf" srcId="{F6A0751F-0F6C-4544-AA8C-B4DD22EDC73F}" destId="{CB9A8EC9-63B5-4625-9DE6-C3F16BEAF759}" srcOrd="7" destOrd="0" presId="urn:microsoft.com/office/officeart/2005/8/layout/cycle1"/>
    <dgm:cxn modelId="{DC221D95-29C0-4FF2-860B-ED0E857A1146}" type="presParOf" srcId="{F6A0751F-0F6C-4544-AA8C-B4DD22EDC73F}" destId="{BBFB78D4-7752-4D6F-924C-664A1971CC45}" srcOrd="8" destOrd="0" presId="urn:microsoft.com/office/officeart/2005/8/layout/cycle1"/>
    <dgm:cxn modelId="{606748E1-BCB3-4110-874A-7D450B30A53B}" type="presParOf" srcId="{F6A0751F-0F6C-4544-AA8C-B4DD22EDC73F}" destId="{9E42AD52-2AE8-429A-958A-F2A8A4C69A15}" srcOrd="9" destOrd="0" presId="urn:microsoft.com/office/officeart/2005/8/layout/cycle1"/>
    <dgm:cxn modelId="{870DFD78-8C37-410C-9944-A4FE3EDD8DEE}" type="presParOf" srcId="{F6A0751F-0F6C-4544-AA8C-B4DD22EDC73F}" destId="{19EDD78C-2E27-454D-9A54-6C256D0C23E2}" srcOrd="10" destOrd="0" presId="urn:microsoft.com/office/officeart/2005/8/layout/cycle1"/>
    <dgm:cxn modelId="{69CF0328-8D5C-469B-A63A-C7AA4536458E}" type="presParOf" srcId="{F6A0751F-0F6C-4544-AA8C-B4DD22EDC73F}" destId="{417217E7-3582-40B5-B2D8-C8FE63C890A1}" srcOrd="11" destOrd="0" presId="urn:microsoft.com/office/officeart/2005/8/layout/cycle1"/>
    <dgm:cxn modelId="{C25BAF73-DDC8-4E20-B983-A15F630BBB20}" type="presParOf" srcId="{F6A0751F-0F6C-4544-AA8C-B4DD22EDC73F}" destId="{ABD777EC-4433-4954-AD19-0E971563364D}" srcOrd="12" destOrd="0" presId="urn:microsoft.com/office/officeart/2005/8/layout/cycle1"/>
    <dgm:cxn modelId="{14EAA662-17F0-4310-ACB1-11437FB146B6}" type="presParOf" srcId="{F6A0751F-0F6C-4544-AA8C-B4DD22EDC73F}" destId="{D6B08621-7CBB-46EA-9E0C-90FC15BFD3BF}" srcOrd="13" destOrd="0" presId="urn:microsoft.com/office/officeart/2005/8/layout/cycle1"/>
    <dgm:cxn modelId="{FCDEF91C-CEA3-490E-8D41-22FD62F6D724}" type="presParOf" srcId="{F6A0751F-0F6C-4544-AA8C-B4DD22EDC73F}" destId="{7FC76F3E-414D-4CA0-ACF7-86CEC7424978}" srcOrd="14" destOrd="0" presId="urn:microsoft.com/office/officeart/2005/8/layout/cycle1"/>
    <dgm:cxn modelId="{779F022A-9355-4DFE-87E6-4CD18ECF7D12}" type="presParOf" srcId="{F6A0751F-0F6C-4544-AA8C-B4DD22EDC73F}" destId="{BB2E560E-CED6-4EB7-BF4B-8FB132B0C555}" srcOrd="15" destOrd="0" presId="urn:microsoft.com/office/officeart/2005/8/layout/cycle1"/>
    <dgm:cxn modelId="{C8841502-CC97-4D5C-84EB-699007CB2719}" type="presParOf" srcId="{F6A0751F-0F6C-4544-AA8C-B4DD22EDC73F}" destId="{3B148855-2026-40DE-BF62-68D33B5CC4BA}" srcOrd="16" destOrd="0" presId="urn:microsoft.com/office/officeart/2005/8/layout/cycle1"/>
    <dgm:cxn modelId="{94383BC0-CBEB-4042-978E-6FDD80D8204C}" type="presParOf" srcId="{F6A0751F-0F6C-4544-AA8C-B4DD22EDC73F}" destId="{0402F212-8010-4D19-AAF8-8FBD1B39D348}"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2A3551-3B72-47E0-B89A-DEC00F2FA30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s-AR"/>
        </a:p>
      </dgm:t>
    </dgm:pt>
    <dgm:pt modelId="{3DADE51C-F7D4-4432-9CF2-3A2740E88620}">
      <dgm:prSet custT="1"/>
      <dgm:spPr>
        <a:solidFill>
          <a:srgbClr val="FFFF00"/>
        </a:solidFill>
        <a:ln w="28575">
          <a:solidFill>
            <a:schemeClr val="tx1"/>
          </a:solidFill>
        </a:ln>
      </dgm:spPr>
      <dgm:t>
        <a:bodyPr/>
        <a:lstStyle/>
        <a:p>
          <a:pPr rtl="0"/>
          <a:r>
            <a:rPr lang="es-ES" sz="1800" b="1" dirty="0" smtClean="0">
              <a:effectLst/>
              <a:latin typeface="Arial Narrow" panose="020B0606020202030204" pitchFamily="34" charset="0"/>
            </a:rPr>
            <a:t>Agente causal</a:t>
          </a:r>
          <a:endParaRPr lang="es-AR" sz="1800" b="1" dirty="0">
            <a:effectLst/>
            <a:latin typeface="Arial Narrow" panose="020B0606020202030204" pitchFamily="34" charset="0"/>
          </a:endParaRPr>
        </a:p>
      </dgm:t>
    </dgm:pt>
    <dgm:pt modelId="{B12B9D56-FC0A-44C0-BF61-F0E992B7F8B8}" type="parTrans" cxnId="{542619CC-5090-44F2-A1EE-42F2E6DD863C}">
      <dgm:prSet/>
      <dgm:spPr/>
      <dgm:t>
        <a:bodyPr/>
        <a:lstStyle/>
        <a:p>
          <a:endParaRPr lang="es-AR" sz="3600" b="1">
            <a:effectLst>
              <a:outerShdw blurRad="38100" dist="38100" dir="2700000" algn="tl">
                <a:srgbClr val="000000">
                  <a:alpha val="43137"/>
                </a:srgbClr>
              </a:outerShdw>
            </a:effectLst>
          </a:endParaRPr>
        </a:p>
      </dgm:t>
    </dgm:pt>
    <dgm:pt modelId="{571F3AF9-6DC3-4FEE-8DC1-0B0DA739B878}" type="sibTrans" cxnId="{542619CC-5090-44F2-A1EE-42F2E6DD863C}">
      <dgm:prSet custT="1"/>
      <dgm:spPr/>
      <dgm:t>
        <a:bodyPr/>
        <a:lstStyle/>
        <a:p>
          <a:endParaRPr lang="es-AR" sz="1200" b="1" dirty="0">
            <a:effectLst>
              <a:outerShdw blurRad="38100" dist="38100" dir="2700000" algn="tl">
                <a:srgbClr val="000000">
                  <a:alpha val="43137"/>
                </a:srgbClr>
              </a:outerShdw>
            </a:effectLst>
          </a:endParaRPr>
        </a:p>
      </dgm:t>
    </dgm:pt>
    <dgm:pt modelId="{F4ABDB49-4460-4617-8A9C-1A96267A91E8}">
      <dgm:prSet custT="1"/>
      <dgm:spPr>
        <a:solidFill>
          <a:schemeClr val="accent3">
            <a:lumMod val="60000"/>
            <a:lumOff val="40000"/>
          </a:schemeClr>
        </a:solidFill>
        <a:ln w="28575">
          <a:solidFill>
            <a:schemeClr val="tx1"/>
          </a:solidFill>
        </a:ln>
      </dgm:spPr>
      <dgm:t>
        <a:bodyPr/>
        <a:lstStyle/>
        <a:p>
          <a:pPr rtl="0"/>
          <a:r>
            <a:rPr lang="es-AR" sz="1800" b="1" dirty="0" smtClean="0">
              <a:effectLst/>
              <a:latin typeface="Arial Narrow" panose="020B0606020202030204" pitchFamily="34" charset="0"/>
            </a:rPr>
            <a:t>Puerta de entrada</a:t>
          </a:r>
        </a:p>
      </dgm:t>
    </dgm:pt>
    <dgm:pt modelId="{2CBA51D0-C6F3-4174-9350-2F0C4BBC90A6}" type="parTrans" cxnId="{3E2DE4A3-18C3-45B3-9442-0F37C9F1748B}">
      <dgm:prSet/>
      <dgm:spPr/>
      <dgm:t>
        <a:bodyPr/>
        <a:lstStyle/>
        <a:p>
          <a:endParaRPr lang="es-AR" sz="3600" b="1">
            <a:effectLst>
              <a:outerShdw blurRad="38100" dist="38100" dir="2700000" algn="tl">
                <a:srgbClr val="000000">
                  <a:alpha val="43137"/>
                </a:srgbClr>
              </a:outerShdw>
            </a:effectLst>
          </a:endParaRPr>
        </a:p>
      </dgm:t>
    </dgm:pt>
    <dgm:pt modelId="{FE163E9F-16DA-4E3E-B544-4323F12688A6}" type="sibTrans" cxnId="{3E2DE4A3-18C3-45B3-9442-0F37C9F1748B}">
      <dgm:prSet custT="1"/>
      <dgm:spPr/>
      <dgm:t>
        <a:bodyPr/>
        <a:lstStyle/>
        <a:p>
          <a:endParaRPr lang="es-AR" sz="1200" b="1" dirty="0">
            <a:effectLst>
              <a:outerShdw blurRad="38100" dist="38100" dir="2700000" algn="tl">
                <a:srgbClr val="000000">
                  <a:alpha val="43137"/>
                </a:srgbClr>
              </a:outerShdw>
            </a:effectLst>
          </a:endParaRPr>
        </a:p>
      </dgm:t>
    </dgm:pt>
    <dgm:pt modelId="{1FDA96B0-7D95-490F-95BE-E90B652230C5}">
      <dgm:prSet custT="1"/>
      <dgm:spPr>
        <a:solidFill>
          <a:schemeClr val="accent2">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Huésped</a:t>
          </a:r>
          <a:endParaRPr lang="es-AR" sz="1800" b="1" dirty="0">
            <a:effectLst/>
            <a:latin typeface="Arial Narrow" panose="020B0606020202030204" pitchFamily="34" charset="0"/>
          </a:endParaRPr>
        </a:p>
      </dgm:t>
    </dgm:pt>
    <dgm:pt modelId="{479C8545-2C6E-4B83-80FE-7215F5F2B530}" type="parTrans" cxnId="{6B334078-BA63-4169-B836-00ECBD07879D}">
      <dgm:prSet/>
      <dgm:spPr/>
      <dgm:t>
        <a:bodyPr/>
        <a:lstStyle/>
        <a:p>
          <a:endParaRPr lang="es-AR" sz="3600" b="1">
            <a:effectLst>
              <a:outerShdw blurRad="38100" dist="38100" dir="2700000" algn="tl">
                <a:srgbClr val="000000">
                  <a:alpha val="43137"/>
                </a:srgbClr>
              </a:outerShdw>
            </a:effectLst>
          </a:endParaRPr>
        </a:p>
      </dgm:t>
    </dgm:pt>
    <dgm:pt modelId="{450D1721-8AB8-495D-A9E8-F880BE17276C}" type="sibTrans" cxnId="{6B334078-BA63-4169-B836-00ECBD07879D}">
      <dgm:prSet custT="1"/>
      <dgm:spPr/>
      <dgm:t>
        <a:bodyPr/>
        <a:lstStyle/>
        <a:p>
          <a:endParaRPr lang="es-AR" sz="1200" b="1" dirty="0">
            <a:effectLst>
              <a:outerShdw blurRad="38100" dist="38100" dir="2700000" algn="tl">
                <a:srgbClr val="000000">
                  <a:alpha val="43137"/>
                </a:srgbClr>
              </a:outerShdw>
            </a:effectLst>
          </a:endParaRPr>
        </a:p>
      </dgm:t>
    </dgm:pt>
    <dgm:pt modelId="{9C54240F-45B3-426B-9285-40099347E389}">
      <dgm:prSet custT="1"/>
      <dgm:spPr>
        <a:solidFill>
          <a:schemeClr val="accent4">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Transmisión</a:t>
          </a:r>
          <a:endParaRPr lang="es-AR" sz="1800" b="1" dirty="0">
            <a:effectLst/>
            <a:latin typeface="Arial Narrow" panose="020B0606020202030204" pitchFamily="34" charset="0"/>
          </a:endParaRPr>
        </a:p>
      </dgm:t>
    </dgm:pt>
    <dgm:pt modelId="{F7E71228-266D-4111-A72D-4400E214BE7B}" type="parTrans" cxnId="{3C6E30DB-D677-4097-B58E-0E52AD56A513}">
      <dgm:prSet/>
      <dgm:spPr/>
      <dgm:t>
        <a:bodyPr/>
        <a:lstStyle/>
        <a:p>
          <a:endParaRPr lang="es-AR" sz="3600" b="1">
            <a:effectLst>
              <a:outerShdw blurRad="38100" dist="38100" dir="2700000" algn="tl">
                <a:srgbClr val="000000">
                  <a:alpha val="43137"/>
                </a:srgbClr>
              </a:outerShdw>
            </a:effectLst>
          </a:endParaRPr>
        </a:p>
      </dgm:t>
    </dgm:pt>
    <dgm:pt modelId="{37C7536A-B6C6-4E6A-8CC0-CD22E6DFAC65}" type="sibTrans" cxnId="{3C6E30DB-D677-4097-B58E-0E52AD56A513}">
      <dgm:prSet custT="1"/>
      <dgm:spPr/>
      <dgm:t>
        <a:bodyPr/>
        <a:lstStyle/>
        <a:p>
          <a:endParaRPr lang="es-AR" sz="1200" b="1" dirty="0">
            <a:effectLst>
              <a:outerShdw blurRad="38100" dist="38100" dir="2700000" algn="tl">
                <a:srgbClr val="000000">
                  <a:alpha val="43137"/>
                </a:srgbClr>
              </a:outerShdw>
            </a:effectLst>
          </a:endParaRPr>
        </a:p>
      </dgm:t>
    </dgm:pt>
    <dgm:pt modelId="{C5F87736-C762-4F7E-8E0A-0053B107A576}">
      <dgm:prSet custT="1"/>
      <dgm:spPr>
        <a:solidFill>
          <a:schemeClr val="accent6">
            <a:lumMod val="60000"/>
            <a:lumOff val="40000"/>
          </a:schemeClr>
        </a:solidFill>
        <a:ln w="28575">
          <a:solidFill>
            <a:schemeClr val="tx1"/>
          </a:solidFill>
        </a:ln>
      </dgm:spPr>
      <dgm:t>
        <a:bodyPr/>
        <a:lstStyle/>
        <a:p>
          <a:r>
            <a:rPr lang="es-AR" sz="1800" b="1" dirty="0" smtClean="0">
              <a:effectLst/>
              <a:latin typeface="Arial Narrow" panose="020B0606020202030204" pitchFamily="34" charset="0"/>
            </a:rPr>
            <a:t>Puerta de  salida</a:t>
          </a:r>
          <a:endParaRPr lang="es-AR" sz="1800" b="1" dirty="0">
            <a:effectLst/>
            <a:latin typeface="Arial Narrow" panose="020B0606020202030204" pitchFamily="34" charset="0"/>
          </a:endParaRPr>
        </a:p>
      </dgm:t>
    </dgm:pt>
    <dgm:pt modelId="{4789D247-2771-4C2E-82FE-61CEC58CBD36}" type="parTrans" cxnId="{1B5AAD2A-77C1-4BA0-9895-DE4EA9D40454}">
      <dgm:prSet/>
      <dgm:spPr/>
      <dgm:t>
        <a:bodyPr/>
        <a:lstStyle/>
        <a:p>
          <a:endParaRPr lang="es-AR" sz="3600" b="1">
            <a:effectLst>
              <a:outerShdw blurRad="38100" dist="38100" dir="2700000" algn="tl">
                <a:srgbClr val="000000">
                  <a:alpha val="43137"/>
                </a:srgbClr>
              </a:outerShdw>
            </a:effectLst>
          </a:endParaRPr>
        </a:p>
      </dgm:t>
    </dgm:pt>
    <dgm:pt modelId="{F78BA151-F2B5-4F35-A54D-666117418874}" type="sibTrans" cxnId="{1B5AAD2A-77C1-4BA0-9895-DE4EA9D40454}">
      <dgm:prSet custT="1"/>
      <dgm:spPr/>
      <dgm:t>
        <a:bodyPr/>
        <a:lstStyle/>
        <a:p>
          <a:endParaRPr lang="es-AR" sz="1200" b="1" dirty="0">
            <a:effectLst>
              <a:outerShdw blurRad="38100" dist="38100" dir="2700000" algn="tl">
                <a:srgbClr val="000000">
                  <a:alpha val="43137"/>
                </a:srgbClr>
              </a:outerShdw>
            </a:effectLst>
          </a:endParaRPr>
        </a:p>
      </dgm:t>
    </dgm:pt>
    <dgm:pt modelId="{39E05DA5-D56D-4543-BD01-E0D964E5385A}">
      <dgm:prSet custT="1"/>
      <dgm:spPr>
        <a:solidFill>
          <a:schemeClr val="accent1">
            <a:lumMod val="40000"/>
            <a:lumOff val="60000"/>
          </a:schemeClr>
        </a:solidFill>
        <a:ln w="28575">
          <a:solidFill>
            <a:schemeClr val="tx1"/>
          </a:solidFill>
        </a:ln>
      </dgm:spPr>
      <dgm:t>
        <a:bodyPr/>
        <a:lstStyle/>
        <a:p>
          <a:r>
            <a:rPr lang="es-AR" sz="1800" b="1" dirty="0" smtClean="0">
              <a:effectLst/>
              <a:latin typeface="Arial Narrow" panose="020B0606020202030204" pitchFamily="34" charset="0"/>
            </a:rPr>
            <a:t>Reservorio</a:t>
          </a:r>
          <a:endParaRPr lang="es-AR" sz="1800" b="1" dirty="0">
            <a:effectLst/>
            <a:latin typeface="Arial Narrow" panose="020B0606020202030204" pitchFamily="34" charset="0"/>
          </a:endParaRPr>
        </a:p>
      </dgm:t>
    </dgm:pt>
    <dgm:pt modelId="{A66445B0-7D82-45A0-B875-14904726EF25}" type="parTrans" cxnId="{7169F230-1CAE-4512-B9EE-111A833888BA}">
      <dgm:prSet/>
      <dgm:spPr/>
      <dgm:t>
        <a:bodyPr/>
        <a:lstStyle/>
        <a:p>
          <a:endParaRPr lang="es-AR" sz="3600" b="1">
            <a:effectLst>
              <a:outerShdw blurRad="38100" dist="38100" dir="2700000" algn="tl">
                <a:srgbClr val="000000">
                  <a:alpha val="43137"/>
                </a:srgbClr>
              </a:outerShdw>
            </a:effectLst>
          </a:endParaRPr>
        </a:p>
      </dgm:t>
    </dgm:pt>
    <dgm:pt modelId="{880531AC-DCD5-45DB-912C-E7C887692D99}" type="sibTrans" cxnId="{7169F230-1CAE-4512-B9EE-111A833888BA}">
      <dgm:prSet custT="1"/>
      <dgm:spPr>
        <a:solidFill>
          <a:schemeClr val="accent1">
            <a:lumMod val="75000"/>
          </a:schemeClr>
        </a:solidFill>
      </dgm:spPr>
      <dgm:t>
        <a:bodyPr/>
        <a:lstStyle/>
        <a:p>
          <a:endParaRPr lang="es-AR" sz="1200" b="1" dirty="0">
            <a:effectLst>
              <a:outerShdw blurRad="38100" dist="38100" dir="2700000" algn="tl">
                <a:srgbClr val="000000">
                  <a:alpha val="43137"/>
                </a:srgbClr>
              </a:outerShdw>
            </a:effectLst>
          </a:endParaRPr>
        </a:p>
      </dgm:t>
    </dgm:pt>
    <dgm:pt modelId="{F6A0751F-0F6C-4544-AA8C-B4DD22EDC73F}" type="pres">
      <dgm:prSet presAssocID="{FF2A3551-3B72-47E0-B89A-DEC00F2FA304}" presName="cycle" presStyleCnt="0">
        <dgm:presLayoutVars>
          <dgm:dir/>
          <dgm:resizeHandles val="exact"/>
        </dgm:presLayoutVars>
      </dgm:prSet>
      <dgm:spPr/>
      <dgm:t>
        <a:bodyPr/>
        <a:lstStyle/>
        <a:p>
          <a:endParaRPr lang="es-AR"/>
        </a:p>
      </dgm:t>
    </dgm:pt>
    <dgm:pt modelId="{BBA4BABA-1183-4CAE-B1EE-D7D8071B7114}" type="pres">
      <dgm:prSet presAssocID="{3DADE51C-F7D4-4432-9CF2-3A2740E88620}" presName="dummy" presStyleCnt="0"/>
      <dgm:spPr/>
    </dgm:pt>
    <dgm:pt modelId="{FFE9BBFE-8FE7-4CD1-BEFE-ABA8ECA72A25}" type="pres">
      <dgm:prSet presAssocID="{3DADE51C-F7D4-4432-9CF2-3A2740E88620}" presName="node" presStyleLbl="revTx" presStyleIdx="0" presStyleCnt="6" custScaleX="135644" custScaleY="65255">
        <dgm:presLayoutVars>
          <dgm:bulletEnabled val="1"/>
        </dgm:presLayoutVars>
      </dgm:prSet>
      <dgm:spPr/>
      <dgm:t>
        <a:bodyPr/>
        <a:lstStyle/>
        <a:p>
          <a:endParaRPr lang="es-AR"/>
        </a:p>
      </dgm:t>
    </dgm:pt>
    <dgm:pt modelId="{338C03D9-065C-4D59-883F-B2C405177238}" type="pres">
      <dgm:prSet presAssocID="{571F3AF9-6DC3-4FEE-8DC1-0B0DA739B878}" presName="sibTrans" presStyleLbl="node1" presStyleIdx="0" presStyleCnt="6"/>
      <dgm:spPr/>
      <dgm:t>
        <a:bodyPr/>
        <a:lstStyle/>
        <a:p>
          <a:endParaRPr lang="es-AR"/>
        </a:p>
      </dgm:t>
    </dgm:pt>
    <dgm:pt modelId="{0EB86BB4-C7DE-4474-A3C3-CA04D1A38EBF}" type="pres">
      <dgm:prSet presAssocID="{F4ABDB49-4460-4617-8A9C-1A96267A91E8}" presName="dummy" presStyleCnt="0"/>
      <dgm:spPr/>
    </dgm:pt>
    <dgm:pt modelId="{1DB9BA66-9F5B-4357-BC70-0050AFEAACC5}" type="pres">
      <dgm:prSet presAssocID="{F4ABDB49-4460-4617-8A9C-1A96267A91E8}" presName="node" presStyleLbl="revTx" presStyleIdx="1" presStyleCnt="6" custScaleX="136080" custScaleY="62143" custRadScaleRad="101373" custRadScaleInc="-12291">
        <dgm:presLayoutVars>
          <dgm:bulletEnabled val="1"/>
        </dgm:presLayoutVars>
      </dgm:prSet>
      <dgm:spPr/>
      <dgm:t>
        <a:bodyPr/>
        <a:lstStyle/>
        <a:p>
          <a:endParaRPr lang="es-AR"/>
        </a:p>
      </dgm:t>
    </dgm:pt>
    <dgm:pt modelId="{8F14CB5B-4BC2-4593-84D5-360ED528EA65}" type="pres">
      <dgm:prSet presAssocID="{FE163E9F-16DA-4E3E-B544-4323F12688A6}" presName="sibTrans" presStyleLbl="node1" presStyleIdx="1" presStyleCnt="6"/>
      <dgm:spPr/>
      <dgm:t>
        <a:bodyPr/>
        <a:lstStyle/>
        <a:p>
          <a:endParaRPr lang="es-AR"/>
        </a:p>
      </dgm:t>
    </dgm:pt>
    <dgm:pt modelId="{4270D550-7E24-4446-ACDE-C1C98EA16D80}" type="pres">
      <dgm:prSet presAssocID="{1FDA96B0-7D95-490F-95BE-E90B652230C5}" presName="dummy" presStyleCnt="0"/>
      <dgm:spPr/>
    </dgm:pt>
    <dgm:pt modelId="{CB9A8EC9-63B5-4625-9DE6-C3F16BEAF759}" type="pres">
      <dgm:prSet presAssocID="{1FDA96B0-7D95-490F-95BE-E90B652230C5}" presName="node" presStyleLbl="revTx" presStyleIdx="2" presStyleCnt="6" custScaleX="140524" custScaleY="59030" custRadScaleRad="106451" custRadScaleInc="-27778">
        <dgm:presLayoutVars>
          <dgm:bulletEnabled val="1"/>
        </dgm:presLayoutVars>
      </dgm:prSet>
      <dgm:spPr/>
      <dgm:t>
        <a:bodyPr/>
        <a:lstStyle/>
        <a:p>
          <a:endParaRPr lang="es-AR"/>
        </a:p>
      </dgm:t>
    </dgm:pt>
    <dgm:pt modelId="{BBFB78D4-7752-4D6F-924C-664A1971CC45}" type="pres">
      <dgm:prSet presAssocID="{450D1721-8AB8-495D-A9E8-F880BE17276C}" presName="sibTrans" presStyleLbl="node1" presStyleIdx="2" presStyleCnt="6"/>
      <dgm:spPr/>
      <dgm:t>
        <a:bodyPr/>
        <a:lstStyle/>
        <a:p>
          <a:endParaRPr lang="es-AR"/>
        </a:p>
      </dgm:t>
    </dgm:pt>
    <dgm:pt modelId="{9E42AD52-2AE8-429A-958A-F2A8A4C69A15}" type="pres">
      <dgm:prSet presAssocID="{9C54240F-45B3-426B-9285-40099347E389}" presName="dummy" presStyleCnt="0"/>
      <dgm:spPr/>
    </dgm:pt>
    <dgm:pt modelId="{19EDD78C-2E27-454D-9A54-6C256D0C23E2}" type="pres">
      <dgm:prSet presAssocID="{9C54240F-45B3-426B-9285-40099347E389}" presName="node" presStyleLbl="revTx" presStyleIdx="3" presStyleCnt="6" custScaleX="129078" custScaleY="60701" custRadScaleRad="102663" custRadScaleInc="12408">
        <dgm:presLayoutVars>
          <dgm:bulletEnabled val="1"/>
        </dgm:presLayoutVars>
      </dgm:prSet>
      <dgm:spPr/>
      <dgm:t>
        <a:bodyPr/>
        <a:lstStyle/>
        <a:p>
          <a:endParaRPr lang="es-AR"/>
        </a:p>
      </dgm:t>
    </dgm:pt>
    <dgm:pt modelId="{417217E7-3582-40B5-B2D8-C8FE63C890A1}" type="pres">
      <dgm:prSet presAssocID="{37C7536A-B6C6-4E6A-8CC0-CD22E6DFAC65}" presName="sibTrans" presStyleLbl="node1" presStyleIdx="3" presStyleCnt="6"/>
      <dgm:spPr/>
      <dgm:t>
        <a:bodyPr/>
        <a:lstStyle/>
        <a:p>
          <a:endParaRPr lang="es-AR"/>
        </a:p>
      </dgm:t>
    </dgm:pt>
    <dgm:pt modelId="{ABD777EC-4433-4954-AD19-0E971563364D}" type="pres">
      <dgm:prSet presAssocID="{C5F87736-C762-4F7E-8E0A-0053B107A576}" presName="dummy" presStyleCnt="0"/>
      <dgm:spPr/>
    </dgm:pt>
    <dgm:pt modelId="{D6B08621-7CBB-46EA-9E0C-90FC15BFD3BF}" type="pres">
      <dgm:prSet presAssocID="{C5F87736-C762-4F7E-8E0A-0053B107A576}" presName="node" presStyleLbl="revTx" presStyleIdx="4" presStyleCnt="6" custScaleX="137182" custScaleY="65194" custRadScaleRad="100057" custRadScaleInc="9710">
        <dgm:presLayoutVars>
          <dgm:bulletEnabled val="1"/>
        </dgm:presLayoutVars>
      </dgm:prSet>
      <dgm:spPr/>
      <dgm:t>
        <a:bodyPr/>
        <a:lstStyle/>
        <a:p>
          <a:endParaRPr lang="es-AR"/>
        </a:p>
      </dgm:t>
    </dgm:pt>
    <dgm:pt modelId="{7FC76F3E-414D-4CA0-ACF7-86CEC7424978}" type="pres">
      <dgm:prSet presAssocID="{F78BA151-F2B5-4F35-A54D-666117418874}" presName="sibTrans" presStyleLbl="node1" presStyleIdx="4" presStyleCnt="6"/>
      <dgm:spPr/>
      <dgm:t>
        <a:bodyPr/>
        <a:lstStyle/>
        <a:p>
          <a:endParaRPr lang="es-AR"/>
        </a:p>
      </dgm:t>
    </dgm:pt>
    <dgm:pt modelId="{BB2E560E-CED6-4EB7-BF4B-8FB132B0C555}" type="pres">
      <dgm:prSet presAssocID="{39E05DA5-D56D-4543-BD01-E0D964E5385A}" presName="dummy" presStyleCnt="0"/>
      <dgm:spPr/>
    </dgm:pt>
    <dgm:pt modelId="{3B148855-2026-40DE-BF62-68D33B5CC4BA}" type="pres">
      <dgm:prSet presAssocID="{39E05DA5-D56D-4543-BD01-E0D964E5385A}" presName="node" presStyleLbl="revTx" presStyleIdx="5" presStyleCnt="6" custScaleX="122620" custScaleY="65255" custRadScaleRad="101310" custRadScaleInc="-20363">
        <dgm:presLayoutVars>
          <dgm:bulletEnabled val="1"/>
        </dgm:presLayoutVars>
      </dgm:prSet>
      <dgm:spPr/>
      <dgm:t>
        <a:bodyPr/>
        <a:lstStyle/>
        <a:p>
          <a:endParaRPr lang="es-AR"/>
        </a:p>
      </dgm:t>
    </dgm:pt>
    <dgm:pt modelId="{0402F212-8010-4D19-AAF8-8FBD1B39D348}" type="pres">
      <dgm:prSet presAssocID="{880531AC-DCD5-45DB-912C-E7C887692D99}" presName="sibTrans" presStyleLbl="node1" presStyleIdx="5" presStyleCnt="6"/>
      <dgm:spPr/>
      <dgm:t>
        <a:bodyPr/>
        <a:lstStyle/>
        <a:p>
          <a:endParaRPr lang="es-AR"/>
        </a:p>
      </dgm:t>
    </dgm:pt>
  </dgm:ptLst>
  <dgm:cxnLst>
    <dgm:cxn modelId="{4122E61D-4F3C-4D03-B1A6-9E837064F813}" type="presOf" srcId="{FF2A3551-3B72-47E0-B89A-DEC00F2FA304}" destId="{F6A0751F-0F6C-4544-AA8C-B4DD22EDC73F}" srcOrd="0" destOrd="0" presId="urn:microsoft.com/office/officeart/2005/8/layout/cycle1"/>
    <dgm:cxn modelId="{DD638965-F042-43F7-84F5-D08DEA394B8E}" type="presOf" srcId="{37C7536A-B6C6-4E6A-8CC0-CD22E6DFAC65}" destId="{417217E7-3582-40B5-B2D8-C8FE63C890A1}" srcOrd="0" destOrd="0" presId="urn:microsoft.com/office/officeart/2005/8/layout/cycle1"/>
    <dgm:cxn modelId="{084CC3C8-E2BC-4E82-99BB-2A4B63B9E328}" type="presOf" srcId="{C5F87736-C762-4F7E-8E0A-0053B107A576}" destId="{D6B08621-7CBB-46EA-9E0C-90FC15BFD3BF}" srcOrd="0" destOrd="0" presId="urn:microsoft.com/office/officeart/2005/8/layout/cycle1"/>
    <dgm:cxn modelId="{1B5AAD2A-77C1-4BA0-9895-DE4EA9D40454}" srcId="{FF2A3551-3B72-47E0-B89A-DEC00F2FA304}" destId="{C5F87736-C762-4F7E-8E0A-0053B107A576}" srcOrd="4" destOrd="0" parTransId="{4789D247-2771-4C2E-82FE-61CEC58CBD36}" sibTransId="{F78BA151-F2B5-4F35-A54D-666117418874}"/>
    <dgm:cxn modelId="{BD1DB0AA-3914-4F9D-8060-E58029F763D8}" type="presOf" srcId="{FE163E9F-16DA-4E3E-B544-4323F12688A6}" destId="{8F14CB5B-4BC2-4593-84D5-360ED528EA65}" srcOrd="0" destOrd="0" presId="urn:microsoft.com/office/officeart/2005/8/layout/cycle1"/>
    <dgm:cxn modelId="{1586C82F-9B6F-460C-82E9-D77FCB9BFEFE}" type="presOf" srcId="{450D1721-8AB8-495D-A9E8-F880BE17276C}" destId="{BBFB78D4-7752-4D6F-924C-664A1971CC45}" srcOrd="0" destOrd="0" presId="urn:microsoft.com/office/officeart/2005/8/layout/cycle1"/>
    <dgm:cxn modelId="{C4128CCB-B3E9-4067-8A77-ECF45749C328}" type="presOf" srcId="{1FDA96B0-7D95-490F-95BE-E90B652230C5}" destId="{CB9A8EC9-63B5-4625-9DE6-C3F16BEAF759}" srcOrd="0" destOrd="0" presId="urn:microsoft.com/office/officeart/2005/8/layout/cycle1"/>
    <dgm:cxn modelId="{19978407-A88D-404B-9471-7F5999A3421F}" type="presOf" srcId="{880531AC-DCD5-45DB-912C-E7C887692D99}" destId="{0402F212-8010-4D19-AAF8-8FBD1B39D348}" srcOrd="0" destOrd="0" presId="urn:microsoft.com/office/officeart/2005/8/layout/cycle1"/>
    <dgm:cxn modelId="{542619CC-5090-44F2-A1EE-42F2E6DD863C}" srcId="{FF2A3551-3B72-47E0-B89A-DEC00F2FA304}" destId="{3DADE51C-F7D4-4432-9CF2-3A2740E88620}" srcOrd="0" destOrd="0" parTransId="{B12B9D56-FC0A-44C0-BF61-F0E992B7F8B8}" sibTransId="{571F3AF9-6DC3-4FEE-8DC1-0B0DA739B878}"/>
    <dgm:cxn modelId="{7169F230-1CAE-4512-B9EE-111A833888BA}" srcId="{FF2A3551-3B72-47E0-B89A-DEC00F2FA304}" destId="{39E05DA5-D56D-4543-BD01-E0D964E5385A}" srcOrd="5" destOrd="0" parTransId="{A66445B0-7D82-45A0-B875-14904726EF25}" sibTransId="{880531AC-DCD5-45DB-912C-E7C887692D99}"/>
    <dgm:cxn modelId="{CEC29C32-F5D6-40D2-BE59-F23A21FEED20}" type="presOf" srcId="{39E05DA5-D56D-4543-BD01-E0D964E5385A}" destId="{3B148855-2026-40DE-BF62-68D33B5CC4BA}" srcOrd="0" destOrd="0" presId="urn:microsoft.com/office/officeart/2005/8/layout/cycle1"/>
    <dgm:cxn modelId="{6B334078-BA63-4169-B836-00ECBD07879D}" srcId="{FF2A3551-3B72-47E0-B89A-DEC00F2FA304}" destId="{1FDA96B0-7D95-490F-95BE-E90B652230C5}" srcOrd="2" destOrd="0" parTransId="{479C8545-2C6E-4B83-80FE-7215F5F2B530}" sibTransId="{450D1721-8AB8-495D-A9E8-F880BE17276C}"/>
    <dgm:cxn modelId="{3042AB12-8868-43CB-A087-AC51424C4A73}" type="presOf" srcId="{9C54240F-45B3-426B-9285-40099347E389}" destId="{19EDD78C-2E27-454D-9A54-6C256D0C23E2}" srcOrd="0" destOrd="0" presId="urn:microsoft.com/office/officeart/2005/8/layout/cycle1"/>
    <dgm:cxn modelId="{645F9999-F9FA-42AC-9079-967C6987A657}" type="presOf" srcId="{3DADE51C-F7D4-4432-9CF2-3A2740E88620}" destId="{FFE9BBFE-8FE7-4CD1-BEFE-ABA8ECA72A25}" srcOrd="0" destOrd="0" presId="urn:microsoft.com/office/officeart/2005/8/layout/cycle1"/>
    <dgm:cxn modelId="{37A2916F-17E3-46DE-9294-C7D9F3C32511}" type="presOf" srcId="{F4ABDB49-4460-4617-8A9C-1A96267A91E8}" destId="{1DB9BA66-9F5B-4357-BC70-0050AFEAACC5}" srcOrd="0" destOrd="0" presId="urn:microsoft.com/office/officeart/2005/8/layout/cycle1"/>
    <dgm:cxn modelId="{68A7E8E7-9DE9-4290-AA94-D04F9E5C9A7B}" type="presOf" srcId="{F78BA151-F2B5-4F35-A54D-666117418874}" destId="{7FC76F3E-414D-4CA0-ACF7-86CEC7424978}" srcOrd="0" destOrd="0" presId="urn:microsoft.com/office/officeart/2005/8/layout/cycle1"/>
    <dgm:cxn modelId="{EA1E1266-4343-458A-8CC6-D2326EED9876}" type="presOf" srcId="{571F3AF9-6DC3-4FEE-8DC1-0B0DA739B878}" destId="{338C03D9-065C-4D59-883F-B2C405177238}" srcOrd="0" destOrd="0" presId="urn:microsoft.com/office/officeart/2005/8/layout/cycle1"/>
    <dgm:cxn modelId="{3E2DE4A3-18C3-45B3-9442-0F37C9F1748B}" srcId="{FF2A3551-3B72-47E0-B89A-DEC00F2FA304}" destId="{F4ABDB49-4460-4617-8A9C-1A96267A91E8}" srcOrd="1" destOrd="0" parTransId="{2CBA51D0-C6F3-4174-9350-2F0C4BBC90A6}" sibTransId="{FE163E9F-16DA-4E3E-B544-4323F12688A6}"/>
    <dgm:cxn modelId="{3C6E30DB-D677-4097-B58E-0E52AD56A513}" srcId="{FF2A3551-3B72-47E0-B89A-DEC00F2FA304}" destId="{9C54240F-45B3-426B-9285-40099347E389}" srcOrd="3" destOrd="0" parTransId="{F7E71228-266D-4111-A72D-4400E214BE7B}" sibTransId="{37C7536A-B6C6-4E6A-8CC0-CD22E6DFAC65}"/>
    <dgm:cxn modelId="{623371D6-0EC2-4EBC-B243-81FAD82C5F7D}" type="presParOf" srcId="{F6A0751F-0F6C-4544-AA8C-B4DD22EDC73F}" destId="{BBA4BABA-1183-4CAE-B1EE-D7D8071B7114}" srcOrd="0" destOrd="0" presId="urn:microsoft.com/office/officeart/2005/8/layout/cycle1"/>
    <dgm:cxn modelId="{A06E3DDC-701D-4F55-9864-C6B9174CA236}" type="presParOf" srcId="{F6A0751F-0F6C-4544-AA8C-B4DD22EDC73F}" destId="{FFE9BBFE-8FE7-4CD1-BEFE-ABA8ECA72A25}" srcOrd="1" destOrd="0" presId="urn:microsoft.com/office/officeart/2005/8/layout/cycle1"/>
    <dgm:cxn modelId="{3E3339ED-6AAB-448F-93AA-EF25194A2957}" type="presParOf" srcId="{F6A0751F-0F6C-4544-AA8C-B4DD22EDC73F}" destId="{338C03D9-065C-4D59-883F-B2C405177238}" srcOrd="2" destOrd="0" presId="urn:microsoft.com/office/officeart/2005/8/layout/cycle1"/>
    <dgm:cxn modelId="{2CAF0C07-4BD7-419E-8001-3654969ADB3F}" type="presParOf" srcId="{F6A0751F-0F6C-4544-AA8C-B4DD22EDC73F}" destId="{0EB86BB4-C7DE-4474-A3C3-CA04D1A38EBF}" srcOrd="3" destOrd="0" presId="urn:microsoft.com/office/officeart/2005/8/layout/cycle1"/>
    <dgm:cxn modelId="{41F01CB3-DB5D-4843-B4CF-9648DBAD9663}" type="presParOf" srcId="{F6A0751F-0F6C-4544-AA8C-B4DD22EDC73F}" destId="{1DB9BA66-9F5B-4357-BC70-0050AFEAACC5}" srcOrd="4" destOrd="0" presId="urn:microsoft.com/office/officeart/2005/8/layout/cycle1"/>
    <dgm:cxn modelId="{E2471127-168D-488C-800F-8A08BA8C888F}" type="presParOf" srcId="{F6A0751F-0F6C-4544-AA8C-B4DD22EDC73F}" destId="{8F14CB5B-4BC2-4593-84D5-360ED528EA65}" srcOrd="5" destOrd="0" presId="urn:microsoft.com/office/officeart/2005/8/layout/cycle1"/>
    <dgm:cxn modelId="{2AB622B5-8813-453E-9E69-3ECE1449C373}" type="presParOf" srcId="{F6A0751F-0F6C-4544-AA8C-B4DD22EDC73F}" destId="{4270D550-7E24-4446-ACDE-C1C98EA16D80}" srcOrd="6" destOrd="0" presId="urn:microsoft.com/office/officeart/2005/8/layout/cycle1"/>
    <dgm:cxn modelId="{A6F6E994-5F59-4663-8145-39EAEC3AFCD4}" type="presParOf" srcId="{F6A0751F-0F6C-4544-AA8C-B4DD22EDC73F}" destId="{CB9A8EC9-63B5-4625-9DE6-C3F16BEAF759}" srcOrd="7" destOrd="0" presId="urn:microsoft.com/office/officeart/2005/8/layout/cycle1"/>
    <dgm:cxn modelId="{3E5F60C5-887E-4D98-8E3E-178FA76EEFB6}" type="presParOf" srcId="{F6A0751F-0F6C-4544-AA8C-B4DD22EDC73F}" destId="{BBFB78D4-7752-4D6F-924C-664A1971CC45}" srcOrd="8" destOrd="0" presId="urn:microsoft.com/office/officeart/2005/8/layout/cycle1"/>
    <dgm:cxn modelId="{161C0780-C833-46CD-AE6A-73D4B790E4EC}" type="presParOf" srcId="{F6A0751F-0F6C-4544-AA8C-B4DD22EDC73F}" destId="{9E42AD52-2AE8-429A-958A-F2A8A4C69A15}" srcOrd="9" destOrd="0" presId="urn:microsoft.com/office/officeart/2005/8/layout/cycle1"/>
    <dgm:cxn modelId="{809F171F-5661-4038-9258-A35A6E0E9164}" type="presParOf" srcId="{F6A0751F-0F6C-4544-AA8C-B4DD22EDC73F}" destId="{19EDD78C-2E27-454D-9A54-6C256D0C23E2}" srcOrd="10" destOrd="0" presId="urn:microsoft.com/office/officeart/2005/8/layout/cycle1"/>
    <dgm:cxn modelId="{8B4E9F3C-0B18-45A6-8E12-6FBB2AB2F88F}" type="presParOf" srcId="{F6A0751F-0F6C-4544-AA8C-B4DD22EDC73F}" destId="{417217E7-3582-40B5-B2D8-C8FE63C890A1}" srcOrd="11" destOrd="0" presId="urn:microsoft.com/office/officeart/2005/8/layout/cycle1"/>
    <dgm:cxn modelId="{3F43833E-53C7-45C8-A8E4-E214F9BDD5DA}" type="presParOf" srcId="{F6A0751F-0F6C-4544-AA8C-B4DD22EDC73F}" destId="{ABD777EC-4433-4954-AD19-0E971563364D}" srcOrd="12" destOrd="0" presId="urn:microsoft.com/office/officeart/2005/8/layout/cycle1"/>
    <dgm:cxn modelId="{279F60FF-C147-46A3-80B0-77990CFEE08B}" type="presParOf" srcId="{F6A0751F-0F6C-4544-AA8C-B4DD22EDC73F}" destId="{D6B08621-7CBB-46EA-9E0C-90FC15BFD3BF}" srcOrd="13" destOrd="0" presId="urn:microsoft.com/office/officeart/2005/8/layout/cycle1"/>
    <dgm:cxn modelId="{8F8E82C3-347C-441F-A573-66EC7A9D8BA0}" type="presParOf" srcId="{F6A0751F-0F6C-4544-AA8C-B4DD22EDC73F}" destId="{7FC76F3E-414D-4CA0-ACF7-86CEC7424978}" srcOrd="14" destOrd="0" presId="urn:microsoft.com/office/officeart/2005/8/layout/cycle1"/>
    <dgm:cxn modelId="{9957A116-06E7-4F76-A450-6DC104745388}" type="presParOf" srcId="{F6A0751F-0F6C-4544-AA8C-B4DD22EDC73F}" destId="{BB2E560E-CED6-4EB7-BF4B-8FB132B0C555}" srcOrd="15" destOrd="0" presId="urn:microsoft.com/office/officeart/2005/8/layout/cycle1"/>
    <dgm:cxn modelId="{1FCC2884-B16E-4DB2-A49E-C36378AB0D10}" type="presParOf" srcId="{F6A0751F-0F6C-4544-AA8C-B4DD22EDC73F}" destId="{3B148855-2026-40DE-BF62-68D33B5CC4BA}" srcOrd="16" destOrd="0" presId="urn:microsoft.com/office/officeart/2005/8/layout/cycle1"/>
    <dgm:cxn modelId="{8F2B902F-E984-4F96-92B0-BADAA6F2AE38}" type="presParOf" srcId="{F6A0751F-0F6C-4544-AA8C-B4DD22EDC73F}" destId="{0402F212-8010-4D19-AAF8-8FBD1B39D348}"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9BBFE-8FE7-4CD1-BEFE-ABA8ECA72A25}">
      <dsp:nvSpPr>
        <dsp:cNvPr id="0" name=""/>
        <dsp:cNvSpPr/>
      </dsp:nvSpPr>
      <dsp:spPr>
        <a:xfrm>
          <a:off x="4402413" y="180514"/>
          <a:ext cx="1318873" cy="634477"/>
        </a:xfrm>
        <a:prstGeom prst="rect">
          <a:avLst/>
        </a:prstGeom>
        <a:solidFill>
          <a:srgbClr val="FFFF00"/>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infeccioso</a:t>
          </a:r>
          <a:endParaRPr lang="es-AR" sz="1800" b="1" kern="1200" dirty="0">
            <a:effectLst/>
            <a:latin typeface="Arial Narrow" panose="020B0606020202030204" pitchFamily="34" charset="0"/>
          </a:endParaRPr>
        </a:p>
      </dsp:txBody>
      <dsp:txXfrm>
        <a:off x="4402413" y="180514"/>
        <a:ext cx="1318873" cy="634477"/>
      </dsp:txXfrm>
    </dsp:sp>
    <dsp:sp modelId="{338C03D9-065C-4D59-883F-B2C405177238}">
      <dsp:nvSpPr>
        <dsp:cNvPr id="0" name=""/>
        <dsp:cNvSpPr/>
      </dsp:nvSpPr>
      <dsp:spPr>
        <a:xfrm>
          <a:off x="1639850" y="36674"/>
          <a:ext cx="4749033" cy="4749033"/>
        </a:xfrm>
        <a:prstGeom prst="circularArrow">
          <a:avLst>
            <a:gd name="adj1" fmla="val 3992"/>
            <a:gd name="adj2" fmla="val 250463"/>
            <a:gd name="adj3" fmla="val 20661322"/>
            <a:gd name="adj4" fmla="val 18757129"/>
            <a:gd name="adj5" fmla="val 4658"/>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9BA66-9F5B-4357-BC70-0050AFEAACC5}">
      <dsp:nvSpPr>
        <dsp:cNvPr id="0" name=""/>
        <dsp:cNvSpPr/>
      </dsp:nvSpPr>
      <dsp:spPr>
        <a:xfrm>
          <a:off x="5512611" y="1979842"/>
          <a:ext cx="1323113" cy="604219"/>
        </a:xfrm>
        <a:prstGeom prst="rect">
          <a:avLst/>
        </a:prstGeom>
        <a:solidFill>
          <a:schemeClr val="accent3">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sz="1800" b="1" kern="1200" dirty="0" smtClean="0">
              <a:effectLst/>
              <a:latin typeface="Arial Narrow" panose="020B0606020202030204" pitchFamily="34" charset="0"/>
            </a:rPr>
            <a:t>Reservorio</a:t>
          </a:r>
        </a:p>
      </dsp:txBody>
      <dsp:txXfrm>
        <a:off x="5512611" y="1979842"/>
        <a:ext cx="1323113" cy="604219"/>
      </dsp:txXfrm>
    </dsp:sp>
    <dsp:sp modelId="{8F14CB5B-4BC2-4593-84D5-360ED528EA65}">
      <dsp:nvSpPr>
        <dsp:cNvPr id="0" name=""/>
        <dsp:cNvSpPr/>
      </dsp:nvSpPr>
      <dsp:spPr>
        <a:xfrm>
          <a:off x="1622817" y="188640"/>
          <a:ext cx="4749033" cy="4749033"/>
        </a:xfrm>
        <a:prstGeom prst="circularArrow">
          <a:avLst>
            <a:gd name="adj1" fmla="val 3992"/>
            <a:gd name="adj2" fmla="val 250463"/>
            <a:gd name="adj3" fmla="val 2171065"/>
            <a:gd name="adj4" fmla="val 33131"/>
            <a:gd name="adj5" fmla="val 4658"/>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9A8EC9-63B5-4625-9DE6-C3F16BEAF759}">
      <dsp:nvSpPr>
        <dsp:cNvPr id="0" name=""/>
        <dsp:cNvSpPr/>
      </dsp:nvSpPr>
      <dsp:spPr>
        <a:xfrm>
          <a:off x="4636824" y="3967816"/>
          <a:ext cx="1366322" cy="573951"/>
        </a:xfrm>
        <a:prstGeom prst="rect">
          <a:avLst/>
        </a:prstGeom>
        <a:solidFill>
          <a:schemeClr val="accent2">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salida</a:t>
          </a:r>
          <a:endParaRPr lang="es-AR" sz="1800" b="1" kern="1200" dirty="0">
            <a:effectLst/>
            <a:latin typeface="Arial Narrow" panose="020B0606020202030204" pitchFamily="34" charset="0"/>
          </a:endParaRPr>
        </a:p>
      </dsp:txBody>
      <dsp:txXfrm>
        <a:off x="4636824" y="3967816"/>
        <a:ext cx="1366322" cy="573951"/>
      </dsp:txXfrm>
    </dsp:sp>
    <dsp:sp modelId="{BBFB78D4-7752-4D6F-924C-664A1971CC45}">
      <dsp:nvSpPr>
        <dsp:cNvPr id="0" name=""/>
        <dsp:cNvSpPr/>
      </dsp:nvSpPr>
      <dsp:spPr>
        <a:xfrm>
          <a:off x="1737900" y="103006"/>
          <a:ext cx="4749033" cy="4749033"/>
        </a:xfrm>
        <a:prstGeom prst="circularArrow">
          <a:avLst>
            <a:gd name="adj1" fmla="val 3992"/>
            <a:gd name="adj2" fmla="val 250463"/>
            <a:gd name="adj3" fmla="val 6285034"/>
            <a:gd name="adj4" fmla="val 4326649"/>
            <a:gd name="adj5" fmla="val 4658"/>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DD78C-2E27-454D-9A54-6C256D0C23E2}">
      <dsp:nvSpPr>
        <dsp:cNvPr id="0" name=""/>
        <dsp:cNvSpPr/>
      </dsp:nvSpPr>
      <dsp:spPr>
        <a:xfrm>
          <a:off x="2153877" y="3959680"/>
          <a:ext cx="1255032" cy="590199"/>
        </a:xfrm>
        <a:prstGeom prst="rect">
          <a:avLst/>
        </a:prstGeom>
        <a:solidFill>
          <a:schemeClr val="accent4">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dsp:txBody>
      <dsp:txXfrm>
        <a:off x="2153877" y="3959680"/>
        <a:ext cx="1255032" cy="590199"/>
      </dsp:txXfrm>
    </dsp:sp>
    <dsp:sp modelId="{417217E7-3582-40B5-B2D8-C8FE63C890A1}">
      <dsp:nvSpPr>
        <dsp:cNvPr id="0" name=""/>
        <dsp:cNvSpPr/>
      </dsp:nvSpPr>
      <dsp:spPr>
        <a:xfrm>
          <a:off x="1609775" y="91407"/>
          <a:ext cx="4749033" cy="4749033"/>
        </a:xfrm>
        <a:prstGeom prst="circularArrow">
          <a:avLst>
            <a:gd name="adj1" fmla="val 3992"/>
            <a:gd name="adj2" fmla="val 250463"/>
            <a:gd name="adj3" fmla="val 10305686"/>
            <a:gd name="adj4" fmla="val 8188611"/>
            <a:gd name="adj5" fmla="val 465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8621-7CBB-46EA-9E0C-90FC15BFD3BF}">
      <dsp:nvSpPr>
        <dsp:cNvPr id="0" name=""/>
        <dsp:cNvSpPr/>
      </dsp:nvSpPr>
      <dsp:spPr>
        <a:xfrm>
          <a:off x="1141271" y="1985773"/>
          <a:ext cx="1333827" cy="633884"/>
        </a:xfrm>
        <a:prstGeom prst="rect">
          <a:avLst/>
        </a:prstGeom>
        <a:solidFill>
          <a:schemeClr val="accent6">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entrada</a:t>
          </a:r>
          <a:endParaRPr lang="es-AR" sz="1800" b="1" kern="1200" dirty="0">
            <a:effectLst/>
            <a:latin typeface="Arial Narrow" panose="020B0606020202030204" pitchFamily="34" charset="0"/>
          </a:endParaRPr>
        </a:p>
      </dsp:txBody>
      <dsp:txXfrm>
        <a:off x="1141271" y="1985773"/>
        <a:ext cx="1333827" cy="633884"/>
      </dsp:txXfrm>
    </dsp:sp>
    <dsp:sp modelId="{7FC76F3E-414D-4CA0-ACF7-86CEC7424978}">
      <dsp:nvSpPr>
        <dsp:cNvPr id="0" name=""/>
        <dsp:cNvSpPr/>
      </dsp:nvSpPr>
      <dsp:spPr>
        <a:xfrm>
          <a:off x="1610046" y="-48129"/>
          <a:ext cx="4749033" cy="4749033"/>
        </a:xfrm>
        <a:prstGeom prst="circularArrow">
          <a:avLst>
            <a:gd name="adj1" fmla="val 3992"/>
            <a:gd name="adj2" fmla="val 250463"/>
            <a:gd name="adj3" fmla="val 13073250"/>
            <a:gd name="adj4" fmla="val 11342069"/>
            <a:gd name="adj5" fmla="val 4658"/>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48855-2026-40DE-BF62-68D33B5CC4BA}">
      <dsp:nvSpPr>
        <dsp:cNvPr id="0" name=""/>
        <dsp:cNvSpPr/>
      </dsp:nvSpPr>
      <dsp:spPr>
        <a:xfrm>
          <a:off x="2150019" y="238746"/>
          <a:ext cx="1192240" cy="634477"/>
        </a:xfrm>
        <a:prstGeom prst="rect">
          <a:avLst/>
        </a:prstGeom>
        <a:solidFill>
          <a:schemeClr val="accent1">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dsp:txBody>
      <dsp:txXfrm>
        <a:off x="2150019" y="238746"/>
        <a:ext cx="1192240" cy="634477"/>
      </dsp:txXfrm>
    </dsp:sp>
    <dsp:sp modelId="{0402F212-8010-4D19-AAF8-8FBD1B39D348}">
      <dsp:nvSpPr>
        <dsp:cNvPr id="0" name=""/>
        <dsp:cNvSpPr/>
      </dsp:nvSpPr>
      <dsp:spPr>
        <a:xfrm>
          <a:off x="1543979" y="-10853"/>
          <a:ext cx="4749033" cy="4749033"/>
        </a:xfrm>
        <a:prstGeom prst="circularArrow">
          <a:avLst>
            <a:gd name="adj1" fmla="val 3992"/>
            <a:gd name="adj2" fmla="val 250463"/>
            <a:gd name="adj3" fmla="val 16722989"/>
            <a:gd name="adj4" fmla="val 15275650"/>
            <a:gd name="adj5" fmla="val 4658"/>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9BBFE-8FE7-4CD1-BEFE-ABA8ECA72A25}">
      <dsp:nvSpPr>
        <dsp:cNvPr id="0" name=""/>
        <dsp:cNvSpPr/>
      </dsp:nvSpPr>
      <dsp:spPr>
        <a:xfrm>
          <a:off x="4298201" y="72005"/>
          <a:ext cx="1577604" cy="876708"/>
        </a:xfrm>
        <a:prstGeom prst="rect">
          <a:avLst/>
        </a:prstGeom>
        <a:solidFill>
          <a:srgbClr val="FFFF00"/>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endParaRPr lang="es-ES" sz="1800" b="1" kern="1200" dirty="0" smtClean="0">
            <a:effectLst/>
            <a:latin typeface="Arial Narrow" panose="020B0606020202030204" pitchFamily="34" charset="0"/>
          </a:endParaRPr>
        </a:p>
        <a:p>
          <a:pPr lvl="0" algn="ctr" defTabSz="800100" rtl="0">
            <a:lnSpc>
              <a:spcPct val="90000"/>
            </a:lnSpc>
            <a:spcBef>
              <a:spcPct val="0"/>
            </a:spcBef>
            <a:spcAft>
              <a:spcPct val="35000"/>
            </a:spcAft>
          </a:pPr>
          <a:r>
            <a:rPr lang="es-ES" sz="1800" b="1" u="sng" kern="1200" dirty="0" smtClean="0">
              <a:effectLst/>
              <a:latin typeface="Arial Narrow" panose="020B0606020202030204" pitchFamily="34" charset="0"/>
            </a:rPr>
            <a:t>Agente</a:t>
          </a:r>
        </a:p>
        <a:p>
          <a:pPr lvl="0" algn="ctr" defTabSz="800100" rtl="0">
            <a:lnSpc>
              <a:spcPct val="90000"/>
            </a:lnSpc>
            <a:spcBef>
              <a:spcPct val="0"/>
            </a:spcBef>
            <a:spcAft>
              <a:spcPct val="35000"/>
            </a:spcAft>
          </a:pPr>
          <a:r>
            <a:rPr lang="es-ES" sz="1600" b="1" kern="1200" dirty="0" smtClean="0">
              <a:effectLst/>
              <a:latin typeface="Arial Narrow" panose="020B0606020202030204" pitchFamily="34" charset="0"/>
            </a:rPr>
            <a:t>Virus de la fiebre amarilla</a:t>
          </a:r>
          <a:endParaRPr lang="es-ES" sz="1800" b="1" kern="1200" dirty="0" smtClean="0">
            <a:effectLst/>
            <a:latin typeface="Arial Narrow" panose="020B0606020202030204" pitchFamily="34" charset="0"/>
          </a:endParaRPr>
        </a:p>
        <a:p>
          <a:pPr lvl="0" algn="ctr" defTabSz="800100" rtl="0">
            <a:lnSpc>
              <a:spcPct val="90000"/>
            </a:lnSpc>
            <a:spcBef>
              <a:spcPct val="0"/>
            </a:spcBef>
            <a:spcAft>
              <a:spcPct val="35000"/>
            </a:spcAft>
          </a:pPr>
          <a:endParaRPr lang="es-AR" sz="1800" b="1" kern="1200" dirty="0">
            <a:effectLst/>
            <a:latin typeface="Arial Narrow" panose="020B0606020202030204" pitchFamily="34" charset="0"/>
          </a:endParaRPr>
        </a:p>
      </dsp:txBody>
      <dsp:txXfrm>
        <a:off x="4298201" y="72005"/>
        <a:ext cx="1577604" cy="876708"/>
      </dsp:txXfrm>
    </dsp:sp>
    <dsp:sp modelId="{338C03D9-065C-4D59-883F-B2C405177238}">
      <dsp:nvSpPr>
        <dsp:cNvPr id="0" name=""/>
        <dsp:cNvSpPr/>
      </dsp:nvSpPr>
      <dsp:spPr>
        <a:xfrm>
          <a:off x="1678674" y="73129"/>
          <a:ext cx="4749033" cy="4749033"/>
        </a:xfrm>
        <a:prstGeom prst="circularArrow">
          <a:avLst>
            <a:gd name="adj1" fmla="val 3992"/>
            <a:gd name="adj2" fmla="val 250463"/>
            <a:gd name="adj3" fmla="val 20352948"/>
            <a:gd name="adj4" fmla="val 18977281"/>
            <a:gd name="adj5" fmla="val 4658"/>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9BA66-9F5B-4357-BC70-0050AFEAACC5}">
      <dsp:nvSpPr>
        <dsp:cNvPr id="0" name=""/>
        <dsp:cNvSpPr/>
      </dsp:nvSpPr>
      <dsp:spPr>
        <a:xfrm>
          <a:off x="5370712" y="1827598"/>
          <a:ext cx="1657226" cy="908706"/>
        </a:xfrm>
        <a:prstGeom prst="rect">
          <a:avLst/>
        </a:prstGeom>
        <a:solidFill>
          <a:schemeClr val="accent3">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100000"/>
            </a:lnSpc>
            <a:spcBef>
              <a:spcPct val="0"/>
            </a:spcBef>
            <a:spcAft>
              <a:spcPct val="35000"/>
            </a:spcAft>
          </a:pPr>
          <a:r>
            <a:rPr lang="es-AR" sz="1800" b="1" u="sng" kern="1200" dirty="0" smtClean="0">
              <a:effectLst/>
              <a:latin typeface="Arial Narrow" panose="020B0606020202030204" pitchFamily="34" charset="0"/>
            </a:rPr>
            <a:t>Reservorio</a:t>
          </a:r>
        </a:p>
        <a:p>
          <a:pPr lvl="0" algn="ctr" defTabSz="800100" rtl="0">
            <a:lnSpc>
              <a:spcPct val="100000"/>
            </a:lnSpc>
            <a:spcBef>
              <a:spcPct val="0"/>
            </a:spcBef>
            <a:spcAft>
              <a:spcPct val="35000"/>
            </a:spcAft>
          </a:pPr>
          <a:r>
            <a:rPr lang="es-AR" sz="1600" b="1" u="none" kern="1200" dirty="0" smtClean="0">
              <a:effectLst/>
              <a:latin typeface="Arial Narrow" panose="020B0606020202030204" pitchFamily="34" charset="0"/>
            </a:rPr>
            <a:t>Humano (urbana) Animal (selvática</a:t>
          </a:r>
          <a:r>
            <a:rPr lang="es-AR" sz="1800" b="1" u="none" kern="1200" dirty="0" smtClean="0">
              <a:effectLst/>
              <a:latin typeface="Arial Narrow" panose="020B0606020202030204" pitchFamily="34" charset="0"/>
            </a:rPr>
            <a:t>)</a:t>
          </a:r>
          <a:endParaRPr lang="es-AR" sz="1800" b="1" kern="1200" dirty="0" smtClean="0">
            <a:effectLst/>
            <a:latin typeface="Arial Narrow" panose="020B0606020202030204" pitchFamily="34" charset="0"/>
          </a:endParaRPr>
        </a:p>
      </dsp:txBody>
      <dsp:txXfrm>
        <a:off x="5370712" y="1827598"/>
        <a:ext cx="1657226" cy="908706"/>
      </dsp:txXfrm>
    </dsp:sp>
    <dsp:sp modelId="{8F14CB5B-4BC2-4593-84D5-360ED528EA65}">
      <dsp:nvSpPr>
        <dsp:cNvPr id="0" name=""/>
        <dsp:cNvSpPr/>
      </dsp:nvSpPr>
      <dsp:spPr>
        <a:xfrm>
          <a:off x="1730080" y="432056"/>
          <a:ext cx="4552613" cy="4350779"/>
        </a:xfrm>
        <a:prstGeom prst="circularArrow">
          <a:avLst>
            <a:gd name="adj1" fmla="val 3992"/>
            <a:gd name="adj2" fmla="val 250463"/>
            <a:gd name="adj3" fmla="val 1781940"/>
            <a:gd name="adj4" fmla="val 204344"/>
            <a:gd name="adj5" fmla="val 4658"/>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9A8EC9-63B5-4625-9DE6-C3F16BEAF759}">
      <dsp:nvSpPr>
        <dsp:cNvPr id="0" name=""/>
        <dsp:cNvSpPr/>
      </dsp:nvSpPr>
      <dsp:spPr>
        <a:xfrm>
          <a:off x="4588282" y="3816424"/>
          <a:ext cx="1513723" cy="876737"/>
        </a:xfrm>
        <a:prstGeom prst="rect">
          <a:avLst/>
        </a:prstGeom>
        <a:solidFill>
          <a:schemeClr val="accent2">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s-AR" sz="1800" b="1" u="sng" kern="1200" dirty="0" smtClean="0">
            <a:effectLst/>
            <a:latin typeface="Arial Narrow" panose="020B0606020202030204" pitchFamily="34" charset="0"/>
          </a:endParaRPr>
        </a:p>
        <a:p>
          <a:pPr lvl="0" algn="ctr" defTabSz="800100">
            <a:lnSpc>
              <a:spcPct val="90000"/>
            </a:lnSpc>
            <a:spcBef>
              <a:spcPct val="0"/>
            </a:spcBef>
            <a:spcAft>
              <a:spcPct val="35000"/>
            </a:spcAft>
          </a:pPr>
          <a:r>
            <a:rPr lang="es-AR" sz="1800" b="1" u="sng" kern="1200" dirty="0" smtClean="0">
              <a:effectLst/>
              <a:latin typeface="Arial Narrow" panose="020B0606020202030204" pitchFamily="34" charset="0"/>
            </a:rPr>
            <a:t>Puerta de salida</a:t>
          </a:r>
        </a:p>
        <a:p>
          <a:pPr lvl="0" algn="ctr" defTabSz="800100">
            <a:lnSpc>
              <a:spcPct val="90000"/>
            </a:lnSpc>
            <a:spcBef>
              <a:spcPct val="0"/>
            </a:spcBef>
            <a:spcAft>
              <a:spcPct val="35000"/>
            </a:spcAft>
          </a:pPr>
          <a:r>
            <a:rPr lang="es-AR" sz="1600" b="1" u="none" kern="1200" dirty="0" smtClean="0">
              <a:effectLst/>
              <a:latin typeface="Arial Narrow" panose="020B0606020202030204" pitchFamily="34" charset="0"/>
            </a:rPr>
            <a:t>Cutánea</a:t>
          </a:r>
          <a:endParaRPr lang="es-AR" sz="1800" b="1" u="none" kern="1200" dirty="0" smtClean="0">
            <a:effectLst/>
            <a:latin typeface="Arial Narrow" panose="020B0606020202030204" pitchFamily="34" charset="0"/>
          </a:endParaRPr>
        </a:p>
        <a:p>
          <a:pPr lvl="0" algn="ctr" defTabSz="800100">
            <a:lnSpc>
              <a:spcPct val="90000"/>
            </a:lnSpc>
            <a:spcBef>
              <a:spcPct val="0"/>
            </a:spcBef>
            <a:spcAft>
              <a:spcPct val="35000"/>
            </a:spcAft>
          </a:pPr>
          <a:endParaRPr lang="es-AR" sz="1800" b="1" kern="1200" dirty="0">
            <a:effectLst/>
            <a:latin typeface="Arial Narrow" panose="020B0606020202030204" pitchFamily="34" charset="0"/>
          </a:endParaRPr>
        </a:p>
      </dsp:txBody>
      <dsp:txXfrm>
        <a:off x="4588282" y="3816424"/>
        <a:ext cx="1513723" cy="876737"/>
      </dsp:txXfrm>
    </dsp:sp>
    <dsp:sp modelId="{BBFB78D4-7752-4D6F-924C-664A1971CC45}">
      <dsp:nvSpPr>
        <dsp:cNvPr id="0" name=""/>
        <dsp:cNvSpPr/>
      </dsp:nvSpPr>
      <dsp:spPr>
        <a:xfrm>
          <a:off x="1808307" y="104356"/>
          <a:ext cx="4749033" cy="4749033"/>
        </a:xfrm>
        <a:prstGeom prst="circularArrow">
          <a:avLst>
            <a:gd name="adj1" fmla="val 3992"/>
            <a:gd name="adj2" fmla="val 250463"/>
            <a:gd name="adj3" fmla="val 6114827"/>
            <a:gd name="adj4" fmla="val 4753603"/>
            <a:gd name="adj5" fmla="val 4658"/>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DD78C-2E27-454D-9A54-6C256D0C23E2}">
      <dsp:nvSpPr>
        <dsp:cNvPr id="0" name=""/>
        <dsp:cNvSpPr/>
      </dsp:nvSpPr>
      <dsp:spPr>
        <a:xfrm>
          <a:off x="2031376" y="3816426"/>
          <a:ext cx="1550350" cy="876708"/>
        </a:xfrm>
        <a:prstGeom prst="rect">
          <a:avLst/>
        </a:prstGeom>
        <a:solidFill>
          <a:schemeClr val="accent4">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u="sng" kern="1200" dirty="0" smtClean="0">
              <a:effectLst/>
              <a:latin typeface="Arial Narrow" panose="020B0606020202030204" pitchFamily="34" charset="0"/>
            </a:rPr>
            <a:t>Transmisión</a:t>
          </a:r>
        </a:p>
        <a:p>
          <a:pPr lvl="0" algn="ctr" defTabSz="800100">
            <a:lnSpc>
              <a:spcPct val="90000"/>
            </a:lnSpc>
            <a:spcBef>
              <a:spcPct val="0"/>
            </a:spcBef>
            <a:spcAft>
              <a:spcPct val="35000"/>
            </a:spcAft>
          </a:pPr>
          <a:r>
            <a:rPr lang="es-AR" sz="1600" b="1" u="none" kern="1200" dirty="0" smtClean="0">
              <a:effectLst/>
              <a:latin typeface="Arial Narrow" panose="020B0606020202030204" pitchFamily="34" charset="0"/>
            </a:rPr>
            <a:t>Indirecta: Vectores</a:t>
          </a:r>
          <a:endParaRPr lang="es-AR" sz="1600" b="1" u="none" kern="1200" dirty="0">
            <a:effectLst/>
            <a:latin typeface="Arial Narrow" panose="020B0606020202030204" pitchFamily="34" charset="0"/>
          </a:endParaRPr>
        </a:p>
      </dsp:txBody>
      <dsp:txXfrm>
        <a:off x="2031376" y="3816426"/>
        <a:ext cx="1550350" cy="876708"/>
      </dsp:txXfrm>
    </dsp:sp>
    <dsp:sp modelId="{417217E7-3582-40B5-B2D8-C8FE63C890A1}">
      <dsp:nvSpPr>
        <dsp:cNvPr id="0" name=""/>
        <dsp:cNvSpPr/>
      </dsp:nvSpPr>
      <dsp:spPr>
        <a:xfrm>
          <a:off x="1642219" y="110967"/>
          <a:ext cx="4749033" cy="4749033"/>
        </a:xfrm>
        <a:prstGeom prst="circularArrow">
          <a:avLst>
            <a:gd name="adj1" fmla="val 3992"/>
            <a:gd name="adj2" fmla="val 250463"/>
            <a:gd name="adj3" fmla="val 10151129"/>
            <a:gd name="adj4" fmla="val 8529041"/>
            <a:gd name="adj5" fmla="val 465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8621-7CBB-46EA-9E0C-90FC15BFD3BF}">
      <dsp:nvSpPr>
        <dsp:cNvPr id="0" name=""/>
        <dsp:cNvSpPr/>
      </dsp:nvSpPr>
      <dsp:spPr>
        <a:xfrm>
          <a:off x="949056" y="1869125"/>
          <a:ext cx="1768574" cy="867179"/>
        </a:xfrm>
        <a:prstGeom prst="rect">
          <a:avLst/>
        </a:prstGeom>
        <a:solidFill>
          <a:schemeClr val="accent6">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s-AR" sz="1800" b="1" u="sng" kern="1200" dirty="0" smtClean="0">
            <a:effectLst/>
            <a:latin typeface="Arial Narrow" panose="020B0606020202030204" pitchFamily="34" charset="0"/>
          </a:endParaRPr>
        </a:p>
        <a:p>
          <a:pPr lvl="0" algn="ctr" defTabSz="800100">
            <a:lnSpc>
              <a:spcPct val="90000"/>
            </a:lnSpc>
            <a:spcBef>
              <a:spcPct val="0"/>
            </a:spcBef>
            <a:spcAft>
              <a:spcPct val="35000"/>
            </a:spcAft>
          </a:pPr>
          <a:endParaRPr lang="es-AR" sz="1800" b="1" u="sng" kern="1200" dirty="0" smtClean="0">
            <a:effectLst/>
            <a:latin typeface="Arial Narrow" panose="020B0606020202030204" pitchFamily="34" charset="0"/>
          </a:endParaRPr>
        </a:p>
        <a:p>
          <a:pPr lvl="0" algn="ctr" defTabSz="800100">
            <a:lnSpc>
              <a:spcPct val="90000"/>
            </a:lnSpc>
            <a:spcBef>
              <a:spcPct val="0"/>
            </a:spcBef>
            <a:spcAft>
              <a:spcPct val="35000"/>
            </a:spcAft>
          </a:pPr>
          <a:r>
            <a:rPr lang="es-AR" sz="1800" b="1" u="sng" kern="1200" dirty="0" smtClean="0">
              <a:effectLst/>
              <a:latin typeface="Arial Narrow" panose="020B0606020202030204" pitchFamily="34" charset="0"/>
            </a:rPr>
            <a:t>Puerta de entrada</a:t>
          </a:r>
        </a:p>
        <a:p>
          <a:pPr lvl="0" algn="ctr" defTabSz="800100">
            <a:lnSpc>
              <a:spcPct val="90000"/>
            </a:lnSpc>
            <a:spcBef>
              <a:spcPct val="0"/>
            </a:spcBef>
            <a:spcAft>
              <a:spcPct val="35000"/>
            </a:spcAft>
          </a:pPr>
          <a:r>
            <a:rPr lang="es-AR" sz="1600" b="1" u="none" kern="1200" dirty="0" smtClean="0">
              <a:effectLst/>
              <a:latin typeface="Arial Narrow" panose="020B0606020202030204" pitchFamily="34" charset="0"/>
            </a:rPr>
            <a:t>Cutánea</a:t>
          </a:r>
        </a:p>
        <a:p>
          <a:pPr lvl="0" algn="ctr" defTabSz="800100">
            <a:lnSpc>
              <a:spcPct val="90000"/>
            </a:lnSpc>
            <a:spcBef>
              <a:spcPct val="0"/>
            </a:spcBef>
            <a:spcAft>
              <a:spcPct val="35000"/>
            </a:spcAft>
          </a:pPr>
          <a:endParaRPr lang="es-AR" sz="1800" b="1" u="sng" kern="1200" dirty="0" smtClean="0">
            <a:effectLst/>
            <a:latin typeface="Arial Narrow" panose="020B0606020202030204" pitchFamily="34" charset="0"/>
          </a:endParaRPr>
        </a:p>
        <a:p>
          <a:pPr lvl="0" algn="ctr" defTabSz="800100">
            <a:lnSpc>
              <a:spcPct val="90000"/>
            </a:lnSpc>
            <a:spcBef>
              <a:spcPct val="0"/>
            </a:spcBef>
            <a:spcAft>
              <a:spcPct val="35000"/>
            </a:spcAft>
          </a:pPr>
          <a:endParaRPr lang="es-AR" sz="1800" b="1" kern="1200" dirty="0">
            <a:effectLst/>
            <a:latin typeface="Arial Narrow" panose="020B0606020202030204" pitchFamily="34" charset="0"/>
          </a:endParaRPr>
        </a:p>
      </dsp:txBody>
      <dsp:txXfrm>
        <a:off x="949056" y="1869125"/>
        <a:ext cx="1768574" cy="867179"/>
      </dsp:txXfrm>
    </dsp:sp>
    <dsp:sp modelId="{7FC76F3E-414D-4CA0-ACF7-86CEC7424978}">
      <dsp:nvSpPr>
        <dsp:cNvPr id="0" name=""/>
        <dsp:cNvSpPr/>
      </dsp:nvSpPr>
      <dsp:spPr>
        <a:xfrm>
          <a:off x="1640840" y="-61336"/>
          <a:ext cx="4749033" cy="4749033"/>
        </a:xfrm>
        <a:prstGeom prst="circularArrow">
          <a:avLst>
            <a:gd name="adj1" fmla="val 3992"/>
            <a:gd name="adj2" fmla="val 250463"/>
            <a:gd name="adj3" fmla="val 12768863"/>
            <a:gd name="adj4" fmla="val 11508775"/>
            <a:gd name="adj5" fmla="val 4658"/>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48855-2026-40DE-BF62-68D33B5CC4BA}">
      <dsp:nvSpPr>
        <dsp:cNvPr id="0" name=""/>
        <dsp:cNvSpPr/>
      </dsp:nvSpPr>
      <dsp:spPr>
        <a:xfrm>
          <a:off x="1996201" y="103858"/>
          <a:ext cx="1550195" cy="904253"/>
        </a:xfrm>
        <a:prstGeom prst="rect">
          <a:avLst/>
        </a:prstGeom>
        <a:solidFill>
          <a:schemeClr val="accent1">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s-AR" sz="1800" b="1" u="sng" kern="1200" dirty="0" smtClean="0">
            <a:effectLst/>
            <a:latin typeface="Arial Narrow" panose="020B0606020202030204" pitchFamily="34" charset="0"/>
          </a:endParaRPr>
        </a:p>
        <a:p>
          <a:pPr lvl="0" algn="ctr" defTabSz="800100">
            <a:lnSpc>
              <a:spcPct val="90000"/>
            </a:lnSpc>
            <a:spcBef>
              <a:spcPct val="0"/>
            </a:spcBef>
            <a:spcAft>
              <a:spcPct val="35000"/>
            </a:spcAft>
          </a:pPr>
          <a:r>
            <a:rPr lang="es-AR" sz="1800" b="1" u="sng" kern="1200" dirty="0" smtClean="0">
              <a:effectLst/>
              <a:latin typeface="Arial Narrow" panose="020B0606020202030204" pitchFamily="34" charset="0"/>
            </a:rPr>
            <a:t>Huésped</a:t>
          </a:r>
        </a:p>
        <a:p>
          <a:pPr lvl="0" algn="ctr" defTabSz="800100">
            <a:lnSpc>
              <a:spcPct val="90000"/>
            </a:lnSpc>
            <a:spcBef>
              <a:spcPct val="0"/>
            </a:spcBef>
            <a:spcAft>
              <a:spcPct val="35000"/>
            </a:spcAft>
          </a:pPr>
          <a:r>
            <a:rPr lang="es-AR" sz="1600" b="1" u="none" kern="1200" dirty="0" smtClean="0">
              <a:effectLst/>
              <a:latin typeface="Arial Narrow" panose="020B0606020202030204" pitchFamily="34" charset="0"/>
            </a:rPr>
            <a:t>Hombre sano                     no vacunado</a:t>
          </a:r>
        </a:p>
        <a:p>
          <a:pPr lvl="0" algn="ctr" defTabSz="800100">
            <a:lnSpc>
              <a:spcPct val="90000"/>
            </a:lnSpc>
            <a:spcBef>
              <a:spcPct val="0"/>
            </a:spcBef>
            <a:spcAft>
              <a:spcPct val="35000"/>
            </a:spcAft>
          </a:pPr>
          <a:endParaRPr lang="es-AR" sz="1800" b="1" kern="1200" dirty="0">
            <a:effectLst/>
            <a:latin typeface="Arial Narrow" panose="020B0606020202030204" pitchFamily="34" charset="0"/>
          </a:endParaRPr>
        </a:p>
      </dsp:txBody>
      <dsp:txXfrm>
        <a:off x="1996201" y="103858"/>
        <a:ext cx="1550195" cy="904253"/>
      </dsp:txXfrm>
    </dsp:sp>
    <dsp:sp modelId="{0402F212-8010-4D19-AAF8-8FBD1B39D348}">
      <dsp:nvSpPr>
        <dsp:cNvPr id="0" name=""/>
        <dsp:cNvSpPr/>
      </dsp:nvSpPr>
      <dsp:spPr>
        <a:xfrm>
          <a:off x="1514134" y="-5996"/>
          <a:ext cx="4749033" cy="4749033"/>
        </a:xfrm>
        <a:prstGeom prst="circularArrow">
          <a:avLst>
            <a:gd name="adj1" fmla="val 3992"/>
            <a:gd name="adj2" fmla="val 250463"/>
            <a:gd name="adj3" fmla="val 16602537"/>
            <a:gd name="adj4" fmla="val 15655298"/>
            <a:gd name="adj5" fmla="val 4658"/>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867B0B-281A-4590-A751-FAB6E7E11F05}">
      <dsp:nvSpPr>
        <dsp:cNvPr id="0" name=""/>
        <dsp:cNvSpPr/>
      </dsp:nvSpPr>
      <dsp:spPr>
        <a:xfrm>
          <a:off x="1924" y="349997"/>
          <a:ext cx="1850986" cy="740165"/>
        </a:xfrm>
        <a:prstGeom prst="chevron">
          <a:avLst/>
        </a:prstGeom>
        <a:solidFill>
          <a:schemeClr val="accent3">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es-ES_tradnl" sz="1600" b="1" kern="1200" dirty="0" smtClean="0">
              <a:solidFill>
                <a:schemeClr val="tx1"/>
              </a:solidFill>
              <a:effectLst/>
              <a:latin typeface="Arial Narrow" panose="020B0606020202030204" pitchFamily="34" charset="0"/>
            </a:rPr>
            <a:t>Prevención</a:t>
          </a:r>
        </a:p>
        <a:p>
          <a:pPr lvl="0" algn="ctr" defTabSz="711200" rtl="0">
            <a:lnSpc>
              <a:spcPct val="90000"/>
            </a:lnSpc>
            <a:spcBef>
              <a:spcPct val="0"/>
            </a:spcBef>
            <a:spcAft>
              <a:spcPct val="35000"/>
            </a:spcAft>
          </a:pPr>
          <a:r>
            <a:rPr lang="es-ES_tradnl" sz="1600" b="1" kern="1200" dirty="0" smtClean="0">
              <a:solidFill>
                <a:schemeClr val="tx1"/>
              </a:solidFill>
              <a:effectLst/>
              <a:latin typeface="Arial Narrow" panose="020B0606020202030204" pitchFamily="34" charset="0"/>
            </a:rPr>
            <a:t>Control </a:t>
          </a:r>
          <a:endParaRPr lang="es-AR" sz="1600" b="1" kern="1200" dirty="0">
            <a:solidFill>
              <a:schemeClr val="tx1"/>
            </a:solidFill>
            <a:effectLst/>
            <a:latin typeface="Arial Narrow" panose="020B0606020202030204" pitchFamily="34" charset="0"/>
          </a:endParaRPr>
        </a:p>
      </dsp:txBody>
      <dsp:txXfrm>
        <a:off x="372007" y="349997"/>
        <a:ext cx="1110821" cy="740165"/>
      </dsp:txXfrm>
    </dsp:sp>
    <dsp:sp modelId="{FC872ECA-27EE-497E-A003-C32B27869186}">
      <dsp:nvSpPr>
        <dsp:cNvPr id="0" name=""/>
        <dsp:cNvSpPr/>
      </dsp:nvSpPr>
      <dsp:spPr>
        <a:xfrm>
          <a:off x="1667869" y="349997"/>
          <a:ext cx="1710281" cy="740165"/>
        </a:xfrm>
        <a:prstGeom prst="chevron">
          <a:avLst/>
        </a:prstGeom>
        <a:solidFill>
          <a:schemeClr val="accent3">
            <a:hueOff val="2812566"/>
            <a:satOff val="-4220"/>
            <a:lumOff val="-686"/>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es-ES_tradnl" sz="1600" b="1" kern="1200" smtClean="0">
              <a:solidFill>
                <a:schemeClr val="tx1"/>
              </a:solidFill>
              <a:effectLst/>
              <a:latin typeface="Arial Narrow" panose="020B0606020202030204" pitchFamily="34" charset="0"/>
            </a:rPr>
            <a:t>Factores de riesgo</a:t>
          </a:r>
          <a:endParaRPr lang="es-AR" sz="1600" b="1" kern="1200" dirty="0">
            <a:solidFill>
              <a:schemeClr val="tx1"/>
            </a:solidFill>
            <a:effectLst/>
            <a:latin typeface="Arial Narrow" panose="020B0606020202030204" pitchFamily="34" charset="0"/>
          </a:endParaRPr>
        </a:p>
      </dsp:txBody>
      <dsp:txXfrm>
        <a:off x="2037952" y="349997"/>
        <a:ext cx="970116" cy="740165"/>
      </dsp:txXfrm>
    </dsp:sp>
    <dsp:sp modelId="{2F328AF1-E6AC-45BE-9286-7EF528F73B0B}">
      <dsp:nvSpPr>
        <dsp:cNvPr id="0" name=""/>
        <dsp:cNvSpPr/>
      </dsp:nvSpPr>
      <dsp:spPr>
        <a:xfrm>
          <a:off x="3193109" y="349997"/>
          <a:ext cx="1850412" cy="740165"/>
        </a:xfrm>
        <a:prstGeom prst="chevron">
          <a:avLst/>
        </a:prstGeom>
        <a:solidFill>
          <a:schemeClr val="accent3">
            <a:hueOff val="5625132"/>
            <a:satOff val="-8440"/>
            <a:lumOff val="-1373"/>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es-ES_tradnl" sz="1600" b="1" kern="1200" dirty="0" smtClean="0">
              <a:solidFill>
                <a:schemeClr val="tx1"/>
              </a:solidFill>
              <a:effectLst/>
              <a:latin typeface="Arial Narrow" panose="020B0606020202030204" pitchFamily="34" charset="0"/>
            </a:rPr>
            <a:t>Biológicos Físicos  Químicos </a:t>
          </a:r>
          <a:endParaRPr lang="es-AR" sz="1600" b="1" kern="1200" dirty="0">
            <a:solidFill>
              <a:schemeClr val="tx1"/>
            </a:solidFill>
            <a:effectLst/>
            <a:latin typeface="Arial Narrow" panose="020B0606020202030204" pitchFamily="34" charset="0"/>
          </a:endParaRPr>
        </a:p>
      </dsp:txBody>
      <dsp:txXfrm>
        <a:off x="3563192" y="349997"/>
        <a:ext cx="1110247" cy="740165"/>
      </dsp:txXfrm>
    </dsp:sp>
    <dsp:sp modelId="{371D25DE-DC7A-47E7-A88E-736F546255CB}">
      <dsp:nvSpPr>
        <dsp:cNvPr id="0" name=""/>
        <dsp:cNvSpPr/>
      </dsp:nvSpPr>
      <dsp:spPr>
        <a:xfrm>
          <a:off x="4858481" y="349997"/>
          <a:ext cx="1886310" cy="740165"/>
        </a:xfrm>
        <a:prstGeom prst="chevron">
          <a:avLst/>
        </a:prstGeom>
        <a:solidFill>
          <a:schemeClr val="accent3">
            <a:hueOff val="8437698"/>
            <a:satOff val="-12660"/>
            <a:lumOff val="-2059"/>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es-AR" sz="1600" b="1" kern="1200" dirty="0" smtClean="0">
              <a:solidFill>
                <a:schemeClr val="tx1"/>
              </a:solidFill>
              <a:effectLst/>
              <a:latin typeface="Arial Narrow" panose="020B0606020202030204" pitchFamily="34" charset="0"/>
            </a:rPr>
            <a:t>Desempeño</a:t>
          </a:r>
          <a:endParaRPr lang="es-AR" sz="1600" b="1" kern="1200" dirty="0">
            <a:solidFill>
              <a:schemeClr val="tx1"/>
            </a:solidFill>
            <a:effectLst/>
            <a:latin typeface="Arial Narrow" panose="020B0606020202030204" pitchFamily="34" charset="0"/>
          </a:endParaRPr>
        </a:p>
      </dsp:txBody>
      <dsp:txXfrm>
        <a:off x="5228564" y="349997"/>
        <a:ext cx="1146145" cy="740165"/>
      </dsp:txXfrm>
    </dsp:sp>
    <dsp:sp modelId="{DC8816D2-44A6-40D1-85D3-B3D8E81C515D}">
      <dsp:nvSpPr>
        <dsp:cNvPr id="0" name=""/>
        <dsp:cNvSpPr/>
      </dsp:nvSpPr>
      <dsp:spPr>
        <a:xfrm>
          <a:off x="6559750" y="349997"/>
          <a:ext cx="1850412" cy="740165"/>
        </a:xfrm>
        <a:prstGeom prst="chevron">
          <a:avLst/>
        </a:prstGeom>
        <a:solidFill>
          <a:schemeClr val="accent3">
            <a:hueOff val="11250264"/>
            <a:satOff val="-16880"/>
            <a:lumOff val="-2745"/>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es-ES_tradnl" sz="1600" b="1" kern="1200" dirty="0" smtClean="0">
              <a:solidFill>
                <a:schemeClr val="tx1"/>
              </a:solidFill>
              <a:effectLst/>
              <a:latin typeface="Arial Narrow" panose="020B0606020202030204" pitchFamily="34" charset="0"/>
            </a:rPr>
            <a:t>Personal Pacientes Medio</a:t>
          </a:r>
          <a:endParaRPr lang="es-AR" sz="1600" b="1" kern="1200" dirty="0">
            <a:solidFill>
              <a:schemeClr val="tx1"/>
            </a:solidFill>
            <a:effectLst/>
            <a:latin typeface="Arial Narrow" panose="020B0606020202030204" pitchFamily="34" charset="0"/>
          </a:endParaRPr>
        </a:p>
      </dsp:txBody>
      <dsp:txXfrm>
        <a:off x="6929833" y="349997"/>
        <a:ext cx="1110247" cy="7401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12C1F-002B-45AE-A628-D51ECE660C62}">
      <dsp:nvSpPr>
        <dsp:cNvPr id="0" name=""/>
        <dsp:cNvSpPr/>
      </dsp:nvSpPr>
      <dsp:spPr>
        <a:xfrm>
          <a:off x="1764678" y="0"/>
          <a:ext cx="2412975" cy="2413342"/>
        </a:xfrm>
        <a:prstGeom prst="circularArrow">
          <a:avLst>
            <a:gd name="adj1" fmla="val 10980"/>
            <a:gd name="adj2" fmla="val 1142322"/>
            <a:gd name="adj3" fmla="val 4500000"/>
            <a:gd name="adj4" fmla="val 10800000"/>
            <a:gd name="adj5" fmla="val 12500"/>
          </a:avLst>
        </a:prstGeom>
        <a:solidFill>
          <a:srgbClr val="FFFF0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715F6D4-B6DA-4B4B-9126-BFCDCBFE4AF6}">
      <dsp:nvSpPr>
        <dsp:cNvPr id="0" name=""/>
        <dsp:cNvSpPr/>
      </dsp:nvSpPr>
      <dsp:spPr>
        <a:xfrm>
          <a:off x="2298025" y="871289"/>
          <a:ext cx="1340844" cy="67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ES" sz="1800" b="1" kern="1200" dirty="0" smtClean="0">
              <a:latin typeface="Arial Narrow" panose="020B0606020202030204" pitchFamily="34" charset="0"/>
            </a:rPr>
            <a:t>Universalidad </a:t>
          </a:r>
          <a:endParaRPr lang="es-AR" sz="1800" kern="1200" dirty="0">
            <a:latin typeface="Arial Narrow" panose="020B0606020202030204" pitchFamily="34" charset="0"/>
          </a:endParaRPr>
        </a:p>
      </dsp:txBody>
      <dsp:txXfrm>
        <a:off x="2298025" y="871289"/>
        <a:ext cx="1340844" cy="670261"/>
      </dsp:txXfrm>
    </dsp:sp>
    <dsp:sp modelId="{74CD12C5-7701-4FCD-A9FA-379BADE39FF6}">
      <dsp:nvSpPr>
        <dsp:cNvPr id="0" name=""/>
        <dsp:cNvSpPr/>
      </dsp:nvSpPr>
      <dsp:spPr>
        <a:xfrm>
          <a:off x="1094482" y="1386644"/>
          <a:ext cx="2412975" cy="2413342"/>
        </a:xfrm>
        <a:prstGeom prst="leftCircularArrow">
          <a:avLst>
            <a:gd name="adj1" fmla="val 10980"/>
            <a:gd name="adj2" fmla="val 1142322"/>
            <a:gd name="adj3" fmla="val 6300000"/>
            <a:gd name="adj4" fmla="val 18900000"/>
            <a:gd name="adj5" fmla="val 12500"/>
          </a:avLst>
        </a:prstGeom>
        <a:solidFill>
          <a:srgbClr val="92D05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B3AAF54-6D41-4D8D-BBBE-03AE58885BD1}">
      <dsp:nvSpPr>
        <dsp:cNvPr id="0" name=""/>
        <dsp:cNvSpPr/>
      </dsp:nvSpPr>
      <dsp:spPr>
        <a:xfrm>
          <a:off x="1630548" y="2265955"/>
          <a:ext cx="1340844" cy="67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ES" sz="1800" b="1" kern="1200" smtClean="0">
              <a:latin typeface="Arial Narrow" panose="020B0606020202030204" pitchFamily="34" charset="0"/>
            </a:rPr>
            <a:t>Utilización de barreras</a:t>
          </a:r>
          <a:endParaRPr lang="es-AR" sz="1800" kern="1200">
            <a:latin typeface="Arial Narrow" panose="020B0606020202030204" pitchFamily="34" charset="0"/>
          </a:endParaRPr>
        </a:p>
      </dsp:txBody>
      <dsp:txXfrm>
        <a:off x="1630548" y="2265955"/>
        <a:ext cx="1340844" cy="670261"/>
      </dsp:txXfrm>
    </dsp:sp>
    <dsp:sp modelId="{C64AD5B5-7404-479C-9835-BAFAB2C7CE41}">
      <dsp:nvSpPr>
        <dsp:cNvPr id="0" name=""/>
        <dsp:cNvSpPr/>
      </dsp:nvSpPr>
      <dsp:spPr>
        <a:xfrm>
          <a:off x="1936418" y="2939225"/>
          <a:ext cx="2073119" cy="2073950"/>
        </a:xfrm>
        <a:prstGeom prst="blockArc">
          <a:avLst>
            <a:gd name="adj1" fmla="val 13500000"/>
            <a:gd name="adj2" fmla="val 10800000"/>
            <a:gd name="adj3" fmla="val 12740"/>
          </a:avLst>
        </a:prstGeom>
        <a:solidFill>
          <a:srgbClr val="FF000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69B574B-7C4E-4E4E-985E-56C741A98BD1}">
      <dsp:nvSpPr>
        <dsp:cNvPr id="0" name=""/>
        <dsp:cNvSpPr/>
      </dsp:nvSpPr>
      <dsp:spPr>
        <a:xfrm>
          <a:off x="2301197" y="3662626"/>
          <a:ext cx="1340844" cy="67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ES" sz="1800" b="1" kern="1200" dirty="0" smtClean="0">
              <a:latin typeface="Arial Narrow" panose="020B0606020202030204" pitchFamily="34" charset="0"/>
            </a:rPr>
            <a:t>Eliminación material contaminado</a:t>
          </a:r>
          <a:endParaRPr lang="es-AR" sz="1800" kern="1200" dirty="0">
            <a:latin typeface="Arial Narrow" panose="020B0606020202030204" pitchFamily="34" charset="0"/>
          </a:endParaRPr>
        </a:p>
      </dsp:txBody>
      <dsp:txXfrm>
        <a:off x="2301197" y="3662626"/>
        <a:ext cx="1340844" cy="6702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FA732-F925-4744-8321-2DDCF2898B62}">
      <dsp:nvSpPr>
        <dsp:cNvPr id="0" name=""/>
        <dsp:cNvSpPr/>
      </dsp:nvSpPr>
      <dsp:spPr>
        <a:xfrm>
          <a:off x="1179186" y="0"/>
          <a:ext cx="1890099" cy="1377530"/>
        </a:xfrm>
        <a:prstGeom prst="trapezoid">
          <a:avLst>
            <a:gd name="adj" fmla="val 68605"/>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rtl="0">
            <a:lnSpc>
              <a:spcPct val="100000"/>
            </a:lnSpc>
            <a:spcBef>
              <a:spcPct val="0"/>
            </a:spcBef>
            <a:spcAft>
              <a:spcPct val="35000"/>
            </a:spcAft>
          </a:pPr>
          <a:endParaRPr lang="es-MX" sz="1400" b="1" kern="1200" dirty="0" smtClean="0">
            <a:effectLst/>
            <a:latin typeface="Arial Narrow" panose="020B0606020202030204" pitchFamily="34" charset="0"/>
          </a:endParaRPr>
        </a:p>
        <a:p>
          <a:pPr lvl="0" algn="ctr" defTabSz="622300" rtl="0">
            <a:lnSpc>
              <a:spcPct val="100000"/>
            </a:lnSpc>
            <a:spcBef>
              <a:spcPct val="0"/>
            </a:spcBef>
            <a:spcAft>
              <a:spcPct val="35000"/>
            </a:spcAft>
          </a:pPr>
          <a:r>
            <a:rPr lang="es-MX" sz="1400" b="1" kern="1200" dirty="0" smtClean="0">
              <a:effectLst/>
              <a:latin typeface="Arial Narrow" panose="020B0606020202030204" pitchFamily="34" charset="0"/>
            </a:rPr>
            <a:t>saliva, orina,  </a:t>
          </a:r>
        </a:p>
        <a:p>
          <a:pPr lvl="0" algn="ctr" defTabSz="622300" rtl="0">
            <a:lnSpc>
              <a:spcPct val="100000"/>
            </a:lnSpc>
            <a:spcBef>
              <a:spcPct val="0"/>
            </a:spcBef>
            <a:spcAft>
              <a:spcPct val="35000"/>
            </a:spcAft>
          </a:pPr>
          <a:r>
            <a:rPr lang="es-MX" sz="1400" b="1" kern="1200" dirty="0" smtClean="0">
              <a:effectLst/>
              <a:latin typeface="Arial Narrow" panose="020B0606020202030204" pitchFamily="34" charset="0"/>
            </a:rPr>
            <a:t>materia  fecal </a:t>
          </a:r>
          <a:endParaRPr lang="es-AR" sz="1400" b="1" kern="1200" dirty="0">
            <a:effectLst/>
            <a:latin typeface="Arial Narrow" panose="020B0606020202030204" pitchFamily="34" charset="0"/>
          </a:endParaRPr>
        </a:p>
      </dsp:txBody>
      <dsp:txXfrm>
        <a:off x="1179186" y="0"/>
        <a:ext cx="1890099" cy="1377530"/>
      </dsp:txXfrm>
    </dsp:sp>
    <dsp:sp modelId="{395A0C59-6408-4FD2-A4AA-9CDCC4F5A93A}">
      <dsp:nvSpPr>
        <dsp:cNvPr id="0" name=""/>
        <dsp:cNvSpPr/>
      </dsp:nvSpPr>
      <dsp:spPr>
        <a:xfrm>
          <a:off x="457753" y="1377530"/>
          <a:ext cx="3332964" cy="1051579"/>
        </a:xfrm>
        <a:prstGeom prst="trapezoid">
          <a:avLst>
            <a:gd name="adj" fmla="val 68605"/>
          </a:avLst>
        </a:prstGeom>
        <a:gradFill rotWithShape="0">
          <a:gsLst>
            <a:gs pos="0">
              <a:schemeClr val="accent4">
                <a:hueOff val="-2232385"/>
                <a:satOff val="13449"/>
                <a:lumOff val="1078"/>
                <a:alphaOff val="0"/>
                <a:tint val="50000"/>
                <a:satMod val="300000"/>
              </a:schemeClr>
            </a:gs>
            <a:gs pos="35000">
              <a:schemeClr val="accent4">
                <a:hueOff val="-2232385"/>
                <a:satOff val="13449"/>
                <a:lumOff val="1078"/>
                <a:alphaOff val="0"/>
                <a:tint val="37000"/>
                <a:satMod val="300000"/>
              </a:schemeClr>
            </a:gs>
            <a:gs pos="100000">
              <a:schemeClr val="accent4">
                <a:hueOff val="-2232385"/>
                <a:satOff val="13449"/>
                <a:lumOff val="1078"/>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rtl="0">
            <a:lnSpc>
              <a:spcPct val="100000"/>
            </a:lnSpc>
            <a:spcBef>
              <a:spcPct val="0"/>
            </a:spcBef>
            <a:spcAft>
              <a:spcPct val="35000"/>
            </a:spcAft>
          </a:pPr>
          <a:r>
            <a:rPr lang="es-MX" sz="1400" b="1" kern="1200" dirty="0" smtClean="0">
              <a:latin typeface="Arial Narrow" panose="020B0606020202030204" pitchFamily="34" charset="0"/>
            </a:rPr>
            <a:t>Líquidos  cefalorraquídeo, ascítico, pleural, sinovial, articular, peritoneal, amniótico.</a:t>
          </a:r>
          <a:endParaRPr lang="es-AR" sz="1400" b="1" kern="1200" dirty="0">
            <a:latin typeface="Arial Narrow" panose="020B0606020202030204" pitchFamily="34" charset="0"/>
          </a:endParaRPr>
        </a:p>
      </dsp:txBody>
      <dsp:txXfrm>
        <a:off x="1041022" y="1377530"/>
        <a:ext cx="2166426" cy="1051579"/>
      </dsp:txXfrm>
    </dsp:sp>
    <dsp:sp modelId="{3AD16769-3E6F-4837-8104-7F20BA47772E}">
      <dsp:nvSpPr>
        <dsp:cNvPr id="0" name=""/>
        <dsp:cNvSpPr/>
      </dsp:nvSpPr>
      <dsp:spPr>
        <a:xfrm>
          <a:off x="0" y="2429109"/>
          <a:ext cx="4248472" cy="667234"/>
        </a:xfrm>
        <a:prstGeom prst="trapezoid">
          <a:avLst>
            <a:gd name="adj" fmla="val 68605"/>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rtl="0">
            <a:lnSpc>
              <a:spcPct val="100000"/>
            </a:lnSpc>
            <a:spcBef>
              <a:spcPct val="0"/>
            </a:spcBef>
            <a:spcAft>
              <a:spcPct val="35000"/>
            </a:spcAft>
          </a:pPr>
          <a:r>
            <a:rPr lang="es-MX" sz="1400" b="1" kern="1200" dirty="0" smtClean="0">
              <a:latin typeface="Arial Narrow" panose="020B0606020202030204" pitchFamily="34" charset="0"/>
            </a:rPr>
            <a:t>Semen , secreciones vaginales, sangre</a:t>
          </a:r>
          <a:endParaRPr lang="es-AR" sz="1400" b="1" kern="1200" dirty="0">
            <a:latin typeface="Arial Narrow" panose="020B0606020202030204" pitchFamily="34" charset="0"/>
          </a:endParaRPr>
        </a:p>
      </dsp:txBody>
      <dsp:txXfrm>
        <a:off x="743482" y="2429109"/>
        <a:ext cx="2761506" cy="6672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CFA7E-CD21-49F0-A48B-05A7BED493AF}">
      <dsp:nvSpPr>
        <dsp:cNvPr id="0" name=""/>
        <dsp:cNvSpPr/>
      </dsp:nvSpPr>
      <dsp:spPr>
        <a:xfrm rot="5400000">
          <a:off x="3279837" y="-872021"/>
          <a:ext cx="2361862" cy="4696370"/>
        </a:xfrm>
        <a:prstGeom prst="round2SameRect">
          <a:avLst/>
        </a:prstGeom>
        <a:solidFill>
          <a:schemeClr val="accent1">
            <a:alpha val="90000"/>
            <a:tint val="55000"/>
            <a:hueOff val="0"/>
            <a:satOff val="0"/>
            <a:lumOff val="0"/>
            <a:alphaOff val="0"/>
          </a:schemeClr>
        </a:solidFill>
        <a:ln w="254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es-AR" sz="2000" kern="1200" dirty="0" smtClean="0">
              <a:latin typeface="Arial Narrow" panose="020B0606020202030204" pitchFamily="34" charset="0"/>
            </a:rPr>
            <a:t>Medidas de aislamientos</a:t>
          </a:r>
          <a:endParaRPr lang="es-AR" sz="2000" kern="1200" dirty="0">
            <a:latin typeface="Arial Narrow" panose="020B0606020202030204" pitchFamily="34" charset="0"/>
          </a:endParaRPr>
        </a:p>
        <a:p>
          <a:pPr marL="228600" lvl="1" indent="-228600" algn="l" defTabSz="889000" rtl="0">
            <a:lnSpc>
              <a:spcPct val="90000"/>
            </a:lnSpc>
            <a:spcBef>
              <a:spcPct val="0"/>
            </a:spcBef>
            <a:spcAft>
              <a:spcPct val="15000"/>
            </a:spcAft>
            <a:buChar char="••"/>
          </a:pPr>
          <a:r>
            <a:rPr lang="es-AR" sz="2000" kern="1200" dirty="0" smtClean="0">
              <a:latin typeface="Arial Narrow" panose="020B0606020202030204" pitchFamily="34" charset="0"/>
            </a:rPr>
            <a:t>Higiene hospitalaria</a:t>
          </a:r>
          <a:endParaRPr lang="es-AR" sz="2000" kern="1200" dirty="0">
            <a:latin typeface="Arial Narrow" panose="020B0606020202030204" pitchFamily="34" charset="0"/>
          </a:endParaRPr>
        </a:p>
        <a:p>
          <a:pPr marL="228600" lvl="1" indent="-228600" algn="l" defTabSz="889000" rtl="0">
            <a:lnSpc>
              <a:spcPct val="90000"/>
            </a:lnSpc>
            <a:spcBef>
              <a:spcPct val="0"/>
            </a:spcBef>
            <a:spcAft>
              <a:spcPct val="15000"/>
            </a:spcAft>
            <a:buChar char="••"/>
          </a:pPr>
          <a:r>
            <a:rPr lang="es-AR" sz="2000" kern="1200" dirty="0" smtClean="0">
              <a:latin typeface="Arial Narrow" panose="020B0606020202030204" pitchFamily="34" charset="0"/>
            </a:rPr>
            <a:t>Desinfección y esterilización</a:t>
          </a:r>
          <a:endParaRPr lang="es-AR" sz="2000" kern="1200" dirty="0">
            <a:latin typeface="Arial Narrow" panose="020B0606020202030204" pitchFamily="34" charset="0"/>
          </a:endParaRPr>
        </a:p>
        <a:p>
          <a:pPr marL="228600" lvl="1" indent="-228600" algn="l" defTabSz="889000" rtl="0">
            <a:lnSpc>
              <a:spcPct val="90000"/>
            </a:lnSpc>
            <a:spcBef>
              <a:spcPct val="0"/>
            </a:spcBef>
            <a:spcAft>
              <a:spcPct val="15000"/>
            </a:spcAft>
            <a:buChar char="••"/>
          </a:pPr>
          <a:r>
            <a:rPr lang="es-AR" sz="2000" kern="1200" dirty="0" smtClean="0">
              <a:latin typeface="Arial Narrow" panose="020B0606020202030204" pitchFamily="34" charset="0"/>
            </a:rPr>
            <a:t>Inmunizaciones</a:t>
          </a:r>
          <a:endParaRPr lang="es-AR" sz="2000" kern="1200" dirty="0">
            <a:latin typeface="Arial Narrow" panose="020B0606020202030204" pitchFamily="34" charset="0"/>
          </a:endParaRPr>
        </a:p>
        <a:p>
          <a:pPr marL="228600" lvl="1" indent="-228600" algn="l" defTabSz="889000" rtl="0">
            <a:lnSpc>
              <a:spcPct val="90000"/>
            </a:lnSpc>
            <a:spcBef>
              <a:spcPct val="0"/>
            </a:spcBef>
            <a:spcAft>
              <a:spcPct val="15000"/>
            </a:spcAft>
            <a:buChar char="••"/>
          </a:pPr>
          <a:r>
            <a:rPr lang="es-AR" sz="2000" kern="1200" dirty="0" smtClean="0">
              <a:latin typeface="Arial Narrow" panose="020B0606020202030204" pitchFamily="34" charset="0"/>
            </a:rPr>
            <a:t>Antimicrobianos</a:t>
          </a:r>
          <a:endParaRPr lang="es-AR" sz="2000" kern="1200" dirty="0">
            <a:latin typeface="Arial Narrow" panose="020B0606020202030204" pitchFamily="34" charset="0"/>
          </a:endParaRPr>
        </a:p>
        <a:p>
          <a:pPr marL="228600" lvl="1" indent="-228600" algn="l" defTabSz="889000" rtl="0">
            <a:lnSpc>
              <a:spcPct val="90000"/>
            </a:lnSpc>
            <a:spcBef>
              <a:spcPct val="0"/>
            </a:spcBef>
            <a:spcAft>
              <a:spcPct val="15000"/>
            </a:spcAft>
            <a:buChar char="••"/>
          </a:pPr>
          <a:r>
            <a:rPr lang="es-AR" sz="2000" kern="1200" dirty="0" smtClean="0">
              <a:latin typeface="Arial Narrow" panose="020B0606020202030204" pitchFamily="34" charset="0"/>
            </a:rPr>
            <a:t>Gestión de residuos</a:t>
          </a:r>
          <a:endParaRPr lang="es-AR" sz="2000" kern="1200" dirty="0">
            <a:latin typeface="Arial Narrow" panose="020B0606020202030204" pitchFamily="34" charset="0"/>
          </a:endParaRPr>
        </a:p>
      </dsp:txBody>
      <dsp:txXfrm rot="-5400000">
        <a:off x="2112584" y="410529"/>
        <a:ext cx="4581073" cy="2131268"/>
      </dsp:txXfrm>
    </dsp:sp>
    <dsp:sp modelId="{058AF511-8849-426E-85B9-0364F608DC2A}">
      <dsp:nvSpPr>
        <dsp:cNvPr id="0" name=""/>
        <dsp:cNvSpPr/>
      </dsp:nvSpPr>
      <dsp:spPr>
        <a:xfrm>
          <a:off x="974" y="127038"/>
          <a:ext cx="2111609" cy="2698250"/>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s-AR" sz="2400" b="1" kern="1200" dirty="0" smtClean="0">
              <a:latin typeface="Arial Narrow" panose="020B0606020202030204" pitchFamily="34" charset="0"/>
            </a:rPr>
            <a:t>Estrategias de reducción de riesgos biologicos</a:t>
          </a:r>
          <a:endParaRPr lang="es-AR" sz="2400" b="1" kern="1200" dirty="0">
            <a:latin typeface="Arial Narrow" panose="020B0606020202030204" pitchFamily="34" charset="0"/>
          </a:endParaRPr>
        </a:p>
      </dsp:txBody>
      <dsp:txXfrm>
        <a:off x="104054" y="230118"/>
        <a:ext cx="1905449" cy="24920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9BBFE-8FE7-4CD1-BEFE-ABA8ECA72A25}">
      <dsp:nvSpPr>
        <dsp:cNvPr id="0" name=""/>
        <dsp:cNvSpPr/>
      </dsp:nvSpPr>
      <dsp:spPr>
        <a:xfrm>
          <a:off x="4253248" y="176671"/>
          <a:ext cx="1291403" cy="621262"/>
        </a:xfrm>
        <a:prstGeom prst="rect">
          <a:avLst/>
        </a:prstGeom>
        <a:solidFill>
          <a:srgbClr val="FFFF00"/>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causal</a:t>
          </a:r>
          <a:endParaRPr lang="es-AR" sz="1800" b="1" kern="1200" dirty="0">
            <a:effectLst/>
            <a:latin typeface="Arial Narrow" panose="020B0606020202030204" pitchFamily="34" charset="0"/>
          </a:endParaRPr>
        </a:p>
      </dsp:txBody>
      <dsp:txXfrm>
        <a:off x="4253248" y="176671"/>
        <a:ext cx="1291403" cy="621262"/>
      </dsp:txXfrm>
    </dsp:sp>
    <dsp:sp modelId="{338C03D9-065C-4D59-883F-B2C405177238}">
      <dsp:nvSpPr>
        <dsp:cNvPr id="0" name=""/>
        <dsp:cNvSpPr/>
      </dsp:nvSpPr>
      <dsp:spPr>
        <a:xfrm>
          <a:off x="1548427" y="35844"/>
          <a:ext cx="4649844" cy="4649844"/>
        </a:xfrm>
        <a:prstGeom prst="circularArrow">
          <a:avLst>
            <a:gd name="adj1" fmla="val 3993"/>
            <a:gd name="adj2" fmla="val 250479"/>
            <a:gd name="adj3" fmla="val 20661272"/>
            <a:gd name="adj4" fmla="val 18757173"/>
            <a:gd name="adj5" fmla="val 4658"/>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9BA66-9F5B-4357-BC70-0050AFEAACC5}">
      <dsp:nvSpPr>
        <dsp:cNvPr id="0" name=""/>
        <dsp:cNvSpPr/>
      </dsp:nvSpPr>
      <dsp:spPr>
        <a:xfrm>
          <a:off x="5340251" y="1938409"/>
          <a:ext cx="1295554" cy="591634"/>
        </a:xfrm>
        <a:prstGeom prst="rect">
          <a:avLst/>
        </a:prstGeom>
        <a:solidFill>
          <a:schemeClr val="accent3">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sz="1800" b="1" kern="1200" dirty="0" smtClean="0">
              <a:effectLst/>
              <a:latin typeface="Arial Narrow" panose="020B0606020202030204" pitchFamily="34" charset="0"/>
            </a:rPr>
            <a:t>Puerta de entrada</a:t>
          </a:r>
        </a:p>
      </dsp:txBody>
      <dsp:txXfrm>
        <a:off x="5340251" y="1938409"/>
        <a:ext cx="1295554" cy="591634"/>
      </dsp:txXfrm>
    </dsp:sp>
    <dsp:sp modelId="{8F14CB5B-4BC2-4593-84D5-360ED528EA65}">
      <dsp:nvSpPr>
        <dsp:cNvPr id="0" name=""/>
        <dsp:cNvSpPr/>
      </dsp:nvSpPr>
      <dsp:spPr>
        <a:xfrm>
          <a:off x="1531748" y="184638"/>
          <a:ext cx="4649844" cy="4649844"/>
        </a:xfrm>
        <a:prstGeom prst="circularArrow">
          <a:avLst>
            <a:gd name="adj1" fmla="val 3993"/>
            <a:gd name="adj2" fmla="val 250479"/>
            <a:gd name="adj3" fmla="val 2171001"/>
            <a:gd name="adj4" fmla="val 33155"/>
            <a:gd name="adj5" fmla="val 4658"/>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9A8EC9-63B5-4625-9DE6-C3F16BEAF759}">
      <dsp:nvSpPr>
        <dsp:cNvPr id="0" name=""/>
        <dsp:cNvSpPr/>
      </dsp:nvSpPr>
      <dsp:spPr>
        <a:xfrm>
          <a:off x="4482760" y="3884852"/>
          <a:ext cx="1337863" cy="561997"/>
        </a:xfrm>
        <a:prstGeom prst="rect">
          <a:avLst/>
        </a:prstGeom>
        <a:solidFill>
          <a:schemeClr val="accent2">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dsp:txBody>
      <dsp:txXfrm>
        <a:off x="4482760" y="3884852"/>
        <a:ext cx="1337863" cy="561997"/>
      </dsp:txXfrm>
    </dsp:sp>
    <dsp:sp modelId="{BBFB78D4-7752-4D6F-924C-664A1971CC45}">
      <dsp:nvSpPr>
        <dsp:cNvPr id="0" name=""/>
        <dsp:cNvSpPr/>
      </dsp:nvSpPr>
      <dsp:spPr>
        <a:xfrm>
          <a:off x="1644437" y="100789"/>
          <a:ext cx="4649844" cy="4649844"/>
        </a:xfrm>
        <a:prstGeom prst="circularArrow">
          <a:avLst>
            <a:gd name="adj1" fmla="val 3993"/>
            <a:gd name="adj2" fmla="val 250479"/>
            <a:gd name="adj3" fmla="val 6284964"/>
            <a:gd name="adj4" fmla="val 4326746"/>
            <a:gd name="adj5" fmla="val 4658"/>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DD78C-2E27-454D-9A54-6C256D0C23E2}">
      <dsp:nvSpPr>
        <dsp:cNvPr id="0" name=""/>
        <dsp:cNvSpPr/>
      </dsp:nvSpPr>
      <dsp:spPr>
        <a:xfrm>
          <a:off x="2051688" y="3876886"/>
          <a:ext cx="1228891" cy="577906"/>
        </a:xfrm>
        <a:prstGeom prst="rect">
          <a:avLst/>
        </a:prstGeom>
        <a:solidFill>
          <a:schemeClr val="accent4">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dsp:txBody>
      <dsp:txXfrm>
        <a:off x="2051688" y="3876886"/>
        <a:ext cx="1228891" cy="577906"/>
      </dsp:txXfrm>
    </dsp:sp>
    <dsp:sp modelId="{417217E7-3582-40B5-B2D8-C8FE63C890A1}">
      <dsp:nvSpPr>
        <dsp:cNvPr id="0" name=""/>
        <dsp:cNvSpPr/>
      </dsp:nvSpPr>
      <dsp:spPr>
        <a:xfrm>
          <a:off x="1518981" y="89434"/>
          <a:ext cx="4649844" cy="4649844"/>
        </a:xfrm>
        <a:prstGeom prst="circularArrow">
          <a:avLst>
            <a:gd name="adj1" fmla="val 3993"/>
            <a:gd name="adj2" fmla="val 250479"/>
            <a:gd name="adj3" fmla="val 10305641"/>
            <a:gd name="adj4" fmla="val 8188658"/>
            <a:gd name="adj5" fmla="val 465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8621-7CBB-46EA-9E0C-90FC15BFD3BF}">
      <dsp:nvSpPr>
        <dsp:cNvPr id="0" name=""/>
        <dsp:cNvSpPr/>
      </dsp:nvSpPr>
      <dsp:spPr>
        <a:xfrm>
          <a:off x="1060235" y="1944215"/>
          <a:ext cx="1306046" cy="620681"/>
        </a:xfrm>
        <a:prstGeom prst="rect">
          <a:avLst/>
        </a:prstGeom>
        <a:solidFill>
          <a:schemeClr val="accent6">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salida</a:t>
          </a:r>
          <a:endParaRPr lang="es-AR" sz="1800" b="1" kern="1200" dirty="0">
            <a:effectLst/>
            <a:latin typeface="Arial Narrow" panose="020B0606020202030204" pitchFamily="34" charset="0"/>
          </a:endParaRPr>
        </a:p>
      </dsp:txBody>
      <dsp:txXfrm>
        <a:off x="1060235" y="1944215"/>
        <a:ext cx="1306046" cy="620681"/>
      </dsp:txXfrm>
    </dsp:sp>
    <dsp:sp modelId="{7FC76F3E-414D-4CA0-ACF7-86CEC7424978}">
      <dsp:nvSpPr>
        <dsp:cNvPr id="0" name=""/>
        <dsp:cNvSpPr/>
      </dsp:nvSpPr>
      <dsp:spPr>
        <a:xfrm>
          <a:off x="1519247" y="-47190"/>
          <a:ext cx="4649844" cy="4649844"/>
        </a:xfrm>
        <a:prstGeom prst="circularArrow">
          <a:avLst>
            <a:gd name="adj1" fmla="val 3993"/>
            <a:gd name="adj2" fmla="val 250479"/>
            <a:gd name="adj3" fmla="val 13073187"/>
            <a:gd name="adj4" fmla="val 11342099"/>
            <a:gd name="adj5" fmla="val 4658"/>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48855-2026-40DE-BF62-68D33B5CC4BA}">
      <dsp:nvSpPr>
        <dsp:cNvPr id="0" name=""/>
        <dsp:cNvSpPr/>
      </dsp:nvSpPr>
      <dsp:spPr>
        <a:xfrm>
          <a:off x="2047913" y="233686"/>
          <a:ext cx="1167408" cy="621262"/>
        </a:xfrm>
        <a:prstGeom prst="rect">
          <a:avLst/>
        </a:prstGeom>
        <a:solidFill>
          <a:schemeClr val="accent1">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Reservorio</a:t>
          </a:r>
          <a:endParaRPr lang="es-AR" sz="1800" b="1" kern="1200" dirty="0">
            <a:effectLst/>
            <a:latin typeface="Arial Narrow" panose="020B0606020202030204" pitchFamily="34" charset="0"/>
          </a:endParaRPr>
        </a:p>
      </dsp:txBody>
      <dsp:txXfrm>
        <a:off x="2047913" y="233686"/>
        <a:ext cx="1167408" cy="621262"/>
      </dsp:txXfrm>
    </dsp:sp>
    <dsp:sp modelId="{0402F212-8010-4D19-AAF8-8FBD1B39D348}">
      <dsp:nvSpPr>
        <dsp:cNvPr id="0" name=""/>
        <dsp:cNvSpPr/>
      </dsp:nvSpPr>
      <dsp:spPr>
        <a:xfrm>
          <a:off x="1454554" y="-10692"/>
          <a:ext cx="4649844" cy="4649844"/>
        </a:xfrm>
        <a:prstGeom prst="circularArrow">
          <a:avLst>
            <a:gd name="adj1" fmla="val 3993"/>
            <a:gd name="adj2" fmla="val 250479"/>
            <a:gd name="adj3" fmla="val 16722911"/>
            <a:gd name="adj4" fmla="val 15275721"/>
            <a:gd name="adj5" fmla="val 4658"/>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9BBFE-8FE7-4CD1-BEFE-ABA8ECA72A25}">
      <dsp:nvSpPr>
        <dsp:cNvPr id="0" name=""/>
        <dsp:cNvSpPr/>
      </dsp:nvSpPr>
      <dsp:spPr>
        <a:xfrm>
          <a:off x="4253248" y="176671"/>
          <a:ext cx="1291403" cy="621262"/>
        </a:xfrm>
        <a:prstGeom prst="rect">
          <a:avLst/>
        </a:prstGeom>
        <a:solidFill>
          <a:srgbClr val="FFFF00"/>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causal</a:t>
          </a:r>
          <a:endParaRPr lang="es-AR" sz="1800" b="1" kern="1200" dirty="0">
            <a:effectLst/>
            <a:latin typeface="Arial Narrow" panose="020B0606020202030204" pitchFamily="34" charset="0"/>
          </a:endParaRPr>
        </a:p>
      </dsp:txBody>
      <dsp:txXfrm>
        <a:off x="4253248" y="176671"/>
        <a:ext cx="1291403" cy="621262"/>
      </dsp:txXfrm>
    </dsp:sp>
    <dsp:sp modelId="{338C03D9-065C-4D59-883F-B2C405177238}">
      <dsp:nvSpPr>
        <dsp:cNvPr id="0" name=""/>
        <dsp:cNvSpPr/>
      </dsp:nvSpPr>
      <dsp:spPr>
        <a:xfrm>
          <a:off x="1548427" y="35844"/>
          <a:ext cx="4649844" cy="4649844"/>
        </a:xfrm>
        <a:prstGeom prst="circularArrow">
          <a:avLst>
            <a:gd name="adj1" fmla="val 3993"/>
            <a:gd name="adj2" fmla="val 250479"/>
            <a:gd name="adj3" fmla="val 20661272"/>
            <a:gd name="adj4" fmla="val 18757173"/>
            <a:gd name="adj5" fmla="val 4658"/>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9BA66-9F5B-4357-BC70-0050AFEAACC5}">
      <dsp:nvSpPr>
        <dsp:cNvPr id="0" name=""/>
        <dsp:cNvSpPr/>
      </dsp:nvSpPr>
      <dsp:spPr>
        <a:xfrm>
          <a:off x="5340251" y="1938409"/>
          <a:ext cx="1295554" cy="591634"/>
        </a:xfrm>
        <a:prstGeom prst="rect">
          <a:avLst/>
        </a:prstGeom>
        <a:solidFill>
          <a:schemeClr val="accent3">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sz="1800" b="1" kern="1200" dirty="0" smtClean="0">
              <a:effectLst/>
              <a:latin typeface="Arial Narrow" panose="020B0606020202030204" pitchFamily="34" charset="0"/>
            </a:rPr>
            <a:t>Puerta de entrada</a:t>
          </a:r>
        </a:p>
      </dsp:txBody>
      <dsp:txXfrm>
        <a:off x="5340251" y="1938409"/>
        <a:ext cx="1295554" cy="591634"/>
      </dsp:txXfrm>
    </dsp:sp>
    <dsp:sp modelId="{8F14CB5B-4BC2-4593-84D5-360ED528EA65}">
      <dsp:nvSpPr>
        <dsp:cNvPr id="0" name=""/>
        <dsp:cNvSpPr/>
      </dsp:nvSpPr>
      <dsp:spPr>
        <a:xfrm>
          <a:off x="1531748" y="184638"/>
          <a:ext cx="4649844" cy="4649844"/>
        </a:xfrm>
        <a:prstGeom prst="circularArrow">
          <a:avLst>
            <a:gd name="adj1" fmla="val 3993"/>
            <a:gd name="adj2" fmla="val 250479"/>
            <a:gd name="adj3" fmla="val 2171001"/>
            <a:gd name="adj4" fmla="val 33155"/>
            <a:gd name="adj5" fmla="val 4658"/>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9A8EC9-63B5-4625-9DE6-C3F16BEAF759}">
      <dsp:nvSpPr>
        <dsp:cNvPr id="0" name=""/>
        <dsp:cNvSpPr/>
      </dsp:nvSpPr>
      <dsp:spPr>
        <a:xfrm>
          <a:off x="4482760" y="3884852"/>
          <a:ext cx="1337863" cy="561997"/>
        </a:xfrm>
        <a:prstGeom prst="rect">
          <a:avLst/>
        </a:prstGeom>
        <a:solidFill>
          <a:schemeClr val="accent2">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dsp:txBody>
      <dsp:txXfrm>
        <a:off x="4482760" y="3884852"/>
        <a:ext cx="1337863" cy="561997"/>
      </dsp:txXfrm>
    </dsp:sp>
    <dsp:sp modelId="{BBFB78D4-7752-4D6F-924C-664A1971CC45}">
      <dsp:nvSpPr>
        <dsp:cNvPr id="0" name=""/>
        <dsp:cNvSpPr/>
      </dsp:nvSpPr>
      <dsp:spPr>
        <a:xfrm>
          <a:off x="1644437" y="100789"/>
          <a:ext cx="4649844" cy="4649844"/>
        </a:xfrm>
        <a:prstGeom prst="circularArrow">
          <a:avLst>
            <a:gd name="adj1" fmla="val 3993"/>
            <a:gd name="adj2" fmla="val 250479"/>
            <a:gd name="adj3" fmla="val 6284964"/>
            <a:gd name="adj4" fmla="val 4326746"/>
            <a:gd name="adj5" fmla="val 4658"/>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DD78C-2E27-454D-9A54-6C256D0C23E2}">
      <dsp:nvSpPr>
        <dsp:cNvPr id="0" name=""/>
        <dsp:cNvSpPr/>
      </dsp:nvSpPr>
      <dsp:spPr>
        <a:xfrm>
          <a:off x="2051688" y="3876886"/>
          <a:ext cx="1228891" cy="577906"/>
        </a:xfrm>
        <a:prstGeom prst="rect">
          <a:avLst/>
        </a:prstGeom>
        <a:solidFill>
          <a:schemeClr val="accent4">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dsp:txBody>
      <dsp:txXfrm>
        <a:off x="2051688" y="3876886"/>
        <a:ext cx="1228891" cy="577906"/>
      </dsp:txXfrm>
    </dsp:sp>
    <dsp:sp modelId="{417217E7-3582-40B5-B2D8-C8FE63C890A1}">
      <dsp:nvSpPr>
        <dsp:cNvPr id="0" name=""/>
        <dsp:cNvSpPr/>
      </dsp:nvSpPr>
      <dsp:spPr>
        <a:xfrm>
          <a:off x="1518981" y="89434"/>
          <a:ext cx="4649844" cy="4649844"/>
        </a:xfrm>
        <a:prstGeom prst="circularArrow">
          <a:avLst>
            <a:gd name="adj1" fmla="val 3993"/>
            <a:gd name="adj2" fmla="val 250479"/>
            <a:gd name="adj3" fmla="val 10305641"/>
            <a:gd name="adj4" fmla="val 8188658"/>
            <a:gd name="adj5" fmla="val 465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8621-7CBB-46EA-9E0C-90FC15BFD3BF}">
      <dsp:nvSpPr>
        <dsp:cNvPr id="0" name=""/>
        <dsp:cNvSpPr/>
      </dsp:nvSpPr>
      <dsp:spPr>
        <a:xfrm>
          <a:off x="1060235" y="1944215"/>
          <a:ext cx="1306046" cy="620681"/>
        </a:xfrm>
        <a:prstGeom prst="rect">
          <a:avLst/>
        </a:prstGeom>
        <a:solidFill>
          <a:schemeClr val="accent6">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salida</a:t>
          </a:r>
          <a:endParaRPr lang="es-AR" sz="1800" b="1" kern="1200" dirty="0">
            <a:effectLst/>
            <a:latin typeface="Arial Narrow" panose="020B0606020202030204" pitchFamily="34" charset="0"/>
          </a:endParaRPr>
        </a:p>
      </dsp:txBody>
      <dsp:txXfrm>
        <a:off x="1060235" y="1944215"/>
        <a:ext cx="1306046" cy="620681"/>
      </dsp:txXfrm>
    </dsp:sp>
    <dsp:sp modelId="{7FC76F3E-414D-4CA0-ACF7-86CEC7424978}">
      <dsp:nvSpPr>
        <dsp:cNvPr id="0" name=""/>
        <dsp:cNvSpPr/>
      </dsp:nvSpPr>
      <dsp:spPr>
        <a:xfrm>
          <a:off x="1519247" y="-47190"/>
          <a:ext cx="4649844" cy="4649844"/>
        </a:xfrm>
        <a:prstGeom prst="circularArrow">
          <a:avLst>
            <a:gd name="adj1" fmla="val 3993"/>
            <a:gd name="adj2" fmla="val 250479"/>
            <a:gd name="adj3" fmla="val 13073187"/>
            <a:gd name="adj4" fmla="val 11342099"/>
            <a:gd name="adj5" fmla="val 4658"/>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48855-2026-40DE-BF62-68D33B5CC4BA}">
      <dsp:nvSpPr>
        <dsp:cNvPr id="0" name=""/>
        <dsp:cNvSpPr/>
      </dsp:nvSpPr>
      <dsp:spPr>
        <a:xfrm>
          <a:off x="2047913" y="233686"/>
          <a:ext cx="1167408" cy="621262"/>
        </a:xfrm>
        <a:prstGeom prst="rect">
          <a:avLst/>
        </a:prstGeom>
        <a:solidFill>
          <a:schemeClr val="accent1">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Reservorio</a:t>
          </a:r>
          <a:endParaRPr lang="es-AR" sz="1800" b="1" kern="1200" dirty="0">
            <a:effectLst/>
            <a:latin typeface="Arial Narrow" panose="020B0606020202030204" pitchFamily="34" charset="0"/>
          </a:endParaRPr>
        </a:p>
      </dsp:txBody>
      <dsp:txXfrm>
        <a:off x="2047913" y="233686"/>
        <a:ext cx="1167408" cy="621262"/>
      </dsp:txXfrm>
    </dsp:sp>
    <dsp:sp modelId="{0402F212-8010-4D19-AAF8-8FBD1B39D348}">
      <dsp:nvSpPr>
        <dsp:cNvPr id="0" name=""/>
        <dsp:cNvSpPr/>
      </dsp:nvSpPr>
      <dsp:spPr>
        <a:xfrm>
          <a:off x="1454554" y="-10692"/>
          <a:ext cx="4649844" cy="4649844"/>
        </a:xfrm>
        <a:prstGeom prst="circularArrow">
          <a:avLst>
            <a:gd name="adj1" fmla="val 3993"/>
            <a:gd name="adj2" fmla="val 250479"/>
            <a:gd name="adj3" fmla="val 16722911"/>
            <a:gd name="adj4" fmla="val 15275721"/>
            <a:gd name="adj5" fmla="val 4658"/>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9BBFE-8FE7-4CD1-BEFE-ABA8ECA72A25}">
      <dsp:nvSpPr>
        <dsp:cNvPr id="0" name=""/>
        <dsp:cNvSpPr/>
      </dsp:nvSpPr>
      <dsp:spPr>
        <a:xfrm>
          <a:off x="4253248" y="176671"/>
          <a:ext cx="1291403" cy="621262"/>
        </a:xfrm>
        <a:prstGeom prst="rect">
          <a:avLst/>
        </a:prstGeom>
        <a:solidFill>
          <a:srgbClr val="FFFF00"/>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causal</a:t>
          </a:r>
          <a:endParaRPr lang="es-AR" sz="1800" b="1" kern="1200" dirty="0">
            <a:effectLst/>
            <a:latin typeface="Arial Narrow" panose="020B0606020202030204" pitchFamily="34" charset="0"/>
          </a:endParaRPr>
        </a:p>
      </dsp:txBody>
      <dsp:txXfrm>
        <a:off x="4253248" y="176671"/>
        <a:ext cx="1291403" cy="621262"/>
      </dsp:txXfrm>
    </dsp:sp>
    <dsp:sp modelId="{338C03D9-065C-4D59-883F-B2C405177238}">
      <dsp:nvSpPr>
        <dsp:cNvPr id="0" name=""/>
        <dsp:cNvSpPr/>
      </dsp:nvSpPr>
      <dsp:spPr>
        <a:xfrm>
          <a:off x="1548427" y="35844"/>
          <a:ext cx="4649844" cy="4649844"/>
        </a:xfrm>
        <a:prstGeom prst="circularArrow">
          <a:avLst>
            <a:gd name="adj1" fmla="val 3993"/>
            <a:gd name="adj2" fmla="val 250479"/>
            <a:gd name="adj3" fmla="val 20661272"/>
            <a:gd name="adj4" fmla="val 18757173"/>
            <a:gd name="adj5" fmla="val 4658"/>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9BA66-9F5B-4357-BC70-0050AFEAACC5}">
      <dsp:nvSpPr>
        <dsp:cNvPr id="0" name=""/>
        <dsp:cNvSpPr/>
      </dsp:nvSpPr>
      <dsp:spPr>
        <a:xfrm>
          <a:off x="5340251" y="1938409"/>
          <a:ext cx="1295554" cy="591634"/>
        </a:xfrm>
        <a:prstGeom prst="rect">
          <a:avLst/>
        </a:prstGeom>
        <a:solidFill>
          <a:schemeClr val="accent3">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sz="1800" b="1" kern="1200" dirty="0" smtClean="0">
              <a:effectLst/>
              <a:latin typeface="Arial Narrow" panose="020B0606020202030204" pitchFamily="34" charset="0"/>
            </a:rPr>
            <a:t>Puerta de entrada</a:t>
          </a:r>
        </a:p>
      </dsp:txBody>
      <dsp:txXfrm>
        <a:off x="5340251" y="1938409"/>
        <a:ext cx="1295554" cy="591634"/>
      </dsp:txXfrm>
    </dsp:sp>
    <dsp:sp modelId="{8F14CB5B-4BC2-4593-84D5-360ED528EA65}">
      <dsp:nvSpPr>
        <dsp:cNvPr id="0" name=""/>
        <dsp:cNvSpPr/>
      </dsp:nvSpPr>
      <dsp:spPr>
        <a:xfrm>
          <a:off x="1531748" y="184638"/>
          <a:ext cx="4649844" cy="4649844"/>
        </a:xfrm>
        <a:prstGeom prst="circularArrow">
          <a:avLst>
            <a:gd name="adj1" fmla="val 3993"/>
            <a:gd name="adj2" fmla="val 250479"/>
            <a:gd name="adj3" fmla="val 2171001"/>
            <a:gd name="adj4" fmla="val 33155"/>
            <a:gd name="adj5" fmla="val 4658"/>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9A8EC9-63B5-4625-9DE6-C3F16BEAF759}">
      <dsp:nvSpPr>
        <dsp:cNvPr id="0" name=""/>
        <dsp:cNvSpPr/>
      </dsp:nvSpPr>
      <dsp:spPr>
        <a:xfrm>
          <a:off x="4482760" y="3884852"/>
          <a:ext cx="1337863" cy="561997"/>
        </a:xfrm>
        <a:prstGeom prst="rect">
          <a:avLst/>
        </a:prstGeom>
        <a:solidFill>
          <a:schemeClr val="accent2">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dsp:txBody>
      <dsp:txXfrm>
        <a:off x="4482760" y="3884852"/>
        <a:ext cx="1337863" cy="561997"/>
      </dsp:txXfrm>
    </dsp:sp>
    <dsp:sp modelId="{BBFB78D4-7752-4D6F-924C-664A1971CC45}">
      <dsp:nvSpPr>
        <dsp:cNvPr id="0" name=""/>
        <dsp:cNvSpPr/>
      </dsp:nvSpPr>
      <dsp:spPr>
        <a:xfrm>
          <a:off x="1644437" y="100789"/>
          <a:ext cx="4649844" cy="4649844"/>
        </a:xfrm>
        <a:prstGeom prst="circularArrow">
          <a:avLst>
            <a:gd name="adj1" fmla="val 3993"/>
            <a:gd name="adj2" fmla="val 250479"/>
            <a:gd name="adj3" fmla="val 6284964"/>
            <a:gd name="adj4" fmla="val 4326746"/>
            <a:gd name="adj5" fmla="val 4658"/>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DD78C-2E27-454D-9A54-6C256D0C23E2}">
      <dsp:nvSpPr>
        <dsp:cNvPr id="0" name=""/>
        <dsp:cNvSpPr/>
      </dsp:nvSpPr>
      <dsp:spPr>
        <a:xfrm>
          <a:off x="2051688" y="3876886"/>
          <a:ext cx="1228891" cy="577906"/>
        </a:xfrm>
        <a:prstGeom prst="rect">
          <a:avLst/>
        </a:prstGeom>
        <a:solidFill>
          <a:schemeClr val="accent4">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dsp:txBody>
      <dsp:txXfrm>
        <a:off x="2051688" y="3876886"/>
        <a:ext cx="1228891" cy="577906"/>
      </dsp:txXfrm>
    </dsp:sp>
    <dsp:sp modelId="{417217E7-3582-40B5-B2D8-C8FE63C890A1}">
      <dsp:nvSpPr>
        <dsp:cNvPr id="0" name=""/>
        <dsp:cNvSpPr/>
      </dsp:nvSpPr>
      <dsp:spPr>
        <a:xfrm>
          <a:off x="1518981" y="89434"/>
          <a:ext cx="4649844" cy="4649844"/>
        </a:xfrm>
        <a:prstGeom prst="circularArrow">
          <a:avLst>
            <a:gd name="adj1" fmla="val 3993"/>
            <a:gd name="adj2" fmla="val 250479"/>
            <a:gd name="adj3" fmla="val 10305641"/>
            <a:gd name="adj4" fmla="val 8188658"/>
            <a:gd name="adj5" fmla="val 465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8621-7CBB-46EA-9E0C-90FC15BFD3BF}">
      <dsp:nvSpPr>
        <dsp:cNvPr id="0" name=""/>
        <dsp:cNvSpPr/>
      </dsp:nvSpPr>
      <dsp:spPr>
        <a:xfrm>
          <a:off x="1060235" y="1944215"/>
          <a:ext cx="1306046" cy="620681"/>
        </a:xfrm>
        <a:prstGeom prst="rect">
          <a:avLst/>
        </a:prstGeom>
        <a:solidFill>
          <a:schemeClr val="accent6">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salida</a:t>
          </a:r>
          <a:endParaRPr lang="es-AR" sz="1800" b="1" kern="1200" dirty="0">
            <a:effectLst/>
            <a:latin typeface="Arial Narrow" panose="020B0606020202030204" pitchFamily="34" charset="0"/>
          </a:endParaRPr>
        </a:p>
      </dsp:txBody>
      <dsp:txXfrm>
        <a:off x="1060235" y="1944215"/>
        <a:ext cx="1306046" cy="620681"/>
      </dsp:txXfrm>
    </dsp:sp>
    <dsp:sp modelId="{7FC76F3E-414D-4CA0-ACF7-86CEC7424978}">
      <dsp:nvSpPr>
        <dsp:cNvPr id="0" name=""/>
        <dsp:cNvSpPr/>
      </dsp:nvSpPr>
      <dsp:spPr>
        <a:xfrm>
          <a:off x="1519247" y="-47190"/>
          <a:ext cx="4649844" cy="4649844"/>
        </a:xfrm>
        <a:prstGeom prst="circularArrow">
          <a:avLst>
            <a:gd name="adj1" fmla="val 3993"/>
            <a:gd name="adj2" fmla="val 250479"/>
            <a:gd name="adj3" fmla="val 13073187"/>
            <a:gd name="adj4" fmla="val 11342099"/>
            <a:gd name="adj5" fmla="val 4658"/>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48855-2026-40DE-BF62-68D33B5CC4BA}">
      <dsp:nvSpPr>
        <dsp:cNvPr id="0" name=""/>
        <dsp:cNvSpPr/>
      </dsp:nvSpPr>
      <dsp:spPr>
        <a:xfrm>
          <a:off x="2047913" y="233686"/>
          <a:ext cx="1167408" cy="621262"/>
        </a:xfrm>
        <a:prstGeom prst="rect">
          <a:avLst/>
        </a:prstGeom>
        <a:solidFill>
          <a:schemeClr val="accent1">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Reservorio</a:t>
          </a:r>
          <a:endParaRPr lang="es-AR" sz="1800" b="1" kern="1200" dirty="0">
            <a:effectLst/>
            <a:latin typeface="Arial Narrow" panose="020B0606020202030204" pitchFamily="34" charset="0"/>
          </a:endParaRPr>
        </a:p>
      </dsp:txBody>
      <dsp:txXfrm>
        <a:off x="2047913" y="233686"/>
        <a:ext cx="1167408" cy="621262"/>
      </dsp:txXfrm>
    </dsp:sp>
    <dsp:sp modelId="{0402F212-8010-4D19-AAF8-8FBD1B39D348}">
      <dsp:nvSpPr>
        <dsp:cNvPr id="0" name=""/>
        <dsp:cNvSpPr/>
      </dsp:nvSpPr>
      <dsp:spPr>
        <a:xfrm>
          <a:off x="1454554" y="-10692"/>
          <a:ext cx="4649844" cy="4649844"/>
        </a:xfrm>
        <a:prstGeom prst="circularArrow">
          <a:avLst>
            <a:gd name="adj1" fmla="val 3993"/>
            <a:gd name="adj2" fmla="val 250479"/>
            <a:gd name="adj3" fmla="val 16722911"/>
            <a:gd name="adj4" fmla="val 15275721"/>
            <a:gd name="adj5" fmla="val 4658"/>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9BBFE-8FE7-4CD1-BEFE-ABA8ECA72A25}">
      <dsp:nvSpPr>
        <dsp:cNvPr id="0" name=""/>
        <dsp:cNvSpPr/>
      </dsp:nvSpPr>
      <dsp:spPr>
        <a:xfrm>
          <a:off x="4253248" y="176671"/>
          <a:ext cx="1291403" cy="621262"/>
        </a:xfrm>
        <a:prstGeom prst="rect">
          <a:avLst/>
        </a:prstGeom>
        <a:solidFill>
          <a:srgbClr val="FFFF00"/>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causal</a:t>
          </a:r>
          <a:endParaRPr lang="es-AR" sz="1800" b="1" kern="1200" dirty="0">
            <a:effectLst/>
            <a:latin typeface="Arial Narrow" panose="020B0606020202030204" pitchFamily="34" charset="0"/>
          </a:endParaRPr>
        </a:p>
      </dsp:txBody>
      <dsp:txXfrm>
        <a:off x="4253248" y="176671"/>
        <a:ext cx="1291403" cy="621262"/>
      </dsp:txXfrm>
    </dsp:sp>
    <dsp:sp modelId="{338C03D9-065C-4D59-883F-B2C405177238}">
      <dsp:nvSpPr>
        <dsp:cNvPr id="0" name=""/>
        <dsp:cNvSpPr/>
      </dsp:nvSpPr>
      <dsp:spPr>
        <a:xfrm>
          <a:off x="1548427" y="35844"/>
          <a:ext cx="4649844" cy="4649844"/>
        </a:xfrm>
        <a:prstGeom prst="circularArrow">
          <a:avLst>
            <a:gd name="adj1" fmla="val 3993"/>
            <a:gd name="adj2" fmla="val 250479"/>
            <a:gd name="adj3" fmla="val 20661272"/>
            <a:gd name="adj4" fmla="val 18757173"/>
            <a:gd name="adj5" fmla="val 4658"/>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9BA66-9F5B-4357-BC70-0050AFEAACC5}">
      <dsp:nvSpPr>
        <dsp:cNvPr id="0" name=""/>
        <dsp:cNvSpPr/>
      </dsp:nvSpPr>
      <dsp:spPr>
        <a:xfrm>
          <a:off x="5340251" y="1938409"/>
          <a:ext cx="1295554" cy="591634"/>
        </a:xfrm>
        <a:prstGeom prst="rect">
          <a:avLst/>
        </a:prstGeom>
        <a:solidFill>
          <a:schemeClr val="accent3">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sz="1800" b="1" kern="1200" dirty="0" smtClean="0">
              <a:effectLst/>
              <a:latin typeface="Arial Narrow" panose="020B0606020202030204" pitchFamily="34" charset="0"/>
            </a:rPr>
            <a:t>Puerta de entrada</a:t>
          </a:r>
        </a:p>
      </dsp:txBody>
      <dsp:txXfrm>
        <a:off x="5340251" y="1938409"/>
        <a:ext cx="1295554" cy="591634"/>
      </dsp:txXfrm>
    </dsp:sp>
    <dsp:sp modelId="{8F14CB5B-4BC2-4593-84D5-360ED528EA65}">
      <dsp:nvSpPr>
        <dsp:cNvPr id="0" name=""/>
        <dsp:cNvSpPr/>
      </dsp:nvSpPr>
      <dsp:spPr>
        <a:xfrm>
          <a:off x="1531748" y="184638"/>
          <a:ext cx="4649844" cy="4649844"/>
        </a:xfrm>
        <a:prstGeom prst="circularArrow">
          <a:avLst>
            <a:gd name="adj1" fmla="val 3993"/>
            <a:gd name="adj2" fmla="val 250479"/>
            <a:gd name="adj3" fmla="val 2171001"/>
            <a:gd name="adj4" fmla="val 33155"/>
            <a:gd name="adj5" fmla="val 4658"/>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9A8EC9-63B5-4625-9DE6-C3F16BEAF759}">
      <dsp:nvSpPr>
        <dsp:cNvPr id="0" name=""/>
        <dsp:cNvSpPr/>
      </dsp:nvSpPr>
      <dsp:spPr>
        <a:xfrm>
          <a:off x="4482760" y="3884852"/>
          <a:ext cx="1337863" cy="561997"/>
        </a:xfrm>
        <a:prstGeom prst="rect">
          <a:avLst/>
        </a:prstGeom>
        <a:solidFill>
          <a:schemeClr val="accent2">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dsp:txBody>
      <dsp:txXfrm>
        <a:off x="4482760" y="3884852"/>
        <a:ext cx="1337863" cy="561997"/>
      </dsp:txXfrm>
    </dsp:sp>
    <dsp:sp modelId="{BBFB78D4-7752-4D6F-924C-664A1971CC45}">
      <dsp:nvSpPr>
        <dsp:cNvPr id="0" name=""/>
        <dsp:cNvSpPr/>
      </dsp:nvSpPr>
      <dsp:spPr>
        <a:xfrm>
          <a:off x="1644437" y="100789"/>
          <a:ext cx="4649844" cy="4649844"/>
        </a:xfrm>
        <a:prstGeom prst="circularArrow">
          <a:avLst>
            <a:gd name="adj1" fmla="val 3993"/>
            <a:gd name="adj2" fmla="val 250479"/>
            <a:gd name="adj3" fmla="val 6284964"/>
            <a:gd name="adj4" fmla="val 4326746"/>
            <a:gd name="adj5" fmla="val 4658"/>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DD78C-2E27-454D-9A54-6C256D0C23E2}">
      <dsp:nvSpPr>
        <dsp:cNvPr id="0" name=""/>
        <dsp:cNvSpPr/>
      </dsp:nvSpPr>
      <dsp:spPr>
        <a:xfrm>
          <a:off x="2051688" y="3876886"/>
          <a:ext cx="1228891" cy="577906"/>
        </a:xfrm>
        <a:prstGeom prst="rect">
          <a:avLst/>
        </a:prstGeom>
        <a:solidFill>
          <a:schemeClr val="accent4">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dsp:txBody>
      <dsp:txXfrm>
        <a:off x="2051688" y="3876886"/>
        <a:ext cx="1228891" cy="577906"/>
      </dsp:txXfrm>
    </dsp:sp>
    <dsp:sp modelId="{417217E7-3582-40B5-B2D8-C8FE63C890A1}">
      <dsp:nvSpPr>
        <dsp:cNvPr id="0" name=""/>
        <dsp:cNvSpPr/>
      </dsp:nvSpPr>
      <dsp:spPr>
        <a:xfrm>
          <a:off x="1518981" y="89434"/>
          <a:ext cx="4649844" cy="4649844"/>
        </a:xfrm>
        <a:prstGeom prst="circularArrow">
          <a:avLst>
            <a:gd name="adj1" fmla="val 3993"/>
            <a:gd name="adj2" fmla="val 250479"/>
            <a:gd name="adj3" fmla="val 10305641"/>
            <a:gd name="adj4" fmla="val 8188658"/>
            <a:gd name="adj5" fmla="val 465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8621-7CBB-46EA-9E0C-90FC15BFD3BF}">
      <dsp:nvSpPr>
        <dsp:cNvPr id="0" name=""/>
        <dsp:cNvSpPr/>
      </dsp:nvSpPr>
      <dsp:spPr>
        <a:xfrm>
          <a:off x="1060235" y="1944215"/>
          <a:ext cx="1306046" cy="620681"/>
        </a:xfrm>
        <a:prstGeom prst="rect">
          <a:avLst/>
        </a:prstGeom>
        <a:solidFill>
          <a:schemeClr val="accent6">
            <a:lumMod val="60000"/>
            <a:lumOff val="4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salida</a:t>
          </a:r>
          <a:endParaRPr lang="es-AR" sz="1800" b="1" kern="1200" dirty="0">
            <a:effectLst/>
            <a:latin typeface="Arial Narrow" panose="020B0606020202030204" pitchFamily="34" charset="0"/>
          </a:endParaRPr>
        </a:p>
      </dsp:txBody>
      <dsp:txXfrm>
        <a:off x="1060235" y="1944215"/>
        <a:ext cx="1306046" cy="620681"/>
      </dsp:txXfrm>
    </dsp:sp>
    <dsp:sp modelId="{7FC76F3E-414D-4CA0-ACF7-86CEC7424978}">
      <dsp:nvSpPr>
        <dsp:cNvPr id="0" name=""/>
        <dsp:cNvSpPr/>
      </dsp:nvSpPr>
      <dsp:spPr>
        <a:xfrm>
          <a:off x="1519247" y="-47190"/>
          <a:ext cx="4649844" cy="4649844"/>
        </a:xfrm>
        <a:prstGeom prst="circularArrow">
          <a:avLst>
            <a:gd name="adj1" fmla="val 3993"/>
            <a:gd name="adj2" fmla="val 250479"/>
            <a:gd name="adj3" fmla="val 13073187"/>
            <a:gd name="adj4" fmla="val 11342099"/>
            <a:gd name="adj5" fmla="val 4658"/>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48855-2026-40DE-BF62-68D33B5CC4BA}">
      <dsp:nvSpPr>
        <dsp:cNvPr id="0" name=""/>
        <dsp:cNvSpPr/>
      </dsp:nvSpPr>
      <dsp:spPr>
        <a:xfrm>
          <a:off x="2047913" y="233686"/>
          <a:ext cx="1167408" cy="621262"/>
        </a:xfrm>
        <a:prstGeom prst="rect">
          <a:avLst/>
        </a:prstGeom>
        <a:solidFill>
          <a:schemeClr val="accent1">
            <a:lumMod val="40000"/>
            <a:lumOff val="60000"/>
          </a:schemeClr>
        </a:solidFill>
        <a:ln w="28575">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Reservorio</a:t>
          </a:r>
          <a:endParaRPr lang="es-AR" sz="1800" b="1" kern="1200" dirty="0">
            <a:effectLst/>
            <a:latin typeface="Arial Narrow" panose="020B0606020202030204" pitchFamily="34" charset="0"/>
          </a:endParaRPr>
        </a:p>
      </dsp:txBody>
      <dsp:txXfrm>
        <a:off x="2047913" y="233686"/>
        <a:ext cx="1167408" cy="621262"/>
      </dsp:txXfrm>
    </dsp:sp>
    <dsp:sp modelId="{0402F212-8010-4D19-AAF8-8FBD1B39D348}">
      <dsp:nvSpPr>
        <dsp:cNvPr id="0" name=""/>
        <dsp:cNvSpPr/>
      </dsp:nvSpPr>
      <dsp:spPr>
        <a:xfrm>
          <a:off x="1454554" y="-10692"/>
          <a:ext cx="4649844" cy="4649844"/>
        </a:xfrm>
        <a:prstGeom prst="circularArrow">
          <a:avLst>
            <a:gd name="adj1" fmla="val 3993"/>
            <a:gd name="adj2" fmla="val 250479"/>
            <a:gd name="adj3" fmla="val 16722911"/>
            <a:gd name="adj4" fmla="val 15275721"/>
            <a:gd name="adj5" fmla="val 4658"/>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4BA3B2-1E10-4ABA-A94E-D86CD5348169}" type="datetimeFigureOut">
              <a:rPr lang="es-AR" smtClean="0"/>
              <a:t>23/04/2019</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8C40C3-B5CD-4B64-AB82-D1CD73D2C5E0}" type="slidenum">
              <a:rPr lang="es-AR" smtClean="0"/>
              <a:t>‹Nº›</a:t>
            </a:fld>
            <a:endParaRPr lang="es-AR"/>
          </a:p>
        </p:txBody>
      </p:sp>
    </p:spTree>
    <p:extLst>
      <p:ext uri="{BB962C8B-B14F-4D97-AF65-F5344CB8AC3E}">
        <p14:creationId xmlns:p14="http://schemas.microsoft.com/office/powerpoint/2010/main" val="970135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smtClean="0"/>
              <a:t>consiste en la representación gráfica de las frecuencias diarias, semanales o mensuales de la enfermedad en un eje de coordenadas, en el cual el eje horizontal representa el tiempo y el vertical las frecuencias. Las frecuencias pueden expresarse en números absolutos o en tasas y el tiempo puede corresponder a días, semanas, meses o años. El gráfico puede ser un histograma</a:t>
            </a:r>
            <a:endParaRPr lang="es-AR" dirty="0"/>
          </a:p>
        </p:txBody>
      </p:sp>
      <p:sp>
        <p:nvSpPr>
          <p:cNvPr id="4" name="3 Marcador de número de diapositiva"/>
          <p:cNvSpPr>
            <a:spLocks noGrp="1"/>
          </p:cNvSpPr>
          <p:nvPr>
            <p:ph type="sldNum" sz="quarter" idx="10"/>
          </p:nvPr>
        </p:nvSpPr>
        <p:spPr/>
        <p:txBody>
          <a:bodyPr/>
          <a:lstStyle/>
          <a:p>
            <a:fld id="{D78C40C3-B5CD-4B64-AB82-D1CD73D2C5E0}" type="slidenum">
              <a:rPr lang="es-AR" smtClean="0"/>
              <a:t>6</a:t>
            </a:fld>
            <a:endParaRPr lang="es-AR"/>
          </a:p>
        </p:txBody>
      </p:sp>
    </p:spTree>
    <p:extLst>
      <p:ext uri="{BB962C8B-B14F-4D97-AF65-F5344CB8AC3E}">
        <p14:creationId xmlns:p14="http://schemas.microsoft.com/office/powerpoint/2010/main" val="205330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smtClean="0"/>
              <a:t>El corredor endémico es también una representación gráfica de las frecuencias de la enfermedad en un eje de coordenadas, en el cual el eje horizontal representa el tiempo y el vertical las frecuencias . Sin embargo, a diferencia de la curva epidémica, el corredor endémico describe en forma resumida la distribución de frecuencias de la enfermedad para el periodo de un año, basada en el comportamiento observado de la enfermedad durante varios años previos y en secuencia. El corredor endémico suele ser representado gráficamente por tres curvas: la curva endémica y otras dos curvas límite, que indican los valores máximos y mínimos, a fin de tomar en cuenta la variación inherente a las observaciones de la frecuencia de la enfermedad a través del tiempo. Así, el corredor endémico expresa, en forma gráfica, la distribución típica de una enfermedad durante un año cualquiera, captura la tendencia estacional de la enfermedad y representa el comportamiento esperado de dicha enfermedad en un año calendario. En los servicios locales de salud, el corredor endémico es un instrumento útil para el análisis de la situación epidemiológica actual de una enfermedad, la determinación de situaciones de alarma epidémica y la predicción de epidemias. Para ello, básicamente, se debe superponer la curva epidémica actual (frecuencia observada) al corredor endémico (frecuencia esperada).</a:t>
            </a:r>
            <a:endParaRPr lang="es-AR" dirty="0"/>
          </a:p>
        </p:txBody>
      </p:sp>
      <p:sp>
        <p:nvSpPr>
          <p:cNvPr id="4" name="3 Marcador de número de diapositiva"/>
          <p:cNvSpPr>
            <a:spLocks noGrp="1"/>
          </p:cNvSpPr>
          <p:nvPr>
            <p:ph type="sldNum" sz="quarter" idx="10"/>
          </p:nvPr>
        </p:nvSpPr>
        <p:spPr/>
        <p:txBody>
          <a:bodyPr/>
          <a:lstStyle/>
          <a:p>
            <a:fld id="{D78C40C3-B5CD-4B64-AB82-D1CD73D2C5E0}" type="slidenum">
              <a:rPr lang="es-AR" smtClean="0"/>
              <a:t>7</a:t>
            </a:fld>
            <a:endParaRPr lang="es-AR"/>
          </a:p>
        </p:txBody>
      </p:sp>
    </p:spTree>
    <p:extLst>
      <p:ext uri="{BB962C8B-B14F-4D97-AF65-F5344CB8AC3E}">
        <p14:creationId xmlns:p14="http://schemas.microsoft.com/office/powerpoint/2010/main" val="481645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smtClean="0"/>
              <a:t>Vía respiratoria: tuberculosis, gripe.</a:t>
            </a:r>
          </a:p>
          <a:p>
            <a:r>
              <a:rPr lang="es-AR" dirty="0" smtClean="0"/>
              <a:t>Vía genitourinaria: sífilis, gonorrea, hepatitis B, toxoplasmosis.</a:t>
            </a:r>
          </a:p>
          <a:p>
            <a:r>
              <a:rPr lang="es-AR" dirty="0" smtClean="0"/>
              <a:t>Vía digestiva: fiebre tifoidea, hepatitis A, cólera.</a:t>
            </a:r>
          </a:p>
          <a:p>
            <a:r>
              <a:rPr lang="es-AR" dirty="0" smtClean="0"/>
              <a:t>Vía cutánea o por la piel: lesiones superficiales o picaduras, mordeduras, (Chagas, paludismo, rabia).</a:t>
            </a:r>
          </a:p>
          <a:p>
            <a:r>
              <a:rPr lang="es-AR" dirty="0" smtClean="0"/>
              <a:t>Vía </a:t>
            </a:r>
            <a:r>
              <a:rPr lang="es-AR" dirty="0" err="1" smtClean="0"/>
              <a:t>cogenita</a:t>
            </a:r>
            <a:r>
              <a:rPr lang="es-AR" dirty="0" smtClean="0"/>
              <a:t> (</a:t>
            </a:r>
            <a:r>
              <a:rPr lang="es-AR" dirty="0" err="1" smtClean="0"/>
              <a:t>transpacentaria</a:t>
            </a:r>
            <a:r>
              <a:rPr lang="es-AR" dirty="0" smtClean="0"/>
              <a:t>)</a:t>
            </a:r>
          </a:p>
          <a:p>
            <a:r>
              <a:rPr lang="es-AR" dirty="0" err="1" smtClean="0"/>
              <a:t>Via</a:t>
            </a:r>
            <a:r>
              <a:rPr lang="es-AR" dirty="0" smtClean="0"/>
              <a:t> perinatal: la placenta es una barrera efectiva de protección del feto contra infecciones, pero algunos agentes pueden atravesarla (VIH, Citomegalovirus).</a:t>
            </a:r>
          </a:p>
          <a:p>
            <a:endParaRPr lang="es-AR" dirty="0" smtClean="0"/>
          </a:p>
          <a:p>
            <a:endParaRPr lang="es-AR" dirty="0"/>
          </a:p>
        </p:txBody>
      </p:sp>
      <p:sp>
        <p:nvSpPr>
          <p:cNvPr id="4" name="3 Marcador de número de diapositiva"/>
          <p:cNvSpPr>
            <a:spLocks noGrp="1"/>
          </p:cNvSpPr>
          <p:nvPr>
            <p:ph type="sldNum" sz="quarter" idx="10"/>
          </p:nvPr>
        </p:nvSpPr>
        <p:spPr/>
        <p:txBody>
          <a:bodyPr/>
          <a:lstStyle/>
          <a:p>
            <a:fld id="{D78C40C3-B5CD-4B64-AB82-D1CD73D2C5E0}" type="slidenum">
              <a:rPr lang="es-AR" smtClean="0"/>
              <a:t>11</a:t>
            </a:fld>
            <a:endParaRPr lang="es-AR"/>
          </a:p>
        </p:txBody>
      </p:sp>
    </p:spTree>
    <p:extLst>
      <p:ext uri="{BB962C8B-B14F-4D97-AF65-F5344CB8AC3E}">
        <p14:creationId xmlns:p14="http://schemas.microsoft.com/office/powerpoint/2010/main" val="2419148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smtClean="0"/>
              <a:t>Directo: transferencia directa e inmediata del agente infeccioso a una puerta de entrada receptiva, hecho que produce la infección en el humano (besos, relaciones sexuales, gotitas de Pflügge, etc.).</a:t>
            </a:r>
          </a:p>
          <a:p>
            <a:r>
              <a:rPr lang="es-AR" dirty="0" smtClean="0"/>
              <a:t>Indirecto: la transmisión puede producirse de tres maneras:</a:t>
            </a:r>
          </a:p>
          <a:p>
            <a:r>
              <a:rPr lang="es-AR" dirty="0" smtClean="0"/>
              <a:t>o	Mediante vehículos de transmisión: a través de objetos o materiales contaminados como ropa, juguetes, pañuelos, instrumental quirúrgico, vendajes, agua, alimentos, productos biológicos como suero o plasma, etc. El agente puede o no haberse desarrollado en el vehículo antes de ser transmitido al hombre.</a:t>
            </a:r>
          </a:p>
          <a:p>
            <a:r>
              <a:rPr lang="es-AR" dirty="0" smtClean="0"/>
              <a:t>o	Mediante vectores: un vector es un artrópodo que transporta un agente infeccioso desde un individuo o sus desechos, hasta un individuo susceptible, su comida o su ambiente inmediato. El agente puede o no desarrollarse, propagarse o multiplicarse dentro del vector. Puede ser:</a:t>
            </a:r>
          </a:p>
          <a:p>
            <a:r>
              <a:rPr lang="es-AR" dirty="0" smtClean="0"/>
              <a:t>•	Mecánica: por contaminación de patas o trompa o pasaje a través del tracto intestinal de un insecto reptante o volador. Esto ocurre sin multiplicación o desarrollo del microorganismo.</a:t>
            </a:r>
          </a:p>
          <a:p>
            <a:r>
              <a:rPr lang="es-AR" dirty="0" smtClean="0"/>
              <a:t>•	Biológica: es necesaria la propagación, desarrollo clínico o combinación de ambas en el artrópodo vector antes de que pueda transmitir la forma infectante del agente al huésped. El artrópodo se vuelve infectante después de que pasa por un período de incubación. Ejemplos: saliva durante la picadura, defecación o regurgitación. En la enfermedad de Chagas, la vinchuca (Triatoma </a:t>
            </a:r>
            <a:r>
              <a:rPr lang="es-AR" dirty="0" err="1" smtClean="0"/>
              <a:t>infestans</a:t>
            </a:r>
            <a:r>
              <a:rPr lang="es-AR" dirty="0" smtClean="0"/>
              <a:t>) defeca sobre la piel y el  Tripanosoma </a:t>
            </a:r>
            <a:r>
              <a:rPr lang="es-AR" dirty="0" err="1" smtClean="0"/>
              <a:t>cruzi</a:t>
            </a:r>
            <a:r>
              <a:rPr lang="es-AR" dirty="0" smtClean="0"/>
              <a:t> ingresa cuando el individuo se rasca la zona.</a:t>
            </a:r>
          </a:p>
          <a:p>
            <a:r>
              <a:rPr lang="es-AR" dirty="0" smtClean="0"/>
              <a:t>o	A través del aire: diseminación de aerosoles microbianos transportados hacia una puerta de entrada apropiada, generalmente el tracto respiratorio. Los aerosoles microbianos son suspensiones aéreas de partículas constituidas total o parcialmente por microorganismos. Pueden permanecer suspendidas en el aire durante largos períodos, y algunas mantienen su virulencia, otros la pierden. Ejemplo: influenza, varicela. Algunas enfermedades pueden ser trasmitidas tanto en forma directa como indirecta.</a:t>
            </a:r>
          </a:p>
          <a:p>
            <a:endParaRPr lang="es-AR" dirty="0" smtClean="0"/>
          </a:p>
          <a:p>
            <a:endParaRPr lang="es-AR" dirty="0"/>
          </a:p>
        </p:txBody>
      </p:sp>
      <p:sp>
        <p:nvSpPr>
          <p:cNvPr id="4" name="3 Marcador de número de diapositiva"/>
          <p:cNvSpPr>
            <a:spLocks noGrp="1"/>
          </p:cNvSpPr>
          <p:nvPr>
            <p:ph type="sldNum" sz="quarter" idx="10"/>
          </p:nvPr>
        </p:nvSpPr>
        <p:spPr/>
        <p:txBody>
          <a:bodyPr/>
          <a:lstStyle/>
          <a:p>
            <a:fld id="{D78C40C3-B5CD-4B64-AB82-D1CD73D2C5E0}" type="slidenum">
              <a:rPr lang="es-AR" smtClean="0"/>
              <a:t>12</a:t>
            </a:fld>
            <a:endParaRPr lang="es-AR"/>
          </a:p>
        </p:txBody>
      </p:sp>
    </p:spTree>
    <p:extLst>
      <p:ext uri="{BB962C8B-B14F-4D97-AF65-F5344CB8AC3E}">
        <p14:creationId xmlns:p14="http://schemas.microsoft.com/office/powerpoint/2010/main" val="1764870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defRPr/>
            </a:pPr>
            <a:r>
              <a:rPr lang="es-ES" sz="1200" b="1" dirty="0" smtClean="0">
                <a:latin typeface="Arial Narrow" panose="020B0606020202030204" pitchFamily="34" charset="0"/>
              </a:rPr>
              <a:t>Universalidad: </a:t>
            </a:r>
            <a:r>
              <a:rPr lang="es-ES" sz="1200" dirty="0" smtClean="0">
                <a:latin typeface="Arial Narrow" panose="020B0606020202030204" pitchFamily="34" charset="0"/>
              </a:rPr>
              <a:t>Las medidas deben involucrar a todos los pacientes de todos los servicios. Todo el personal debe cumplir las precauciones estándares rutinariamente para prevenir la exposición que pueda dar origen a enfermedades y (o) accidentes. </a:t>
            </a:r>
            <a:r>
              <a:rPr lang="es-AR" sz="1200" dirty="0" smtClean="0">
                <a:latin typeface="Arial Narrow" panose="020B0606020202030204" pitchFamily="34" charset="0"/>
              </a:rPr>
              <a:t>, estando o no previsto el contacto con sangre o cualquier otro fluido corporal del paciente. Estas precauciones, deben ser aplicadas para TODAS las personas, independientemente de presentar o no patologías</a:t>
            </a:r>
            <a:endParaRPr lang="es-ES" sz="1200" dirty="0" smtClean="0">
              <a:latin typeface="Arial Narrow" panose="020B0606020202030204" pitchFamily="34" charset="0"/>
            </a:endParaRPr>
          </a:p>
          <a:p>
            <a:pPr>
              <a:defRPr/>
            </a:pPr>
            <a:r>
              <a:rPr lang="es-ES" sz="1200" b="1" dirty="0" smtClean="0">
                <a:latin typeface="Arial Narrow" panose="020B0606020202030204" pitchFamily="34" charset="0"/>
              </a:rPr>
              <a:t>Uso de barreras</a:t>
            </a:r>
            <a:r>
              <a:rPr lang="es-ES" sz="1200" dirty="0" smtClean="0">
                <a:latin typeface="Arial Narrow" panose="020B0606020202030204" pitchFamily="34" charset="0"/>
              </a:rPr>
              <a:t>: Comprende el concepto de evitar la exposición directa a sangre y a otros fluidos orgánicos potencialmente contaminantes, mediante la utilización de materiales adecuados que se inter-pongan al contacto de los mismos. </a:t>
            </a:r>
            <a:r>
              <a:rPr lang="es-AR" sz="1200" dirty="0" smtClean="0">
                <a:latin typeface="Arial Narrow" panose="020B0606020202030204" pitchFamily="34" charset="0"/>
              </a:rPr>
              <a:t>La utilización de barreras (ej. guantes) no evitan los accidentes de exposición a estos fluidos, pero disminuyen las consecuencias de dicho accidente</a:t>
            </a:r>
            <a:endParaRPr lang="es-ES" sz="1200" dirty="0" smtClean="0">
              <a:latin typeface="Arial Narrow" panose="020B0606020202030204" pitchFamily="34" charset="0"/>
            </a:endParaRPr>
          </a:p>
          <a:p>
            <a:pPr>
              <a:defRPr/>
            </a:pPr>
            <a:r>
              <a:rPr lang="es-ES" sz="1200" dirty="0" smtClean="0">
                <a:latin typeface="Arial Narrow" panose="020B0606020202030204" pitchFamily="34" charset="0"/>
              </a:rPr>
              <a:t>Me</a:t>
            </a:r>
            <a:r>
              <a:rPr lang="es-ES" sz="1200" b="1" dirty="0" smtClean="0">
                <a:latin typeface="Arial Narrow" panose="020B0606020202030204" pitchFamily="34" charset="0"/>
              </a:rPr>
              <a:t>didas de eliminación de material contaminado</a:t>
            </a:r>
            <a:r>
              <a:rPr lang="es-ES" sz="1200" dirty="0" smtClean="0">
                <a:latin typeface="Arial Narrow" panose="020B0606020202030204" pitchFamily="34" charset="0"/>
              </a:rPr>
              <a:t>: Comprende el conjunto de dispositivos y procedimientos adecuados, a través de los cuales los materiales utilizados en la atención a pacientes, son depositados y eliminados sin riesgo. </a:t>
            </a:r>
            <a:r>
              <a:rPr lang="es-ES_tradnl" altLang="es-AR" sz="1200" dirty="0" smtClean="0">
                <a:latin typeface="Arial Narrow" panose="020B0606020202030204" pitchFamily="34" charset="0"/>
              </a:rPr>
              <a:t>procedimientos de asepsia antisepsia y dispositivos)</a:t>
            </a:r>
          </a:p>
          <a:p>
            <a:endParaRPr lang="es-AR" dirty="0"/>
          </a:p>
        </p:txBody>
      </p:sp>
      <p:sp>
        <p:nvSpPr>
          <p:cNvPr id="4" name="3 Marcador de número de diapositiva"/>
          <p:cNvSpPr>
            <a:spLocks noGrp="1"/>
          </p:cNvSpPr>
          <p:nvPr>
            <p:ph type="sldNum" sz="quarter" idx="10"/>
          </p:nvPr>
        </p:nvSpPr>
        <p:spPr/>
        <p:txBody>
          <a:bodyPr/>
          <a:lstStyle/>
          <a:p>
            <a:fld id="{D78C40C3-B5CD-4B64-AB82-D1CD73D2C5E0}" type="slidenum">
              <a:rPr lang="es-AR" smtClean="0"/>
              <a:t>18</a:t>
            </a:fld>
            <a:endParaRPr lang="es-AR"/>
          </a:p>
        </p:txBody>
      </p:sp>
    </p:spTree>
    <p:extLst>
      <p:ext uri="{BB962C8B-B14F-4D97-AF65-F5344CB8AC3E}">
        <p14:creationId xmlns:p14="http://schemas.microsoft.com/office/powerpoint/2010/main" val="2302562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rtl="0"/>
            <a:r>
              <a:rPr lang="es-MX" sz="1200" b="1" dirty="0" smtClean="0">
                <a:latin typeface="Arial Narrow" panose="020B0606020202030204" pitchFamily="34" charset="0"/>
              </a:rPr>
              <a:t>Secreciones y excreciones orgánicas contaminada con sangre: saliva, orina, materia fecal </a:t>
            </a:r>
            <a:endParaRPr lang="es-AR" sz="1200" b="1" dirty="0" smtClean="0">
              <a:latin typeface="Arial Narrow" panose="020B0606020202030204" pitchFamily="34" charset="0"/>
            </a:endParaRPr>
          </a:p>
          <a:p>
            <a:pPr lvl="0" rtl="0"/>
            <a:r>
              <a:rPr lang="es-MX" sz="1200" b="1" dirty="0" smtClean="0">
                <a:latin typeface="Arial Narrow" panose="020B0606020202030204" pitchFamily="34" charset="0"/>
              </a:rPr>
              <a:t>Líquidos  cefalorraquídeo, ascítico, pleural, sinovial, articular, peritoneal, amniótico.</a:t>
            </a:r>
            <a:endParaRPr lang="es-AR" sz="1200" b="1" dirty="0" smtClean="0">
              <a:latin typeface="Arial Narrow" panose="020B0606020202030204" pitchFamily="34" charset="0"/>
            </a:endParaRPr>
          </a:p>
          <a:p>
            <a:pPr lvl="0" rtl="0"/>
            <a:r>
              <a:rPr lang="es-MX" sz="1200" b="1" dirty="0" smtClean="0">
                <a:latin typeface="Arial Narrow" panose="020B0606020202030204" pitchFamily="34" charset="0"/>
              </a:rPr>
              <a:t>Semen , secreciones vaginales, sangre</a:t>
            </a:r>
            <a:endParaRPr lang="es-AR" sz="1200" b="1" dirty="0" smtClean="0">
              <a:latin typeface="Arial Narrow" panose="020B0606020202030204" pitchFamily="34" charset="0"/>
            </a:endParaRPr>
          </a:p>
          <a:p>
            <a:endParaRPr lang="es-AR" dirty="0"/>
          </a:p>
        </p:txBody>
      </p:sp>
      <p:sp>
        <p:nvSpPr>
          <p:cNvPr id="4" name="3 Marcador de número de diapositiva"/>
          <p:cNvSpPr>
            <a:spLocks noGrp="1"/>
          </p:cNvSpPr>
          <p:nvPr>
            <p:ph type="sldNum" sz="quarter" idx="10"/>
          </p:nvPr>
        </p:nvSpPr>
        <p:spPr/>
        <p:txBody>
          <a:bodyPr/>
          <a:lstStyle/>
          <a:p>
            <a:fld id="{D78C40C3-B5CD-4B64-AB82-D1CD73D2C5E0}" type="slidenum">
              <a:rPr lang="es-AR" smtClean="0"/>
              <a:t>21</a:t>
            </a:fld>
            <a:endParaRPr lang="es-AR"/>
          </a:p>
        </p:txBody>
      </p:sp>
    </p:spTree>
    <p:extLst>
      <p:ext uri="{BB962C8B-B14F-4D97-AF65-F5344CB8AC3E}">
        <p14:creationId xmlns:p14="http://schemas.microsoft.com/office/powerpoint/2010/main" val="3616435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a:spLocks noGrp="1"/>
          </p:cNvSpPr>
          <p:nvPr>
            <p:ph type="body" idx="1"/>
          </p:nvPr>
        </p:nvSpPr>
        <p:spPr>
          <a:noFill/>
          <a:ln/>
        </p:spPr>
        <p:txBody>
          <a:bodyPr/>
          <a:lstStyle/>
          <a:p>
            <a:endParaRPr lang="es-AR" smtClean="0">
              <a:latin typeface="Arial" pitchFamily="34" charset="0"/>
            </a:endParaRPr>
          </a:p>
        </p:txBody>
      </p:sp>
      <p:sp>
        <p:nvSpPr>
          <p:cNvPr id="60420" name="3 Marcador de número de diapositiva"/>
          <p:cNvSpPr>
            <a:spLocks noGrp="1"/>
          </p:cNvSpPr>
          <p:nvPr>
            <p:ph type="sldNum" sz="quarter" idx="5"/>
          </p:nvPr>
        </p:nvSpPr>
        <p:spPr>
          <a:noFill/>
        </p:spPr>
        <p:txBody>
          <a:bodyPr/>
          <a:lstStyle/>
          <a:p>
            <a:fld id="{E5589253-3100-4595-AABC-E5956514BB08}" type="slidenum">
              <a:rPr lang="es-ES" smtClean="0">
                <a:latin typeface="Arial" pitchFamily="34" charset="0"/>
              </a:rPr>
              <a:pPr/>
              <a:t>29</a:t>
            </a:fld>
            <a:endParaRPr lang="es-ES" smtClean="0">
              <a:latin typeface="Arial" pitchFamily="34" charset="0"/>
            </a:endParaRPr>
          </a:p>
        </p:txBody>
      </p:sp>
    </p:spTree>
    <p:extLst>
      <p:ext uri="{BB962C8B-B14F-4D97-AF65-F5344CB8AC3E}">
        <p14:creationId xmlns:p14="http://schemas.microsoft.com/office/powerpoint/2010/main" val="1667520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pPr>
              <a:defRPr/>
            </a:pPr>
            <a:fld id="{3E388131-8622-41E8-AE5A-DC2189659832}" type="slidenum">
              <a:rPr lang="es-ES" smtClean="0"/>
              <a:pPr>
                <a:defRPr/>
              </a:pPr>
              <a:t>30</a:t>
            </a:fld>
            <a:endParaRPr lang="es-ES" dirty="0"/>
          </a:p>
        </p:txBody>
      </p:sp>
    </p:spTree>
    <p:extLst>
      <p:ext uri="{BB962C8B-B14F-4D97-AF65-F5344CB8AC3E}">
        <p14:creationId xmlns:p14="http://schemas.microsoft.com/office/powerpoint/2010/main" val="3183418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5133429-CB83-4FF6-9D91-8023052A0EF1}" type="slidenum">
              <a:rPr lang="es-ES" smtClean="0"/>
              <a:t>33</a:t>
            </a:fld>
            <a:endParaRPr lang="es-ES"/>
          </a:p>
        </p:txBody>
      </p:sp>
    </p:spTree>
    <p:extLst>
      <p:ext uri="{BB962C8B-B14F-4D97-AF65-F5344CB8AC3E}">
        <p14:creationId xmlns:p14="http://schemas.microsoft.com/office/powerpoint/2010/main" val="795790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p>
            <a:pPr>
              <a:defRPr/>
            </a:pPr>
            <a:fld id="{1D68CAEA-5A3E-4E4E-95A5-B5A32441B3C6}" type="slidenum">
              <a:rPr lang="es-AR" smtClean="0"/>
              <a:pPr>
                <a:defRPr/>
              </a:pPr>
              <a:t>36</a:t>
            </a:fld>
            <a:endParaRPr lang="es-AR" smtClean="0"/>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AR" altLang="es-ES" smtClean="0"/>
              <a:t>Es importante respetar la secuencia de colocacion del equipo de proteccion personal:</a:t>
            </a:r>
          </a:p>
          <a:p>
            <a:pPr eaLnBrk="1" hangingPunct="1"/>
            <a:r>
              <a:rPr lang="es-ES_tradnl" altLang="es-ES" b="1" smtClean="0"/>
              <a:t>1. Camisolín</a:t>
            </a:r>
          </a:p>
          <a:p>
            <a:pPr eaLnBrk="1" hangingPunct="1"/>
            <a:r>
              <a:rPr lang="es-ES_tradnl" altLang="es-ES" smtClean="0"/>
              <a:t>Cubrir el torso desde el cuello hasta las rodillas, los brazos hasta las muñecas y doblarlo alrededor de la espalda.</a:t>
            </a:r>
          </a:p>
          <a:p>
            <a:pPr eaLnBrk="1" hangingPunct="1"/>
            <a:r>
              <a:rPr lang="es-ES_tradnl" altLang="es-ES" smtClean="0"/>
              <a:t>Atarlo por atrás a la altura del cuello y la cintura.</a:t>
            </a:r>
          </a:p>
          <a:p>
            <a:pPr eaLnBrk="1" hangingPunct="1"/>
            <a:r>
              <a:rPr lang="es-ES_tradnl" altLang="es-ES" b="1" smtClean="0"/>
              <a:t>2. Barbijo</a:t>
            </a:r>
          </a:p>
          <a:p>
            <a:pPr eaLnBrk="1" hangingPunct="1"/>
            <a:r>
              <a:rPr lang="es-ES_tradnl" altLang="es-ES" smtClean="0"/>
              <a:t>Colocar las tiras o banda elástica en la mitad de la cabeza y en el cuello.</a:t>
            </a:r>
          </a:p>
          <a:p>
            <a:pPr eaLnBrk="1" hangingPunct="1"/>
            <a:r>
              <a:rPr lang="es-ES_tradnl" altLang="es-ES" smtClean="0"/>
              <a:t>Ajustar la banda flexible sobre la nariz</a:t>
            </a:r>
          </a:p>
          <a:p>
            <a:pPr eaLnBrk="1" hangingPunct="1"/>
            <a:r>
              <a:rPr lang="es-ES_tradnl" altLang="es-ES" smtClean="0"/>
              <a:t>Acomodarlo en la cara y por debajo del mentón</a:t>
            </a:r>
          </a:p>
          <a:p>
            <a:pPr eaLnBrk="1" hangingPunct="1"/>
            <a:r>
              <a:rPr lang="es-ES_tradnl" altLang="es-ES" smtClean="0"/>
              <a:t>Verificar el ajuste al rostro.</a:t>
            </a:r>
          </a:p>
          <a:p>
            <a:pPr eaLnBrk="1" hangingPunct="1"/>
            <a:endParaRPr lang="es-AR" altLang="es-ES" smtClean="0"/>
          </a:p>
        </p:txBody>
      </p:sp>
    </p:spTree>
    <p:extLst>
      <p:ext uri="{BB962C8B-B14F-4D97-AF65-F5344CB8AC3E}">
        <p14:creationId xmlns:p14="http://schemas.microsoft.com/office/powerpoint/2010/main" val="1368450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p>
            <a:pPr>
              <a:defRPr/>
            </a:pPr>
            <a:fld id="{62DC482A-7B6E-45F8-9EFD-1D263B378B65}" type="slidenum">
              <a:rPr lang="es-AR" smtClean="0"/>
              <a:pPr>
                <a:defRPr/>
              </a:pPr>
              <a:t>37</a:t>
            </a:fld>
            <a:endParaRPr lang="es-AR" smtClean="0"/>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b="1" smtClean="0"/>
              <a:t>3. Protección ocular</a:t>
            </a:r>
          </a:p>
          <a:p>
            <a:pPr eaLnBrk="1" hangingPunct="1"/>
            <a:r>
              <a:rPr lang="es-ES_tradnl" altLang="es-ES" smtClean="0"/>
              <a:t>Colocarla sobre la cara y ajustar</a:t>
            </a:r>
          </a:p>
          <a:p>
            <a:pPr eaLnBrk="1" hangingPunct="1"/>
            <a:r>
              <a:rPr lang="es-ES_tradnl" altLang="es-ES" b="1" smtClean="0"/>
              <a:t>. Guantes</a:t>
            </a:r>
          </a:p>
          <a:p>
            <a:pPr eaLnBrk="1" hangingPunct="1"/>
            <a:r>
              <a:rPr lang="es-ES_tradnl" altLang="es-ES" smtClean="0"/>
              <a:t>Extenderlos para que cubran el puño del camisolín</a:t>
            </a:r>
          </a:p>
          <a:p>
            <a:pPr eaLnBrk="1" hangingPunct="1"/>
            <a:r>
              <a:rPr lang="es-AR" altLang="es-ES" smtClean="0"/>
              <a:t>Es importante:</a:t>
            </a:r>
          </a:p>
          <a:p>
            <a:pPr eaLnBrk="1" hangingPunct="1"/>
            <a:r>
              <a:rPr lang="es-ES_tradnl" altLang="es-ES" smtClean="0">
                <a:solidFill>
                  <a:schemeClr val="bg1"/>
                </a:solidFill>
              </a:rPr>
              <a:t>Mantener las manos alejadas del rostro</a:t>
            </a:r>
          </a:p>
          <a:p>
            <a:pPr eaLnBrk="1" hangingPunct="1"/>
            <a:r>
              <a:rPr lang="es-ES_tradnl" altLang="es-ES" smtClean="0">
                <a:solidFill>
                  <a:schemeClr val="bg1"/>
                </a:solidFill>
              </a:rPr>
              <a:t>Limitar el contacto con superficies</a:t>
            </a:r>
          </a:p>
          <a:p>
            <a:pPr eaLnBrk="1" hangingPunct="1"/>
            <a:r>
              <a:rPr lang="es-ES_tradnl" altLang="es-ES" smtClean="0">
                <a:solidFill>
                  <a:schemeClr val="bg1"/>
                </a:solidFill>
              </a:rPr>
              <a:t>Cambiar los guantes si se rompen o se encuentran groseramente contaminados</a:t>
            </a:r>
          </a:p>
          <a:p>
            <a:pPr eaLnBrk="1" hangingPunct="1"/>
            <a:r>
              <a:rPr lang="es-ES_tradnl" altLang="es-ES" smtClean="0">
                <a:solidFill>
                  <a:schemeClr val="bg1"/>
                </a:solidFill>
              </a:rPr>
              <a:t>No olvide lavarse las manos</a:t>
            </a:r>
          </a:p>
          <a:p>
            <a:pPr eaLnBrk="1" hangingPunct="1"/>
            <a:endParaRPr lang="es-AR" altLang="es-ES" smtClean="0"/>
          </a:p>
        </p:txBody>
      </p:sp>
    </p:spTree>
    <p:extLst>
      <p:ext uri="{BB962C8B-B14F-4D97-AF65-F5344CB8AC3E}">
        <p14:creationId xmlns:p14="http://schemas.microsoft.com/office/powerpoint/2010/main" val="875316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p>
            <a:pPr>
              <a:defRPr/>
            </a:pPr>
            <a:fld id="{83D4E3D6-E613-4753-90C5-D9D800CF9639}" type="slidenum">
              <a:rPr lang="es-AR" smtClean="0"/>
              <a:pPr>
                <a:defRPr/>
              </a:pPr>
              <a:t>38</a:t>
            </a:fld>
            <a:endParaRPr lang="es-AR" smtClean="0"/>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AR" altLang="es-ES" smtClean="0"/>
              <a:t>Para quitarse el equipo de proteccion personal:</a:t>
            </a:r>
          </a:p>
          <a:p>
            <a:pPr eaLnBrk="1" hangingPunct="1"/>
            <a:r>
              <a:rPr lang="es-ES_tradnl" altLang="es-ES" b="1" smtClean="0"/>
              <a:t>1. Guantes</a:t>
            </a:r>
          </a:p>
          <a:p>
            <a:pPr eaLnBrk="1" hangingPunct="1"/>
            <a:r>
              <a:rPr lang="es-ES_tradnl" altLang="es-ES" smtClean="0"/>
              <a:t>El exterior se encuentra contaminado</a:t>
            </a:r>
          </a:p>
          <a:p>
            <a:pPr eaLnBrk="1" hangingPunct="1"/>
            <a:r>
              <a:rPr lang="es-ES_tradnl" altLang="es-ES" smtClean="0"/>
              <a:t>Tomar la parte exterior del guante con la mano opuesta y quitelo</a:t>
            </a:r>
          </a:p>
          <a:p>
            <a:pPr eaLnBrk="1" hangingPunct="1"/>
            <a:r>
              <a:rPr lang="es-ES_tradnl" altLang="es-ES" smtClean="0"/>
              <a:t>Sostener el guante que se quitó con la mano enguantada</a:t>
            </a:r>
          </a:p>
          <a:p>
            <a:pPr eaLnBrk="1" hangingPunct="1"/>
            <a:r>
              <a:rPr lang="es-ES_tradnl" altLang="es-ES" smtClean="0"/>
              <a:t>Deslizar los dedos de la mano sin guante por debajo del otro guante que no se ha quitado aun, a la altura de la muñeca</a:t>
            </a:r>
          </a:p>
          <a:p>
            <a:pPr eaLnBrk="1" hangingPunct="1"/>
            <a:r>
              <a:rPr lang="es-ES_tradnl" altLang="es-ES" smtClean="0"/>
              <a:t>Quitarlo de manera que quede cubriendo el otro guante</a:t>
            </a:r>
          </a:p>
          <a:p>
            <a:pPr eaLnBrk="1" hangingPunct="1"/>
            <a:r>
              <a:rPr lang="es-ES_tradnl" altLang="es-ES" smtClean="0"/>
              <a:t>Desecharlos</a:t>
            </a:r>
          </a:p>
          <a:p>
            <a:pPr eaLnBrk="1" hangingPunct="1"/>
            <a:r>
              <a:rPr lang="es-ES_tradnl" altLang="es-ES" b="1" smtClean="0"/>
              <a:t>2. Protección ocular</a:t>
            </a:r>
          </a:p>
          <a:p>
            <a:pPr eaLnBrk="1" hangingPunct="1"/>
            <a:r>
              <a:rPr lang="es-ES_tradnl" altLang="es-ES" smtClean="0"/>
              <a:t>El exterior se encuentra contaminado</a:t>
            </a:r>
          </a:p>
          <a:p>
            <a:pPr eaLnBrk="1" hangingPunct="1"/>
            <a:r>
              <a:rPr lang="es-ES_tradnl" altLang="es-ES" smtClean="0"/>
              <a:t>Tomarlas de los laterales que apoyan sobre las orejas</a:t>
            </a:r>
          </a:p>
          <a:p>
            <a:pPr eaLnBrk="1" hangingPunct="1"/>
            <a:r>
              <a:rPr lang="es-ES_tradnl" altLang="es-ES" smtClean="0"/>
              <a:t>Colocarlas en el recipiente o sector de reprocesamiento. Si son descartables, descartar</a:t>
            </a:r>
          </a:p>
          <a:p>
            <a:pPr eaLnBrk="1" hangingPunct="1"/>
            <a:endParaRPr lang="es-ES_tradnl" altLang="es-ES" smtClean="0"/>
          </a:p>
          <a:p>
            <a:pPr eaLnBrk="1" hangingPunct="1"/>
            <a:endParaRPr lang="es-AR" altLang="es-ES" smtClean="0"/>
          </a:p>
        </p:txBody>
      </p:sp>
    </p:spTree>
    <p:extLst>
      <p:ext uri="{BB962C8B-B14F-4D97-AF65-F5344CB8AC3E}">
        <p14:creationId xmlns:p14="http://schemas.microsoft.com/office/powerpoint/2010/main" val="3912657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p>
            <a:pPr>
              <a:defRPr/>
            </a:pPr>
            <a:fld id="{48BED009-4378-4F80-9665-564174967D1F}" type="slidenum">
              <a:rPr lang="es-AR" smtClean="0"/>
              <a:pPr>
                <a:defRPr/>
              </a:pPr>
              <a:t>39</a:t>
            </a:fld>
            <a:endParaRPr lang="es-AR" smtClean="0"/>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b="1" smtClean="0"/>
              <a:t>3. Camisolín</a:t>
            </a:r>
          </a:p>
          <a:p>
            <a:pPr eaLnBrk="1" hangingPunct="1"/>
            <a:r>
              <a:rPr lang="es-ES_tradnl" altLang="es-ES" smtClean="0"/>
              <a:t>El frente y las mangas están contaminadas</a:t>
            </a:r>
          </a:p>
          <a:p>
            <a:pPr eaLnBrk="1" hangingPunct="1"/>
            <a:r>
              <a:rPr lang="es-ES_tradnl" altLang="es-ES" smtClean="0"/>
              <a:t>Desatar las tiras</a:t>
            </a:r>
          </a:p>
          <a:p>
            <a:pPr eaLnBrk="1" hangingPunct="1"/>
            <a:r>
              <a:rPr lang="es-ES_tradnl" altLang="es-ES" smtClean="0"/>
              <a:t>Tocando solo el interior, pasarlo por encima del cuello y de los hombros</a:t>
            </a:r>
          </a:p>
          <a:p>
            <a:pPr eaLnBrk="1" hangingPunct="1"/>
            <a:r>
              <a:rPr lang="es-ES_tradnl" altLang="es-ES" smtClean="0"/>
              <a:t>Darlo vuelta de forma tal que el interior quede hacia el exterior</a:t>
            </a:r>
          </a:p>
          <a:p>
            <a:pPr eaLnBrk="1" hangingPunct="1"/>
            <a:r>
              <a:rPr lang="es-ES_tradnl" altLang="es-ES" smtClean="0"/>
              <a:t>Doblarlo, enrollarlo y descartarlo</a:t>
            </a:r>
          </a:p>
          <a:p>
            <a:pPr eaLnBrk="1" hangingPunct="1"/>
            <a:r>
              <a:rPr lang="es-AR" altLang="es-ES" b="1" smtClean="0"/>
              <a:t>4. Barbijo</a:t>
            </a:r>
          </a:p>
          <a:p>
            <a:pPr eaLnBrk="1" hangingPunct="1"/>
            <a:r>
              <a:rPr lang="es-AR" altLang="es-ES" smtClean="0"/>
              <a:t>El frente esta contaminado, no tocarlo</a:t>
            </a:r>
          </a:p>
          <a:p>
            <a:pPr eaLnBrk="1" hangingPunct="1"/>
            <a:r>
              <a:rPr lang="es-AR" altLang="es-ES" smtClean="0"/>
              <a:t>Sacar primero la tira o banda elástica que esta sobre el cuello y luego la superior</a:t>
            </a:r>
          </a:p>
          <a:p>
            <a:pPr eaLnBrk="1" hangingPunct="1"/>
            <a:r>
              <a:rPr lang="es-AR" altLang="es-ES" smtClean="0"/>
              <a:t>Quitarlo sujetándolo por las tiras o banda elástica</a:t>
            </a:r>
          </a:p>
          <a:p>
            <a:pPr eaLnBrk="1" hangingPunct="1"/>
            <a:r>
              <a:rPr lang="es-AR" altLang="es-ES" smtClean="0"/>
              <a:t>Desecharlo</a:t>
            </a:r>
          </a:p>
          <a:p>
            <a:pPr eaLnBrk="1" hangingPunct="1"/>
            <a:endParaRPr lang="es-AR" altLang="es-ES" smtClean="0"/>
          </a:p>
        </p:txBody>
      </p:sp>
    </p:spTree>
    <p:extLst>
      <p:ext uri="{BB962C8B-B14F-4D97-AF65-F5344CB8AC3E}">
        <p14:creationId xmlns:p14="http://schemas.microsoft.com/office/powerpoint/2010/main" val="334479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5133429-CB83-4FF6-9D91-8023052A0EF1}" type="slidenum">
              <a:rPr lang="es-ES" smtClean="0"/>
              <a:t>40</a:t>
            </a:fld>
            <a:endParaRPr lang="es-ES"/>
          </a:p>
        </p:txBody>
      </p:sp>
    </p:spTree>
    <p:extLst>
      <p:ext uri="{BB962C8B-B14F-4D97-AF65-F5344CB8AC3E}">
        <p14:creationId xmlns:p14="http://schemas.microsoft.com/office/powerpoint/2010/main" val="4149026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a:ln/>
        </p:spPr>
      </p:sp>
      <p:sp>
        <p:nvSpPr>
          <p:cNvPr id="140291" name="2 Marcador de notas"/>
          <p:cNvSpPr>
            <a:spLocks noGrp="1"/>
          </p:cNvSpPr>
          <p:nvPr>
            <p:ph type="body" idx="1"/>
          </p:nvPr>
        </p:nvSpPr>
        <p:spPr>
          <a:noFill/>
          <a:ln/>
        </p:spPr>
        <p:txBody>
          <a:bodyPr/>
          <a:lstStyle/>
          <a:p>
            <a:endParaRPr lang="es-AR" smtClean="0">
              <a:latin typeface="Arial" pitchFamily="34" charset="0"/>
            </a:endParaRPr>
          </a:p>
        </p:txBody>
      </p:sp>
      <p:sp>
        <p:nvSpPr>
          <p:cNvPr id="140292" name="3 Marcador de número de diapositiva"/>
          <p:cNvSpPr>
            <a:spLocks noGrp="1"/>
          </p:cNvSpPr>
          <p:nvPr>
            <p:ph type="sldNum" sz="quarter" idx="5"/>
          </p:nvPr>
        </p:nvSpPr>
        <p:spPr>
          <a:noFill/>
        </p:spPr>
        <p:txBody>
          <a:bodyPr/>
          <a:lstStyle/>
          <a:p>
            <a:fld id="{40DECF70-CA55-40A6-B590-63E44513D5E5}" type="slidenum">
              <a:rPr lang="es-ES" smtClean="0">
                <a:latin typeface="Arial" pitchFamily="34" charset="0"/>
              </a:rPr>
              <a:pPr/>
              <a:t>42</a:t>
            </a:fld>
            <a:endParaRPr lang="es-ES" smtClean="0">
              <a:latin typeface="Arial" pitchFamily="34" charset="0"/>
            </a:endParaRPr>
          </a:p>
        </p:txBody>
      </p:sp>
    </p:spTree>
    <p:extLst>
      <p:ext uri="{BB962C8B-B14F-4D97-AF65-F5344CB8AC3E}">
        <p14:creationId xmlns:p14="http://schemas.microsoft.com/office/powerpoint/2010/main" val="2723084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a:ln/>
        </p:spPr>
      </p:sp>
      <p:sp>
        <p:nvSpPr>
          <p:cNvPr id="137219" name="2 Marcador de notas"/>
          <p:cNvSpPr>
            <a:spLocks noGrp="1"/>
          </p:cNvSpPr>
          <p:nvPr>
            <p:ph type="body" idx="1"/>
          </p:nvPr>
        </p:nvSpPr>
        <p:spPr>
          <a:noFill/>
          <a:ln/>
        </p:spPr>
        <p:txBody>
          <a:bodyPr/>
          <a:lstStyle/>
          <a:p>
            <a:endParaRPr lang="es-AR" smtClean="0">
              <a:latin typeface="Arial" pitchFamily="34" charset="0"/>
            </a:endParaRPr>
          </a:p>
        </p:txBody>
      </p:sp>
      <p:sp>
        <p:nvSpPr>
          <p:cNvPr id="137220" name="3 Marcador de número de diapositiva"/>
          <p:cNvSpPr>
            <a:spLocks noGrp="1"/>
          </p:cNvSpPr>
          <p:nvPr>
            <p:ph type="sldNum" sz="quarter" idx="5"/>
          </p:nvPr>
        </p:nvSpPr>
        <p:spPr>
          <a:noFill/>
        </p:spPr>
        <p:txBody>
          <a:bodyPr/>
          <a:lstStyle/>
          <a:p>
            <a:fld id="{7FAA669E-B44E-4E94-B712-8DC17165924D}" type="slidenum">
              <a:rPr lang="es-ES" smtClean="0">
                <a:latin typeface="Arial" pitchFamily="34" charset="0"/>
              </a:rPr>
              <a:pPr/>
              <a:t>43</a:t>
            </a:fld>
            <a:endParaRPr lang="es-ES" smtClean="0">
              <a:latin typeface="Arial" pitchFamily="34" charset="0"/>
            </a:endParaRPr>
          </a:p>
        </p:txBody>
      </p:sp>
    </p:spTree>
    <p:extLst>
      <p:ext uri="{BB962C8B-B14F-4D97-AF65-F5344CB8AC3E}">
        <p14:creationId xmlns:p14="http://schemas.microsoft.com/office/powerpoint/2010/main" val="2239695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498834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2354831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3363095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2747369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414195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829351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355172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105115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3996015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2981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68FD4E6-7D1E-4824-9E38-846620A6F7A6}" type="datetimeFigureOut">
              <a:rPr lang="es-AR" smtClean="0"/>
              <a:t>23/04/2019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45235792-AA38-46F0-8186-62528D8A2D70}" type="slidenum">
              <a:rPr lang="es-AR" smtClean="0"/>
              <a:t>‹Nº›</a:t>
            </a:fld>
            <a:endParaRPr lang="es-AR"/>
          </a:p>
        </p:txBody>
      </p:sp>
    </p:spTree>
    <p:extLst>
      <p:ext uri="{BB962C8B-B14F-4D97-AF65-F5344CB8AC3E}">
        <p14:creationId xmlns:p14="http://schemas.microsoft.com/office/powerpoint/2010/main" val="3558030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8FD4E6-7D1E-4824-9E38-846620A6F7A6}" type="datetimeFigureOut">
              <a:rPr lang="es-AR" smtClean="0"/>
              <a:t>23/04/2019</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235792-AA38-46F0-8186-62528D8A2D70}" type="slidenum">
              <a:rPr lang="es-AR" smtClean="0"/>
              <a:t>‹Nº›</a:t>
            </a:fld>
            <a:endParaRPr lang="es-AR"/>
          </a:p>
        </p:txBody>
      </p:sp>
    </p:spTree>
    <p:extLst>
      <p:ext uri="{BB962C8B-B14F-4D97-AF65-F5344CB8AC3E}">
        <p14:creationId xmlns:p14="http://schemas.microsoft.com/office/powerpoint/2010/main" val="1765365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4.wdp"/><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Layout" Target="../diagrams/layout2.xml"/><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27.png"/><Relationship Id="rId5" Type="http://schemas.openxmlformats.org/officeDocument/2006/relationships/diagramColors" Target="../diagrams/colors2.xml"/><Relationship Id="rId10" Type="http://schemas.openxmlformats.org/officeDocument/2006/relationships/image" Target="../media/image23.png"/><Relationship Id="rId4" Type="http://schemas.openxmlformats.org/officeDocument/2006/relationships/diagramQuickStyle" Target="../diagrams/quickStyle2.xml"/><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8.wdp"/><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microsoft.com/office/2007/relationships/hdphoto" Target="../media/hdphoto7.wdp"/><Relationship Id="rId5" Type="http://schemas.openxmlformats.org/officeDocument/2006/relationships/diagramQuickStyle" Target="../diagrams/quickStyle4.xml"/><Relationship Id="rId10" Type="http://schemas.openxmlformats.org/officeDocument/2006/relationships/image" Target="../media/image31.jpeg"/><Relationship Id="rId4" Type="http://schemas.openxmlformats.org/officeDocument/2006/relationships/diagramLayout" Target="../diagrams/layout4.xml"/><Relationship Id="rId9" Type="http://schemas.microsoft.com/office/2007/relationships/hdphoto" Target="../media/hdphoto6.wdp"/></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38.jpeg"/><Relationship Id="rId4" Type="http://schemas.openxmlformats.org/officeDocument/2006/relationships/diagramLayout" Target="../diagrams/layout5.xml"/><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4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microsoft.com/office/2007/relationships/hdphoto" Target="../media/hdphoto9.wdp"/></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0.wdp"/></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46.jpeg"/><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43.jpeg"/><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7.jpeg"/></Relationships>
</file>

<file path=ppt/slides/_rels/slide3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1052736"/>
            <a:ext cx="7772400" cy="2088232"/>
          </a:xfrm>
          <a:solidFill>
            <a:schemeClr val="tx2"/>
          </a:solidFill>
        </p:spPr>
        <p:txBody>
          <a:bodyPr>
            <a:normAutofit/>
          </a:bodyPr>
          <a:lstStyle/>
          <a:p>
            <a:r>
              <a:rPr lang="es-AR" sz="4000" dirty="0" smtClean="0">
                <a:solidFill>
                  <a:schemeClr val="bg1"/>
                </a:solidFill>
                <a:latin typeface="Arial Narrow" panose="020B0606020202030204" pitchFamily="34" charset="0"/>
              </a:rPr>
              <a:t>Seminario 2</a:t>
            </a:r>
            <a:br>
              <a:rPr lang="es-AR" sz="4000" dirty="0" smtClean="0">
                <a:solidFill>
                  <a:schemeClr val="bg1"/>
                </a:solidFill>
                <a:latin typeface="Arial Narrow" panose="020B0606020202030204" pitchFamily="34" charset="0"/>
              </a:rPr>
            </a:br>
            <a:r>
              <a:rPr lang="es-AR" sz="3200" dirty="0" smtClean="0">
                <a:solidFill>
                  <a:schemeClr val="bg1"/>
                </a:solidFill>
                <a:latin typeface="Arial Narrow" panose="020B0606020202030204" pitchFamily="34" charset="0"/>
              </a:rPr>
              <a:t>Epidemiología de las enfermedades infecciosas                   y medidas de Bioseguridad</a:t>
            </a:r>
            <a:endParaRPr lang="es-AR" sz="3600" dirty="0">
              <a:solidFill>
                <a:schemeClr val="bg1"/>
              </a:solidFill>
              <a:latin typeface="Arial Narrow" panose="020B0606020202030204" pitchFamily="34" charset="0"/>
            </a:endParaRPr>
          </a:p>
        </p:txBody>
      </p:sp>
      <p:sp>
        <p:nvSpPr>
          <p:cNvPr id="3" name="2 Subtítulo"/>
          <p:cNvSpPr>
            <a:spLocks noGrp="1"/>
          </p:cNvSpPr>
          <p:nvPr>
            <p:ph type="subTitle" idx="1"/>
          </p:nvPr>
        </p:nvSpPr>
        <p:spPr>
          <a:xfrm>
            <a:off x="1475656" y="4689139"/>
            <a:ext cx="3528392" cy="1272947"/>
          </a:xfrm>
          <a:noFill/>
        </p:spPr>
        <p:txBody>
          <a:bodyPr>
            <a:noAutofit/>
          </a:bodyPr>
          <a:lstStyle/>
          <a:p>
            <a:r>
              <a:rPr lang="es-AR" sz="2400" dirty="0" smtClean="0">
                <a:solidFill>
                  <a:schemeClr val="tx1"/>
                </a:solidFill>
                <a:latin typeface="Arial Narrow" panose="020B0606020202030204" pitchFamily="34" charset="0"/>
              </a:rPr>
              <a:t>Dr. Milton Decima</a:t>
            </a:r>
          </a:p>
          <a:p>
            <a:r>
              <a:rPr lang="es-AR" sz="1800" dirty="0" smtClean="0">
                <a:solidFill>
                  <a:schemeClr val="tx1"/>
                </a:solidFill>
                <a:latin typeface="Arial Narrow" panose="020B0606020202030204" pitchFamily="34" charset="0"/>
              </a:rPr>
              <a:t>Profesor adjunto</a:t>
            </a:r>
          </a:p>
          <a:p>
            <a:r>
              <a:rPr lang="es-AR" sz="1800" dirty="0" smtClean="0">
                <a:solidFill>
                  <a:schemeClr val="tx1"/>
                </a:solidFill>
                <a:latin typeface="Arial Narrow" panose="020B0606020202030204" pitchFamily="34" charset="0"/>
              </a:rPr>
              <a:t>Hospital Señor del Milagro </a:t>
            </a:r>
          </a:p>
          <a:p>
            <a:r>
              <a:rPr lang="es-AR" sz="1800" dirty="0" smtClean="0">
                <a:solidFill>
                  <a:schemeClr val="tx1"/>
                </a:solidFill>
                <a:latin typeface="Arial Narrow" panose="020B0606020202030204" pitchFamily="34" charset="0"/>
              </a:rPr>
              <a:t>Salta 2019</a:t>
            </a:r>
            <a:endParaRPr lang="es-AR" sz="2400" dirty="0">
              <a:solidFill>
                <a:schemeClr val="tx1"/>
              </a:solidFill>
              <a:latin typeface="Arial Narrow" panose="020B0606020202030204" pitchFamily="34" charset="0"/>
            </a:endParaRPr>
          </a:p>
        </p:txBody>
      </p:sp>
      <p:pic>
        <p:nvPicPr>
          <p:cNvPr id="3074" name="Picture 2" descr="Resultado de imagen para bioseguridad"/>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val="0"/>
              </a:ext>
            </a:extLst>
          </a:blip>
          <a:srcRect l="18104" t="38329" r="19833"/>
          <a:stretch/>
        </p:blipFill>
        <p:spPr bwMode="auto">
          <a:xfrm>
            <a:off x="5292080" y="4293096"/>
            <a:ext cx="2232248" cy="1915653"/>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899592" y="3244334"/>
            <a:ext cx="7704856" cy="830997"/>
          </a:xfrm>
          <a:prstGeom prst="rect">
            <a:avLst/>
          </a:prstGeom>
          <a:solidFill>
            <a:schemeClr val="accent5">
              <a:lumMod val="20000"/>
              <a:lumOff val="80000"/>
            </a:schemeClr>
          </a:solidFill>
        </p:spPr>
        <p:txBody>
          <a:bodyPr wrap="square">
            <a:spAutoFit/>
          </a:bodyPr>
          <a:lstStyle/>
          <a:p>
            <a:pPr algn="ctr"/>
            <a:r>
              <a:rPr lang="es-AR" sz="2400" dirty="0">
                <a:latin typeface="Arial Narrow" panose="020B0606020202030204" pitchFamily="34" charset="0"/>
              </a:rPr>
              <a:t>Cátedra de Enfermedades </a:t>
            </a:r>
            <a:r>
              <a:rPr lang="es-AR" sz="2400" dirty="0" smtClean="0">
                <a:latin typeface="Arial Narrow" panose="020B0606020202030204" pitchFamily="34" charset="0"/>
              </a:rPr>
              <a:t>infecciosas UNT</a:t>
            </a:r>
          </a:p>
          <a:p>
            <a:pPr algn="ctr"/>
            <a:r>
              <a:rPr lang="es-AR" sz="2400" dirty="0" smtClean="0">
                <a:latin typeface="Arial Narrow" panose="020B0606020202030204" pitchFamily="34" charset="0"/>
              </a:rPr>
              <a:t>Sede Salta UNSa</a:t>
            </a:r>
            <a:endParaRPr lang="es-AR" sz="2400" dirty="0">
              <a:latin typeface="Arial Narrow" panose="020B0606020202030204" pitchFamily="34" charset="0"/>
            </a:endParaRPr>
          </a:p>
        </p:txBody>
      </p:sp>
    </p:spTree>
    <p:extLst>
      <p:ext uri="{BB962C8B-B14F-4D97-AF65-F5344CB8AC3E}">
        <p14:creationId xmlns:p14="http://schemas.microsoft.com/office/powerpoint/2010/main" val="23409506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1600201"/>
            <a:ext cx="7344816" cy="3196950"/>
          </a:xfrm>
        </p:spPr>
        <p:txBody>
          <a:bodyPr>
            <a:normAutofit fontScale="92500" lnSpcReduction="20000"/>
          </a:bodyPr>
          <a:lstStyle/>
          <a:p>
            <a:pPr marL="0" indent="0" algn="just">
              <a:lnSpc>
                <a:spcPct val="110000"/>
              </a:lnSpc>
              <a:buNone/>
            </a:pPr>
            <a:r>
              <a:rPr lang="es-AR" sz="3000" b="1" dirty="0" smtClean="0">
                <a:solidFill>
                  <a:schemeClr val="accent4">
                    <a:lumMod val="75000"/>
                  </a:schemeClr>
                </a:solidFill>
                <a:latin typeface="Arial Narrow" panose="020B0606020202030204" pitchFamily="34" charset="0"/>
              </a:rPr>
              <a:t>Concepto</a:t>
            </a:r>
            <a:endParaRPr lang="es-AR" sz="3000" dirty="0" smtClean="0">
              <a:latin typeface="Arial Narrow" panose="020B0606020202030204" pitchFamily="34" charset="0"/>
            </a:endParaRPr>
          </a:p>
          <a:p>
            <a:pPr marL="0" indent="0" algn="just">
              <a:lnSpc>
                <a:spcPct val="110000"/>
              </a:lnSpc>
              <a:buNone/>
            </a:pPr>
            <a:r>
              <a:rPr lang="es-AR" sz="2600" dirty="0" smtClean="0">
                <a:latin typeface="Arial Narrow" panose="020B0606020202030204" pitchFamily="34" charset="0"/>
              </a:rPr>
              <a:t>Estudio </a:t>
            </a:r>
            <a:r>
              <a:rPr lang="es-AR" sz="2600" dirty="0">
                <a:latin typeface="Arial Narrow" panose="020B0606020202030204" pitchFamily="34" charset="0"/>
              </a:rPr>
              <a:t>de la frecuencia y distribución de los </a:t>
            </a:r>
            <a:r>
              <a:rPr lang="es-AR" sz="2600" dirty="0">
                <a:solidFill>
                  <a:schemeClr val="accent4">
                    <a:lumMod val="75000"/>
                  </a:schemeClr>
                </a:solidFill>
                <a:latin typeface="Arial Narrow" panose="020B0606020202030204" pitchFamily="34" charset="0"/>
              </a:rPr>
              <a:t>eventos de salud </a:t>
            </a:r>
            <a:r>
              <a:rPr lang="es-AR" sz="2600" dirty="0" smtClean="0">
                <a:latin typeface="Arial Narrow" panose="020B0606020202030204" pitchFamily="34" charset="0"/>
              </a:rPr>
              <a:t>y de </a:t>
            </a:r>
            <a:r>
              <a:rPr lang="es-AR" sz="2600" dirty="0">
                <a:latin typeface="Arial Narrow" panose="020B0606020202030204" pitchFamily="34" charset="0"/>
              </a:rPr>
              <a:t>sus </a:t>
            </a:r>
            <a:r>
              <a:rPr lang="es-AR" sz="2600" dirty="0">
                <a:solidFill>
                  <a:schemeClr val="accent4">
                    <a:lumMod val="75000"/>
                  </a:schemeClr>
                </a:solidFill>
                <a:latin typeface="Arial Narrow" panose="020B0606020202030204" pitchFamily="34" charset="0"/>
              </a:rPr>
              <a:t>determinantes</a:t>
            </a:r>
            <a:r>
              <a:rPr lang="es-AR" sz="2600" dirty="0">
                <a:latin typeface="Arial Narrow" panose="020B0606020202030204" pitchFamily="34" charset="0"/>
              </a:rPr>
              <a:t> en las poblaciones humanas, y la aplicación de este estudio </a:t>
            </a:r>
            <a:r>
              <a:rPr lang="es-AR" sz="2600" dirty="0" smtClean="0">
                <a:latin typeface="Arial Narrow" panose="020B0606020202030204" pitchFamily="34" charset="0"/>
              </a:rPr>
              <a:t>en la </a:t>
            </a:r>
            <a:r>
              <a:rPr lang="es-AR" sz="2600" dirty="0">
                <a:solidFill>
                  <a:schemeClr val="accent4">
                    <a:lumMod val="75000"/>
                  </a:schemeClr>
                </a:solidFill>
                <a:latin typeface="Arial Narrow" panose="020B0606020202030204" pitchFamily="34" charset="0"/>
              </a:rPr>
              <a:t>prevención y control </a:t>
            </a:r>
            <a:r>
              <a:rPr lang="es-AR" sz="2600" dirty="0">
                <a:latin typeface="Arial Narrow" panose="020B0606020202030204" pitchFamily="34" charset="0"/>
              </a:rPr>
              <a:t>de los problemas de salud</a:t>
            </a:r>
            <a:r>
              <a:rPr lang="es-AR" sz="2600" dirty="0" smtClean="0">
                <a:latin typeface="Arial Narrow" panose="020B0606020202030204" pitchFamily="34" charset="0"/>
              </a:rPr>
              <a:t>.</a:t>
            </a:r>
          </a:p>
          <a:p>
            <a:pPr lvl="2" algn="just">
              <a:lnSpc>
                <a:spcPct val="110000"/>
              </a:lnSpc>
              <a:buClr>
                <a:schemeClr val="accent4">
                  <a:lumMod val="75000"/>
                </a:schemeClr>
              </a:buClr>
              <a:buFont typeface="Wingdings" panose="05000000000000000000" pitchFamily="2" charset="2"/>
              <a:buChar char="ü"/>
            </a:pPr>
            <a:r>
              <a:rPr lang="es-AR" sz="2600" dirty="0" smtClean="0">
                <a:latin typeface="Arial Narrow" panose="020B0606020202030204" pitchFamily="34" charset="0"/>
              </a:rPr>
              <a:t>Tiempo</a:t>
            </a:r>
          </a:p>
          <a:p>
            <a:pPr lvl="2" algn="just">
              <a:lnSpc>
                <a:spcPct val="110000"/>
              </a:lnSpc>
              <a:buClr>
                <a:schemeClr val="accent4">
                  <a:lumMod val="75000"/>
                </a:schemeClr>
              </a:buClr>
              <a:buFont typeface="Wingdings" panose="05000000000000000000" pitchFamily="2" charset="2"/>
              <a:buChar char="ü"/>
            </a:pPr>
            <a:r>
              <a:rPr lang="es-AR" sz="2600" dirty="0" smtClean="0">
                <a:latin typeface="Arial Narrow" panose="020B0606020202030204" pitchFamily="34" charset="0"/>
              </a:rPr>
              <a:t>Lugar</a:t>
            </a:r>
          </a:p>
          <a:p>
            <a:pPr lvl="2" algn="just">
              <a:lnSpc>
                <a:spcPct val="110000"/>
              </a:lnSpc>
              <a:buClr>
                <a:schemeClr val="accent4">
                  <a:lumMod val="75000"/>
                </a:schemeClr>
              </a:buClr>
              <a:buFont typeface="Wingdings" panose="05000000000000000000" pitchFamily="2" charset="2"/>
              <a:buChar char="ü"/>
            </a:pPr>
            <a:r>
              <a:rPr lang="es-AR" sz="2600" dirty="0" smtClean="0">
                <a:latin typeface="Arial Narrow" panose="020B0606020202030204" pitchFamily="34" charset="0"/>
              </a:rPr>
              <a:t>Persona</a:t>
            </a:r>
            <a:endParaRPr lang="es-AR" sz="2600"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Epidemiología</a:t>
            </a:r>
            <a:endParaRPr lang="es-AR" sz="3200" b="1" dirty="0">
              <a:solidFill>
                <a:schemeClr val="bg1"/>
              </a:solidFill>
              <a:latin typeface="Arial Narrow" panose="020B0606020202030204" pitchFamily="34" charset="0"/>
            </a:endParaRPr>
          </a:p>
        </p:txBody>
      </p:sp>
      <p:sp>
        <p:nvSpPr>
          <p:cNvPr id="5" name="2 Marcador de contenido"/>
          <p:cNvSpPr txBox="1">
            <a:spLocks/>
          </p:cNvSpPr>
          <p:nvPr/>
        </p:nvSpPr>
        <p:spPr>
          <a:xfrm>
            <a:off x="609600" y="4797151"/>
            <a:ext cx="8229600" cy="18670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s-AR" sz="2800" dirty="0">
              <a:latin typeface="Arial Narrow" panose="020B0606020202030204"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128147494"/>
              </p:ext>
            </p:extLst>
          </p:nvPr>
        </p:nvGraphicFramePr>
        <p:xfrm>
          <a:off x="963161" y="4941168"/>
          <a:ext cx="7217677" cy="1112520"/>
        </p:xfrm>
        <a:graphic>
          <a:graphicData uri="http://schemas.openxmlformats.org/drawingml/2006/table">
            <a:tbl>
              <a:tblPr firstRow="1" bandRow="1">
                <a:tableStyleId>{00A15C55-8517-42AA-B614-E9B94910E393}</a:tableStyleId>
              </a:tblPr>
              <a:tblGrid>
                <a:gridCol w="3096344"/>
                <a:gridCol w="2004906"/>
                <a:gridCol w="2116427"/>
              </a:tblGrid>
              <a:tr h="370840">
                <a:tc>
                  <a:txBody>
                    <a:bodyPr/>
                    <a:lstStyle/>
                    <a:p>
                      <a:pPr algn="ctr"/>
                      <a:r>
                        <a:rPr lang="es-AR" b="1" dirty="0" smtClean="0">
                          <a:latin typeface="Arial Narrow" panose="020B0606020202030204" pitchFamily="34" charset="0"/>
                        </a:rPr>
                        <a:t> Eventos de salud</a:t>
                      </a:r>
                      <a:endParaRPr lang="es-AR" b="1" dirty="0">
                        <a:latin typeface="Arial Narrow" panose="020B0606020202030204" pitchFamily="34" charset="0"/>
                      </a:endParaRPr>
                    </a:p>
                  </a:txBody>
                  <a:tcPr/>
                </a:tc>
                <a:tc>
                  <a:txBody>
                    <a:bodyPr/>
                    <a:lstStyle/>
                    <a:p>
                      <a:pPr algn="ctr"/>
                      <a:r>
                        <a:rPr lang="es-AR" b="1" dirty="0" smtClean="0">
                          <a:latin typeface="Arial Narrow" panose="020B0606020202030204" pitchFamily="34" charset="0"/>
                        </a:rPr>
                        <a:t>Agudas</a:t>
                      </a:r>
                      <a:endParaRPr lang="es-AR" b="1" dirty="0">
                        <a:latin typeface="Arial Narrow" panose="020B0606020202030204" pitchFamily="34" charset="0"/>
                      </a:endParaRPr>
                    </a:p>
                  </a:txBody>
                  <a:tcPr/>
                </a:tc>
                <a:tc>
                  <a:txBody>
                    <a:bodyPr/>
                    <a:lstStyle/>
                    <a:p>
                      <a:pPr algn="ctr"/>
                      <a:r>
                        <a:rPr lang="es-AR" b="1" dirty="0" smtClean="0">
                          <a:latin typeface="Arial Narrow" panose="020B0606020202030204" pitchFamily="34" charset="0"/>
                        </a:rPr>
                        <a:t>Crónicas</a:t>
                      </a:r>
                      <a:endParaRPr lang="es-AR" b="1" dirty="0">
                        <a:latin typeface="Arial Narrow" panose="020B0606020202030204" pitchFamily="34" charset="0"/>
                      </a:endParaRPr>
                    </a:p>
                  </a:txBody>
                  <a:tcPr/>
                </a:tc>
              </a:tr>
              <a:tr h="370840">
                <a:tc>
                  <a:txBody>
                    <a:bodyPr/>
                    <a:lstStyle/>
                    <a:p>
                      <a:pPr algn="l"/>
                      <a:r>
                        <a:rPr lang="es-AR" b="0" dirty="0" smtClean="0">
                          <a:latin typeface="Arial Narrow" panose="020B0606020202030204" pitchFamily="34" charset="0"/>
                        </a:rPr>
                        <a:t>Enfermedades</a:t>
                      </a:r>
                      <a:r>
                        <a:rPr lang="es-AR" b="0" baseline="0" dirty="0" smtClean="0">
                          <a:latin typeface="Arial Narrow" panose="020B0606020202030204" pitchFamily="34" charset="0"/>
                        </a:rPr>
                        <a:t> no transmisibles</a:t>
                      </a:r>
                      <a:endParaRPr lang="es-AR" b="0" dirty="0">
                        <a:latin typeface="Arial Narrow" panose="020B0606020202030204" pitchFamily="34" charset="0"/>
                      </a:endParaRPr>
                    </a:p>
                  </a:txBody>
                  <a:tcPr/>
                </a:tc>
                <a:tc>
                  <a:txBody>
                    <a:bodyPr/>
                    <a:lstStyle/>
                    <a:p>
                      <a:pPr algn="ctr"/>
                      <a:r>
                        <a:rPr lang="es-AR" b="0" dirty="0" smtClean="0">
                          <a:latin typeface="Arial Narrow" panose="020B0606020202030204" pitchFamily="34" charset="0"/>
                        </a:rPr>
                        <a:t>Infarto</a:t>
                      </a:r>
                      <a:endParaRPr lang="es-AR" b="0" dirty="0">
                        <a:latin typeface="Arial Narrow" panose="020B0606020202030204" pitchFamily="34" charset="0"/>
                      </a:endParaRPr>
                    </a:p>
                  </a:txBody>
                  <a:tcPr/>
                </a:tc>
                <a:tc>
                  <a:txBody>
                    <a:bodyPr/>
                    <a:lstStyle/>
                    <a:p>
                      <a:pPr algn="ctr"/>
                      <a:r>
                        <a:rPr lang="es-AR" b="0" dirty="0" smtClean="0">
                          <a:latin typeface="Arial Narrow" panose="020B0606020202030204" pitchFamily="34" charset="0"/>
                        </a:rPr>
                        <a:t>Diabetes</a:t>
                      </a:r>
                      <a:endParaRPr lang="es-AR" b="0" dirty="0">
                        <a:latin typeface="Arial Narrow" panose="020B0606020202030204" pitchFamily="34" charset="0"/>
                      </a:endParaRPr>
                    </a:p>
                  </a:txBody>
                  <a:tcPr/>
                </a:tc>
              </a:tr>
              <a:tr h="370840">
                <a:tc>
                  <a:txBody>
                    <a:bodyPr/>
                    <a:lstStyle/>
                    <a:p>
                      <a:pPr algn="l"/>
                      <a:r>
                        <a:rPr lang="es-AR" b="0" dirty="0" smtClean="0">
                          <a:latin typeface="Arial Narrow" panose="020B0606020202030204" pitchFamily="34" charset="0"/>
                        </a:rPr>
                        <a:t>Enfermedades transmisibles</a:t>
                      </a:r>
                      <a:endParaRPr lang="es-AR" b="0" dirty="0">
                        <a:latin typeface="Arial Narrow" panose="020B0606020202030204" pitchFamily="34" charset="0"/>
                      </a:endParaRPr>
                    </a:p>
                  </a:txBody>
                  <a:tcPr/>
                </a:tc>
                <a:tc>
                  <a:txBody>
                    <a:bodyPr/>
                    <a:lstStyle/>
                    <a:p>
                      <a:pPr algn="ctr"/>
                      <a:r>
                        <a:rPr lang="es-AR" b="0" dirty="0" smtClean="0">
                          <a:latin typeface="Arial Narrow" panose="020B0606020202030204" pitchFamily="34" charset="0"/>
                        </a:rPr>
                        <a:t>Sarampión</a:t>
                      </a:r>
                      <a:endParaRPr lang="es-AR" b="0" dirty="0">
                        <a:latin typeface="Arial Narrow" panose="020B0606020202030204" pitchFamily="34" charset="0"/>
                      </a:endParaRPr>
                    </a:p>
                  </a:txBody>
                  <a:tcPr/>
                </a:tc>
                <a:tc>
                  <a:txBody>
                    <a:bodyPr/>
                    <a:lstStyle/>
                    <a:p>
                      <a:pPr algn="ctr"/>
                      <a:r>
                        <a:rPr lang="es-AR" b="0" dirty="0" smtClean="0">
                          <a:latin typeface="Arial Narrow" panose="020B0606020202030204" pitchFamily="34" charset="0"/>
                        </a:rPr>
                        <a:t>VIH/Sida</a:t>
                      </a:r>
                      <a:endParaRPr lang="es-AR" b="0" dirty="0">
                        <a:latin typeface="Arial Narrow" panose="020B0606020202030204" pitchFamily="34" charset="0"/>
                      </a:endParaRPr>
                    </a:p>
                  </a:txBody>
                  <a:tcPr/>
                </a:tc>
              </a:tr>
            </a:tbl>
          </a:graphicData>
        </a:graphic>
      </p:graphicFrame>
    </p:spTree>
    <p:extLst>
      <p:ext uri="{BB962C8B-B14F-4D97-AF65-F5344CB8AC3E}">
        <p14:creationId xmlns:p14="http://schemas.microsoft.com/office/powerpoint/2010/main" val="2640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772816"/>
            <a:ext cx="8075240" cy="2592288"/>
          </a:xfrm>
        </p:spPr>
        <p:txBody>
          <a:bodyPr>
            <a:normAutofit/>
          </a:bodyPr>
          <a:lstStyle/>
          <a:p>
            <a:pPr marL="0" indent="0">
              <a:buNone/>
            </a:pPr>
            <a:r>
              <a:rPr lang="es-AR" sz="2800" b="1" dirty="0">
                <a:solidFill>
                  <a:schemeClr val="accent4">
                    <a:lumMod val="75000"/>
                  </a:schemeClr>
                </a:solidFill>
                <a:latin typeface="Arial Narrow" panose="020B0606020202030204" pitchFamily="34" charset="0"/>
              </a:rPr>
              <a:t>Enfermedad </a:t>
            </a:r>
            <a:r>
              <a:rPr lang="es-AR" sz="2800" b="1" dirty="0" smtClean="0">
                <a:solidFill>
                  <a:schemeClr val="accent4">
                    <a:lumMod val="75000"/>
                  </a:schemeClr>
                </a:solidFill>
                <a:latin typeface="Arial Narrow" panose="020B0606020202030204" pitchFamily="34" charset="0"/>
              </a:rPr>
              <a:t>transmisible</a:t>
            </a:r>
          </a:p>
          <a:p>
            <a:pPr algn="just"/>
            <a:r>
              <a:rPr lang="es-AR" sz="2400" dirty="0" smtClean="0">
                <a:latin typeface="Arial Narrow" panose="020B0606020202030204" pitchFamily="34" charset="0"/>
              </a:rPr>
              <a:t>Enfermedad </a:t>
            </a:r>
            <a:r>
              <a:rPr lang="es-AR" sz="2400" dirty="0">
                <a:latin typeface="Arial Narrow" panose="020B0606020202030204" pitchFamily="34" charset="0"/>
              </a:rPr>
              <a:t>causada por un </a:t>
            </a:r>
            <a:r>
              <a:rPr lang="es-AR" sz="2400" b="1" dirty="0">
                <a:solidFill>
                  <a:schemeClr val="accent4">
                    <a:lumMod val="75000"/>
                  </a:schemeClr>
                </a:solidFill>
                <a:latin typeface="Arial Narrow" panose="020B0606020202030204" pitchFamily="34" charset="0"/>
              </a:rPr>
              <a:t>agente </a:t>
            </a:r>
            <a:r>
              <a:rPr lang="es-AR" sz="2400" b="1" dirty="0" smtClean="0">
                <a:solidFill>
                  <a:schemeClr val="accent4">
                    <a:lumMod val="75000"/>
                  </a:schemeClr>
                </a:solidFill>
                <a:latin typeface="Arial Narrow" panose="020B0606020202030204" pitchFamily="34" charset="0"/>
              </a:rPr>
              <a:t>infeccioso </a:t>
            </a:r>
            <a:r>
              <a:rPr lang="es-AR" sz="2400" dirty="0" smtClean="0">
                <a:latin typeface="Arial Narrow" panose="020B0606020202030204" pitchFamily="34" charset="0"/>
              </a:rPr>
              <a:t>específico </a:t>
            </a:r>
            <a:r>
              <a:rPr lang="es-AR" sz="2400" dirty="0">
                <a:latin typeface="Arial Narrow" panose="020B0606020202030204" pitchFamily="34" charset="0"/>
              </a:rPr>
              <a:t>o sus productos tóxicos, que se manifiesta por la </a:t>
            </a:r>
            <a:r>
              <a:rPr lang="es-AR" sz="2400" b="1" dirty="0">
                <a:solidFill>
                  <a:schemeClr val="accent4">
                    <a:lumMod val="75000"/>
                  </a:schemeClr>
                </a:solidFill>
                <a:latin typeface="Arial Narrow" panose="020B0606020202030204" pitchFamily="34" charset="0"/>
              </a:rPr>
              <a:t>transmisión</a:t>
            </a:r>
            <a:r>
              <a:rPr lang="es-AR" sz="2400" dirty="0">
                <a:latin typeface="Arial Narrow" panose="020B0606020202030204" pitchFamily="34" charset="0"/>
              </a:rPr>
              <a:t> de este </a:t>
            </a:r>
            <a:r>
              <a:rPr lang="es-AR" sz="2400" dirty="0" smtClean="0">
                <a:latin typeface="Arial Narrow" panose="020B0606020202030204" pitchFamily="34" charset="0"/>
              </a:rPr>
              <a:t>agente o </a:t>
            </a:r>
            <a:r>
              <a:rPr lang="es-AR" sz="2400" dirty="0">
                <a:latin typeface="Arial Narrow" panose="020B0606020202030204" pitchFamily="34" charset="0"/>
              </a:rPr>
              <a:t>sus productos, de un </a:t>
            </a:r>
            <a:r>
              <a:rPr lang="es-AR" sz="2400" b="1" dirty="0">
                <a:solidFill>
                  <a:schemeClr val="accent4">
                    <a:lumMod val="75000"/>
                  </a:schemeClr>
                </a:solidFill>
                <a:latin typeface="Arial Narrow" panose="020B0606020202030204" pitchFamily="34" charset="0"/>
              </a:rPr>
              <a:t>reservorio</a:t>
            </a:r>
            <a:r>
              <a:rPr lang="es-AR" sz="2400" dirty="0">
                <a:latin typeface="Arial Narrow" panose="020B0606020202030204" pitchFamily="34" charset="0"/>
              </a:rPr>
              <a:t> a un </a:t>
            </a:r>
            <a:r>
              <a:rPr lang="es-AR" sz="2400" b="1" dirty="0">
                <a:solidFill>
                  <a:schemeClr val="accent4">
                    <a:lumMod val="75000"/>
                  </a:schemeClr>
                </a:solidFill>
                <a:latin typeface="Arial Narrow" panose="020B0606020202030204" pitchFamily="34" charset="0"/>
              </a:rPr>
              <a:t>huésped susceptible</a:t>
            </a:r>
            <a:r>
              <a:rPr lang="es-AR" sz="2400" dirty="0">
                <a:latin typeface="Arial Narrow" panose="020B0606020202030204" pitchFamily="34" charset="0"/>
              </a:rPr>
              <a:t>, ya sea </a:t>
            </a:r>
            <a:r>
              <a:rPr lang="es-AR" sz="2400" dirty="0" smtClean="0">
                <a:latin typeface="Arial Narrow" panose="020B0606020202030204" pitchFamily="34" charset="0"/>
              </a:rPr>
              <a:t>directamente </a:t>
            </a:r>
            <a:r>
              <a:rPr lang="es-AR" sz="2400" dirty="0">
                <a:latin typeface="Arial Narrow" panose="020B0606020202030204" pitchFamily="34" charset="0"/>
              </a:rPr>
              <a:t>o </a:t>
            </a:r>
            <a:r>
              <a:rPr lang="es-AR" sz="2400" dirty="0" smtClean="0">
                <a:latin typeface="Arial Narrow" panose="020B0606020202030204" pitchFamily="34" charset="0"/>
              </a:rPr>
              <a:t>indirectamente.</a:t>
            </a:r>
            <a:endParaRPr lang="es-AR" sz="2400"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Epidemiología</a:t>
            </a:r>
            <a:endParaRPr lang="es-AR" sz="3200" b="1" dirty="0">
              <a:solidFill>
                <a:schemeClr val="bg1"/>
              </a:solidFill>
              <a:latin typeface="Arial Narrow" panose="020B0606020202030204" pitchFamily="34" charset="0"/>
            </a:endParaRPr>
          </a:p>
        </p:txBody>
      </p:sp>
      <p:grpSp>
        <p:nvGrpSpPr>
          <p:cNvPr id="5" name="4 Grupo"/>
          <p:cNvGrpSpPr/>
          <p:nvPr/>
        </p:nvGrpSpPr>
        <p:grpSpPr>
          <a:xfrm>
            <a:off x="755576" y="5026771"/>
            <a:ext cx="1318873" cy="634477"/>
            <a:chOff x="4402413" y="180514"/>
            <a:chExt cx="1318873" cy="634477"/>
          </a:xfrm>
        </p:grpSpPr>
        <p:sp>
          <p:nvSpPr>
            <p:cNvPr id="6" name="5 Rectángulo"/>
            <p:cNvSpPr/>
            <p:nvPr/>
          </p:nvSpPr>
          <p:spPr>
            <a:xfrm>
              <a:off x="4402413" y="180514"/>
              <a:ext cx="1318873" cy="634477"/>
            </a:xfrm>
            <a:prstGeom prst="rect">
              <a:avLst/>
            </a:prstGeom>
            <a:solidFill>
              <a:srgbClr val="FFFF00"/>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6 Rectángulo"/>
            <p:cNvSpPr/>
            <p:nvPr/>
          </p:nvSpPr>
          <p:spPr>
            <a:xfrm>
              <a:off x="4402413" y="180514"/>
              <a:ext cx="1318873" cy="6344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infeccioso</a:t>
              </a:r>
              <a:endParaRPr lang="es-AR" sz="1800" b="1" kern="1200" dirty="0">
                <a:effectLst/>
                <a:latin typeface="Arial Narrow" panose="020B0606020202030204" pitchFamily="34" charset="0"/>
              </a:endParaRPr>
            </a:p>
          </p:txBody>
        </p:sp>
      </p:grpSp>
      <p:grpSp>
        <p:nvGrpSpPr>
          <p:cNvPr id="8" name="7 Grupo"/>
          <p:cNvGrpSpPr/>
          <p:nvPr/>
        </p:nvGrpSpPr>
        <p:grpSpPr>
          <a:xfrm>
            <a:off x="5261184" y="5013440"/>
            <a:ext cx="1255032" cy="647808"/>
            <a:chOff x="2153877" y="3959680"/>
            <a:chExt cx="1255032" cy="590199"/>
          </a:xfrm>
        </p:grpSpPr>
        <p:sp>
          <p:nvSpPr>
            <p:cNvPr id="9" name="8 Rectángulo"/>
            <p:cNvSpPr/>
            <p:nvPr/>
          </p:nvSpPr>
          <p:spPr>
            <a:xfrm>
              <a:off x="2153877" y="3959680"/>
              <a:ext cx="1255032" cy="590199"/>
            </a:xfrm>
            <a:prstGeom prst="rect">
              <a:avLst/>
            </a:prstGeom>
            <a:solidFill>
              <a:schemeClr val="accent4">
                <a:lumMod val="60000"/>
                <a:lumOff val="4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9 Rectángulo"/>
            <p:cNvSpPr/>
            <p:nvPr/>
          </p:nvSpPr>
          <p:spPr>
            <a:xfrm>
              <a:off x="2153877" y="3959680"/>
              <a:ext cx="1255032" cy="5901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p:txBody>
        </p:sp>
      </p:grpSp>
      <p:grpSp>
        <p:nvGrpSpPr>
          <p:cNvPr id="11" name="10 Grupo"/>
          <p:cNvGrpSpPr/>
          <p:nvPr/>
        </p:nvGrpSpPr>
        <p:grpSpPr>
          <a:xfrm>
            <a:off x="2987824" y="5013175"/>
            <a:ext cx="1323113" cy="648073"/>
            <a:chOff x="5512611" y="1979842"/>
            <a:chExt cx="1323113" cy="604219"/>
          </a:xfrm>
        </p:grpSpPr>
        <p:sp>
          <p:nvSpPr>
            <p:cNvPr id="12" name="11 Rectángulo"/>
            <p:cNvSpPr/>
            <p:nvPr/>
          </p:nvSpPr>
          <p:spPr>
            <a:xfrm>
              <a:off x="5512611" y="1979842"/>
              <a:ext cx="1323113" cy="604219"/>
            </a:xfrm>
            <a:prstGeom prst="rect">
              <a:avLst/>
            </a:prstGeom>
            <a:solidFill>
              <a:schemeClr val="accent3">
                <a:lumMod val="60000"/>
                <a:lumOff val="4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12 Rectángulo"/>
            <p:cNvSpPr/>
            <p:nvPr/>
          </p:nvSpPr>
          <p:spPr>
            <a:xfrm>
              <a:off x="5512611" y="1979842"/>
              <a:ext cx="1323113" cy="60421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sz="1800" b="1" kern="1200" dirty="0" smtClean="0">
                  <a:effectLst/>
                  <a:latin typeface="Arial Narrow" panose="020B0606020202030204" pitchFamily="34" charset="0"/>
                </a:rPr>
                <a:t>Reservorio</a:t>
              </a:r>
            </a:p>
          </p:txBody>
        </p:sp>
      </p:grpSp>
      <p:grpSp>
        <p:nvGrpSpPr>
          <p:cNvPr id="14" name="13 Grupo"/>
          <p:cNvGrpSpPr/>
          <p:nvPr/>
        </p:nvGrpSpPr>
        <p:grpSpPr>
          <a:xfrm>
            <a:off x="7484216" y="5026771"/>
            <a:ext cx="1192240" cy="634477"/>
            <a:chOff x="2150019" y="238746"/>
            <a:chExt cx="1192240" cy="634477"/>
          </a:xfrm>
        </p:grpSpPr>
        <p:sp>
          <p:nvSpPr>
            <p:cNvPr id="15" name="14 Rectángulo"/>
            <p:cNvSpPr/>
            <p:nvPr/>
          </p:nvSpPr>
          <p:spPr>
            <a:xfrm>
              <a:off x="2150019" y="238746"/>
              <a:ext cx="1192240" cy="634477"/>
            </a:xfrm>
            <a:prstGeom prst="rect">
              <a:avLst/>
            </a:prstGeom>
            <a:solidFill>
              <a:schemeClr val="accent1">
                <a:lumMod val="40000"/>
                <a:lumOff val="6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15 Rectángulo"/>
            <p:cNvSpPr/>
            <p:nvPr/>
          </p:nvSpPr>
          <p:spPr>
            <a:xfrm>
              <a:off x="2150019" y="238746"/>
              <a:ext cx="1192240" cy="6344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p:txBody>
        </p:sp>
      </p:grpSp>
      <p:sp>
        <p:nvSpPr>
          <p:cNvPr id="17" name="16 Flecha derecha"/>
          <p:cNvSpPr/>
          <p:nvPr/>
        </p:nvSpPr>
        <p:spPr>
          <a:xfrm>
            <a:off x="2195736" y="5157192"/>
            <a:ext cx="720080" cy="484632"/>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17 Flecha derecha"/>
          <p:cNvSpPr/>
          <p:nvPr/>
        </p:nvSpPr>
        <p:spPr>
          <a:xfrm>
            <a:off x="4427984" y="5157192"/>
            <a:ext cx="720080" cy="484632"/>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19 Flecha derecha"/>
          <p:cNvSpPr/>
          <p:nvPr/>
        </p:nvSpPr>
        <p:spPr>
          <a:xfrm>
            <a:off x="6660232" y="5157192"/>
            <a:ext cx="720080" cy="484632"/>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45324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7" grpId="0" animBg="1"/>
      <p:bldP spid="18"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772816"/>
            <a:ext cx="7920880" cy="4176464"/>
          </a:xfrm>
        </p:spPr>
        <p:txBody>
          <a:bodyPr>
            <a:normAutofit/>
          </a:bodyPr>
          <a:lstStyle/>
          <a:p>
            <a:pPr marL="0" indent="0" algn="just">
              <a:lnSpc>
                <a:spcPct val="110000"/>
              </a:lnSpc>
              <a:buNone/>
            </a:pPr>
            <a:r>
              <a:rPr lang="es-AR" sz="2800" b="1" dirty="0">
                <a:solidFill>
                  <a:schemeClr val="accent4">
                    <a:lumMod val="75000"/>
                  </a:schemeClr>
                </a:solidFill>
                <a:latin typeface="Arial Narrow" panose="020B0606020202030204" pitchFamily="34" charset="0"/>
              </a:rPr>
              <a:t>Enfermedad </a:t>
            </a:r>
            <a:r>
              <a:rPr lang="es-AR" sz="2800" b="1" dirty="0" smtClean="0">
                <a:solidFill>
                  <a:schemeClr val="accent4">
                    <a:lumMod val="75000"/>
                  </a:schemeClr>
                </a:solidFill>
                <a:latin typeface="Arial Narrow" panose="020B0606020202030204" pitchFamily="34" charset="0"/>
              </a:rPr>
              <a:t>emergente</a:t>
            </a:r>
          </a:p>
          <a:p>
            <a:pPr algn="just">
              <a:lnSpc>
                <a:spcPct val="110000"/>
              </a:lnSpc>
            </a:pPr>
            <a:r>
              <a:rPr lang="es-AR" sz="2400" dirty="0" smtClean="0">
                <a:latin typeface="Arial Narrow" panose="020B0606020202030204" pitchFamily="34" charset="0"/>
              </a:rPr>
              <a:t>Enfermedad </a:t>
            </a:r>
            <a:r>
              <a:rPr lang="es-AR" sz="2400" dirty="0">
                <a:latin typeface="Arial Narrow" panose="020B0606020202030204" pitchFamily="34" charset="0"/>
              </a:rPr>
              <a:t>transmisible cuya incidencia en </a:t>
            </a:r>
            <a:r>
              <a:rPr lang="es-AR" sz="2400" dirty="0" smtClean="0">
                <a:latin typeface="Arial Narrow" panose="020B0606020202030204" pitchFamily="34" charset="0"/>
              </a:rPr>
              <a:t>humanos se </a:t>
            </a:r>
            <a:r>
              <a:rPr lang="es-AR" sz="2400" dirty="0">
                <a:latin typeface="Arial Narrow" panose="020B0606020202030204" pitchFamily="34" charset="0"/>
              </a:rPr>
              <a:t>ha incrementado en los últimos 25 años del Siglo XX o que amenaza </a:t>
            </a:r>
            <a:r>
              <a:rPr lang="es-AR" sz="2400" dirty="0" smtClean="0">
                <a:latin typeface="Arial Narrow" panose="020B0606020202030204" pitchFamily="34" charset="0"/>
              </a:rPr>
              <a:t>incrementarse en </a:t>
            </a:r>
            <a:r>
              <a:rPr lang="es-AR" sz="2400" dirty="0">
                <a:latin typeface="Arial Narrow" panose="020B0606020202030204" pitchFamily="34" charset="0"/>
              </a:rPr>
              <a:t>el futuro cercano</a:t>
            </a:r>
            <a:r>
              <a:rPr lang="es-AR" sz="2400" dirty="0" smtClean="0">
                <a:latin typeface="Arial Narrow" panose="020B0606020202030204" pitchFamily="34" charset="0"/>
              </a:rPr>
              <a:t>.</a:t>
            </a:r>
          </a:p>
          <a:p>
            <a:pPr algn="just">
              <a:lnSpc>
                <a:spcPct val="110000"/>
              </a:lnSpc>
            </a:pPr>
            <a:endParaRPr lang="es-AR" sz="2400" dirty="0" smtClean="0">
              <a:latin typeface="Arial Narrow" panose="020B0606020202030204" pitchFamily="34" charset="0"/>
            </a:endParaRPr>
          </a:p>
          <a:p>
            <a:pPr marL="0" indent="0" algn="just">
              <a:lnSpc>
                <a:spcPct val="110000"/>
              </a:lnSpc>
              <a:buNone/>
            </a:pPr>
            <a:r>
              <a:rPr lang="es-AR" sz="2800" b="1" dirty="0">
                <a:solidFill>
                  <a:schemeClr val="accent4">
                    <a:lumMod val="75000"/>
                  </a:schemeClr>
                </a:solidFill>
                <a:latin typeface="Arial Narrow" panose="020B0606020202030204" pitchFamily="34" charset="0"/>
              </a:rPr>
              <a:t>Enfermedad </a:t>
            </a:r>
            <a:r>
              <a:rPr lang="es-AR" sz="2800" b="1" dirty="0" smtClean="0">
                <a:solidFill>
                  <a:schemeClr val="accent4">
                    <a:lumMod val="75000"/>
                  </a:schemeClr>
                </a:solidFill>
                <a:latin typeface="Arial Narrow" panose="020B0606020202030204" pitchFamily="34" charset="0"/>
              </a:rPr>
              <a:t>reemergente</a:t>
            </a:r>
          </a:p>
          <a:p>
            <a:pPr algn="just">
              <a:lnSpc>
                <a:spcPct val="110000"/>
              </a:lnSpc>
            </a:pPr>
            <a:r>
              <a:rPr lang="es-AR" sz="2400" dirty="0" smtClean="0">
                <a:latin typeface="Arial Narrow" panose="020B0606020202030204" pitchFamily="34" charset="0"/>
              </a:rPr>
              <a:t>Enfermedad </a:t>
            </a:r>
            <a:r>
              <a:rPr lang="es-AR" sz="2400" dirty="0">
                <a:latin typeface="Arial Narrow" panose="020B0606020202030204" pitchFamily="34" charset="0"/>
              </a:rPr>
              <a:t>transmisible previamente </a:t>
            </a:r>
            <a:r>
              <a:rPr lang="es-AR" sz="2400" dirty="0" smtClean="0">
                <a:latin typeface="Arial Narrow" panose="020B0606020202030204" pitchFamily="34" charset="0"/>
              </a:rPr>
              <a:t>conocida que </a:t>
            </a:r>
            <a:r>
              <a:rPr lang="es-AR" sz="2400" dirty="0">
                <a:latin typeface="Arial Narrow" panose="020B0606020202030204" pitchFamily="34" charset="0"/>
              </a:rPr>
              <a:t>reaparece como problema de salud pública tras una etapa de </a:t>
            </a:r>
            <a:r>
              <a:rPr lang="es-AR" sz="2400" dirty="0" smtClean="0">
                <a:latin typeface="Arial Narrow" panose="020B0606020202030204" pitchFamily="34" charset="0"/>
              </a:rPr>
              <a:t>significativo descenso </a:t>
            </a:r>
            <a:r>
              <a:rPr lang="es-AR" sz="2400" dirty="0">
                <a:latin typeface="Arial Narrow" panose="020B0606020202030204" pitchFamily="34" charset="0"/>
              </a:rPr>
              <a:t>de su incidencia y aparente control</a:t>
            </a: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Epidemiología</a:t>
            </a:r>
            <a:endParaRPr lang="es-AR" sz="32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3240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1"/>
            <a:ext cx="8229600" cy="3268959"/>
          </a:xfrm>
        </p:spPr>
        <p:txBody>
          <a:bodyPr>
            <a:normAutofit lnSpcReduction="10000"/>
          </a:bodyPr>
          <a:lstStyle/>
          <a:p>
            <a:pPr marL="0" indent="0">
              <a:buNone/>
            </a:pPr>
            <a:r>
              <a:rPr lang="es-AR" sz="2800" b="1" dirty="0" smtClean="0">
                <a:solidFill>
                  <a:schemeClr val="accent4">
                    <a:lumMod val="75000"/>
                  </a:schemeClr>
                </a:solidFill>
                <a:latin typeface="Arial Narrow" panose="020B0606020202030204" pitchFamily="34" charset="0"/>
              </a:rPr>
              <a:t>Vigilancia </a:t>
            </a:r>
            <a:endParaRPr lang="es-AR" b="1" dirty="0" smtClean="0">
              <a:solidFill>
                <a:schemeClr val="accent4">
                  <a:lumMod val="75000"/>
                </a:schemeClr>
              </a:solidFill>
              <a:latin typeface="Arial Narrow" panose="020B0606020202030204" pitchFamily="34" charset="0"/>
            </a:endParaRPr>
          </a:p>
          <a:p>
            <a:pPr algn="just"/>
            <a:r>
              <a:rPr lang="es-AR" sz="2400" dirty="0" smtClean="0">
                <a:latin typeface="Arial Narrow" panose="020B0606020202030204" pitchFamily="34" charset="0"/>
              </a:rPr>
              <a:t>Es la </a:t>
            </a:r>
            <a:r>
              <a:rPr lang="es-AR" sz="2400" dirty="0">
                <a:solidFill>
                  <a:schemeClr val="accent4">
                    <a:lumMod val="75000"/>
                  </a:schemeClr>
                </a:solidFill>
                <a:latin typeface="Arial Narrow" panose="020B0606020202030204" pitchFamily="34" charset="0"/>
              </a:rPr>
              <a:t>observación</a:t>
            </a:r>
            <a:r>
              <a:rPr lang="es-AR" sz="2400" dirty="0">
                <a:latin typeface="Arial Narrow" panose="020B0606020202030204" pitchFamily="34" charset="0"/>
              </a:rPr>
              <a:t> </a:t>
            </a:r>
            <a:r>
              <a:rPr lang="es-AR" sz="2400" dirty="0">
                <a:solidFill>
                  <a:schemeClr val="accent4">
                    <a:lumMod val="75000"/>
                  </a:schemeClr>
                </a:solidFill>
                <a:latin typeface="Arial Narrow" panose="020B0606020202030204" pitchFamily="34" charset="0"/>
              </a:rPr>
              <a:t>sistemática y </a:t>
            </a:r>
            <a:r>
              <a:rPr lang="es-AR" sz="2400" dirty="0" smtClean="0">
                <a:solidFill>
                  <a:schemeClr val="accent4">
                    <a:lumMod val="75000"/>
                  </a:schemeClr>
                </a:solidFill>
                <a:latin typeface="Arial Narrow" panose="020B0606020202030204" pitchFamily="34" charset="0"/>
              </a:rPr>
              <a:t>continua </a:t>
            </a:r>
            <a:r>
              <a:rPr lang="es-AR" sz="2400" dirty="0" smtClean="0">
                <a:latin typeface="Arial Narrow" panose="020B0606020202030204" pitchFamily="34" charset="0"/>
              </a:rPr>
              <a:t>de </a:t>
            </a:r>
            <a:r>
              <a:rPr lang="es-AR" sz="2400" dirty="0">
                <a:latin typeface="Arial Narrow" panose="020B0606020202030204" pitchFamily="34" charset="0"/>
              </a:rPr>
              <a:t>la frecuencia, la distribución y los </a:t>
            </a:r>
            <a:r>
              <a:rPr lang="es-AR" sz="2400" dirty="0" smtClean="0">
                <a:latin typeface="Arial Narrow" panose="020B0606020202030204" pitchFamily="34" charset="0"/>
              </a:rPr>
              <a:t>determinantes </a:t>
            </a:r>
            <a:r>
              <a:rPr lang="es-AR" sz="2400" dirty="0">
                <a:latin typeface="Arial Narrow" panose="020B0606020202030204" pitchFamily="34" charset="0"/>
              </a:rPr>
              <a:t>de los eventos de salud </a:t>
            </a:r>
            <a:r>
              <a:rPr lang="es-AR" sz="2400" dirty="0" smtClean="0">
                <a:latin typeface="Arial Narrow" panose="020B0606020202030204" pitchFamily="34" charset="0"/>
              </a:rPr>
              <a:t>y sus </a:t>
            </a:r>
            <a:r>
              <a:rPr lang="es-AR" sz="2400" dirty="0">
                <a:solidFill>
                  <a:schemeClr val="accent4">
                    <a:lumMod val="75000"/>
                  </a:schemeClr>
                </a:solidFill>
                <a:latin typeface="Arial Narrow" panose="020B0606020202030204" pitchFamily="34" charset="0"/>
              </a:rPr>
              <a:t>tendencias</a:t>
            </a:r>
            <a:r>
              <a:rPr lang="es-AR" sz="2400" dirty="0">
                <a:latin typeface="Arial Narrow" panose="020B0606020202030204" pitchFamily="34" charset="0"/>
              </a:rPr>
              <a:t> </a:t>
            </a:r>
            <a:r>
              <a:rPr lang="es-AR" sz="2400" dirty="0" smtClean="0">
                <a:latin typeface="Arial Narrow" panose="020B0606020202030204" pitchFamily="34" charset="0"/>
              </a:rPr>
              <a:t>(esporádica, epidemia o endemia) en </a:t>
            </a:r>
            <a:r>
              <a:rPr lang="es-AR" sz="2400" dirty="0">
                <a:latin typeface="Arial Narrow" panose="020B0606020202030204" pitchFamily="34" charset="0"/>
              </a:rPr>
              <a:t>la </a:t>
            </a:r>
            <a:r>
              <a:rPr lang="es-AR" sz="2400" dirty="0" smtClean="0">
                <a:latin typeface="Arial Narrow" panose="020B0606020202030204" pitchFamily="34" charset="0"/>
              </a:rPr>
              <a:t>población.</a:t>
            </a:r>
          </a:p>
          <a:p>
            <a:pPr lvl="2" algn="just">
              <a:buClr>
                <a:schemeClr val="accent4">
                  <a:lumMod val="75000"/>
                </a:schemeClr>
              </a:buClr>
              <a:buFont typeface="Wingdings" panose="05000000000000000000" pitchFamily="2" charset="2"/>
              <a:buChar char="ü"/>
            </a:pPr>
            <a:r>
              <a:rPr lang="es-AR" dirty="0" smtClean="0">
                <a:latin typeface="Arial Narrow" panose="020B0606020202030204" pitchFamily="34" charset="0"/>
              </a:rPr>
              <a:t>Recolección</a:t>
            </a:r>
          </a:p>
          <a:p>
            <a:pPr lvl="2" algn="just">
              <a:buClr>
                <a:schemeClr val="accent4">
                  <a:lumMod val="75000"/>
                </a:schemeClr>
              </a:buClr>
              <a:buFont typeface="Wingdings" panose="05000000000000000000" pitchFamily="2" charset="2"/>
              <a:buChar char="ü"/>
            </a:pPr>
            <a:r>
              <a:rPr lang="es-AR" dirty="0" smtClean="0">
                <a:latin typeface="Arial Narrow" panose="020B0606020202030204" pitchFamily="34" charset="0"/>
              </a:rPr>
              <a:t>Análisis</a:t>
            </a:r>
          </a:p>
          <a:p>
            <a:pPr lvl="2" algn="just">
              <a:buClr>
                <a:schemeClr val="accent4">
                  <a:lumMod val="75000"/>
                </a:schemeClr>
              </a:buClr>
              <a:buFont typeface="Wingdings" panose="05000000000000000000" pitchFamily="2" charset="2"/>
              <a:buChar char="ü"/>
            </a:pPr>
            <a:r>
              <a:rPr lang="es-AR" dirty="0" smtClean="0">
                <a:latin typeface="Arial Narrow" panose="020B0606020202030204" pitchFamily="34" charset="0"/>
              </a:rPr>
              <a:t>Interpretación</a:t>
            </a:r>
          </a:p>
          <a:p>
            <a:pPr lvl="2" algn="just">
              <a:buClr>
                <a:schemeClr val="accent4">
                  <a:lumMod val="75000"/>
                </a:schemeClr>
              </a:buClr>
              <a:buFont typeface="Wingdings" panose="05000000000000000000" pitchFamily="2" charset="2"/>
              <a:buChar char="ü"/>
            </a:pPr>
            <a:r>
              <a:rPr lang="es-AR" dirty="0" smtClean="0">
                <a:latin typeface="Arial Narrow" panose="020B0606020202030204" pitchFamily="34" charset="0"/>
              </a:rPr>
              <a:t>Difusión</a:t>
            </a:r>
            <a:endParaRPr lang="es-AR"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Epidemiología</a:t>
            </a:r>
            <a:endParaRPr lang="es-AR" sz="3200" b="1" dirty="0">
              <a:solidFill>
                <a:schemeClr val="bg1"/>
              </a:solidFill>
              <a:latin typeface="Arial Narrow" panose="020B0606020202030204" pitchFamily="34" charset="0"/>
            </a:endParaRPr>
          </a:p>
        </p:txBody>
      </p:sp>
      <p:sp>
        <p:nvSpPr>
          <p:cNvPr id="2" name="1 Rectángulo"/>
          <p:cNvSpPr/>
          <p:nvPr/>
        </p:nvSpPr>
        <p:spPr>
          <a:xfrm>
            <a:off x="4427984" y="3759423"/>
            <a:ext cx="3387466" cy="461665"/>
          </a:xfrm>
          <a:prstGeom prst="rect">
            <a:avLst/>
          </a:prstGeom>
        </p:spPr>
        <p:txBody>
          <a:bodyPr wrap="none">
            <a:spAutoFit/>
          </a:bodyPr>
          <a:lstStyle/>
          <a:p>
            <a:r>
              <a:rPr lang="es-AR" sz="2400" b="1" dirty="0" smtClean="0">
                <a:solidFill>
                  <a:schemeClr val="accent4">
                    <a:lumMod val="75000"/>
                  </a:schemeClr>
                </a:solidFill>
                <a:latin typeface="Arial Narrow" panose="020B0606020202030204" pitchFamily="34" charset="0"/>
              </a:rPr>
              <a:t>Informacion para la acción</a:t>
            </a:r>
            <a:endParaRPr lang="es-AR" sz="2400" b="1" dirty="0">
              <a:solidFill>
                <a:schemeClr val="accent4">
                  <a:lumMod val="75000"/>
                </a:schemeClr>
              </a:solidFill>
            </a:endParaRPr>
          </a:p>
        </p:txBody>
      </p:sp>
      <p:sp>
        <p:nvSpPr>
          <p:cNvPr id="5" name="4 Cerrar llave"/>
          <p:cNvSpPr/>
          <p:nvPr/>
        </p:nvSpPr>
        <p:spPr>
          <a:xfrm>
            <a:off x="4067944" y="3212976"/>
            <a:ext cx="216024" cy="1512168"/>
          </a:xfrm>
          <a:prstGeom prst="righ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b="1" dirty="0">
              <a:latin typeface="Arial Narrow" panose="020B0606020202030204" pitchFamily="34" charset="0"/>
            </a:endParaRPr>
          </a:p>
        </p:txBody>
      </p:sp>
      <p:sp>
        <p:nvSpPr>
          <p:cNvPr id="6" name="AutoShape 4" descr="Resultado de imagen para vigilancia epidemiologic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7" name="AutoShape 6" descr="Resultado de imagen para vigilancia epidemiologic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512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5771" y="4941168"/>
            <a:ext cx="2524125"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887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Epidemiología</a:t>
            </a:r>
            <a:endParaRPr lang="es-AR" sz="3200" b="1" dirty="0">
              <a:solidFill>
                <a:schemeClr val="bg1"/>
              </a:solidFill>
              <a:latin typeface="Arial Narrow" panose="020B0606020202030204" pitchFamily="34" charset="0"/>
            </a:endParaRPr>
          </a:p>
        </p:txBody>
      </p:sp>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009680" y="2564904"/>
            <a:ext cx="7124638"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3420602" y="1268760"/>
            <a:ext cx="2209259" cy="461665"/>
          </a:xfrm>
          <a:prstGeom prst="rect">
            <a:avLst/>
          </a:prstGeom>
        </p:spPr>
        <p:txBody>
          <a:bodyPr wrap="none">
            <a:spAutoFit/>
          </a:bodyPr>
          <a:lstStyle/>
          <a:p>
            <a:r>
              <a:rPr lang="es-AR" sz="2400" b="1" dirty="0" smtClean="0">
                <a:solidFill>
                  <a:schemeClr val="accent4">
                    <a:lumMod val="75000"/>
                  </a:schemeClr>
                </a:solidFill>
                <a:latin typeface="Arial Narrow" panose="020B0606020202030204" pitchFamily="34" charset="0"/>
              </a:rPr>
              <a:t>Curva epidémica</a:t>
            </a:r>
            <a:endParaRPr lang="es-AR" sz="2400" b="1" dirty="0">
              <a:solidFill>
                <a:schemeClr val="accent4">
                  <a:lumMod val="75000"/>
                </a:schemeClr>
              </a:solidFill>
              <a:latin typeface="Arial Narrow" panose="020B0606020202030204" pitchFamily="34" charset="0"/>
            </a:endParaRPr>
          </a:p>
        </p:txBody>
      </p:sp>
      <p:sp>
        <p:nvSpPr>
          <p:cNvPr id="5" name="4 Rectángulo"/>
          <p:cNvSpPr/>
          <p:nvPr/>
        </p:nvSpPr>
        <p:spPr>
          <a:xfrm>
            <a:off x="1009680" y="1899244"/>
            <a:ext cx="7378743" cy="369332"/>
          </a:xfrm>
          <a:prstGeom prst="rect">
            <a:avLst/>
          </a:prstGeom>
        </p:spPr>
        <p:txBody>
          <a:bodyPr wrap="square">
            <a:spAutoFit/>
          </a:bodyPr>
          <a:lstStyle/>
          <a:p>
            <a:r>
              <a:rPr lang="es-AR" b="1" dirty="0">
                <a:solidFill>
                  <a:schemeClr val="accent4">
                    <a:lumMod val="75000"/>
                  </a:schemeClr>
                </a:solidFill>
                <a:latin typeface="Arial Narrow" panose="020B0606020202030204" pitchFamily="34" charset="0"/>
              </a:rPr>
              <a:t>Gráfico </a:t>
            </a:r>
            <a:r>
              <a:rPr lang="es-AR" b="1" dirty="0" smtClean="0">
                <a:solidFill>
                  <a:schemeClr val="accent4">
                    <a:lumMod val="75000"/>
                  </a:schemeClr>
                </a:solidFill>
                <a:latin typeface="Arial Narrow" panose="020B0606020202030204" pitchFamily="34" charset="0"/>
              </a:rPr>
              <a:t>1: </a:t>
            </a:r>
            <a:r>
              <a:rPr lang="es-AR" dirty="0" smtClean="0">
                <a:latin typeface="Arial Narrow" panose="020B0606020202030204" pitchFamily="34" charset="0"/>
              </a:rPr>
              <a:t>Casos </a:t>
            </a:r>
            <a:r>
              <a:rPr lang="es-AR" dirty="0">
                <a:latin typeface="Arial Narrow" panose="020B0606020202030204" pitchFamily="34" charset="0"/>
              </a:rPr>
              <a:t>de </a:t>
            </a:r>
            <a:r>
              <a:rPr lang="es-AR" dirty="0" smtClean="0">
                <a:latin typeface="Arial Narrow" panose="020B0606020202030204" pitchFamily="34" charset="0"/>
              </a:rPr>
              <a:t>Dengue por </a:t>
            </a:r>
            <a:r>
              <a:rPr lang="es-AR" dirty="0">
                <a:latin typeface="Arial Narrow" panose="020B0606020202030204" pitchFamily="34" charset="0"/>
              </a:rPr>
              <a:t>semana epidemiológica, </a:t>
            </a:r>
            <a:r>
              <a:rPr lang="es-AR" dirty="0" smtClean="0">
                <a:latin typeface="Arial Narrow" panose="020B0606020202030204" pitchFamily="34" charset="0"/>
              </a:rPr>
              <a:t>Salta, Argentina, 2018</a:t>
            </a:r>
            <a:endParaRPr lang="es-AR" dirty="0">
              <a:latin typeface="Arial Narrow" panose="020B0606020202030204" pitchFamily="34" charset="0"/>
            </a:endParaRPr>
          </a:p>
        </p:txBody>
      </p:sp>
      <p:sp>
        <p:nvSpPr>
          <p:cNvPr id="6" name="5 Rectángulo"/>
          <p:cNvSpPr/>
          <p:nvPr/>
        </p:nvSpPr>
        <p:spPr>
          <a:xfrm>
            <a:off x="2165344" y="6076078"/>
            <a:ext cx="5067413" cy="369332"/>
          </a:xfrm>
          <a:prstGeom prst="rect">
            <a:avLst/>
          </a:prstGeom>
        </p:spPr>
        <p:txBody>
          <a:bodyPr wrap="none">
            <a:spAutoFit/>
          </a:bodyPr>
          <a:lstStyle/>
          <a:p>
            <a:pPr algn="ctr"/>
            <a:r>
              <a:rPr lang="es-AR" b="1" dirty="0" smtClean="0">
                <a:solidFill>
                  <a:schemeClr val="accent4">
                    <a:lumMod val="75000"/>
                  </a:schemeClr>
                </a:solidFill>
                <a:latin typeface="Arial Narrow" panose="020B0606020202030204" pitchFamily="34" charset="0"/>
              </a:rPr>
              <a:t>Brote: </a:t>
            </a:r>
            <a:r>
              <a:rPr lang="es-AR" dirty="0">
                <a:latin typeface="Arial Narrow" panose="020B0606020202030204" pitchFamily="34" charset="0"/>
              </a:rPr>
              <a:t>F</a:t>
            </a:r>
            <a:r>
              <a:rPr lang="es-AR" dirty="0" smtClean="0">
                <a:latin typeface="Arial Narrow" panose="020B0606020202030204" pitchFamily="34" charset="0"/>
              </a:rPr>
              <a:t>uente común (puntual o explosiva ) y propagadas</a:t>
            </a:r>
            <a:endParaRPr lang="es-AR" dirty="0">
              <a:latin typeface="Arial Narrow" panose="020B0606020202030204" pitchFamily="34" charset="0"/>
            </a:endParaRPr>
          </a:p>
        </p:txBody>
      </p:sp>
    </p:spTree>
    <p:extLst>
      <p:ext uri="{BB962C8B-B14F-4D97-AF65-F5344CB8AC3E}">
        <p14:creationId xmlns:p14="http://schemas.microsoft.com/office/powerpoint/2010/main" val="3230034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Epidemiología</a:t>
            </a:r>
            <a:endParaRPr lang="es-AR" sz="3200" b="1" dirty="0">
              <a:solidFill>
                <a:schemeClr val="bg1"/>
              </a:solidFill>
              <a:latin typeface="Arial Narrow" panose="020B0606020202030204"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437" y="2576885"/>
            <a:ext cx="7669125" cy="3516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1115616" y="1979548"/>
            <a:ext cx="6768752" cy="369332"/>
          </a:xfrm>
          <a:prstGeom prst="rect">
            <a:avLst/>
          </a:prstGeom>
        </p:spPr>
        <p:txBody>
          <a:bodyPr wrap="square">
            <a:spAutoFit/>
          </a:bodyPr>
          <a:lstStyle/>
          <a:p>
            <a:r>
              <a:rPr lang="es-AR" b="1" dirty="0" smtClean="0">
                <a:solidFill>
                  <a:schemeClr val="accent4">
                    <a:lumMod val="75000"/>
                  </a:schemeClr>
                </a:solidFill>
                <a:latin typeface="Arial Narrow" panose="020B0606020202030204" pitchFamily="34" charset="0"/>
              </a:rPr>
              <a:t>Gráfico 2: </a:t>
            </a:r>
            <a:r>
              <a:rPr lang="es-AR" dirty="0" smtClean="0">
                <a:latin typeface="Arial Narrow" panose="020B0606020202030204" pitchFamily="34" charset="0"/>
              </a:rPr>
              <a:t>Casos </a:t>
            </a:r>
            <a:r>
              <a:rPr lang="es-AR" dirty="0">
                <a:latin typeface="Arial Narrow" panose="020B0606020202030204" pitchFamily="34" charset="0"/>
              </a:rPr>
              <a:t>de diarrea en mayores de 5 años, </a:t>
            </a:r>
            <a:r>
              <a:rPr lang="es-AR" dirty="0" smtClean="0">
                <a:latin typeface="Arial Narrow" panose="020B0606020202030204" pitchFamily="34" charset="0"/>
              </a:rPr>
              <a:t>Salta, Argentina, 2018.</a:t>
            </a:r>
            <a:endParaRPr lang="es-AR" dirty="0">
              <a:latin typeface="Arial Narrow" panose="020B0606020202030204" pitchFamily="34" charset="0"/>
            </a:endParaRPr>
          </a:p>
        </p:txBody>
      </p:sp>
      <p:sp>
        <p:nvSpPr>
          <p:cNvPr id="6" name="5 Rectángulo"/>
          <p:cNvSpPr/>
          <p:nvPr/>
        </p:nvSpPr>
        <p:spPr>
          <a:xfrm>
            <a:off x="3420602" y="1268760"/>
            <a:ext cx="2513830" cy="461665"/>
          </a:xfrm>
          <a:prstGeom prst="rect">
            <a:avLst/>
          </a:prstGeom>
        </p:spPr>
        <p:txBody>
          <a:bodyPr wrap="none">
            <a:spAutoFit/>
          </a:bodyPr>
          <a:lstStyle/>
          <a:p>
            <a:r>
              <a:rPr lang="es-AR" sz="2400" b="1" dirty="0" smtClean="0">
                <a:solidFill>
                  <a:schemeClr val="accent4">
                    <a:lumMod val="75000"/>
                  </a:schemeClr>
                </a:solidFill>
                <a:latin typeface="Arial Narrow" panose="020B0606020202030204" pitchFamily="34" charset="0"/>
              </a:rPr>
              <a:t>Corredor endémico</a:t>
            </a:r>
            <a:endParaRPr lang="es-AR" sz="2400" b="1" dirty="0">
              <a:solidFill>
                <a:schemeClr val="accent4">
                  <a:lumMod val="75000"/>
                </a:schemeClr>
              </a:solidFill>
              <a:latin typeface="Arial Narrow" panose="020B0606020202030204" pitchFamily="34" charset="0"/>
            </a:endParaRPr>
          </a:p>
        </p:txBody>
      </p:sp>
    </p:spTree>
    <p:extLst>
      <p:ext uri="{BB962C8B-B14F-4D97-AF65-F5344CB8AC3E}">
        <p14:creationId xmlns:p14="http://schemas.microsoft.com/office/powerpoint/2010/main" val="2950483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743986204"/>
              </p:ext>
            </p:extLst>
          </p:nvPr>
        </p:nvGraphicFramePr>
        <p:xfrm>
          <a:off x="737573" y="1556792"/>
          <a:ext cx="7949227"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1880" y="3068960"/>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3401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FE9BBFE-8FE7-4CD1-BEFE-ABA8ECA72A2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338C03D9-065C-4D59-883F-B2C40517723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1DB9BA66-9F5B-4357-BC70-0050AFEAACC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graphicEl>
                                              <a:dgm id="{8F14CB5B-4BC2-4593-84D5-360ED528EA6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CB9A8EC9-63B5-4625-9DE6-C3F16BEAF7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BBFB78D4-7752-4D6F-924C-664A1971CC4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19EDD78C-2E27-454D-9A54-6C256D0C23E2}"/>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graphicEl>
                                              <a:dgm id="{417217E7-3582-40B5-B2D8-C8FE63C890A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D6B08621-7CBB-46EA-9E0C-90FC15BFD3BF}"/>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7FC76F3E-414D-4CA0-ACF7-86CEC7424978}"/>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dgm id="{3B148855-2026-40DE-BF62-68D33B5CC4BA}"/>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dgm id="{0402F212-8010-4D19-AAF8-8FBD1B39D34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03699" y="1556792"/>
            <a:ext cx="5992129" cy="720080"/>
          </a:xfrm>
          <a:solidFill>
            <a:srgbClr val="FFFF99"/>
          </a:solidFill>
          <a:ln>
            <a:solidFill>
              <a:srgbClr val="FFFF00"/>
            </a:solidFill>
          </a:ln>
        </p:spPr>
        <p:txBody>
          <a:bodyPr>
            <a:normAutofit/>
          </a:bodyPr>
          <a:lstStyle/>
          <a:p>
            <a:pPr marL="0" indent="0">
              <a:buNone/>
            </a:pPr>
            <a:r>
              <a:rPr lang="es-AR" sz="1800" dirty="0" smtClean="0">
                <a:latin typeface="Arial Narrow" panose="020B0606020202030204" pitchFamily="34" charset="0"/>
              </a:rPr>
              <a:t>Microoganismo </a:t>
            </a:r>
            <a:r>
              <a:rPr lang="es-AR" sz="1800" dirty="0">
                <a:latin typeface="Arial Narrow" panose="020B0606020202030204" pitchFamily="34" charset="0"/>
              </a:rPr>
              <a:t>vivo capaz de producir una </a:t>
            </a:r>
            <a:r>
              <a:rPr lang="es-AR" sz="1800" dirty="0" smtClean="0">
                <a:latin typeface="Arial Narrow" panose="020B0606020202030204" pitchFamily="34" charset="0"/>
              </a:rPr>
              <a:t> colonización, infección </a:t>
            </a:r>
            <a:r>
              <a:rPr lang="es-AR" sz="1800" dirty="0">
                <a:latin typeface="Arial Narrow" panose="020B0606020202030204" pitchFamily="34" charset="0"/>
              </a:rPr>
              <a:t>o enfermedad </a:t>
            </a:r>
            <a:r>
              <a:rPr lang="es-AR" sz="1800" dirty="0" smtClean="0">
                <a:latin typeface="Arial Narrow" panose="020B0606020202030204" pitchFamily="34" charset="0"/>
              </a:rPr>
              <a:t>infecciosa en </a:t>
            </a:r>
            <a:r>
              <a:rPr lang="es-AR" sz="1800" dirty="0">
                <a:latin typeface="Arial Narrow" panose="020B0606020202030204" pitchFamily="34" charset="0"/>
              </a:rPr>
              <a:t>el hombre y/o  </a:t>
            </a:r>
            <a:r>
              <a:rPr lang="es-AR" sz="1800" dirty="0" smtClean="0">
                <a:latin typeface="Arial Narrow" panose="020B0606020202030204" pitchFamily="34" charset="0"/>
              </a:rPr>
              <a:t>animal susceptible.</a:t>
            </a:r>
            <a:endParaRPr lang="es-AR" sz="1800"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grpSp>
        <p:nvGrpSpPr>
          <p:cNvPr id="5" name="4 Grupo"/>
          <p:cNvGrpSpPr/>
          <p:nvPr/>
        </p:nvGrpSpPr>
        <p:grpSpPr>
          <a:xfrm>
            <a:off x="650865" y="1484784"/>
            <a:ext cx="1694590" cy="720080"/>
            <a:chOff x="4402413" y="180514"/>
            <a:chExt cx="1318873" cy="634477"/>
          </a:xfrm>
        </p:grpSpPr>
        <p:sp>
          <p:nvSpPr>
            <p:cNvPr id="6" name="5 Rectángulo"/>
            <p:cNvSpPr/>
            <p:nvPr/>
          </p:nvSpPr>
          <p:spPr>
            <a:xfrm>
              <a:off x="4402413" y="180514"/>
              <a:ext cx="1318873" cy="634477"/>
            </a:xfrm>
            <a:prstGeom prst="rect">
              <a:avLst/>
            </a:prstGeom>
            <a:solidFill>
              <a:srgbClr val="FFFF00"/>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6 Rectángulo"/>
            <p:cNvSpPr/>
            <p:nvPr/>
          </p:nvSpPr>
          <p:spPr>
            <a:xfrm>
              <a:off x="4402413" y="180514"/>
              <a:ext cx="1318873" cy="6344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ES" sz="1800" b="1" kern="1200" dirty="0" smtClean="0">
                  <a:effectLst/>
                  <a:latin typeface="Arial Narrow" panose="020B0606020202030204" pitchFamily="34" charset="0"/>
                </a:rPr>
                <a:t>Agente infeccioso</a:t>
              </a:r>
              <a:endParaRPr lang="es-AR" sz="1800" b="1" kern="1200" dirty="0">
                <a:effectLst/>
                <a:latin typeface="Arial Narrow" panose="020B0606020202030204" pitchFamily="34" charset="0"/>
              </a:endParaRPr>
            </a:p>
          </p:txBody>
        </p:sp>
      </p:grpSp>
      <p:sp>
        <p:nvSpPr>
          <p:cNvPr id="12" name="11 Rectángulo"/>
          <p:cNvSpPr/>
          <p:nvPr/>
        </p:nvSpPr>
        <p:spPr>
          <a:xfrm>
            <a:off x="1259632" y="3738518"/>
            <a:ext cx="1296561" cy="338554"/>
          </a:xfrm>
          <a:prstGeom prst="rect">
            <a:avLst/>
          </a:prstGeom>
        </p:spPr>
        <p:txBody>
          <a:bodyPr wrap="square">
            <a:spAutoFit/>
          </a:bodyPr>
          <a:lstStyle/>
          <a:p>
            <a:pPr algn="ctr"/>
            <a:r>
              <a:rPr lang="es-AR" sz="1600" b="1" dirty="0" smtClean="0">
                <a:latin typeface="Arial Narrow" panose="020B0606020202030204" pitchFamily="34" charset="0"/>
              </a:rPr>
              <a:t>endógena</a:t>
            </a:r>
            <a:endParaRPr lang="es-AR" sz="1600" b="1" dirty="0">
              <a:latin typeface="Arial Narrow" panose="020B0606020202030204" pitchFamily="34" charset="0"/>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492896"/>
            <a:ext cx="1282487" cy="1108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492896"/>
            <a:ext cx="1440160" cy="1108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Resultado de imagen para bacteri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3" y="2492896"/>
            <a:ext cx="1401511" cy="110868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3" y="2492896"/>
            <a:ext cx="1296144" cy="1082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Imagen relacionada"/>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300000"/>
                    </a14:imgEffect>
                  </a14:imgLayer>
                </a14:imgProps>
              </a:ext>
              <a:ext uri="{28A0092B-C50C-407E-A947-70E740481C1C}">
                <a14:useLocalDpi xmlns:a14="http://schemas.microsoft.com/office/drawing/2010/main" val="0"/>
              </a:ext>
            </a:extLst>
          </a:blip>
          <a:srcRect l="1896" t="33985" r="1337" b="2724"/>
          <a:stretch/>
        </p:blipFill>
        <p:spPr bwMode="auto">
          <a:xfrm>
            <a:off x="1331640" y="4251987"/>
            <a:ext cx="6259410" cy="2561389"/>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4572000" y="3717032"/>
            <a:ext cx="864339" cy="338554"/>
          </a:xfrm>
          <a:prstGeom prst="rect">
            <a:avLst/>
          </a:prstGeom>
        </p:spPr>
        <p:txBody>
          <a:bodyPr wrap="none">
            <a:spAutoFit/>
          </a:bodyPr>
          <a:lstStyle/>
          <a:p>
            <a:pPr algn="ctr"/>
            <a:r>
              <a:rPr lang="es-AR" sz="1600" b="1" dirty="0" smtClean="0">
                <a:latin typeface="Arial Narrow" panose="020B0606020202030204" pitchFamily="34" charset="0"/>
              </a:rPr>
              <a:t>exógena</a:t>
            </a:r>
            <a:endParaRPr lang="es-AR" sz="1600" b="1" dirty="0">
              <a:latin typeface="Arial Narrow" panose="020B0606020202030204" pitchFamily="34" charset="0"/>
            </a:endParaRPr>
          </a:p>
        </p:txBody>
      </p:sp>
      <p:sp>
        <p:nvSpPr>
          <p:cNvPr id="8" name="7 Cerrar llave"/>
          <p:cNvSpPr/>
          <p:nvPr/>
        </p:nvSpPr>
        <p:spPr>
          <a:xfrm rot="16200000">
            <a:off x="4978993" y="1609027"/>
            <a:ext cx="188844" cy="5035273"/>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5" name="14 Cerrar llave"/>
          <p:cNvSpPr/>
          <p:nvPr/>
        </p:nvSpPr>
        <p:spPr>
          <a:xfrm rot="16200000">
            <a:off x="1823967" y="3633296"/>
            <a:ext cx="161767" cy="1013817"/>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Tree>
    <p:extLst>
      <p:ext uri="{BB962C8B-B14F-4D97-AF65-F5344CB8AC3E}">
        <p14:creationId xmlns:p14="http://schemas.microsoft.com/office/powerpoint/2010/main" val="132490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P spid="8"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2492896"/>
            <a:ext cx="7344816" cy="1440160"/>
          </a:xfrm>
          <a:ln>
            <a:solidFill>
              <a:schemeClr val="accent3">
                <a:lumMod val="75000"/>
              </a:schemeClr>
            </a:solidFill>
          </a:ln>
        </p:spPr>
        <p:txBody>
          <a:bodyPr>
            <a:normAutofit fontScale="92500" lnSpcReduction="10000"/>
          </a:bodyPr>
          <a:lstStyle/>
          <a:p>
            <a:r>
              <a:rPr lang="es-AR" sz="2000" b="1" dirty="0" smtClean="0">
                <a:solidFill>
                  <a:schemeClr val="accent3">
                    <a:lumMod val="75000"/>
                  </a:schemeClr>
                </a:solidFill>
                <a:latin typeface="Arial Narrow" panose="020B0606020202030204" pitchFamily="34" charset="0"/>
              </a:rPr>
              <a:t>Humano: </a:t>
            </a:r>
            <a:r>
              <a:rPr lang="es-AR" sz="2000" dirty="0" smtClean="0">
                <a:latin typeface="Arial Narrow" panose="020B0606020202030204" pitchFamily="34" charset="0"/>
              </a:rPr>
              <a:t>paciente colonizado o infectado (aguda o crónica)</a:t>
            </a:r>
            <a:r>
              <a:rPr lang="es-AR" sz="2400" dirty="0" smtClean="0">
                <a:latin typeface="Arial Narrow" panose="020B0606020202030204" pitchFamily="34" charset="0"/>
              </a:rPr>
              <a:t>.</a:t>
            </a:r>
            <a:endParaRPr lang="es-AR" sz="2400" dirty="0">
              <a:latin typeface="Arial Narrow" panose="020B0606020202030204" pitchFamily="34" charset="0"/>
            </a:endParaRPr>
          </a:p>
          <a:p>
            <a:r>
              <a:rPr lang="es-AR" sz="2000" b="1" dirty="0" smtClean="0">
                <a:solidFill>
                  <a:schemeClr val="accent3">
                    <a:lumMod val="75000"/>
                  </a:schemeClr>
                </a:solidFill>
                <a:latin typeface="Arial Narrow" panose="020B0606020202030204" pitchFamily="34" charset="0"/>
              </a:rPr>
              <a:t>Extrahumano: </a:t>
            </a:r>
          </a:p>
          <a:p>
            <a:pPr lvl="1"/>
            <a:r>
              <a:rPr lang="es-AR" sz="2000" dirty="0">
                <a:latin typeface="Arial Narrow" panose="020B0606020202030204" pitchFamily="34" charset="0"/>
              </a:rPr>
              <a:t>M</a:t>
            </a:r>
            <a:r>
              <a:rPr lang="es-AR" sz="2000" dirty="0" smtClean="0">
                <a:latin typeface="Arial Narrow" panose="020B0606020202030204" pitchFamily="34" charset="0"/>
              </a:rPr>
              <a:t>edio ambiente: agua, suelo, animales, plantas, etc.</a:t>
            </a:r>
          </a:p>
          <a:p>
            <a:pPr lvl="1"/>
            <a:r>
              <a:rPr lang="es-AR" sz="2000" dirty="0" smtClean="0">
                <a:latin typeface="Arial Narrow" panose="020B0606020202030204" pitchFamily="34" charset="0"/>
              </a:rPr>
              <a:t>Hospitales: antisépticos</a:t>
            </a:r>
            <a:r>
              <a:rPr lang="es-AR" sz="2000" dirty="0">
                <a:latin typeface="Arial Narrow" panose="020B0606020202030204" pitchFamily="34" charset="0"/>
              </a:rPr>
              <a:t>, </a:t>
            </a:r>
            <a:r>
              <a:rPr lang="es-AR" sz="2000" dirty="0" smtClean="0">
                <a:latin typeface="Arial Narrow" panose="020B0606020202030204" pitchFamily="34" charset="0"/>
              </a:rPr>
              <a:t>piletas, pisos, equipamiento medico, etc.</a:t>
            </a:r>
            <a:endParaRPr lang="es-AR" sz="2000" dirty="0">
              <a:latin typeface="Arial Narrow" panose="020B0606020202030204" pitchFamily="34" charset="0"/>
            </a:endParaRPr>
          </a:p>
          <a:p>
            <a:pPr lvl="1"/>
            <a:endParaRPr lang="es-AR" sz="2000" dirty="0"/>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sp>
        <p:nvSpPr>
          <p:cNvPr id="8" name="7 Rectángulo"/>
          <p:cNvSpPr/>
          <p:nvPr/>
        </p:nvSpPr>
        <p:spPr>
          <a:xfrm>
            <a:off x="3004322" y="1706348"/>
            <a:ext cx="5328592" cy="646331"/>
          </a:xfrm>
          <a:prstGeom prst="rect">
            <a:avLst/>
          </a:prstGeom>
          <a:solidFill>
            <a:schemeClr val="accent3">
              <a:lumMod val="40000"/>
              <a:lumOff val="60000"/>
            </a:schemeClr>
          </a:solidFill>
          <a:ln>
            <a:solidFill>
              <a:schemeClr val="accent3">
                <a:lumMod val="75000"/>
              </a:schemeClr>
            </a:solidFill>
          </a:ln>
        </p:spPr>
        <p:txBody>
          <a:bodyPr wrap="square">
            <a:spAutoFit/>
          </a:bodyPr>
          <a:lstStyle/>
          <a:p>
            <a:r>
              <a:rPr lang="es-AR" dirty="0">
                <a:latin typeface="Arial Narrow" panose="020B0606020202030204" pitchFamily="34" charset="0"/>
              </a:rPr>
              <a:t>hábitat normal donde un agente infeccioso donde </a:t>
            </a:r>
            <a:r>
              <a:rPr lang="es-AR" dirty="0" smtClean="0">
                <a:latin typeface="Arial Narrow" panose="020B0606020202030204" pitchFamily="34" charset="0"/>
              </a:rPr>
              <a:t>vive </a:t>
            </a:r>
            <a:r>
              <a:rPr lang="es-AR" dirty="0">
                <a:latin typeface="Arial Narrow" panose="020B0606020202030204" pitchFamily="34" charset="0"/>
              </a:rPr>
              <a:t>y se multiplica </a:t>
            </a:r>
            <a:r>
              <a:rPr lang="es-AR" dirty="0" smtClean="0">
                <a:latin typeface="Arial Narrow" panose="020B0606020202030204" pitchFamily="34" charset="0"/>
              </a:rPr>
              <a:t>y </a:t>
            </a:r>
            <a:r>
              <a:rPr lang="es-AR" dirty="0">
                <a:latin typeface="Arial Narrow" panose="020B0606020202030204" pitchFamily="34" charset="0"/>
              </a:rPr>
              <a:t>del cual depende para su </a:t>
            </a:r>
            <a:r>
              <a:rPr lang="es-AR" dirty="0" smtClean="0">
                <a:latin typeface="Arial Narrow" panose="020B0606020202030204" pitchFamily="34" charset="0"/>
              </a:rPr>
              <a:t>supervivencia.</a:t>
            </a:r>
            <a:endParaRPr lang="es-AR" dirty="0">
              <a:latin typeface="Arial Narrow" panose="020B0606020202030204" pitchFamily="34" charset="0"/>
            </a:endParaRPr>
          </a:p>
        </p:txBody>
      </p:sp>
      <p:grpSp>
        <p:nvGrpSpPr>
          <p:cNvPr id="9" name="8 Grupo"/>
          <p:cNvGrpSpPr/>
          <p:nvPr/>
        </p:nvGrpSpPr>
        <p:grpSpPr>
          <a:xfrm>
            <a:off x="1002160" y="1706348"/>
            <a:ext cx="1800200" cy="662210"/>
            <a:chOff x="5512611" y="1979842"/>
            <a:chExt cx="1323113" cy="604219"/>
          </a:xfrm>
        </p:grpSpPr>
        <p:sp>
          <p:nvSpPr>
            <p:cNvPr id="10" name="9 Rectángulo"/>
            <p:cNvSpPr/>
            <p:nvPr/>
          </p:nvSpPr>
          <p:spPr>
            <a:xfrm>
              <a:off x="5512611" y="1979842"/>
              <a:ext cx="1323113" cy="604219"/>
            </a:xfrm>
            <a:prstGeom prst="rect">
              <a:avLst/>
            </a:prstGeom>
            <a:solidFill>
              <a:schemeClr val="accent3">
                <a:lumMod val="60000"/>
                <a:lumOff val="4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10 Rectángulo"/>
            <p:cNvSpPr/>
            <p:nvPr/>
          </p:nvSpPr>
          <p:spPr>
            <a:xfrm>
              <a:off x="5512611" y="1979842"/>
              <a:ext cx="1323113" cy="60421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s-AR" b="1" kern="1200" dirty="0" smtClean="0">
                  <a:effectLst/>
                  <a:latin typeface="Arial Narrow" panose="020B0606020202030204" pitchFamily="34" charset="0"/>
                </a:rPr>
                <a:t>Reservorio</a:t>
              </a:r>
              <a:endParaRPr lang="es-AR" sz="1800" b="1" kern="1200" dirty="0" smtClean="0">
                <a:effectLst/>
                <a:latin typeface="Arial Narrow" panose="020B0606020202030204" pitchFamily="34" charset="0"/>
              </a:endParaRPr>
            </a:p>
          </p:txBody>
        </p:sp>
      </p:grpSp>
      <p:sp>
        <p:nvSpPr>
          <p:cNvPr id="12" name="11 Rectángulo"/>
          <p:cNvSpPr/>
          <p:nvPr/>
        </p:nvSpPr>
        <p:spPr>
          <a:xfrm>
            <a:off x="1002160" y="4119173"/>
            <a:ext cx="7330754" cy="646331"/>
          </a:xfrm>
          <a:prstGeom prst="rect">
            <a:avLst/>
          </a:prstGeom>
          <a:solidFill>
            <a:schemeClr val="accent3"/>
          </a:solidFill>
        </p:spPr>
        <p:txBody>
          <a:bodyPr wrap="square">
            <a:spAutoFit/>
          </a:bodyPr>
          <a:lstStyle/>
          <a:p>
            <a:r>
              <a:rPr lang="es-AR" b="1" dirty="0">
                <a:latin typeface="Arial Narrow" panose="020B0606020202030204" pitchFamily="34" charset="0"/>
              </a:rPr>
              <a:t>Fuente de infección: </a:t>
            </a:r>
            <a:r>
              <a:rPr lang="es-AR" dirty="0">
                <a:latin typeface="Arial Narrow" panose="020B0606020202030204" pitchFamily="34" charset="0"/>
              </a:rPr>
              <a:t>persona, animal, objeto o sustancia de la cual el agente infeccioso pasa inmediatamente al huésped. </a:t>
            </a:r>
          </a:p>
        </p:txBody>
      </p:sp>
      <p:pic>
        <p:nvPicPr>
          <p:cNvPr id="16386" name="Picture 2" descr="Resultado de imagen para medio ambie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074" y="5013176"/>
            <a:ext cx="2035765" cy="141232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Resultado de imagen para hospital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5013176"/>
            <a:ext cx="2179420" cy="141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4266" y="4941168"/>
            <a:ext cx="1915467" cy="1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056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492897"/>
            <a:ext cx="7272808" cy="2304255"/>
          </a:xfrm>
          <a:ln>
            <a:solidFill>
              <a:schemeClr val="accent2">
                <a:lumMod val="50000"/>
              </a:schemeClr>
            </a:solidFill>
          </a:ln>
        </p:spPr>
        <p:txBody>
          <a:bodyPr>
            <a:normAutofit/>
          </a:bodyPr>
          <a:lstStyle/>
          <a:p>
            <a:r>
              <a:rPr lang="es-AR" sz="2000" dirty="0">
                <a:latin typeface="Arial Narrow" panose="020B0606020202030204" pitchFamily="34" charset="0"/>
              </a:rPr>
              <a:t>Vía </a:t>
            </a:r>
            <a:r>
              <a:rPr lang="es-AR" sz="2000" dirty="0" smtClean="0">
                <a:latin typeface="Arial Narrow" panose="020B0606020202030204" pitchFamily="34" charset="0"/>
              </a:rPr>
              <a:t>respiratoria</a:t>
            </a:r>
            <a:endParaRPr lang="es-AR" sz="2000" dirty="0">
              <a:latin typeface="Arial Narrow" panose="020B0606020202030204" pitchFamily="34" charset="0"/>
            </a:endParaRPr>
          </a:p>
          <a:p>
            <a:r>
              <a:rPr lang="es-AR" sz="2000" dirty="0" smtClean="0">
                <a:latin typeface="Arial Narrow" panose="020B0606020202030204" pitchFamily="34" charset="0"/>
              </a:rPr>
              <a:t>Vía genitourinaria</a:t>
            </a:r>
            <a:endParaRPr lang="es-AR" sz="2000" dirty="0">
              <a:latin typeface="Arial Narrow" panose="020B0606020202030204" pitchFamily="34" charset="0"/>
            </a:endParaRPr>
          </a:p>
          <a:p>
            <a:r>
              <a:rPr lang="es-AR" sz="2000" dirty="0" smtClean="0">
                <a:latin typeface="Arial Narrow" panose="020B0606020202030204" pitchFamily="34" charset="0"/>
              </a:rPr>
              <a:t>Vía digestiva</a:t>
            </a:r>
          </a:p>
          <a:p>
            <a:r>
              <a:rPr lang="es-AR" sz="2000" dirty="0" smtClean="0">
                <a:latin typeface="Arial Narrow" panose="020B0606020202030204" pitchFamily="34" charset="0"/>
              </a:rPr>
              <a:t>Vía </a:t>
            </a:r>
            <a:r>
              <a:rPr lang="es-AR" sz="2000" dirty="0">
                <a:latin typeface="Arial Narrow" panose="020B0606020202030204" pitchFamily="34" charset="0"/>
              </a:rPr>
              <a:t>cutánea </a:t>
            </a:r>
            <a:endParaRPr lang="es-AR" sz="2000" dirty="0" smtClean="0">
              <a:latin typeface="Arial Narrow" panose="020B0606020202030204" pitchFamily="34" charset="0"/>
            </a:endParaRPr>
          </a:p>
          <a:p>
            <a:r>
              <a:rPr lang="es-AR" sz="2000" dirty="0" smtClean="0">
                <a:latin typeface="Arial Narrow" panose="020B0606020202030204" pitchFamily="34" charset="0"/>
              </a:rPr>
              <a:t>Vía congénita (embarazo)</a:t>
            </a:r>
          </a:p>
          <a:p>
            <a:r>
              <a:rPr lang="es-AR" sz="2000" dirty="0" smtClean="0">
                <a:latin typeface="Arial Narrow" panose="020B0606020202030204" pitchFamily="34" charset="0"/>
              </a:rPr>
              <a:t>Vía perinatal (parto y lactancia)</a:t>
            </a:r>
            <a:endParaRPr lang="es-AR" sz="2000"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grpSp>
        <p:nvGrpSpPr>
          <p:cNvPr id="8" name="7 Grupo"/>
          <p:cNvGrpSpPr/>
          <p:nvPr/>
        </p:nvGrpSpPr>
        <p:grpSpPr>
          <a:xfrm>
            <a:off x="1043608" y="1590197"/>
            <a:ext cx="1728192" cy="646331"/>
            <a:chOff x="4636824" y="3967816"/>
            <a:chExt cx="1366322" cy="573951"/>
          </a:xfrm>
        </p:grpSpPr>
        <p:sp>
          <p:nvSpPr>
            <p:cNvPr id="9" name="8 Rectángulo"/>
            <p:cNvSpPr/>
            <p:nvPr/>
          </p:nvSpPr>
          <p:spPr>
            <a:xfrm>
              <a:off x="4636824" y="3967816"/>
              <a:ext cx="1366322" cy="573951"/>
            </a:xfrm>
            <a:prstGeom prst="rect">
              <a:avLst/>
            </a:prstGeom>
            <a:solidFill>
              <a:schemeClr val="accent2">
                <a:lumMod val="40000"/>
                <a:lumOff val="6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9 Rectángulo"/>
            <p:cNvSpPr/>
            <p:nvPr/>
          </p:nvSpPr>
          <p:spPr>
            <a:xfrm>
              <a:off x="4636824" y="3967816"/>
              <a:ext cx="1366322" cy="57395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salida</a:t>
              </a:r>
              <a:endParaRPr lang="es-AR" sz="1800" b="1" kern="1200" dirty="0">
                <a:effectLst/>
                <a:latin typeface="Arial Narrow" panose="020B0606020202030204" pitchFamily="34" charset="0"/>
              </a:endParaRPr>
            </a:p>
          </p:txBody>
        </p:sp>
      </p:grpSp>
      <p:sp>
        <p:nvSpPr>
          <p:cNvPr id="11" name="10 Rectángulo"/>
          <p:cNvSpPr/>
          <p:nvPr/>
        </p:nvSpPr>
        <p:spPr>
          <a:xfrm>
            <a:off x="3050682" y="1590198"/>
            <a:ext cx="5256584" cy="646331"/>
          </a:xfrm>
          <a:prstGeom prst="rect">
            <a:avLst/>
          </a:prstGeom>
          <a:solidFill>
            <a:schemeClr val="accent2">
              <a:lumMod val="20000"/>
              <a:lumOff val="80000"/>
            </a:schemeClr>
          </a:solidFill>
          <a:ln>
            <a:solidFill>
              <a:schemeClr val="accent2">
                <a:lumMod val="75000"/>
              </a:schemeClr>
            </a:solidFill>
          </a:ln>
        </p:spPr>
        <p:txBody>
          <a:bodyPr wrap="square">
            <a:spAutoFit/>
          </a:bodyPr>
          <a:lstStyle/>
          <a:p>
            <a:r>
              <a:rPr lang="pt-BR" dirty="0" smtClean="0">
                <a:latin typeface="Arial Narrow" panose="020B0606020202030204" pitchFamily="34" charset="0"/>
              </a:rPr>
              <a:t>Sitio o lugar por donde </a:t>
            </a:r>
            <a:r>
              <a:rPr lang="pt-BR" dirty="0" err="1" smtClean="0">
                <a:latin typeface="Arial Narrow" panose="020B0606020202030204" pitchFamily="34" charset="0"/>
              </a:rPr>
              <a:t>el</a:t>
            </a:r>
            <a:r>
              <a:rPr lang="pt-BR" dirty="0" smtClean="0">
                <a:latin typeface="Arial Narrow" panose="020B0606020202030204" pitchFamily="34" charset="0"/>
              </a:rPr>
              <a:t> agente infeccioso puede </a:t>
            </a:r>
            <a:r>
              <a:rPr lang="pt-BR" dirty="0" err="1" smtClean="0">
                <a:latin typeface="Arial Narrow" panose="020B0606020202030204" pitchFamily="34" charset="0"/>
              </a:rPr>
              <a:t>salir</a:t>
            </a:r>
            <a:r>
              <a:rPr lang="pt-BR" dirty="0" smtClean="0">
                <a:latin typeface="Arial Narrow" panose="020B0606020202030204" pitchFamily="34" charset="0"/>
              </a:rPr>
              <a:t> para poder transmitir </a:t>
            </a:r>
            <a:r>
              <a:rPr lang="pt-BR" dirty="0" err="1" smtClean="0">
                <a:latin typeface="Arial Narrow" panose="020B0606020202030204" pitchFamily="34" charset="0"/>
              </a:rPr>
              <a:t>la</a:t>
            </a:r>
            <a:r>
              <a:rPr lang="pt-BR" dirty="0" smtClean="0">
                <a:latin typeface="Arial Narrow" panose="020B0606020202030204" pitchFamily="34" charset="0"/>
              </a:rPr>
              <a:t> </a:t>
            </a:r>
            <a:r>
              <a:rPr lang="pt-BR" dirty="0" err="1" smtClean="0">
                <a:latin typeface="Arial Narrow" panose="020B0606020202030204" pitchFamily="34" charset="0"/>
              </a:rPr>
              <a:t>enfermedad</a:t>
            </a:r>
            <a:r>
              <a:rPr lang="pt-BR" dirty="0" smtClean="0">
                <a:latin typeface="Arial Narrow" panose="020B0606020202030204" pitchFamily="34" charset="0"/>
              </a:rPr>
              <a:t>.</a:t>
            </a:r>
            <a:endParaRPr lang="es-AR" dirty="0">
              <a:latin typeface="Arial Narrow" panose="020B0606020202030204" pitchFamily="34" charset="0"/>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5301208"/>
            <a:ext cx="1579563"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0682" y="5078842"/>
            <a:ext cx="82232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26424" y="5078842"/>
            <a:ext cx="27051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129135" y="5073629"/>
            <a:ext cx="2178131" cy="1631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8541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94682" y="2348880"/>
            <a:ext cx="7321734" cy="2520280"/>
          </a:xfrm>
          <a:ln>
            <a:solidFill>
              <a:schemeClr val="accent4"/>
            </a:solidFill>
          </a:ln>
        </p:spPr>
        <p:txBody>
          <a:bodyPr>
            <a:noAutofit/>
          </a:bodyPr>
          <a:lstStyle/>
          <a:p>
            <a:pPr marL="363538" lvl="1" indent="-188913">
              <a:buFont typeface="Arial" panose="020B0604020202020204" pitchFamily="34" charset="0"/>
              <a:buChar char="•"/>
            </a:pPr>
            <a:r>
              <a:rPr lang="es-AR" sz="2000" b="1" dirty="0" smtClean="0">
                <a:solidFill>
                  <a:schemeClr val="accent4">
                    <a:lumMod val="75000"/>
                  </a:schemeClr>
                </a:solidFill>
                <a:latin typeface="Arial Narrow" panose="020B0606020202030204" pitchFamily="34" charset="0"/>
              </a:rPr>
              <a:t>Directo</a:t>
            </a:r>
            <a:r>
              <a:rPr lang="es-AR" sz="2000" dirty="0">
                <a:latin typeface="Arial Narrow" panose="020B0606020202030204" pitchFamily="34" charset="0"/>
              </a:rPr>
              <a:t>: transferencia directa e inmediata del agente </a:t>
            </a:r>
            <a:r>
              <a:rPr lang="es-AR" sz="2000" dirty="0" smtClean="0">
                <a:latin typeface="Arial Narrow" panose="020B0606020202030204" pitchFamily="34" charset="0"/>
              </a:rPr>
              <a:t>infeccioso de una persona  </a:t>
            </a:r>
            <a:r>
              <a:rPr lang="es-AR" sz="2000" dirty="0">
                <a:latin typeface="Arial Narrow" panose="020B0606020202030204" pitchFamily="34" charset="0"/>
              </a:rPr>
              <a:t>a una puerta de entrada </a:t>
            </a:r>
            <a:r>
              <a:rPr lang="es-AR" sz="2000" dirty="0" smtClean="0">
                <a:latin typeface="Arial Narrow" panose="020B0606020202030204" pitchFamily="34" charset="0"/>
              </a:rPr>
              <a:t>receptiva en otra persona.</a:t>
            </a:r>
          </a:p>
          <a:p>
            <a:pPr marL="363538" lvl="1" indent="-188913">
              <a:buFont typeface="Arial" panose="020B0604020202020204" pitchFamily="34" charset="0"/>
              <a:buChar char="•"/>
            </a:pPr>
            <a:r>
              <a:rPr lang="es-AR" sz="2000" b="1" dirty="0" smtClean="0">
                <a:solidFill>
                  <a:schemeClr val="accent4">
                    <a:lumMod val="75000"/>
                  </a:schemeClr>
                </a:solidFill>
                <a:latin typeface="Arial Narrow" panose="020B0606020202030204" pitchFamily="34" charset="0"/>
              </a:rPr>
              <a:t>Indirecto</a:t>
            </a:r>
            <a:r>
              <a:rPr lang="es-AR" sz="2000" dirty="0">
                <a:latin typeface="Arial Narrow" panose="020B0606020202030204" pitchFamily="34" charset="0"/>
              </a:rPr>
              <a:t>: la transmisión puede producirse de tres maneras:</a:t>
            </a:r>
          </a:p>
          <a:p>
            <a:pPr marL="820738" lvl="4" indent="-188913">
              <a:buFont typeface="Wingdings" panose="05000000000000000000" pitchFamily="2" charset="2"/>
              <a:buChar char="ü"/>
            </a:pPr>
            <a:r>
              <a:rPr lang="es-AR" b="1" dirty="0" smtClean="0">
                <a:latin typeface="Arial Narrow" panose="020B0606020202030204" pitchFamily="34" charset="0"/>
              </a:rPr>
              <a:t>Vehículo común o fómites: </a:t>
            </a:r>
            <a:r>
              <a:rPr lang="es-AR" dirty="0" smtClean="0">
                <a:latin typeface="Arial Narrow" panose="020B0606020202030204" pitchFamily="34" charset="0"/>
              </a:rPr>
              <a:t>agua, alimentos, objetos, soluciones.</a:t>
            </a:r>
            <a:endParaRPr lang="es-AR" dirty="0">
              <a:latin typeface="Arial Narrow" panose="020B0606020202030204" pitchFamily="34" charset="0"/>
            </a:endParaRPr>
          </a:p>
          <a:p>
            <a:pPr marL="820738" lvl="4" indent="-188913">
              <a:buFont typeface="Wingdings" panose="05000000000000000000" pitchFamily="2" charset="2"/>
              <a:buChar char="ü"/>
            </a:pPr>
            <a:r>
              <a:rPr lang="es-AR" b="1" dirty="0" smtClean="0">
                <a:latin typeface="Arial Narrow" panose="020B0606020202030204" pitchFamily="34" charset="0"/>
              </a:rPr>
              <a:t>Vectores: </a:t>
            </a:r>
            <a:r>
              <a:rPr lang="es-AR" dirty="0" smtClean="0">
                <a:latin typeface="Arial Narrow" panose="020B0606020202030204" pitchFamily="34" charset="0"/>
              </a:rPr>
              <a:t>artrópodos (biológica o mecánica).</a:t>
            </a:r>
          </a:p>
          <a:p>
            <a:pPr marL="820738" lvl="4" indent="-188913">
              <a:buFont typeface="Wingdings" panose="05000000000000000000" pitchFamily="2" charset="2"/>
              <a:buChar char="ü"/>
            </a:pPr>
            <a:r>
              <a:rPr lang="es-AR" b="1" dirty="0" smtClean="0">
                <a:latin typeface="Arial Narrow" panose="020B0606020202030204" pitchFamily="34" charset="0"/>
              </a:rPr>
              <a:t>Aérea: </a:t>
            </a:r>
            <a:r>
              <a:rPr lang="es-AR" dirty="0" smtClean="0">
                <a:latin typeface="Arial Narrow" panose="020B0606020202030204" pitchFamily="34" charset="0"/>
              </a:rPr>
              <a:t>diseminación de aerosoles microbianos transportados hacia una puerta de entrada apropiada.</a:t>
            </a:r>
            <a:endParaRPr lang="es-AR" sz="2800"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grpSp>
        <p:nvGrpSpPr>
          <p:cNvPr id="5" name="4 Grupo"/>
          <p:cNvGrpSpPr/>
          <p:nvPr/>
        </p:nvGrpSpPr>
        <p:grpSpPr>
          <a:xfrm>
            <a:off x="994682" y="1406204"/>
            <a:ext cx="1489086" cy="726652"/>
            <a:chOff x="2153877" y="3959680"/>
            <a:chExt cx="1255032" cy="590199"/>
          </a:xfrm>
        </p:grpSpPr>
        <p:sp>
          <p:nvSpPr>
            <p:cNvPr id="6" name="5 Rectángulo"/>
            <p:cNvSpPr/>
            <p:nvPr/>
          </p:nvSpPr>
          <p:spPr>
            <a:xfrm>
              <a:off x="2153877" y="3959680"/>
              <a:ext cx="1255032" cy="590199"/>
            </a:xfrm>
            <a:prstGeom prst="rect">
              <a:avLst/>
            </a:prstGeom>
            <a:solidFill>
              <a:schemeClr val="accent4">
                <a:lumMod val="60000"/>
                <a:lumOff val="4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6 Rectángulo"/>
            <p:cNvSpPr/>
            <p:nvPr/>
          </p:nvSpPr>
          <p:spPr>
            <a:xfrm>
              <a:off x="2153877" y="3959680"/>
              <a:ext cx="1255032" cy="5901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Transmisión</a:t>
              </a:r>
              <a:endParaRPr lang="es-AR" sz="1800" b="1" kern="1200" dirty="0">
                <a:effectLst/>
                <a:latin typeface="Arial Narrow" panose="020B0606020202030204" pitchFamily="34" charset="0"/>
              </a:endParaRPr>
            </a:p>
          </p:txBody>
        </p:sp>
      </p:grpSp>
      <p:sp>
        <p:nvSpPr>
          <p:cNvPr id="8" name="7 Rectángulo"/>
          <p:cNvSpPr/>
          <p:nvPr/>
        </p:nvSpPr>
        <p:spPr>
          <a:xfrm>
            <a:off x="2771800" y="1428664"/>
            <a:ext cx="5472608" cy="646331"/>
          </a:xfrm>
          <a:prstGeom prst="rect">
            <a:avLst/>
          </a:prstGeom>
          <a:solidFill>
            <a:schemeClr val="accent4">
              <a:lumMod val="20000"/>
              <a:lumOff val="80000"/>
            </a:schemeClr>
          </a:solidFill>
          <a:ln>
            <a:solidFill>
              <a:schemeClr val="accent4">
                <a:lumMod val="60000"/>
                <a:lumOff val="40000"/>
              </a:schemeClr>
            </a:solidFill>
          </a:ln>
        </p:spPr>
        <p:txBody>
          <a:bodyPr wrap="square">
            <a:spAutoFit/>
          </a:bodyPr>
          <a:lstStyle/>
          <a:p>
            <a:r>
              <a:rPr lang="es-AR" dirty="0" smtClean="0">
                <a:latin typeface="Arial Narrow" panose="020B0606020202030204" pitchFamily="34" charset="0"/>
              </a:rPr>
              <a:t>Mecanismo único o múltiple por el cual el agente infeccioso ingresa al huésped</a:t>
            </a:r>
            <a:endParaRPr lang="es-AR" dirty="0">
              <a:latin typeface="Arial Narrow" panose="020B0606020202030204" pitchFamily="34" charset="0"/>
            </a:endParaRP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5301208"/>
            <a:ext cx="181610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5389314"/>
            <a:ext cx="1311275"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3611" y="5301208"/>
            <a:ext cx="1499493" cy="120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138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1187624" y="1614637"/>
            <a:ext cx="1512168" cy="633884"/>
            <a:chOff x="1141271" y="1985773"/>
            <a:chExt cx="1333827" cy="633884"/>
          </a:xfrm>
        </p:grpSpPr>
        <p:sp>
          <p:nvSpPr>
            <p:cNvPr id="5" name="4 Rectángulo"/>
            <p:cNvSpPr/>
            <p:nvPr/>
          </p:nvSpPr>
          <p:spPr>
            <a:xfrm>
              <a:off x="1141271" y="1985773"/>
              <a:ext cx="1333827" cy="633884"/>
            </a:xfrm>
            <a:prstGeom prst="rect">
              <a:avLst/>
            </a:prstGeom>
            <a:solidFill>
              <a:schemeClr val="accent6">
                <a:lumMod val="60000"/>
                <a:lumOff val="4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5 Rectángulo"/>
            <p:cNvSpPr/>
            <p:nvPr/>
          </p:nvSpPr>
          <p:spPr>
            <a:xfrm>
              <a:off x="1141271" y="1985773"/>
              <a:ext cx="1333827" cy="6338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Puerta de  entrada</a:t>
              </a:r>
              <a:endParaRPr lang="es-AR" sz="1800" b="1" kern="1200" dirty="0">
                <a:effectLst/>
                <a:latin typeface="Arial Narrow" panose="020B0606020202030204" pitchFamily="34" charset="0"/>
              </a:endParaRPr>
            </a:p>
          </p:txBody>
        </p:sp>
      </p:grpSp>
      <p:sp>
        <p:nvSpPr>
          <p:cNvPr id="8" name="2 Marcador de contenido"/>
          <p:cNvSpPr>
            <a:spLocks noGrp="1"/>
          </p:cNvSpPr>
          <p:nvPr>
            <p:ph idx="1"/>
          </p:nvPr>
        </p:nvSpPr>
        <p:spPr>
          <a:xfrm>
            <a:off x="1187624" y="2492897"/>
            <a:ext cx="7128792" cy="2304255"/>
          </a:xfrm>
          <a:ln>
            <a:solidFill>
              <a:schemeClr val="accent6">
                <a:lumMod val="75000"/>
              </a:schemeClr>
            </a:solidFill>
          </a:ln>
        </p:spPr>
        <p:txBody>
          <a:bodyPr>
            <a:normAutofit/>
          </a:bodyPr>
          <a:lstStyle/>
          <a:p>
            <a:r>
              <a:rPr lang="es-AR" sz="2000" dirty="0">
                <a:latin typeface="Arial Narrow" panose="020B0606020202030204" pitchFamily="34" charset="0"/>
              </a:rPr>
              <a:t>Vía </a:t>
            </a:r>
            <a:r>
              <a:rPr lang="es-AR" sz="2000" dirty="0" smtClean="0">
                <a:latin typeface="Arial Narrow" panose="020B0606020202030204" pitchFamily="34" charset="0"/>
              </a:rPr>
              <a:t>respiratoria</a:t>
            </a:r>
            <a:endParaRPr lang="es-AR" sz="2000" dirty="0">
              <a:latin typeface="Arial Narrow" panose="020B0606020202030204" pitchFamily="34" charset="0"/>
            </a:endParaRPr>
          </a:p>
          <a:p>
            <a:r>
              <a:rPr lang="es-AR" sz="2000" dirty="0" smtClean="0">
                <a:latin typeface="Arial Narrow" panose="020B0606020202030204" pitchFamily="34" charset="0"/>
              </a:rPr>
              <a:t>Vía genitourinaria</a:t>
            </a:r>
            <a:endParaRPr lang="es-AR" sz="2000" dirty="0">
              <a:latin typeface="Arial Narrow" panose="020B0606020202030204" pitchFamily="34" charset="0"/>
            </a:endParaRPr>
          </a:p>
          <a:p>
            <a:r>
              <a:rPr lang="es-AR" sz="2000" dirty="0" smtClean="0">
                <a:latin typeface="Arial Narrow" panose="020B0606020202030204" pitchFamily="34" charset="0"/>
              </a:rPr>
              <a:t>Vía digestiva</a:t>
            </a:r>
          </a:p>
          <a:p>
            <a:r>
              <a:rPr lang="es-AR" sz="2000" dirty="0" smtClean="0">
                <a:latin typeface="Arial Narrow" panose="020B0606020202030204" pitchFamily="34" charset="0"/>
              </a:rPr>
              <a:t>Vía </a:t>
            </a:r>
            <a:r>
              <a:rPr lang="es-AR" sz="2000" dirty="0">
                <a:latin typeface="Arial Narrow" panose="020B0606020202030204" pitchFamily="34" charset="0"/>
              </a:rPr>
              <a:t>cutánea </a:t>
            </a:r>
            <a:endParaRPr lang="es-AR" sz="2000" dirty="0" smtClean="0">
              <a:latin typeface="Arial Narrow" panose="020B0606020202030204" pitchFamily="34" charset="0"/>
            </a:endParaRPr>
          </a:p>
          <a:p>
            <a:r>
              <a:rPr lang="es-AR" sz="2000" dirty="0" smtClean="0">
                <a:latin typeface="Arial Narrow" panose="020B0606020202030204" pitchFamily="34" charset="0"/>
              </a:rPr>
              <a:t>Vía congénita (embarazo)</a:t>
            </a:r>
          </a:p>
          <a:p>
            <a:r>
              <a:rPr lang="es-AR" sz="2000" dirty="0" smtClean="0">
                <a:latin typeface="Arial Narrow" panose="020B0606020202030204" pitchFamily="34" charset="0"/>
              </a:rPr>
              <a:t>Vía perinatal (parto y lactancia)</a:t>
            </a:r>
            <a:endParaRPr lang="es-AR" sz="2000" dirty="0">
              <a:latin typeface="Arial Narrow" panose="020B0606020202030204" pitchFamily="34" charset="0"/>
            </a:endParaRPr>
          </a:p>
        </p:txBody>
      </p:sp>
      <p:sp>
        <p:nvSpPr>
          <p:cNvPr id="9" name="8 Rectángulo"/>
          <p:cNvSpPr/>
          <p:nvPr/>
        </p:nvSpPr>
        <p:spPr>
          <a:xfrm>
            <a:off x="3009821" y="1590198"/>
            <a:ext cx="5256584" cy="646331"/>
          </a:xfrm>
          <a:prstGeom prst="rect">
            <a:avLst/>
          </a:prstGeom>
          <a:solidFill>
            <a:schemeClr val="accent6">
              <a:lumMod val="20000"/>
              <a:lumOff val="80000"/>
            </a:schemeClr>
          </a:solidFill>
          <a:ln>
            <a:solidFill>
              <a:schemeClr val="accent6">
                <a:lumMod val="75000"/>
              </a:schemeClr>
            </a:solidFill>
          </a:ln>
        </p:spPr>
        <p:txBody>
          <a:bodyPr wrap="square">
            <a:spAutoFit/>
          </a:bodyPr>
          <a:lstStyle/>
          <a:p>
            <a:r>
              <a:rPr lang="pt-BR" dirty="0" smtClean="0">
                <a:latin typeface="Arial Narrow" panose="020B0606020202030204" pitchFamily="34" charset="0"/>
              </a:rPr>
              <a:t>Sitio o lugar por donde </a:t>
            </a:r>
            <a:r>
              <a:rPr lang="pt-BR" dirty="0" err="1" smtClean="0">
                <a:latin typeface="Arial Narrow" panose="020B0606020202030204" pitchFamily="34" charset="0"/>
              </a:rPr>
              <a:t>el</a:t>
            </a:r>
            <a:r>
              <a:rPr lang="pt-BR" dirty="0" smtClean="0">
                <a:latin typeface="Arial Narrow" panose="020B0606020202030204" pitchFamily="34" charset="0"/>
              </a:rPr>
              <a:t> agente infeccioso puede entrar para poder </a:t>
            </a:r>
            <a:r>
              <a:rPr lang="pt-BR" dirty="0" err="1" smtClean="0">
                <a:latin typeface="Arial Narrow" panose="020B0606020202030204" pitchFamily="34" charset="0"/>
              </a:rPr>
              <a:t>producir</a:t>
            </a:r>
            <a:r>
              <a:rPr lang="pt-BR" dirty="0" smtClean="0">
                <a:latin typeface="Arial Narrow" panose="020B0606020202030204" pitchFamily="34" charset="0"/>
              </a:rPr>
              <a:t> </a:t>
            </a:r>
            <a:r>
              <a:rPr lang="pt-BR" dirty="0" err="1" smtClean="0">
                <a:latin typeface="Arial Narrow" panose="020B0606020202030204" pitchFamily="34" charset="0"/>
              </a:rPr>
              <a:t>la</a:t>
            </a:r>
            <a:r>
              <a:rPr lang="pt-BR" dirty="0" smtClean="0">
                <a:latin typeface="Arial Narrow" panose="020B0606020202030204" pitchFamily="34" charset="0"/>
              </a:rPr>
              <a:t> </a:t>
            </a:r>
            <a:r>
              <a:rPr lang="pt-BR" dirty="0" err="1" smtClean="0">
                <a:latin typeface="Arial Narrow" panose="020B0606020202030204" pitchFamily="34" charset="0"/>
              </a:rPr>
              <a:t>enfermedad</a:t>
            </a:r>
            <a:endParaRPr lang="es-AR" dirty="0">
              <a:latin typeface="Arial Narrow" panose="020B0606020202030204" pitchFamily="34" charset="0"/>
            </a:endParaRPr>
          </a:p>
        </p:txBody>
      </p:sp>
      <p:sp>
        <p:nvSpPr>
          <p:cNvPr id="10"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5301208"/>
            <a:ext cx="1579563"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821" y="5045621"/>
            <a:ext cx="82232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26424" y="5078842"/>
            <a:ext cx="27051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3592" y="4944814"/>
            <a:ext cx="2182813" cy="163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5398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2" y="2402813"/>
            <a:ext cx="7564357" cy="2387349"/>
          </a:xfrm>
          <a:ln w="28575">
            <a:solidFill>
              <a:schemeClr val="accent1">
                <a:lumMod val="60000"/>
                <a:lumOff val="40000"/>
              </a:schemeClr>
            </a:solidFill>
          </a:ln>
        </p:spPr>
        <p:txBody>
          <a:bodyPr>
            <a:noAutofit/>
          </a:bodyPr>
          <a:lstStyle/>
          <a:p>
            <a:pPr marL="174625" indent="-174625" algn="just">
              <a:lnSpc>
                <a:spcPct val="120000"/>
              </a:lnSpc>
            </a:pPr>
            <a:r>
              <a:rPr lang="es-AR" sz="2000" b="1" dirty="0" smtClean="0">
                <a:solidFill>
                  <a:schemeClr val="accent1">
                    <a:lumMod val="75000"/>
                  </a:schemeClr>
                </a:solidFill>
                <a:latin typeface="Arial Narrow" panose="020B0606020202030204" pitchFamily="34" charset="0"/>
              </a:rPr>
              <a:t>Huésped </a:t>
            </a:r>
            <a:r>
              <a:rPr lang="es-AR" sz="2000" b="1" dirty="0">
                <a:solidFill>
                  <a:schemeClr val="accent1">
                    <a:lumMod val="75000"/>
                  </a:schemeClr>
                </a:solidFill>
                <a:latin typeface="Arial Narrow" panose="020B0606020202030204" pitchFamily="34" charset="0"/>
              </a:rPr>
              <a:t>susceptible: </a:t>
            </a:r>
            <a:r>
              <a:rPr lang="es-AR" sz="2000" dirty="0">
                <a:latin typeface="Arial Narrow" panose="020B0606020202030204" pitchFamily="34" charset="0"/>
              </a:rPr>
              <a:t>cualquier persona o animal que no posee resistencia contra un agente patógeno determinado, que lo proteja contra la enfermedad si llega a estar en contacto con ese agente.</a:t>
            </a:r>
          </a:p>
          <a:p>
            <a:pPr marL="174625" indent="-174625" algn="just">
              <a:lnSpc>
                <a:spcPct val="120000"/>
              </a:lnSpc>
            </a:pPr>
            <a:r>
              <a:rPr lang="es-AR" sz="2000" b="1" dirty="0" smtClean="0">
                <a:solidFill>
                  <a:schemeClr val="accent1">
                    <a:lumMod val="75000"/>
                  </a:schemeClr>
                </a:solidFill>
                <a:latin typeface="Arial Narrow" panose="020B0606020202030204" pitchFamily="34" charset="0"/>
              </a:rPr>
              <a:t>Huésped </a:t>
            </a:r>
            <a:r>
              <a:rPr lang="es-AR" sz="2000" b="1" dirty="0">
                <a:solidFill>
                  <a:schemeClr val="accent1">
                    <a:lumMod val="75000"/>
                  </a:schemeClr>
                </a:solidFill>
                <a:latin typeface="Arial Narrow" panose="020B0606020202030204" pitchFamily="34" charset="0"/>
              </a:rPr>
              <a:t>resistente: </a:t>
            </a:r>
            <a:r>
              <a:rPr lang="es-AR" sz="2000" dirty="0">
                <a:latin typeface="Arial Narrow" panose="020B0606020202030204" pitchFamily="34" charset="0"/>
              </a:rPr>
              <a:t>la resistencia es el conjunto de mecanismos corporales que le sirven de defensa contra la invasión o multiplicación de agentes infecciosos o contra los efectos nocivos de sus productos tóxicos. </a:t>
            </a:r>
            <a:endParaRPr lang="es-AR" sz="2000" dirty="0"/>
          </a:p>
        </p:txBody>
      </p:sp>
      <p:sp>
        <p:nvSpPr>
          <p:cNvPr id="4"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sp>
        <p:nvSpPr>
          <p:cNvPr id="9" name="8 Rectángulo"/>
          <p:cNvSpPr/>
          <p:nvPr/>
        </p:nvSpPr>
        <p:spPr>
          <a:xfrm>
            <a:off x="2411760" y="1486525"/>
            <a:ext cx="5908171" cy="646331"/>
          </a:xfrm>
          <a:prstGeom prst="rect">
            <a:avLst/>
          </a:prstGeom>
          <a:solidFill>
            <a:schemeClr val="accent1">
              <a:lumMod val="20000"/>
              <a:lumOff val="80000"/>
            </a:schemeClr>
          </a:solidFill>
          <a:ln>
            <a:solidFill>
              <a:schemeClr val="accent1">
                <a:lumMod val="60000"/>
                <a:lumOff val="40000"/>
              </a:schemeClr>
            </a:solidFill>
          </a:ln>
        </p:spPr>
        <p:txBody>
          <a:bodyPr wrap="square">
            <a:spAutoFit/>
          </a:bodyPr>
          <a:lstStyle/>
          <a:p>
            <a:r>
              <a:rPr lang="es-AR" dirty="0">
                <a:latin typeface="Arial Narrow" panose="020B0606020202030204" pitchFamily="34" charset="0"/>
              </a:rPr>
              <a:t>Persona o animal vivo que en circunstancias naturales permite la subsistencia o el alojamiento de un agente infeccioso. </a:t>
            </a:r>
          </a:p>
        </p:txBody>
      </p:sp>
      <p:grpSp>
        <p:nvGrpSpPr>
          <p:cNvPr id="10" name="9 Grupo"/>
          <p:cNvGrpSpPr/>
          <p:nvPr/>
        </p:nvGrpSpPr>
        <p:grpSpPr>
          <a:xfrm>
            <a:off x="827583" y="1484784"/>
            <a:ext cx="1436645" cy="648072"/>
            <a:chOff x="2150019" y="238746"/>
            <a:chExt cx="1192240" cy="634477"/>
          </a:xfrm>
        </p:grpSpPr>
        <p:sp>
          <p:nvSpPr>
            <p:cNvPr id="11" name="10 Rectángulo"/>
            <p:cNvSpPr/>
            <p:nvPr/>
          </p:nvSpPr>
          <p:spPr>
            <a:xfrm>
              <a:off x="2150019" y="238746"/>
              <a:ext cx="1192240" cy="634477"/>
            </a:xfrm>
            <a:prstGeom prst="rect">
              <a:avLst/>
            </a:prstGeom>
            <a:solidFill>
              <a:schemeClr val="accent1">
                <a:lumMod val="40000"/>
                <a:lumOff val="60000"/>
              </a:schemeClr>
            </a:solid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11 Rectángulo"/>
            <p:cNvSpPr/>
            <p:nvPr/>
          </p:nvSpPr>
          <p:spPr>
            <a:xfrm>
              <a:off x="2150019" y="238746"/>
              <a:ext cx="1192240" cy="6344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Huésped</a:t>
              </a:r>
              <a:endParaRPr lang="es-AR" sz="1800" b="1" kern="1200" dirty="0">
                <a:effectLst/>
                <a:latin typeface="Arial Narrow" panose="020B0606020202030204" pitchFamily="34" charset="0"/>
              </a:endParaRPr>
            </a:p>
          </p:txBody>
        </p:sp>
      </p:grpSp>
      <p:sp>
        <p:nvSpPr>
          <p:cNvPr id="16" name="15 Rectángulo"/>
          <p:cNvSpPr/>
          <p:nvPr/>
        </p:nvSpPr>
        <p:spPr>
          <a:xfrm>
            <a:off x="2411760" y="5430000"/>
            <a:ext cx="1106393" cy="400110"/>
          </a:xfrm>
          <a:prstGeom prst="rect">
            <a:avLst/>
          </a:prstGeom>
        </p:spPr>
        <p:txBody>
          <a:bodyPr wrap="none">
            <a:spAutoFit/>
          </a:bodyPr>
          <a:lstStyle/>
          <a:p>
            <a:pPr lvl="0"/>
            <a:r>
              <a:rPr lang="es-AR" sz="2000" b="1" dirty="0" smtClean="0">
                <a:solidFill>
                  <a:prstClr val="black"/>
                </a:solidFill>
                <a:latin typeface="Arial Narrow" panose="020B0606020202030204" pitchFamily="34" charset="0"/>
              </a:rPr>
              <a:t>Infección</a:t>
            </a:r>
            <a:endParaRPr lang="es-AR" sz="2000" b="1" dirty="0">
              <a:solidFill>
                <a:prstClr val="black"/>
              </a:solidFill>
              <a:latin typeface="Arial Narrow" panose="020B0606020202030204" pitchFamily="34" charset="0"/>
            </a:endParaRPr>
          </a:p>
        </p:txBody>
      </p:sp>
      <p:sp>
        <p:nvSpPr>
          <p:cNvPr id="17" name="16 Rectángulo"/>
          <p:cNvSpPr/>
          <p:nvPr/>
        </p:nvSpPr>
        <p:spPr>
          <a:xfrm>
            <a:off x="5292080" y="5428803"/>
            <a:ext cx="1491114" cy="400110"/>
          </a:xfrm>
          <a:prstGeom prst="rect">
            <a:avLst/>
          </a:prstGeom>
        </p:spPr>
        <p:txBody>
          <a:bodyPr wrap="none">
            <a:spAutoFit/>
          </a:bodyPr>
          <a:lstStyle/>
          <a:p>
            <a:r>
              <a:rPr lang="es-AR" sz="2000" b="1" dirty="0">
                <a:latin typeface="Arial Narrow" panose="020B0606020202030204" pitchFamily="34" charset="0"/>
              </a:rPr>
              <a:t>Colonización</a:t>
            </a:r>
          </a:p>
        </p:txBody>
      </p:sp>
      <p:sp>
        <p:nvSpPr>
          <p:cNvPr id="5" name="4 Flecha izquierda y derecha"/>
          <p:cNvSpPr/>
          <p:nvPr/>
        </p:nvSpPr>
        <p:spPr>
          <a:xfrm>
            <a:off x="3854340" y="5400235"/>
            <a:ext cx="1216152" cy="484632"/>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170" y="4892575"/>
            <a:ext cx="1532141" cy="1704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5103781"/>
            <a:ext cx="792087" cy="1205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629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2209935908"/>
              </p:ext>
            </p:extLst>
          </p:nvPr>
        </p:nvGraphicFramePr>
        <p:xfrm>
          <a:off x="737573" y="1556792"/>
          <a:ext cx="7949227"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grpSp>
        <p:nvGrpSpPr>
          <p:cNvPr id="5" name="4 Grupo"/>
          <p:cNvGrpSpPr/>
          <p:nvPr/>
        </p:nvGrpSpPr>
        <p:grpSpPr>
          <a:xfrm>
            <a:off x="3961951" y="3388843"/>
            <a:ext cx="1762177" cy="904253"/>
            <a:chOff x="1890210" y="103858"/>
            <a:chExt cx="1762177" cy="904253"/>
          </a:xfrm>
        </p:grpSpPr>
        <p:sp>
          <p:nvSpPr>
            <p:cNvPr id="6" name="5 Rectángulo"/>
            <p:cNvSpPr/>
            <p:nvPr/>
          </p:nvSpPr>
          <p:spPr>
            <a:xfrm>
              <a:off x="1890210" y="103858"/>
              <a:ext cx="1762177" cy="904253"/>
            </a:xfrm>
            <a:prstGeom prst="rect">
              <a:avLst/>
            </a:prstGeom>
            <a:noFill/>
            <a:ln w="28575">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7 Rectángulo"/>
            <p:cNvSpPr/>
            <p:nvPr/>
          </p:nvSpPr>
          <p:spPr>
            <a:xfrm>
              <a:off x="1890210" y="103858"/>
              <a:ext cx="1762177" cy="904253"/>
            </a:xfrm>
            <a:prstGeom prst="rect">
              <a:avLst/>
            </a:prstGeom>
            <a:no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s-AR" sz="1800" b="1" kern="1200" dirty="0" smtClean="0">
                <a:effectLst/>
                <a:latin typeface="Arial Narrow" panose="020B0606020202030204" pitchFamily="34" charset="0"/>
              </a:endParaRPr>
            </a:p>
            <a:p>
              <a:pPr lvl="0" algn="ctr" defTabSz="800100">
                <a:lnSpc>
                  <a:spcPct val="90000"/>
                </a:lnSpc>
                <a:spcBef>
                  <a:spcPct val="0"/>
                </a:spcBef>
                <a:spcAft>
                  <a:spcPct val="35000"/>
                </a:spcAft>
              </a:pPr>
              <a:r>
                <a:rPr lang="es-AR" sz="1800" b="1" kern="1200" dirty="0" smtClean="0">
                  <a:effectLst/>
                  <a:latin typeface="Arial Narrow" panose="020B0606020202030204" pitchFamily="34" charset="0"/>
                </a:rPr>
                <a:t>Fiebre Amarilla</a:t>
              </a:r>
            </a:p>
            <a:p>
              <a:pPr lvl="0" algn="ctr" defTabSz="800100">
                <a:lnSpc>
                  <a:spcPct val="90000"/>
                </a:lnSpc>
                <a:spcBef>
                  <a:spcPct val="0"/>
                </a:spcBef>
                <a:spcAft>
                  <a:spcPct val="35000"/>
                </a:spcAft>
              </a:pPr>
              <a:endParaRPr lang="es-AR" sz="1800" b="1" kern="1200" dirty="0">
                <a:effectLst/>
                <a:latin typeface="Arial Narrow" panose="020B0606020202030204" pitchFamily="34" charset="0"/>
              </a:endParaRPr>
            </a:p>
          </p:txBody>
        </p:sp>
      </p:gr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5329" y="5373216"/>
            <a:ext cx="1370033" cy="911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11945" r="12153"/>
          <a:stretch/>
        </p:blipFill>
        <p:spPr bwMode="auto">
          <a:xfrm>
            <a:off x="7177315" y="5373216"/>
            <a:ext cx="1291153" cy="911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92411" y="3198751"/>
            <a:ext cx="979569" cy="1284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22988" y="1549099"/>
            <a:ext cx="902428" cy="1373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11">
            <a:extLst>
              <a:ext uri="{28A0092B-C50C-407E-A947-70E740481C1C}">
                <a14:useLocalDpi xmlns:a14="http://schemas.microsoft.com/office/drawing/2010/main" val="0"/>
              </a:ext>
            </a:extLst>
          </a:blip>
          <a:srcRect l="16401" t="13259" r="12751" b="17661"/>
          <a:stretch/>
        </p:blipFill>
        <p:spPr bwMode="auto">
          <a:xfrm>
            <a:off x="7177313" y="1545538"/>
            <a:ext cx="1230197" cy="1199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520" y="3388842"/>
            <a:ext cx="1326560" cy="938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779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FE9BBFE-8FE7-4CD1-BEFE-ABA8ECA72A2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338C03D9-065C-4D59-883F-B2C40517723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1DB9BA66-9F5B-4357-BC70-0050AFEAACC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graphicEl>
                                              <a:dgm id="{8F14CB5B-4BC2-4593-84D5-360ED528EA6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CB9A8EC9-63B5-4625-9DE6-C3F16BEAF7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BBFB78D4-7752-4D6F-924C-664A1971CC4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19EDD78C-2E27-454D-9A54-6C256D0C23E2}"/>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graphicEl>
                                              <a:dgm id="{417217E7-3582-40B5-B2D8-C8FE63C890A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D6B08621-7CBB-46EA-9E0C-90FC15BFD3BF}"/>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7FC76F3E-414D-4CA0-ACF7-86CEC7424978}"/>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dgm id="{3B148855-2026-40DE-BF62-68D33B5CC4BA}"/>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dgm id="{0402F212-8010-4D19-AAF8-8FBD1B39D34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ctr">
              <a:buNone/>
            </a:pPr>
            <a:r>
              <a:rPr lang="es-AR" sz="2800" b="1" dirty="0" smtClean="0">
                <a:latin typeface="Arial Narrow" panose="020B0606020202030204" pitchFamily="34" charset="0"/>
              </a:rPr>
              <a:t>y…….como podemos cortar los eslabones de la cadena??</a:t>
            </a:r>
          </a:p>
          <a:p>
            <a:pPr marL="0" indent="0" algn="ctr">
              <a:buNone/>
            </a:pPr>
            <a:endParaRPr lang="es-AR" sz="2800" b="1" dirty="0">
              <a:latin typeface="Arial Narrow" panose="020B0606020202030204" pitchFamily="34" charset="0"/>
            </a:endParaRPr>
          </a:p>
          <a:p>
            <a:pPr marL="0" indent="0" algn="ctr">
              <a:buNone/>
            </a:pPr>
            <a:endParaRPr lang="es-AR" sz="2800" b="1" dirty="0" smtClean="0">
              <a:latin typeface="Arial Narrow" panose="020B0606020202030204" pitchFamily="34" charset="0"/>
            </a:endParaRPr>
          </a:p>
          <a:p>
            <a:pPr marL="0" indent="0" algn="ctr">
              <a:buNone/>
            </a:pPr>
            <a:endParaRPr lang="es-AR" sz="2800" b="1" dirty="0">
              <a:latin typeface="Arial Narrow" panose="020B0606020202030204" pitchFamily="34" charset="0"/>
            </a:endParaRPr>
          </a:p>
          <a:p>
            <a:pPr marL="0" indent="0" algn="ctr">
              <a:buNone/>
            </a:pPr>
            <a:endParaRPr lang="es-AR" sz="2800" b="1" dirty="0" smtClean="0">
              <a:latin typeface="Arial Narrow" panose="020B0606020202030204" pitchFamily="34" charset="0"/>
            </a:endParaRPr>
          </a:p>
          <a:p>
            <a:pPr marL="0" indent="0" algn="ctr">
              <a:buNone/>
            </a:pPr>
            <a:endParaRPr lang="es-AR" sz="2800" b="1" dirty="0">
              <a:latin typeface="Arial Narrow" panose="020B0606020202030204" pitchFamily="34" charset="0"/>
            </a:endParaRPr>
          </a:p>
          <a:p>
            <a:pPr marL="0" indent="0" algn="ctr">
              <a:buNone/>
            </a:pPr>
            <a:r>
              <a:rPr lang="es-AR" sz="2800" b="1" dirty="0" smtClean="0">
                <a:latin typeface="Arial Narrow" panose="020B0606020202030204" pitchFamily="34" charset="0"/>
              </a:rPr>
              <a:t>Medidas de Bioseguridad!!!</a:t>
            </a:r>
          </a:p>
          <a:p>
            <a:pPr marL="0" indent="0" algn="ctr">
              <a:buNone/>
            </a:pPr>
            <a:endParaRPr lang="es-AR" sz="2800" b="1" dirty="0">
              <a:latin typeface="Arial Narrow" panose="020B0606020202030204" pitchFamily="34" charset="0"/>
            </a:endParaRPr>
          </a:p>
          <a:p>
            <a:pPr marL="0" indent="0" algn="ctr">
              <a:buNone/>
            </a:pPr>
            <a:endParaRPr lang="es-AR" sz="2800" b="1" dirty="0" smtClean="0">
              <a:latin typeface="Arial Narrow" panose="020B0606020202030204" pitchFamily="34" charset="0"/>
            </a:endParaRPr>
          </a:p>
          <a:p>
            <a:pPr marL="0" indent="0" algn="ctr">
              <a:buNone/>
            </a:pPr>
            <a:endParaRPr lang="es-AR" sz="2800" b="1" dirty="0">
              <a:latin typeface="Arial Narrow" panose="020B0606020202030204" pitchFamily="34" charset="0"/>
            </a:endParaRPr>
          </a:p>
        </p:txBody>
      </p:sp>
      <p:sp>
        <p:nvSpPr>
          <p:cNvPr id="4" name="AutoShape 2" descr="Resultado de imagen para Cadena rot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5" name="AutoShape 4" descr="Resultado de imagen para Cadena rot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636912"/>
            <a:ext cx="2947647" cy="2207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1 Título"/>
          <p:cNvSpPr txBox="1">
            <a:spLocks/>
          </p:cNvSpPr>
          <p:nvPr/>
        </p:nvSpPr>
        <p:spPr>
          <a:xfrm>
            <a:off x="457200" y="274638"/>
            <a:ext cx="8229600" cy="778098"/>
          </a:xfrm>
          <a:prstGeom prst="rect">
            <a:avLst/>
          </a:prstGeom>
          <a:solidFill>
            <a:schemeClr val="accent4">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spTree>
    <p:extLst>
      <p:ext uri="{BB962C8B-B14F-4D97-AF65-F5344CB8AC3E}">
        <p14:creationId xmlns:p14="http://schemas.microsoft.com/office/powerpoint/2010/main" val="297842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ChangeArrowheads="1"/>
          </p:cNvSpPr>
          <p:nvPr/>
        </p:nvSpPr>
        <p:spPr bwMode="auto">
          <a:xfrm>
            <a:off x="457200" y="1772816"/>
            <a:ext cx="8199175" cy="1323439"/>
          </a:xfrm>
          <a:prstGeom prst="rect">
            <a:avLst/>
          </a:prstGeom>
          <a:noFill/>
          <a:ln w="9525" algn="ctr">
            <a:solidFill>
              <a:schemeClr val="accent4">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buClr>
                <a:schemeClr val="hlink"/>
              </a:buClr>
              <a:buFont typeface="Wingdings" pitchFamily="2" charset="2"/>
              <a:buChar char="§"/>
              <a:defRPr sz="3200">
                <a:solidFill>
                  <a:schemeClr val="tx1"/>
                </a:solidFill>
                <a:latin typeface="Arial" pitchFamily="34" charset="0"/>
              </a:defRPr>
            </a:lvl1pPr>
            <a:lvl2pPr marL="742950" indent="-285750">
              <a:spcBef>
                <a:spcPct val="20000"/>
              </a:spcBef>
              <a:buClr>
                <a:schemeClr val="accent2"/>
              </a:buClr>
              <a:buFont typeface="Wingdings" pitchFamily="2" charset="2"/>
              <a:buChar char="§"/>
              <a:defRPr sz="2800">
                <a:solidFill>
                  <a:schemeClr val="tx1"/>
                </a:solidFill>
                <a:latin typeface="Arial" pitchFamily="34" charset="0"/>
              </a:defRPr>
            </a:lvl2pPr>
            <a:lvl3pPr marL="1143000" indent="-22860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a:spcBef>
                <a:spcPct val="20000"/>
              </a:spcBef>
              <a:buClr>
                <a:schemeClr val="accent2"/>
              </a:buClr>
              <a:buFont typeface="Wingdings" pitchFamily="2" charset="2"/>
              <a:buChar char="§"/>
              <a:defRPr sz="2000">
                <a:solidFill>
                  <a:schemeClr val="tx1"/>
                </a:solidFill>
                <a:latin typeface="Arial" pitchFamily="34" charset="0"/>
              </a:defRPr>
            </a:lvl4pPr>
            <a:lvl5pPr marL="2057400" indent="-22860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just">
              <a:spcBef>
                <a:spcPct val="0"/>
              </a:spcBef>
              <a:buClrTx/>
              <a:buNone/>
            </a:pPr>
            <a:r>
              <a:rPr lang="es-ES_tradnl" altLang="es-AR" sz="2000" dirty="0" smtClean="0">
                <a:latin typeface="Arial Narrow" panose="020B0606020202030204" pitchFamily="34" charset="0"/>
              </a:rPr>
              <a:t>Conjunto </a:t>
            </a:r>
            <a:r>
              <a:rPr lang="es-ES_tradnl" altLang="es-AR" sz="2000" dirty="0">
                <a:latin typeface="Arial Narrow" panose="020B0606020202030204" pitchFamily="34" charset="0"/>
              </a:rPr>
              <a:t>de medidas preventivas destinadas a mantener el control de factores de riesgo laborales procedentes de agentes biológicos, físicos o químicos, logrando la prevención de impactos nocivos y asegurando </a:t>
            </a:r>
            <a:r>
              <a:rPr lang="es-ES_tradnl" altLang="es-AR" sz="2000" dirty="0" smtClean="0">
                <a:latin typeface="Arial Narrow" panose="020B0606020202030204" pitchFamily="34" charset="0"/>
              </a:rPr>
              <a:t>que los procedimientos </a:t>
            </a:r>
            <a:r>
              <a:rPr lang="es-ES_tradnl" altLang="es-AR" sz="2000" dirty="0">
                <a:latin typeface="Arial Narrow" panose="020B0606020202030204" pitchFamily="34" charset="0"/>
              </a:rPr>
              <a:t>no atente contra la salud y seguridad de trabajadores, pacientes, y </a:t>
            </a:r>
            <a:r>
              <a:rPr lang="es-ES_tradnl" altLang="es-AR" sz="2000" dirty="0" smtClean="0">
                <a:latin typeface="Arial Narrow" panose="020B0606020202030204" pitchFamily="34" charset="0"/>
              </a:rPr>
              <a:t>visitas.</a:t>
            </a:r>
          </a:p>
        </p:txBody>
      </p:sp>
      <p:sp>
        <p:nvSpPr>
          <p:cNvPr id="7"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Bioseguridad</a:t>
            </a:r>
            <a:endParaRPr lang="es-AR" sz="3200" b="1" dirty="0">
              <a:solidFill>
                <a:schemeClr val="bg1"/>
              </a:solidFill>
              <a:latin typeface="Arial Narrow" panose="020B0606020202030204" pitchFamily="34" charset="0"/>
            </a:endParaRPr>
          </a:p>
        </p:txBody>
      </p:sp>
      <p:graphicFrame>
        <p:nvGraphicFramePr>
          <p:cNvPr id="4" name="3 Diagrama"/>
          <p:cNvGraphicFramePr/>
          <p:nvPr>
            <p:extLst>
              <p:ext uri="{D42A27DB-BD31-4B8C-83A1-F6EECF244321}">
                <p14:modId xmlns:p14="http://schemas.microsoft.com/office/powerpoint/2010/main" val="345621879"/>
              </p:ext>
            </p:extLst>
          </p:nvPr>
        </p:nvGraphicFramePr>
        <p:xfrm>
          <a:off x="408384" y="4785525"/>
          <a:ext cx="8412088" cy="1440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Rectángulo"/>
          <p:cNvSpPr/>
          <p:nvPr/>
        </p:nvSpPr>
        <p:spPr>
          <a:xfrm>
            <a:off x="426775" y="3501008"/>
            <a:ext cx="8229600" cy="1015663"/>
          </a:xfrm>
          <a:prstGeom prst="rect">
            <a:avLst/>
          </a:prstGeom>
          <a:solidFill>
            <a:schemeClr val="accent1">
              <a:lumMod val="20000"/>
              <a:lumOff val="80000"/>
            </a:schemeClr>
          </a:solidFill>
        </p:spPr>
        <p:txBody>
          <a:bodyPr wrap="square">
            <a:spAutoFit/>
          </a:bodyPr>
          <a:lstStyle/>
          <a:p>
            <a:pPr algn="just"/>
            <a:r>
              <a:rPr lang="es-AR" sz="2000" dirty="0" smtClean="0">
                <a:latin typeface="Arial Narrow" panose="020B0606020202030204" pitchFamily="34" charset="0"/>
              </a:rPr>
              <a:t>OMS  (2005) conjunto </a:t>
            </a:r>
            <a:r>
              <a:rPr lang="es-AR" sz="2000" dirty="0">
                <a:latin typeface="Arial Narrow" panose="020B0606020202030204" pitchFamily="34" charset="0"/>
              </a:rPr>
              <a:t>de normas y medidas para proteger la salud del personal, frente a riesgos biológicos, químicos y físicos a los que está expuesto en el desempeño de sus funciones, también a los pacientes y al medio ambiente</a:t>
            </a:r>
          </a:p>
        </p:txBody>
      </p:sp>
    </p:spTree>
    <p:extLst>
      <p:ext uri="{BB962C8B-B14F-4D97-AF65-F5344CB8AC3E}">
        <p14:creationId xmlns:p14="http://schemas.microsoft.com/office/powerpoint/2010/main" val="274398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F4867B0B-281A-4590-A751-FAB6E7E11F0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FC872ECA-27EE-497E-A003-C32B27869186}"/>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2F328AF1-E6AC-45BE-9286-7EF528F73B0B}"/>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371D25DE-DC7A-47E7-A88E-736F546255CB}"/>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dgm id="{DC8816D2-44A6-40D1-85D3-B3D8E81C515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nimBg="1"/>
      <p:bldGraphic spid="4" grpId="0">
        <p:bldSub>
          <a:bldDgm bld="lvlOne"/>
        </p:bldSub>
      </p:bldGraphic>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101552531"/>
              </p:ext>
            </p:extLst>
          </p:nvPr>
        </p:nvGraphicFramePr>
        <p:xfrm>
          <a:off x="307975" y="1268760"/>
          <a:ext cx="5272137" cy="5013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Principios de Bioseguridad</a:t>
            </a:r>
            <a:endParaRPr lang="es-AR" sz="3200" b="1" dirty="0">
              <a:solidFill>
                <a:schemeClr val="bg1"/>
              </a:solidFill>
              <a:latin typeface="Arial Narrow" panose="020B0606020202030204" pitchFamily="34" charset="0"/>
            </a:endParaRPr>
          </a:p>
        </p:txBody>
      </p:sp>
      <p:sp>
        <p:nvSpPr>
          <p:cNvPr id="7" name="AutoShape 2" descr="Resultado de imagen para biosegurid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8195" name="Picture 3"/>
          <p:cNvPicPr>
            <a:picLocks noChangeAspect="1" noChangeArrowheads="1"/>
          </p:cNvPicPr>
          <p:nvPr/>
        </p:nvPicPr>
        <p:blipFill rotWithShape="1">
          <a:blip r:embed="rId8">
            <a:extLst>
              <a:ext uri="{BEBA8EAE-BF5A-486C-A8C5-ECC9F3942E4B}">
                <a14:imgProps xmlns:a14="http://schemas.microsoft.com/office/drawing/2010/main">
                  <a14:imgLayer r:embed="rId9">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8544" t="25996" r="9504" b="9829"/>
          <a:stretch/>
        </p:blipFill>
        <p:spPr bwMode="auto">
          <a:xfrm>
            <a:off x="4572000" y="3573016"/>
            <a:ext cx="3278507" cy="733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descr="Resultado de imagen para bioseguridad"/>
          <p:cNvPicPr>
            <a:picLocks noChangeAspect="1" noChangeArrowheads="1"/>
          </p:cNvPicPr>
          <p:nvPr/>
        </p:nvPicPr>
        <p:blipFill>
          <a:blip r:embed="rId10">
            <a:extLst>
              <a:ext uri="{BEBA8EAE-BF5A-486C-A8C5-ECC9F3942E4B}">
                <a14:imgProps xmlns:a14="http://schemas.microsoft.com/office/drawing/2010/main">
                  <a14:imgLayer r:embed="rId11">
                    <a14:imgEffect>
                      <a14:saturation sat="2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100082" y="4725144"/>
            <a:ext cx="2800350" cy="1628776"/>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7" descr="Resultado de imagen para universalida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8200" name="Picture 8"/>
          <p:cNvPicPr>
            <a:picLocks noChangeAspect="1" noChangeArrowheads="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436096" y="1556792"/>
            <a:ext cx="1737300" cy="173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4133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62212C1F-002B-45AE-A628-D51ECE660C6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A715F6D4-B6DA-4B4B-9126-BFCDCBFE4AF6}"/>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74CD12C5-7701-4FCD-A9FA-379BADE39FF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3B3AAF54-6D41-4D8D-BBBE-03AE58885BD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C64AD5B5-7404-479C-9835-BAFAB2C7CE4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269B574B-7C4E-4E4E-985E-56C741A98BD1}"/>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20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19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1620" y="4959063"/>
            <a:ext cx="6683694" cy="1008112"/>
          </a:xfrm>
          <a:solidFill>
            <a:srgbClr val="FFFF99"/>
          </a:solidFill>
        </p:spPr>
        <p:txBody>
          <a:bodyPr>
            <a:normAutofit/>
          </a:bodyPr>
          <a:lstStyle/>
          <a:p>
            <a:pPr marL="0" indent="0" algn="ctr">
              <a:buNone/>
            </a:pPr>
            <a:r>
              <a:rPr lang="es-AR" sz="2000" dirty="0" smtClean="0">
                <a:latin typeface="Arial Narrow" panose="020B0606020202030204" pitchFamily="34" charset="0"/>
              </a:rPr>
              <a:t>Probabilidad </a:t>
            </a:r>
            <a:r>
              <a:rPr lang="es-AR" sz="2000" dirty="0">
                <a:latin typeface="Arial Narrow" panose="020B0606020202030204" pitchFamily="34" charset="0"/>
              </a:rPr>
              <a:t>de la ocurrencia y magnitud de las </a:t>
            </a:r>
            <a:r>
              <a:rPr lang="es-AR" sz="2000" dirty="0" smtClean="0">
                <a:latin typeface="Arial Narrow" panose="020B0606020202030204" pitchFamily="34" charset="0"/>
              </a:rPr>
              <a:t>consecuencias de </a:t>
            </a:r>
            <a:r>
              <a:rPr lang="es-AR" sz="2000" dirty="0">
                <a:latin typeface="Arial Narrow" panose="020B0606020202030204" pitchFamily="34" charset="0"/>
              </a:rPr>
              <a:t>un evento adverso </a:t>
            </a:r>
            <a:r>
              <a:rPr lang="es-AR" sz="2000" dirty="0" smtClean="0">
                <a:latin typeface="Arial Narrow" panose="020B0606020202030204" pitchFamily="34" charset="0"/>
              </a:rPr>
              <a:t>relacionado </a:t>
            </a:r>
            <a:r>
              <a:rPr lang="es-AR" sz="2000" dirty="0">
                <a:latin typeface="Arial Narrow" panose="020B0606020202030204" pitchFamily="34" charset="0"/>
              </a:rPr>
              <a:t>con </a:t>
            </a:r>
            <a:r>
              <a:rPr lang="es-AR" sz="2000" dirty="0" smtClean="0">
                <a:latin typeface="Arial Narrow" panose="020B0606020202030204" pitchFamily="34" charset="0"/>
              </a:rPr>
              <a:t>la exposición de </a:t>
            </a:r>
            <a:r>
              <a:rPr lang="es-AR" sz="2000" dirty="0">
                <a:latin typeface="Arial Narrow" panose="020B0606020202030204" pitchFamily="34" charset="0"/>
              </a:rPr>
              <a:t>agentes </a:t>
            </a:r>
            <a:r>
              <a:rPr lang="es-AR" sz="2000" dirty="0" smtClean="0">
                <a:latin typeface="Arial Narrow" panose="020B0606020202030204" pitchFamily="34" charset="0"/>
              </a:rPr>
              <a:t>biológicos que </a:t>
            </a:r>
            <a:r>
              <a:rPr lang="es-AR" sz="2000" dirty="0">
                <a:latin typeface="Arial Narrow" panose="020B0606020202030204" pitchFamily="34" charset="0"/>
              </a:rPr>
              <a:t>puedan afectar al hombre, la comunidad y el medio ambiente.</a:t>
            </a:r>
          </a:p>
        </p:txBody>
      </p:sp>
      <p:sp>
        <p:nvSpPr>
          <p:cNvPr id="4"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Riesgo biológico</a:t>
            </a:r>
            <a:endParaRPr lang="es-AR" sz="3200" b="1" dirty="0">
              <a:solidFill>
                <a:schemeClr val="bg1"/>
              </a:solidFill>
              <a:latin typeface="Arial Narrow" panose="020B060602020203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698" y="2852936"/>
            <a:ext cx="1935438" cy="1684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547664" y="1656253"/>
            <a:ext cx="6336704" cy="461665"/>
          </a:xfrm>
          <a:prstGeom prst="rect">
            <a:avLst/>
          </a:prstGeom>
          <a:ln>
            <a:solidFill>
              <a:srgbClr val="FFC000"/>
            </a:solidFill>
          </a:ln>
        </p:spPr>
        <p:txBody>
          <a:bodyPr wrap="square">
            <a:spAutoFit/>
          </a:bodyPr>
          <a:lstStyle/>
          <a:p>
            <a:r>
              <a:rPr lang="es-AR" sz="2400" b="1" dirty="0" smtClean="0">
                <a:solidFill>
                  <a:schemeClr val="accent6"/>
                </a:solidFill>
                <a:latin typeface="Arial Narrow" panose="020B0606020202030204" pitchFamily="34" charset="0"/>
              </a:rPr>
              <a:t>Riesgo: </a:t>
            </a:r>
            <a:r>
              <a:rPr lang="es-AR" sz="2400" dirty="0" smtClean="0">
                <a:latin typeface="Arial Narrow" panose="020B0606020202030204" pitchFamily="34" charset="0"/>
              </a:rPr>
              <a:t>Probabilidad </a:t>
            </a:r>
            <a:r>
              <a:rPr lang="es-AR" sz="2400" dirty="0">
                <a:latin typeface="Arial Narrow" panose="020B0606020202030204" pitchFamily="34" charset="0"/>
              </a:rPr>
              <a:t>de la ocurrencia </a:t>
            </a:r>
            <a:r>
              <a:rPr lang="es-AR" sz="2400" dirty="0" smtClean="0">
                <a:latin typeface="Arial Narrow" panose="020B0606020202030204" pitchFamily="34" charset="0"/>
              </a:rPr>
              <a:t>de </a:t>
            </a:r>
            <a:r>
              <a:rPr lang="es-AR" sz="2400" dirty="0">
                <a:latin typeface="Arial Narrow" panose="020B0606020202030204" pitchFamily="34" charset="0"/>
              </a:rPr>
              <a:t>un evento </a:t>
            </a:r>
          </a:p>
        </p:txBody>
      </p:sp>
    </p:spTree>
    <p:extLst>
      <p:ext uri="{BB962C8B-B14F-4D97-AF65-F5344CB8AC3E}">
        <p14:creationId xmlns:p14="http://schemas.microsoft.com/office/powerpoint/2010/main" val="245479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1998" y="2900843"/>
            <a:ext cx="3090855" cy="1152128"/>
          </a:xfrm>
        </p:spPr>
        <p:txBody>
          <a:bodyPr>
            <a:normAutofit fontScale="92500" lnSpcReduction="10000"/>
          </a:bodyPr>
          <a:lstStyle/>
          <a:p>
            <a:pPr marL="0" indent="0" algn="ctr">
              <a:lnSpc>
                <a:spcPct val="110000"/>
              </a:lnSpc>
              <a:buNone/>
            </a:pPr>
            <a:r>
              <a:rPr lang="es-AR" sz="1800" dirty="0" smtClean="0">
                <a:latin typeface="Arial Narrow" panose="020B0606020202030204" pitchFamily="34" charset="0"/>
              </a:rPr>
              <a:t>Actividad laboral con ejecución </a:t>
            </a:r>
            <a:r>
              <a:rPr lang="es-AR" sz="1800" dirty="0">
                <a:latin typeface="Arial Narrow" panose="020B0606020202030204" pitchFamily="34" charset="0"/>
              </a:rPr>
              <a:t>de procedimientos, accidentes, </a:t>
            </a:r>
            <a:r>
              <a:rPr lang="es-AR" sz="1800" dirty="0" smtClean="0">
                <a:latin typeface="Arial Narrow" panose="020B0606020202030204" pitchFamily="34" charset="0"/>
              </a:rPr>
              <a:t>contacto animales., alimentos , evacuación de desechos</a:t>
            </a:r>
            <a:endParaRPr lang="es-AR" sz="1800" dirty="0">
              <a:latin typeface="Arial Narrow" panose="020B0606020202030204" pitchFamily="34" charset="0"/>
            </a:endParaRPr>
          </a:p>
        </p:txBody>
      </p:sp>
      <p:sp>
        <p:nvSpPr>
          <p:cNvPr id="4"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Riesgo biológico</a:t>
            </a:r>
            <a:endParaRPr lang="es-AR" sz="3200" b="1" dirty="0">
              <a:solidFill>
                <a:schemeClr val="bg1"/>
              </a:solidFill>
              <a:latin typeface="Arial Narrow" panose="020B0606020202030204" pitchFamily="34" charset="0"/>
            </a:endParaRPr>
          </a:p>
        </p:txBody>
      </p:sp>
      <p:sp>
        <p:nvSpPr>
          <p:cNvPr id="5" name="4 Rectángulo"/>
          <p:cNvSpPr/>
          <p:nvPr/>
        </p:nvSpPr>
        <p:spPr>
          <a:xfrm>
            <a:off x="529723" y="1238837"/>
            <a:ext cx="8182027" cy="461665"/>
          </a:xfrm>
          <a:prstGeom prst="rect">
            <a:avLst/>
          </a:prstGeom>
          <a:solidFill>
            <a:schemeClr val="accent4">
              <a:lumMod val="20000"/>
              <a:lumOff val="80000"/>
            </a:schemeClr>
          </a:solidFill>
        </p:spPr>
        <p:txBody>
          <a:bodyPr wrap="square">
            <a:spAutoFit/>
          </a:bodyPr>
          <a:lstStyle/>
          <a:p>
            <a:pPr algn="ctr"/>
            <a:r>
              <a:rPr lang="es-AR" sz="2400" b="1" dirty="0" smtClean="0">
                <a:latin typeface="Arial Narrow" panose="020B0606020202030204" pitchFamily="34" charset="0"/>
              </a:rPr>
              <a:t>Formas de exposición </a:t>
            </a:r>
            <a:r>
              <a:rPr lang="es-AR" sz="2400" b="1" dirty="0">
                <a:latin typeface="Arial Narrow" panose="020B0606020202030204" pitchFamily="34" charset="0"/>
              </a:rPr>
              <a:t>a agentes biológicos</a:t>
            </a:r>
          </a:p>
        </p:txBody>
      </p:sp>
      <p:sp>
        <p:nvSpPr>
          <p:cNvPr id="6" name="5 Rectángulo"/>
          <p:cNvSpPr/>
          <p:nvPr/>
        </p:nvSpPr>
        <p:spPr>
          <a:xfrm>
            <a:off x="2529009" y="2319263"/>
            <a:ext cx="1042273" cy="461665"/>
          </a:xfrm>
          <a:prstGeom prst="rect">
            <a:avLst/>
          </a:prstGeom>
        </p:spPr>
        <p:txBody>
          <a:bodyPr wrap="none">
            <a:spAutoFit/>
          </a:bodyPr>
          <a:lstStyle/>
          <a:p>
            <a:r>
              <a:rPr lang="es-AR" sz="2400" b="1" dirty="0" smtClean="0">
                <a:solidFill>
                  <a:schemeClr val="accent6"/>
                </a:solidFill>
                <a:latin typeface="Arial Narrow" panose="020B0606020202030204" pitchFamily="34" charset="0"/>
              </a:rPr>
              <a:t>Directa</a:t>
            </a:r>
            <a:endParaRPr lang="es-AR" sz="2400" b="1" dirty="0">
              <a:solidFill>
                <a:schemeClr val="accent6"/>
              </a:solidFill>
              <a:latin typeface="Arial Narrow" panose="020B0606020202030204" pitchFamily="34" charset="0"/>
            </a:endParaRPr>
          </a:p>
        </p:txBody>
      </p:sp>
      <p:sp>
        <p:nvSpPr>
          <p:cNvPr id="7" name="6 Rectángulo"/>
          <p:cNvSpPr/>
          <p:nvPr/>
        </p:nvSpPr>
        <p:spPr>
          <a:xfrm>
            <a:off x="5479052" y="2294100"/>
            <a:ext cx="1237839" cy="461665"/>
          </a:xfrm>
          <a:prstGeom prst="rect">
            <a:avLst/>
          </a:prstGeom>
        </p:spPr>
        <p:txBody>
          <a:bodyPr wrap="none">
            <a:spAutoFit/>
          </a:bodyPr>
          <a:lstStyle/>
          <a:p>
            <a:r>
              <a:rPr lang="es-AR" sz="2400" b="1" dirty="0" smtClean="0">
                <a:solidFill>
                  <a:schemeClr val="accent6"/>
                </a:solidFill>
                <a:latin typeface="Arial Narrow" panose="020B0606020202030204" pitchFamily="34" charset="0"/>
              </a:rPr>
              <a:t>Indirecta</a:t>
            </a:r>
            <a:endParaRPr lang="es-AR" sz="2400" b="1" dirty="0">
              <a:solidFill>
                <a:schemeClr val="accent6"/>
              </a:solidFill>
              <a:latin typeface="Arial Narrow" panose="020B0606020202030204" pitchFamily="34" charset="0"/>
            </a:endParaRPr>
          </a:p>
        </p:txBody>
      </p:sp>
      <p:sp>
        <p:nvSpPr>
          <p:cNvPr id="8" name="7 Flecha izquierda y derecha"/>
          <p:cNvSpPr/>
          <p:nvPr/>
        </p:nvSpPr>
        <p:spPr>
          <a:xfrm>
            <a:off x="4044495" y="2384921"/>
            <a:ext cx="1216152" cy="323999"/>
          </a:xfrm>
          <a:prstGeom prst="leftRight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1573758" y="2876743"/>
            <a:ext cx="2952774" cy="1200329"/>
          </a:xfrm>
          <a:prstGeom prst="rect">
            <a:avLst/>
          </a:prstGeom>
        </p:spPr>
        <p:txBody>
          <a:bodyPr wrap="square">
            <a:spAutoFit/>
          </a:bodyPr>
          <a:lstStyle/>
          <a:p>
            <a:pPr algn="ctr"/>
            <a:r>
              <a:rPr lang="es-AR" dirty="0" smtClean="0">
                <a:latin typeface="Arial Narrow" panose="020B0606020202030204" pitchFamily="34" charset="0"/>
              </a:rPr>
              <a:t>Actividad laboral con manipulación </a:t>
            </a:r>
            <a:r>
              <a:rPr lang="es-AR" dirty="0">
                <a:latin typeface="Arial Narrow" panose="020B0606020202030204" pitchFamily="34" charset="0"/>
              </a:rPr>
              <a:t>directa de agentes a través de técnicas o procedimientos establecidos </a:t>
            </a:r>
          </a:p>
        </p:txBody>
      </p:sp>
      <p:sp>
        <p:nvSpPr>
          <p:cNvPr id="10" name="9 Rectángulo"/>
          <p:cNvSpPr/>
          <p:nvPr/>
        </p:nvSpPr>
        <p:spPr>
          <a:xfrm>
            <a:off x="1295685" y="5733256"/>
            <a:ext cx="6713771" cy="701731"/>
          </a:xfrm>
          <a:prstGeom prst="rect">
            <a:avLst/>
          </a:prstGeom>
          <a:solidFill>
            <a:schemeClr val="accent4">
              <a:lumMod val="20000"/>
              <a:lumOff val="80000"/>
            </a:schemeClr>
          </a:solidFill>
        </p:spPr>
        <p:txBody>
          <a:bodyPr wrap="square">
            <a:spAutoFit/>
          </a:bodyPr>
          <a:lstStyle/>
          <a:p>
            <a:pPr algn="ctr">
              <a:lnSpc>
                <a:spcPct val="110000"/>
              </a:lnSpc>
            </a:pPr>
            <a:r>
              <a:rPr lang="es-AR" b="1" dirty="0" smtClean="0">
                <a:latin typeface="Arial Narrow" panose="020B0606020202030204" pitchFamily="34" charset="0"/>
              </a:rPr>
              <a:t>Exposición permanente </a:t>
            </a:r>
            <a:r>
              <a:rPr lang="es-AR" b="1" dirty="0">
                <a:latin typeface="Arial Narrow" panose="020B0606020202030204" pitchFamily="34" charset="0"/>
              </a:rPr>
              <a:t>o </a:t>
            </a:r>
            <a:r>
              <a:rPr lang="es-AR" b="1" dirty="0" smtClean="0">
                <a:latin typeface="Arial Narrow" panose="020B0606020202030204" pitchFamily="34" charset="0"/>
              </a:rPr>
              <a:t>temporal</a:t>
            </a:r>
          </a:p>
          <a:p>
            <a:pPr algn="ctr">
              <a:lnSpc>
                <a:spcPct val="110000"/>
              </a:lnSpc>
            </a:pPr>
            <a:r>
              <a:rPr lang="es-AR" b="1" dirty="0" smtClean="0">
                <a:latin typeface="Arial Narrow" panose="020B0606020202030204" pitchFamily="34" charset="0"/>
              </a:rPr>
              <a:t>Tiempo </a:t>
            </a:r>
            <a:r>
              <a:rPr lang="es-AR" b="1" dirty="0">
                <a:latin typeface="Arial Narrow" panose="020B0606020202030204" pitchFamily="34" charset="0"/>
              </a:rPr>
              <a:t>de </a:t>
            </a:r>
            <a:r>
              <a:rPr lang="es-AR" b="1" dirty="0" smtClean="0">
                <a:latin typeface="Arial Narrow" panose="020B0606020202030204" pitchFamily="34" charset="0"/>
              </a:rPr>
              <a:t>exposición. Tipo de agente biológico</a:t>
            </a:r>
            <a:endParaRPr lang="es-AR" b="1" dirty="0">
              <a:latin typeface="Arial Narrow" panose="020B0606020202030204" pitchFamily="34" charset="0"/>
            </a:endParaRPr>
          </a:p>
        </p:txBody>
      </p:sp>
      <p:sp>
        <p:nvSpPr>
          <p:cNvPr id="11" name="10 Flecha curvada hacia la derecha"/>
          <p:cNvSpPr/>
          <p:nvPr/>
        </p:nvSpPr>
        <p:spPr>
          <a:xfrm>
            <a:off x="732829" y="3205064"/>
            <a:ext cx="731520" cy="1216152"/>
          </a:xfrm>
          <a:prstGeom prst="curvedRight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12" name="11 Flecha curvada hacia la izquierda"/>
          <p:cNvSpPr/>
          <p:nvPr/>
        </p:nvSpPr>
        <p:spPr>
          <a:xfrm>
            <a:off x="7812360" y="3205064"/>
            <a:ext cx="731520" cy="1216152"/>
          </a:xfrm>
          <a:prstGeom prst="curvedLeft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pic>
        <p:nvPicPr>
          <p:cNvPr id="2050" name="Picture 2" descr="Resultado de imagen para exposicion a agentes biologicos"/>
          <p:cNvPicPr>
            <a:picLocks noChangeAspect="1" noChangeArrowheads="1"/>
          </p:cNvPicPr>
          <p:nvPr/>
        </p:nvPicPr>
        <p:blipFill rotWithShape="1">
          <a:blip r:embed="rId2">
            <a:extLst>
              <a:ext uri="{28A0092B-C50C-407E-A947-70E740481C1C}">
                <a14:useLocalDpi xmlns:a14="http://schemas.microsoft.com/office/drawing/2010/main" val="0"/>
              </a:ext>
            </a:extLst>
          </a:blip>
          <a:srcRect l="23523" r="11035"/>
          <a:stretch/>
        </p:blipFill>
        <p:spPr bwMode="auto">
          <a:xfrm>
            <a:off x="1802203" y="4149080"/>
            <a:ext cx="2724329" cy="1296144"/>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4" descr="Resultado de imagen para recolectores de residu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14" name="AutoShape 6" descr="Resultado de imagen para recolectores de residu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205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13854"/>
          <a:stretch/>
        </p:blipFill>
        <p:spPr bwMode="auto">
          <a:xfrm>
            <a:off x="4889433" y="4153701"/>
            <a:ext cx="2466975"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006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7" grpId="0"/>
      <p:bldP spid="8" grpId="0" animBg="1"/>
      <p:bldP spid="9" grpId="0"/>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11188" y="1268759"/>
            <a:ext cx="7924800" cy="494953"/>
          </a:xfrm>
          <a:solidFill>
            <a:schemeClr val="accent4">
              <a:lumMod val="20000"/>
              <a:lumOff val="80000"/>
            </a:schemeClr>
          </a:solidFill>
        </p:spPr>
        <p:txBody>
          <a:bodyPr>
            <a:noAutofit/>
          </a:bodyPr>
          <a:lstStyle/>
          <a:p>
            <a:pPr algn="ctr" eaLnBrk="1" fontAlgn="auto" hangingPunct="1">
              <a:spcAft>
                <a:spcPts val="0"/>
              </a:spcAft>
              <a:defRPr/>
            </a:pPr>
            <a:r>
              <a:rPr lang="es-MX" sz="2800" b="1" dirty="0" smtClean="0">
                <a:latin typeface="Arial Narrow" panose="020B0606020202030204" pitchFamily="34" charset="0"/>
              </a:rPr>
              <a:t>¿</a:t>
            </a:r>
            <a:r>
              <a:rPr lang="es-MX" sz="2400" b="1" dirty="0" smtClean="0">
                <a:latin typeface="Arial Narrow" panose="020B0606020202030204" pitchFamily="34" charset="0"/>
              </a:rPr>
              <a:t>Qué líquidos son potencialmente infecciosos?</a:t>
            </a:r>
            <a:endParaRPr lang="es-AR" sz="2400" b="1" dirty="0" smtClean="0">
              <a:latin typeface="Arial Narrow" panose="020B0606020202030204" pitchFamily="34" charset="0"/>
            </a:endParaRPr>
          </a:p>
        </p:txBody>
      </p:sp>
      <p:graphicFrame>
        <p:nvGraphicFramePr>
          <p:cNvPr id="2" name="1 Marcador de contenido"/>
          <p:cNvGraphicFramePr>
            <a:graphicFrameLocks noGrp="1"/>
          </p:cNvGraphicFramePr>
          <p:nvPr>
            <p:ph sz="quarter" idx="4294967295"/>
            <p:extLst>
              <p:ext uri="{D42A27DB-BD31-4B8C-83A1-F6EECF244321}">
                <p14:modId xmlns:p14="http://schemas.microsoft.com/office/powerpoint/2010/main" val="1234289838"/>
              </p:ext>
            </p:extLst>
          </p:nvPr>
        </p:nvGraphicFramePr>
        <p:xfrm>
          <a:off x="971600" y="2610746"/>
          <a:ext cx="4248472" cy="3096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Tipos de exposiciones</a:t>
            </a:r>
            <a:endParaRPr lang="es-AR" sz="3200" b="1" dirty="0">
              <a:solidFill>
                <a:schemeClr val="bg1"/>
              </a:solidFill>
              <a:latin typeface="Arial Narrow" panose="020B0606020202030204" pitchFamily="34" charset="0"/>
            </a:endParaRPr>
          </a:p>
        </p:txBody>
      </p:sp>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8104" y="4869159"/>
            <a:ext cx="1630023" cy="9384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Resultado de imagen para saliva"/>
          <p:cNvPicPr>
            <a:picLocks noChangeAspect="1" noChangeArrowheads="1"/>
          </p:cNvPicPr>
          <p:nvPr/>
        </p:nvPicPr>
        <p:blipFill rotWithShape="1">
          <a:blip r:embed="rId9">
            <a:extLst>
              <a:ext uri="{28A0092B-C50C-407E-A947-70E740481C1C}">
                <a14:useLocalDpi xmlns:a14="http://schemas.microsoft.com/office/drawing/2010/main" val="0"/>
              </a:ext>
            </a:extLst>
          </a:blip>
          <a:srcRect l="5980" r="5980"/>
          <a:stretch/>
        </p:blipFill>
        <p:spPr bwMode="auto">
          <a:xfrm>
            <a:off x="5436096" y="2587911"/>
            <a:ext cx="1702031" cy="985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Resultado de imagen para liquido cefalorraquideo"/>
          <p:cNvPicPr>
            <a:picLocks noChangeAspect="1" noChangeArrowheads="1"/>
          </p:cNvPicPr>
          <p:nvPr/>
        </p:nvPicPr>
        <p:blipFill rotWithShape="1">
          <a:blip r:embed="rId10">
            <a:extLst>
              <a:ext uri="{28A0092B-C50C-407E-A947-70E740481C1C}">
                <a14:useLocalDpi xmlns:a14="http://schemas.microsoft.com/office/drawing/2010/main" val="0"/>
              </a:ext>
            </a:extLst>
          </a:blip>
          <a:srcRect t="11463" r="5616"/>
          <a:stretch/>
        </p:blipFill>
        <p:spPr bwMode="auto">
          <a:xfrm>
            <a:off x="5508104" y="3697356"/>
            <a:ext cx="1630023" cy="10277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2 Flecha abajo"/>
          <p:cNvSpPr/>
          <p:nvPr/>
        </p:nvSpPr>
        <p:spPr>
          <a:xfrm>
            <a:off x="7668344" y="2564904"/>
            <a:ext cx="484632" cy="3384376"/>
          </a:xfrm>
          <a:prstGeom prst="down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ln>
                <a:solidFill>
                  <a:sysClr val="windowText" lastClr="000000"/>
                </a:solidFill>
              </a:ln>
            </a:endParaRPr>
          </a:p>
        </p:txBody>
      </p:sp>
    </p:spTree>
    <p:extLst>
      <p:ext uri="{BB962C8B-B14F-4D97-AF65-F5344CB8AC3E}">
        <p14:creationId xmlns:p14="http://schemas.microsoft.com/office/powerpoint/2010/main" val="336189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7F6FA732-F925-4744-8321-2DDCF2898B6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395A0C59-6408-4FD2-A4AA-9CDCC4F5A93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3AD16769-3E6F-4837-8104-7F20BA47772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115616" y="4437112"/>
            <a:ext cx="7056784" cy="2159521"/>
          </a:xfrm>
          <a:prstGeom prst="rect">
            <a:avLst/>
          </a:prstGeom>
        </p:spPr>
        <p:txBody>
          <a:bodyPr>
            <a:noAutofit/>
          </a:bodyPr>
          <a:lstStyle/>
          <a:p>
            <a:pPr>
              <a:buClr>
                <a:schemeClr val="tx2">
                  <a:lumMod val="50000"/>
                </a:schemeClr>
              </a:buClr>
              <a:defRPr/>
            </a:pPr>
            <a:r>
              <a:rPr lang="es-MX" sz="2000" b="1" dirty="0" smtClean="0">
                <a:latin typeface="Arial Narrow" panose="020B0606020202030204" pitchFamily="34" charset="0"/>
              </a:rPr>
              <a:t>Secreciones orgánicas: </a:t>
            </a:r>
            <a:r>
              <a:rPr lang="es-MX" sz="2000" b="1" dirty="0">
                <a:latin typeface="Arial Narrow" panose="020B0606020202030204" pitchFamily="34" charset="0"/>
              </a:rPr>
              <a:t>saliva, sudor, lagrima, orina, materia fecal, </a:t>
            </a:r>
            <a:r>
              <a:rPr lang="es-MX" sz="2000" b="1" dirty="0" smtClean="0">
                <a:latin typeface="Arial Narrow" panose="020B0606020202030204" pitchFamily="34" charset="0"/>
              </a:rPr>
              <a:t>vómitos sin sangre visible</a:t>
            </a:r>
          </a:p>
          <a:p>
            <a:pPr>
              <a:buClr>
                <a:schemeClr val="tx2">
                  <a:lumMod val="50000"/>
                </a:schemeClr>
              </a:buClr>
              <a:defRPr/>
            </a:pPr>
            <a:r>
              <a:rPr lang="es-MX" sz="2000" b="1" dirty="0" smtClean="0">
                <a:latin typeface="Arial Narrow" panose="020B0606020202030204" pitchFamily="34" charset="0"/>
              </a:rPr>
              <a:t>Expectoración o salivación </a:t>
            </a:r>
          </a:p>
          <a:p>
            <a:pPr>
              <a:buClr>
                <a:schemeClr val="tx2">
                  <a:lumMod val="50000"/>
                </a:schemeClr>
              </a:buClr>
              <a:defRPr/>
            </a:pPr>
            <a:r>
              <a:rPr lang="es-MX" sz="2000" b="1" dirty="0" smtClean="0">
                <a:latin typeface="Arial Narrow" panose="020B0606020202030204" pitchFamily="34" charset="0"/>
              </a:rPr>
              <a:t>Mordeduras </a:t>
            </a:r>
          </a:p>
          <a:p>
            <a:pPr>
              <a:buClr>
                <a:schemeClr val="tx2">
                  <a:lumMod val="50000"/>
                </a:schemeClr>
              </a:buClr>
              <a:defRPr/>
            </a:pPr>
            <a:r>
              <a:rPr lang="es-MX" sz="2000" b="1" dirty="0" smtClean="0">
                <a:latin typeface="Arial Narrow" panose="020B0606020202030204" pitchFamily="34" charset="0"/>
              </a:rPr>
              <a:t>Arañazos</a:t>
            </a:r>
          </a:p>
          <a:p>
            <a:pPr>
              <a:buClr>
                <a:schemeClr val="tx2">
                  <a:lumMod val="50000"/>
                </a:schemeClr>
              </a:buClr>
              <a:defRPr/>
            </a:pPr>
            <a:r>
              <a:rPr lang="es-MX" sz="2000" b="1" dirty="0" smtClean="0">
                <a:latin typeface="Arial Narrow" panose="020B0606020202030204" pitchFamily="34" charset="0"/>
              </a:rPr>
              <a:t>Alimentos  </a:t>
            </a:r>
          </a:p>
          <a:p>
            <a:pPr marL="609600" indent="-609600" eaLnBrk="1" fontAlgn="auto" hangingPunct="1">
              <a:buClr>
                <a:srgbClr val="DEF5FA"/>
              </a:buClr>
              <a:buFontTx/>
              <a:buAutoNum type="arabicPeriod"/>
              <a:defRPr/>
            </a:pPr>
            <a:endParaRPr lang="es-AR" sz="2400" dirty="0">
              <a:latin typeface="Arial Narrow" panose="020B0606020202030204" pitchFamily="34" charset="0"/>
            </a:endParaRPr>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132856"/>
            <a:ext cx="5307898" cy="2081840"/>
          </a:xfrm>
          <a:prstGeom prst="rect">
            <a:avLst/>
          </a:prstGeom>
          <a:noFill/>
          <a:ln w="9525">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a:spLocks noGrp="1" noChangeArrowheads="1"/>
          </p:cNvSpPr>
          <p:nvPr>
            <p:ph type="title"/>
          </p:nvPr>
        </p:nvSpPr>
        <p:spPr>
          <a:xfrm>
            <a:off x="457200" y="1268759"/>
            <a:ext cx="8229600" cy="504057"/>
          </a:xfrm>
          <a:solidFill>
            <a:schemeClr val="accent4">
              <a:lumMod val="20000"/>
              <a:lumOff val="80000"/>
            </a:schemeClr>
          </a:solidFill>
        </p:spPr>
        <p:txBody>
          <a:bodyPr>
            <a:noAutofit/>
          </a:bodyPr>
          <a:lstStyle/>
          <a:p>
            <a:pPr algn="ctr" eaLnBrk="1" fontAlgn="auto" hangingPunct="1">
              <a:spcAft>
                <a:spcPts val="0"/>
              </a:spcAft>
              <a:defRPr/>
            </a:pPr>
            <a:r>
              <a:rPr lang="es-MX" sz="2800" b="1" dirty="0" smtClean="0">
                <a:latin typeface="Arial Narrow" panose="020B0606020202030204" pitchFamily="34" charset="0"/>
              </a:rPr>
              <a:t>¿</a:t>
            </a:r>
            <a:r>
              <a:rPr lang="es-MX" sz="2400" b="1" dirty="0" smtClean="0">
                <a:latin typeface="Arial Narrow" panose="020B0606020202030204" pitchFamily="34" charset="0"/>
              </a:rPr>
              <a:t>Qué líquidos NO son potencialmente infecciosos?</a:t>
            </a:r>
            <a:endParaRPr lang="es-AR" sz="2400" b="1" dirty="0" smtClean="0">
              <a:latin typeface="Arial Narrow" panose="020B0606020202030204" pitchFamily="34" charset="0"/>
            </a:endParaRPr>
          </a:p>
        </p:txBody>
      </p:sp>
      <p:sp>
        <p:nvSpPr>
          <p:cNvPr id="7"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Tipos de exposiciones</a:t>
            </a:r>
            <a:endParaRPr lang="es-AR" sz="32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043297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3138214238"/>
              </p:ext>
            </p:extLst>
          </p:nvPr>
        </p:nvGraphicFramePr>
        <p:xfrm>
          <a:off x="1167036" y="1772816"/>
          <a:ext cx="6809928"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solidFill>
                  <a:schemeClr val="bg1"/>
                </a:solidFill>
                <a:latin typeface="Arial Narrow" panose="020B0606020202030204" pitchFamily="34" charset="0"/>
              </a:rPr>
              <a:t>Estrategias de prevención y control</a:t>
            </a:r>
            <a:endParaRPr lang="es-AR" sz="3200" b="1" dirty="0">
              <a:solidFill>
                <a:schemeClr val="bg1"/>
              </a:solidFill>
              <a:latin typeface="Arial Narrow" panose="020B0606020202030204" pitchFamily="34" charset="0"/>
            </a:endParaRPr>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848" y="4581128"/>
            <a:ext cx="2200275" cy="207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815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58AF511-8849-426E-85B9-0364F608DC2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A89CFA7E-CD21-49F0-A48B-05A7BED493A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4197169352"/>
              </p:ext>
            </p:extLst>
          </p:nvPr>
        </p:nvGraphicFramePr>
        <p:xfrm>
          <a:off x="737573" y="1556792"/>
          <a:ext cx="7668853" cy="46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Estrategias de </a:t>
            </a:r>
            <a:r>
              <a:rPr lang="es-AR" sz="3200" b="1" dirty="0" smtClean="0">
                <a:solidFill>
                  <a:schemeClr val="bg1"/>
                </a:solidFill>
                <a:latin typeface="Arial Narrow" panose="020B0606020202030204" pitchFamily="34" charset="0"/>
              </a:rPr>
              <a:t>prevención </a:t>
            </a:r>
            <a:r>
              <a:rPr lang="es-AR" sz="3200" b="1" dirty="0">
                <a:solidFill>
                  <a:schemeClr val="bg1"/>
                </a:solidFill>
                <a:latin typeface="Arial Narrow" panose="020B0606020202030204" pitchFamily="34" charset="0"/>
              </a:rPr>
              <a:t>y control</a:t>
            </a:r>
          </a:p>
        </p:txBody>
      </p:sp>
      <p:sp>
        <p:nvSpPr>
          <p:cNvPr id="4" name="3 Llamada de flecha a la derecha"/>
          <p:cNvSpPr/>
          <p:nvPr/>
        </p:nvSpPr>
        <p:spPr>
          <a:xfrm>
            <a:off x="323528" y="4653136"/>
            <a:ext cx="2160240" cy="698376"/>
          </a:xfrm>
          <a:prstGeom prst="rightArrowCallout">
            <a:avLst>
              <a:gd name="adj1" fmla="val 25000"/>
              <a:gd name="adj2" fmla="val 29224"/>
              <a:gd name="adj3" fmla="val 67236"/>
              <a:gd name="adj4" fmla="val 64977"/>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6" name="5 Llamada de flecha a la derecha"/>
          <p:cNvSpPr/>
          <p:nvPr/>
        </p:nvSpPr>
        <p:spPr>
          <a:xfrm>
            <a:off x="323528" y="2636912"/>
            <a:ext cx="2088232" cy="698376"/>
          </a:xfrm>
          <a:prstGeom prst="rightArrowCallout">
            <a:avLst>
              <a:gd name="adj1" fmla="val 25000"/>
              <a:gd name="adj2" fmla="val 29224"/>
              <a:gd name="adj3" fmla="val 67236"/>
              <a:gd name="adj4" fmla="val 64977"/>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8" name="7 Llamada de flecha a la derecha"/>
          <p:cNvSpPr/>
          <p:nvPr/>
        </p:nvSpPr>
        <p:spPr>
          <a:xfrm>
            <a:off x="349696" y="1650504"/>
            <a:ext cx="2062064" cy="698376"/>
          </a:xfrm>
          <a:prstGeom prst="rightArrowCallout">
            <a:avLst>
              <a:gd name="adj1" fmla="val 25000"/>
              <a:gd name="adj2" fmla="val 29224"/>
              <a:gd name="adj3" fmla="val 67236"/>
              <a:gd name="adj4" fmla="val 6497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5" name="4 Llamada de flecha a la izquierda"/>
          <p:cNvSpPr/>
          <p:nvPr/>
        </p:nvSpPr>
        <p:spPr>
          <a:xfrm>
            <a:off x="6692338" y="4650565"/>
            <a:ext cx="2128133" cy="698376"/>
          </a:xfrm>
          <a:prstGeom prst="leftArrowCallout">
            <a:avLst>
              <a:gd name="adj1" fmla="val 24658"/>
              <a:gd name="adj2" fmla="val 29224"/>
              <a:gd name="adj3" fmla="val 54565"/>
              <a:gd name="adj4" fmla="val 714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9" name="8 Llamada de flecha a la izquierda"/>
          <p:cNvSpPr/>
          <p:nvPr/>
        </p:nvSpPr>
        <p:spPr>
          <a:xfrm>
            <a:off x="6633346" y="2492896"/>
            <a:ext cx="2187126" cy="698376"/>
          </a:xfrm>
          <a:prstGeom prst="leftArrowCallout">
            <a:avLst>
              <a:gd name="adj1" fmla="val 24658"/>
              <a:gd name="adj2" fmla="val 29224"/>
              <a:gd name="adj3" fmla="val 54565"/>
              <a:gd name="adj4" fmla="val 714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10" name="9 Llamada de flecha a la izquierda"/>
          <p:cNvSpPr/>
          <p:nvPr/>
        </p:nvSpPr>
        <p:spPr>
          <a:xfrm>
            <a:off x="6633345" y="1659164"/>
            <a:ext cx="2187125" cy="698376"/>
          </a:xfrm>
          <a:prstGeom prst="leftArrowCallout">
            <a:avLst>
              <a:gd name="adj1" fmla="val 24658"/>
              <a:gd name="adj2" fmla="val 29224"/>
              <a:gd name="adj3" fmla="val 54565"/>
              <a:gd name="adj4" fmla="val 71400"/>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Antimicrobianos</a:t>
            </a:r>
            <a:endParaRPr lang="es-AR" sz="1600" b="1" dirty="0">
              <a:solidFill>
                <a:schemeClr val="tx1"/>
              </a:solidFill>
              <a:latin typeface="Arial Narrow" panose="020B0606020202030204" pitchFamily="34" charset="0"/>
            </a:endParaRPr>
          </a:p>
        </p:txBody>
      </p:sp>
      <p:sp>
        <p:nvSpPr>
          <p:cNvPr id="11" name="10 Llamada de flecha a la izquierda"/>
          <p:cNvSpPr/>
          <p:nvPr/>
        </p:nvSpPr>
        <p:spPr>
          <a:xfrm>
            <a:off x="6696744" y="5517232"/>
            <a:ext cx="2123728" cy="698376"/>
          </a:xfrm>
          <a:prstGeom prst="leftArrowCallout">
            <a:avLst>
              <a:gd name="adj1" fmla="val 24658"/>
              <a:gd name="adj2" fmla="val 29224"/>
              <a:gd name="adj3" fmla="val 54565"/>
              <a:gd name="adj4" fmla="val 71400"/>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Vacunas</a:t>
            </a:r>
            <a:endParaRPr lang="es-AR" b="1" dirty="0">
              <a:solidFill>
                <a:schemeClr val="tx1"/>
              </a:solidFill>
              <a:latin typeface="Arial Narrow" panose="020B0606020202030204" pitchFamily="34" charset="0"/>
            </a:endParaRPr>
          </a:p>
        </p:txBody>
      </p:sp>
      <p:sp>
        <p:nvSpPr>
          <p:cNvPr id="12" name="11 Llamada de flecha a la derecha"/>
          <p:cNvSpPr/>
          <p:nvPr/>
        </p:nvSpPr>
        <p:spPr>
          <a:xfrm>
            <a:off x="349696" y="5503912"/>
            <a:ext cx="2134072" cy="698376"/>
          </a:xfrm>
          <a:prstGeom prst="rightArrowCallout">
            <a:avLst>
              <a:gd name="adj1" fmla="val 25000"/>
              <a:gd name="adj2" fmla="val 29224"/>
              <a:gd name="adj3" fmla="val 67236"/>
              <a:gd name="adj4" fmla="val 6497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13" name="12 Llamada de flecha cuádruple"/>
          <p:cNvSpPr/>
          <p:nvPr/>
        </p:nvSpPr>
        <p:spPr>
          <a:xfrm>
            <a:off x="3368691" y="2986100"/>
            <a:ext cx="2448272" cy="2013653"/>
          </a:xfrm>
          <a:prstGeom prst="quadArrowCallout">
            <a:avLst>
              <a:gd name="adj1" fmla="val 8262"/>
              <a:gd name="adj2" fmla="val 18515"/>
              <a:gd name="adj3" fmla="val 18515"/>
              <a:gd name="adj4" fmla="val 4812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Higiene               de Manos</a:t>
            </a:r>
            <a:endParaRPr lang="es-AR" sz="16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9286139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FE9BBFE-8FE7-4CD1-BEFE-ABA8ECA72A2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338C03D9-065C-4D59-883F-B2C40517723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1DB9BA66-9F5B-4357-BC70-0050AFEAACC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graphicEl>
                                              <a:dgm id="{8F14CB5B-4BC2-4593-84D5-360ED528EA6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CB9A8EC9-63B5-4625-9DE6-C3F16BEAF7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BBFB78D4-7752-4D6F-924C-664A1971CC4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19EDD78C-2E27-454D-9A54-6C256D0C23E2}"/>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graphicEl>
                                              <a:dgm id="{417217E7-3582-40B5-B2D8-C8FE63C890A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D6B08621-7CBB-46EA-9E0C-90FC15BFD3BF}"/>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7FC76F3E-414D-4CA0-ACF7-86CEC7424978}"/>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dgm id="{3B148855-2026-40DE-BF62-68D33B5CC4BA}"/>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dgm id="{0402F212-8010-4D19-AAF8-8FBD1B39D34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4" grpId="0" animBg="1"/>
      <p:bldP spid="6" grpId="0" animBg="1"/>
      <p:bldP spid="8" grpId="0" animBg="1"/>
      <p:bldP spid="5" grpId="0" animBg="1"/>
      <p:bldP spid="9"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633796686"/>
              </p:ext>
            </p:extLst>
          </p:nvPr>
        </p:nvGraphicFramePr>
        <p:xfrm>
          <a:off x="737573" y="1556792"/>
          <a:ext cx="7668853" cy="46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Estrategias de </a:t>
            </a:r>
            <a:r>
              <a:rPr lang="es-AR" sz="3200" b="1" dirty="0" smtClean="0">
                <a:solidFill>
                  <a:schemeClr val="bg1"/>
                </a:solidFill>
                <a:latin typeface="Arial Narrow" panose="020B0606020202030204" pitchFamily="34" charset="0"/>
              </a:rPr>
              <a:t>prevención </a:t>
            </a:r>
            <a:r>
              <a:rPr lang="es-AR" sz="3200" b="1" dirty="0">
                <a:solidFill>
                  <a:schemeClr val="bg1"/>
                </a:solidFill>
                <a:latin typeface="Arial Narrow" panose="020B0606020202030204" pitchFamily="34" charset="0"/>
              </a:rPr>
              <a:t>y control</a:t>
            </a:r>
          </a:p>
        </p:txBody>
      </p:sp>
      <p:sp>
        <p:nvSpPr>
          <p:cNvPr id="4" name="3 Llamada de flecha a la derecha"/>
          <p:cNvSpPr/>
          <p:nvPr/>
        </p:nvSpPr>
        <p:spPr>
          <a:xfrm>
            <a:off x="323528" y="4653136"/>
            <a:ext cx="2160240" cy="698376"/>
          </a:xfrm>
          <a:prstGeom prst="rightArrowCallout">
            <a:avLst>
              <a:gd name="adj1" fmla="val 25000"/>
              <a:gd name="adj2" fmla="val 29224"/>
              <a:gd name="adj3" fmla="val 67236"/>
              <a:gd name="adj4" fmla="val 64977"/>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6" name="5 Llamada de flecha a la derecha"/>
          <p:cNvSpPr/>
          <p:nvPr/>
        </p:nvSpPr>
        <p:spPr>
          <a:xfrm>
            <a:off x="323528" y="2636912"/>
            <a:ext cx="2088232" cy="698376"/>
          </a:xfrm>
          <a:prstGeom prst="rightArrowCallout">
            <a:avLst>
              <a:gd name="adj1" fmla="val 25000"/>
              <a:gd name="adj2" fmla="val 29224"/>
              <a:gd name="adj3" fmla="val 67236"/>
              <a:gd name="adj4" fmla="val 64977"/>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8" name="7 Llamada de flecha a la derecha"/>
          <p:cNvSpPr/>
          <p:nvPr/>
        </p:nvSpPr>
        <p:spPr>
          <a:xfrm>
            <a:off x="349696" y="1650504"/>
            <a:ext cx="2062064"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5" name="4 Llamada de flecha a la izquierda"/>
          <p:cNvSpPr/>
          <p:nvPr/>
        </p:nvSpPr>
        <p:spPr>
          <a:xfrm>
            <a:off x="6692338" y="4650565"/>
            <a:ext cx="2128133" cy="698376"/>
          </a:xfrm>
          <a:prstGeom prst="leftArrowCallout">
            <a:avLst>
              <a:gd name="adj1" fmla="val 24658"/>
              <a:gd name="adj2" fmla="val 29224"/>
              <a:gd name="adj3" fmla="val 54565"/>
              <a:gd name="adj4" fmla="val 714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9" name="8 Llamada de flecha a la izquierda"/>
          <p:cNvSpPr/>
          <p:nvPr/>
        </p:nvSpPr>
        <p:spPr>
          <a:xfrm>
            <a:off x="6633346" y="2492896"/>
            <a:ext cx="2187126" cy="698376"/>
          </a:xfrm>
          <a:prstGeom prst="leftArrowCallout">
            <a:avLst>
              <a:gd name="adj1" fmla="val 24658"/>
              <a:gd name="adj2" fmla="val 29224"/>
              <a:gd name="adj3" fmla="val 54565"/>
              <a:gd name="adj4" fmla="val 714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10" name="9 Llamada de flecha a la izquierda"/>
          <p:cNvSpPr/>
          <p:nvPr/>
        </p:nvSpPr>
        <p:spPr>
          <a:xfrm>
            <a:off x="6633345" y="1659164"/>
            <a:ext cx="2187125"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Antimicrobianos</a:t>
            </a:r>
            <a:endParaRPr lang="es-AR" sz="1600" b="1" dirty="0">
              <a:solidFill>
                <a:schemeClr val="tx1"/>
              </a:solidFill>
              <a:latin typeface="Arial Narrow" panose="020B0606020202030204" pitchFamily="34" charset="0"/>
            </a:endParaRPr>
          </a:p>
        </p:txBody>
      </p:sp>
      <p:sp>
        <p:nvSpPr>
          <p:cNvPr id="11" name="10 Llamada de flecha a la izquierda"/>
          <p:cNvSpPr/>
          <p:nvPr/>
        </p:nvSpPr>
        <p:spPr>
          <a:xfrm>
            <a:off x="6696744" y="5517232"/>
            <a:ext cx="2123728"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Vacunas</a:t>
            </a:r>
            <a:endParaRPr lang="es-AR" b="1" dirty="0">
              <a:solidFill>
                <a:schemeClr val="tx1"/>
              </a:solidFill>
              <a:latin typeface="Arial Narrow" panose="020B0606020202030204" pitchFamily="34" charset="0"/>
            </a:endParaRPr>
          </a:p>
        </p:txBody>
      </p:sp>
      <p:sp>
        <p:nvSpPr>
          <p:cNvPr id="12" name="11 Llamada de flecha a la derecha"/>
          <p:cNvSpPr/>
          <p:nvPr/>
        </p:nvSpPr>
        <p:spPr>
          <a:xfrm>
            <a:off x="349696" y="5503912"/>
            <a:ext cx="2134072"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13" name="12 Llamada de flecha cuádruple"/>
          <p:cNvSpPr/>
          <p:nvPr/>
        </p:nvSpPr>
        <p:spPr>
          <a:xfrm>
            <a:off x="3368691" y="2986100"/>
            <a:ext cx="2448272" cy="2013653"/>
          </a:xfrm>
          <a:prstGeom prst="quadArrowCallout">
            <a:avLst>
              <a:gd name="adj1" fmla="val 8262"/>
              <a:gd name="adj2" fmla="val 18515"/>
              <a:gd name="adj3" fmla="val 18515"/>
              <a:gd name="adj4" fmla="val 4812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Higiene               de Manos</a:t>
            </a:r>
            <a:endParaRPr lang="es-AR" sz="16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84740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FE9BBFE-8FE7-4CD1-BEFE-ABA8ECA72A2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338C03D9-065C-4D59-883F-B2C40517723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1DB9BA66-9F5B-4357-BC70-0050AFEAACC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graphicEl>
                                              <a:dgm id="{8F14CB5B-4BC2-4593-84D5-360ED528EA6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CB9A8EC9-63B5-4625-9DE6-C3F16BEAF7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BBFB78D4-7752-4D6F-924C-664A1971CC4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19EDD78C-2E27-454D-9A54-6C256D0C23E2}"/>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graphicEl>
                                              <a:dgm id="{417217E7-3582-40B5-B2D8-C8FE63C890A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D6B08621-7CBB-46EA-9E0C-90FC15BFD3BF}"/>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7FC76F3E-414D-4CA0-ACF7-86CEC7424978}"/>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dgm id="{3B148855-2026-40DE-BF62-68D33B5CC4BA}"/>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dgm id="{0402F212-8010-4D19-AAF8-8FBD1B39D34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4" grpId="0" animBg="1"/>
      <p:bldP spid="6" grpId="0" animBg="1"/>
      <p:bldP spid="8" grpId="0" animBg="1"/>
      <p:bldP spid="5" grpId="0" animBg="1"/>
      <p:bldP spid="9" grpId="0" animBg="1"/>
      <p:bldP spid="10" grpId="0" animBg="1"/>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827584" y="1412777"/>
            <a:ext cx="7488832" cy="2808312"/>
          </a:xfrm>
          <a:noFill/>
          <a:ln w="28575">
            <a:noFill/>
          </a:ln>
        </p:spPr>
        <p:txBody>
          <a:bodyPr>
            <a:normAutofit fontScale="85000" lnSpcReduction="10000"/>
          </a:bodyPr>
          <a:lstStyle/>
          <a:p>
            <a:pPr marL="0" indent="0" algn="ctr">
              <a:lnSpc>
                <a:spcPct val="90000"/>
              </a:lnSpc>
              <a:buClr>
                <a:srgbClr val="FFFF00"/>
              </a:buClr>
              <a:buNone/>
              <a:defRPr/>
            </a:pPr>
            <a:r>
              <a:rPr lang="es-PE" b="1" dirty="0" smtClean="0">
                <a:solidFill>
                  <a:schemeClr val="tx2"/>
                </a:solidFill>
                <a:latin typeface="Arial Narrow" panose="020B0606020202030204" pitchFamily="34" charset="0"/>
              </a:rPr>
              <a:t>Principios básicos</a:t>
            </a:r>
          </a:p>
          <a:p>
            <a:pPr marL="0" indent="0" algn="ctr">
              <a:lnSpc>
                <a:spcPct val="90000"/>
              </a:lnSpc>
              <a:buClr>
                <a:srgbClr val="FFFF00"/>
              </a:buClr>
              <a:buNone/>
              <a:defRPr/>
            </a:pPr>
            <a:endParaRPr lang="es-PE" b="1" dirty="0" smtClean="0">
              <a:solidFill>
                <a:schemeClr val="tx2"/>
              </a:solidFill>
              <a:latin typeface="Arial Narrow" panose="020B0606020202030204" pitchFamily="34" charset="0"/>
            </a:endParaRPr>
          </a:p>
          <a:p>
            <a:pPr marL="609600" indent="-609600" eaLnBrk="1" hangingPunct="1">
              <a:lnSpc>
                <a:spcPct val="90000"/>
              </a:lnSpc>
              <a:buClr>
                <a:schemeClr val="tx2"/>
              </a:buClr>
              <a:buFontTx/>
              <a:buAutoNum type="arabicPeriod"/>
              <a:defRPr/>
            </a:pPr>
            <a:r>
              <a:rPr lang="es-PE" sz="2600" dirty="0" smtClean="0">
                <a:latin typeface="Arial Narrow" panose="020B0606020202030204" pitchFamily="34" charset="0"/>
              </a:rPr>
              <a:t>Conocer el objetivo del aislamiento del paciente. ¿Qué se espera lograr aislando al paciente infectado?</a:t>
            </a:r>
          </a:p>
          <a:p>
            <a:pPr marL="609600" indent="-609600" eaLnBrk="1" hangingPunct="1">
              <a:lnSpc>
                <a:spcPct val="90000"/>
              </a:lnSpc>
              <a:buClr>
                <a:schemeClr val="tx2"/>
              </a:buClr>
              <a:buFontTx/>
              <a:buAutoNum type="arabicPeriod"/>
              <a:defRPr/>
            </a:pPr>
            <a:r>
              <a:rPr lang="es-PE" sz="2600" dirty="0" smtClean="0">
                <a:latin typeface="Arial Narrow" panose="020B0606020202030204" pitchFamily="34" charset="0"/>
              </a:rPr>
              <a:t>Conocer el mecanismo de transmisión del agente infeccioso.</a:t>
            </a:r>
          </a:p>
          <a:p>
            <a:pPr marL="609600" indent="-609600" eaLnBrk="1" hangingPunct="1">
              <a:lnSpc>
                <a:spcPct val="90000"/>
              </a:lnSpc>
              <a:buClr>
                <a:schemeClr val="tx2"/>
              </a:buClr>
              <a:buFontTx/>
              <a:buAutoNum type="arabicPeriod"/>
              <a:defRPr/>
            </a:pPr>
            <a:r>
              <a:rPr lang="es-PE" sz="2600" dirty="0" smtClean="0">
                <a:latin typeface="Arial Narrow" panose="020B0606020202030204" pitchFamily="34" charset="0"/>
              </a:rPr>
              <a:t>Prevenir riesgos de transmisión de infecciones entre un paciente y otro, entre el paciente y el equipo de salud, y viceversa</a:t>
            </a:r>
            <a:endParaRPr lang="en-US" sz="2600" dirty="0" smtClean="0">
              <a:latin typeface="Arial Narrow" panose="020B0606020202030204" pitchFamily="34" charset="0"/>
            </a:endParaRPr>
          </a:p>
        </p:txBody>
      </p:sp>
      <p:sp>
        <p:nvSpPr>
          <p:cNvPr id="6"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2" name="1 Rectángulo"/>
          <p:cNvSpPr/>
          <p:nvPr/>
        </p:nvSpPr>
        <p:spPr>
          <a:xfrm>
            <a:off x="2699792" y="4298612"/>
            <a:ext cx="5040560" cy="1631216"/>
          </a:xfrm>
          <a:prstGeom prst="rect">
            <a:avLst/>
          </a:prstGeom>
          <a:solidFill>
            <a:schemeClr val="accent1">
              <a:lumMod val="20000"/>
              <a:lumOff val="80000"/>
            </a:schemeClr>
          </a:solidFill>
        </p:spPr>
        <p:txBody>
          <a:bodyPr wrap="square">
            <a:spAutoFit/>
          </a:bodyPr>
          <a:lstStyle/>
          <a:p>
            <a:pPr algn="just"/>
            <a:r>
              <a:rPr lang="es-AR" sz="2000" dirty="0" smtClean="0">
                <a:latin typeface="Arial Narrow" panose="020B0606020202030204" pitchFamily="34" charset="0"/>
              </a:rPr>
              <a:t>Precauciones </a:t>
            </a:r>
            <a:r>
              <a:rPr lang="es-AR" sz="2000" dirty="0">
                <a:latin typeface="Arial Narrow" panose="020B0606020202030204" pitchFamily="34" charset="0"/>
              </a:rPr>
              <a:t>que se recomiendan para evitar la</a:t>
            </a:r>
          </a:p>
          <a:p>
            <a:pPr algn="just"/>
            <a:r>
              <a:rPr lang="es-AR" sz="2000" dirty="0">
                <a:latin typeface="Arial Narrow" panose="020B0606020202030204" pitchFamily="34" charset="0"/>
              </a:rPr>
              <a:t>transmisión de algunas patologías infecciosas desde personas infectadas </a:t>
            </a:r>
            <a:r>
              <a:rPr lang="es-AR" sz="2000" dirty="0" smtClean="0">
                <a:latin typeface="Arial Narrow" panose="020B0606020202030204" pitchFamily="34" charset="0"/>
              </a:rPr>
              <a:t>y/o colonizadas </a:t>
            </a:r>
            <a:r>
              <a:rPr lang="es-AR" sz="2000" dirty="0">
                <a:latin typeface="Arial Narrow" panose="020B0606020202030204" pitchFamily="34" charset="0"/>
              </a:rPr>
              <a:t>a huéspedes susceptibles, durante el periodo de riesgo y acorde a </a:t>
            </a:r>
            <a:r>
              <a:rPr lang="es-AR" sz="2000" dirty="0" smtClean="0">
                <a:latin typeface="Arial Narrow" panose="020B0606020202030204" pitchFamily="34" charset="0"/>
              </a:rPr>
              <a:t>las posibilidades</a:t>
            </a:r>
            <a:r>
              <a:rPr lang="es-AR" sz="2000" dirty="0">
                <a:latin typeface="Arial Narrow" panose="020B0606020202030204" pitchFamily="34" charset="0"/>
              </a:rPr>
              <a:t>.</a:t>
            </a:r>
          </a:p>
        </p:txBody>
      </p:sp>
      <p:sp>
        <p:nvSpPr>
          <p:cNvPr id="3" name="2 Rectángulo"/>
          <p:cNvSpPr/>
          <p:nvPr/>
        </p:nvSpPr>
        <p:spPr>
          <a:xfrm>
            <a:off x="899592" y="4883388"/>
            <a:ext cx="1584176" cy="461665"/>
          </a:xfrm>
          <a:prstGeom prst="rect">
            <a:avLst/>
          </a:prstGeom>
        </p:spPr>
        <p:txBody>
          <a:bodyPr wrap="square">
            <a:spAutoFit/>
          </a:bodyPr>
          <a:lstStyle/>
          <a:p>
            <a:pPr algn="ctr"/>
            <a:r>
              <a:rPr lang="es-AR" sz="2400" b="1" dirty="0">
                <a:solidFill>
                  <a:schemeClr val="tx2"/>
                </a:solidFill>
                <a:latin typeface="Arial Narrow" panose="020B0606020202030204" pitchFamily="34" charset="0"/>
              </a:rPr>
              <a:t>¿</a:t>
            </a:r>
            <a:r>
              <a:rPr lang="es-AR" sz="2400" b="1" dirty="0" smtClean="0">
                <a:solidFill>
                  <a:schemeClr val="tx2"/>
                </a:solidFill>
                <a:latin typeface="Arial Narrow" panose="020B0606020202030204" pitchFamily="34" charset="0"/>
              </a:rPr>
              <a:t>Que son?</a:t>
            </a:r>
            <a:endParaRPr lang="es-AR" sz="2400" b="1"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243391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053959" y="1700808"/>
            <a:ext cx="7118441" cy="523220"/>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FFFF00"/>
              </a:buClr>
              <a:buSzPct val="80000"/>
            </a:pPr>
            <a:r>
              <a:rPr lang="es-ES_tradnl" altLang="es-ES" sz="28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estándar</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5" name="Text Box 8"/>
          <p:cNvSpPr txBox="1">
            <a:spLocks noChangeArrowheads="1"/>
          </p:cNvSpPr>
          <p:nvPr/>
        </p:nvSpPr>
        <p:spPr bwMode="auto">
          <a:xfrm>
            <a:off x="1053959" y="2708920"/>
            <a:ext cx="7118441"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SzPct val="90000"/>
            </a:pPr>
            <a:r>
              <a:rPr lang="es-ES_tradnl" altLang="es-ES" sz="28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expandidas o especificas</a:t>
            </a:r>
            <a:endParaRPr lang="en-U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6" name="Text Box 6"/>
          <p:cNvSpPr txBox="1">
            <a:spLocks noChangeArrowheads="1"/>
          </p:cNvSpPr>
          <p:nvPr/>
        </p:nvSpPr>
        <p:spPr bwMode="auto">
          <a:xfrm>
            <a:off x="3635896" y="5276969"/>
            <a:ext cx="4536504" cy="396875"/>
          </a:xfrm>
          <a:prstGeom prst="rect">
            <a:avLst/>
          </a:prstGeom>
          <a:solidFill>
            <a:schemeClr val="accent3">
              <a:lumMod val="75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FFFF00"/>
              </a:buClr>
              <a:buSzPct val="80000"/>
            </a:pPr>
            <a:r>
              <a:rPr lang="es-ES_tradnl" altLang="es-ES" sz="20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000" b="1" dirty="0">
                <a:solidFill>
                  <a:schemeClr val="bg1"/>
                </a:solidFill>
                <a:effectLst>
                  <a:outerShdw blurRad="38100" dist="38100" dir="2700000" algn="tl">
                    <a:srgbClr val="000000">
                      <a:alpha val="43137"/>
                    </a:srgbClr>
                  </a:outerShdw>
                </a:effectLst>
                <a:latin typeface="Arial Narrow" panose="020B0606020202030204" pitchFamily="34" charset="0"/>
              </a:rPr>
              <a:t>Respiratorias</a:t>
            </a:r>
            <a:endParaRPr kumimoji="1" lang="es-ES" altLang="es-ES" sz="24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7" name="Text Box 5"/>
          <p:cNvSpPr txBox="1">
            <a:spLocks noChangeArrowheads="1"/>
          </p:cNvSpPr>
          <p:nvPr/>
        </p:nvSpPr>
        <p:spPr bwMode="auto">
          <a:xfrm>
            <a:off x="3635896" y="3813293"/>
            <a:ext cx="4536504" cy="396875"/>
          </a:xfrm>
          <a:prstGeom prst="rect">
            <a:avLst/>
          </a:prstGeom>
          <a:solidFill>
            <a:schemeClr val="accent5">
              <a:lumMod val="75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FFFF00"/>
              </a:buClr>
              <a:buSzPct val="80000"/>
            </a:pPr>
            <a:r>
              <a:rPr lang="es-ES_tradnl" altLang="es-ES" sz="20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000" b="1" dirty="0">
                <a:solidFill>
                  <a:schemeClr val="bg1"/>
                </a:solidFill>
                <a:effectLst>
                  <a:outerShdw blurRad="38100" dist="38100" dir="2700000" algn="tl">
                    <a:srgbClr val="000000">
                      <a:alpha val="43137"/>
                    </a:srgbClr>
                  </a:outerShdw>
                </a:effectLst>
                <a:latin typeface="Arial Narrow" panose="020B0606020202030204" pitchFamily="34" charset="0"/>
              </a:rPr>
              <a:t>de Gotas</a:t>
            </a:r>
            <a:endParaRPr kumimoji="1" lang="es-ES" altLang="es-ES" sz="24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8" name="Text Box 4"/>
          <p:cNvSpPr txBox="1">
            <a:spLocks noChangeArrowheads="1"/>
          </p:cNvSpPr>
          <p:nvPr/>
        </p:nvSpPr>
        <p:spPr bwMode="auto">
          <a:xfrm>
            <a:off x="3658783" y="4545130"/>
            <a:ext cx="4513617" cy="396875"/>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FFFF00"/>
              </a:buClr>
              <a:buSzPct val="80000"/>
            </a:pPr>
            <a:r>
              <a:rPr lang="es-ES_tradnl" altLang="es-ES" sz="20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000" b="1" dirty="0">
                <a:solidFill>
                  <a:schemeClr val="bg1"/>
                </a:solidFill>
                <a:effectLst>
                  <a:outerShdw blurRad="38100" dist="38100" dir="2700000" algn="tl">
                    <a:srgbClr val="000000">
                      <a:alpha val="43137"/>
                    </a:srgbClr>
                  </a:outerShdw>
                </a:effectLst>
                <a:latin typeface="Arial Narrow" panose="020B0606020202030204" pitchFamily="34" charset="0"/>
              </a:rPr>
              <a:t>de</a:t>
            </a:r>
            <a:r>
              <a:rPr lang="es-ES_tradnl" altLang="es-ES" b="1" dirty="0">
                <a:solidFill>
                  <a:schemeClr val="bg1"/>
                </a:solidFill>
                <a:effectLst>
                  <a:outerShdw blurRad="38100" dist="38100" dir="2700000" algn="tl">
                    <a:srgbClr val="000000">
                      <a:alpha val="43137"/>
                    </a:srgbClr>
                  </a:outerShdw>
                </a:effectLst>
                <a:latin typeface="Arial Narrow" panose="020B0606020202030204" pitchFamily="34" charset="0"/>
              </a:rPr>
              <a:t> </a:t>
            </a:r>
            <a:r>
              <a:rPr lang="es-ES_tradnl" altLang="es-ES" sz="2000" b="1" dirty="0">
                <a:solidFill>
                  <a:schemeClr val="bg1"/>
                </a:solidFill>
                <a:effectLst>
                  <a:outerShdw blurRad="38100" dist="38100" dir="2700000" algn="tl">
                    <a:srgbClr val="000000">
                      <a:alpha val="43137"/>
                    </a:srgbClr>
                  </a:outerShdw>
                </a:effectLst>
                <a:latin typeface="Arial Narrow" panose="020B0606020202030204" pitchFamily="34" charset="0"/>
              </a:rPr>
              <a:t>Contacto</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9"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pic>
        <p:nvPicPr>
          <p:cNvPr id="4098" name="Picture 2" descr="Resultado de imagen para Precauciones estand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598" y="4149080"/>
            <a:ext cx="2381250" cy="106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054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909943" y="2132856"/>
            <a:ext cx="7118442" cy="1015663"/>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ES" altLang="es-ES" sz="2400" dirty="0">
                <a:latin typeface="Arial Narrow" panose="020B0606020202030204" pitchFamily="34" charset="0"/>
              </a:rPr>
              <a:t>Están diseñadas para reducir el riesgo de </a:t>
            </a:r>
          </a:p>
          <a:p>
            <a:pPr algn="ctr" eaLnBrk="1" hangingPunct="1">
              <a:spcBef>
                <a:spcPct val="50000"/>
              </a:spcBef>
            </a:pPr>
            <a:r>
              <a:rPr lang="es-ES" altLang="es-ES" sz="2400" dirty="0">
                <a:latin typeface="Arial Narrow" panose="020B0606020202030204" pitchFamily="34" charset="0"/>
              </a:rPr>
              <a:t>transmisión de microorganismos de </a:t>
            </a:r>
            <a:r>
              <a:rPr lang="es-ES" altLang="es-ES" sz="2400" dirty="0" smtClean="0">
                <a:latin typeface="Arial Narrow" panose="020B0606020202030204" pitchFamily="34" charset="0"/>
              </a:rPr>
              <a:t>fuentes reconocidas </a:t>
            </a:r>
            <a:r>
              <a:rPr lang="es-ES" altLang="es-ES" sz="2400" dirty="0">
                <a:latin typeface="Arial Narrow" panose="020B0606020202030204" pitchFamily="34" charset="0"/>
              </a:rPr>
              <a:t>o no</a:t>
            </a:r>
            <a:endParaRPr lang="es-ES_tradnl" altLang="es-ES" sz="2400" dirty="0">
              <a:latin typeface="Arial Narrow" panose="020B0606020202030204" pitchFamily="34" charset="0"/>
            </a:endParaRPr>
          </a:p>
        </p:txBody>
      </p:sp>
      <p:sp>
        <p:nvSpPr>
          <p:cNvPr id="11" name="Text Box 3"/>
          <p:cNvSpPr txBox="1">
            <a:spLocks noChangeArrowheads="1"/>
          </p:cNvSpPr>
          <p:nvPr/>
        </p:nvSpPr>
        <p:spPr bwMode="auto">
          <a:xfrm>
            <a:off x="827584" y="3501008"/>
            <a:ext cx="7334466" cy="1015663"/>
          </a:xfrm>
          <a:prstGeom prst="rect">
            <a:avLst/>
          </a:prstGeom>
          <a:solidFill>
            <a:srgbClr val="FFFF99"/>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ES" altLang="es-ES" sz="2400" dirty="0">
                <a:latin typeface="Arial Narrow" panose="020B0606020202030204" pitchFamily="34" charset="0"/>
              </a:rPr>
              <a:t>Se deben implementar con </a:t>
            </a:r>
            <a:r>
              <a:rPr lang="es-ES" altLang="es-ES" sz="2400" b="1" dirty="0">
                <a:latin typeface="Arial Narrow" panose="020B0606020202030204" pitchFamily="34" charset="0"/>
              </a:rPr>
              <a:t>"todos"</a:t>
            </a:r>
            <a:r>
              <a:rPr lang="es-ES" altLang="es-ES" sz="2400" dirty="0">
                <a:latin typeface="Arial Narrow" panose="020B0606020202030204" pitchFamily="34" charset="0"/>
              </a:rPr>
              <a:t> los </a:t>
            </a:r>
            <a:r>
              <a:rPr lang="es-ES" altLang="es-ES" sz="2400" dirty="0" smtClean="0">
                <a:latin typeface="Arial Narrow" panose="020B0606020202030204" pitchFamily="34" charset="0"/>
              </a:rPr>
              <a:t>pacientes </a:t>
            </a:r>
            <a:endParaRPr lang="es-ES" altLang="es-ES" sz="2400" dirty="0">
              <a:latin typeface="Arial Narrow" panose="020B0606020202030204" pitchFamily="34" charset="0"/>
            </a:endParaRPr>
          </a:p>
          <a:p>
            <a:pPr algn="ctr" eaLnBrk="1" hangingPunct="1">
              <a:spcBef>
                <a:spcPct val="50000"/>
              </a:spcBef>
            </a:pPr>
            <a:r>
              <a:rPr lang="es-ES" altLang="es-ES" sz="2400" dirty="0">
                <a:latin typeface="Arial Narrow" panose="020B0606020202030204" pitchFamily="34" charset="0"/>
              </a:rPr>
              <a:t>independiente de su diagnóstico y presunto </a:t>
            </a:r>
            <a:r>
              <a:rPr lang="es-ES" altLang="es-ES" sz="2400" dirty="0" smtClean="0">
                <a:latin typeface="Arial Narrow" panose="020B0606020202030204" pitchFamily="34" charset="0"/>
              </a:rPr>
              <a:t>estado de </a:t>
            </a:r>
            <a:r>
              <a:rPr lang="es-ES" altLang="es-ES" sz="2400" dirty="0">
                <a:latin typeface="Arial Narrow" panose="020B0606020202030204" pitchFamily="34" charset="0"/>
              </a:rPr>
              <a:t>infección. </a:t>
            </a:r>
            <a:endParaRPr lang="es-ES_tradnl" altLang="es-ES" sz="2400" dirty="0">
              <a:latin typeface="Arial Narrow" panose="020B0606020202030204" pitchFamily="34" charset="0"/>
            </a:endParaRPr>
          </a:p>
        </p:txBody>
      </p:sp>
      <p:sp>
        <p:nvSpPr>
          <p:cNvPr id="6"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7" name="Text Box 3"/>
          <p:cNvSpPr txBox="1">
            <a:spLocks noChangeArrowheads="1"/>
          </p:cNvSpPr>
          <p:nvPr/>
        </p:nvSpPr>
        <p:spPr bwMode="auto">
          <a:xfrm>
            <a:off x="909943" y="1249596"/>
            <a:ext cx="7118441" cy="523220"/>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8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estándar </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8" name="Rectangle 2"/>
          <p:cNvSpPr txBox="1">
            <a:spLocks noChangeArrowheads="1"/>
          </p:cNvSpPr>
          <p:nvPr/>
        </p:nvSpPr>
        <p:spPr>
          <a:xfrm>
            <a:off x="1547664" y="4797152"/>
            <a:ext cx="6696744" cy="1656184"/>
          </a:xfrm>
          <a:prstGeom prst="rect">
            <a:avLst/>
          </a:prstGeom>
          <a:noFill/>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MX" dirty="0" smtClean="0">
                <a:latin typeface="Arial Narrow" panose="020B0606020202030204" pitchFamily="34" charset="0"/>
              </a:rPr>
              <a:t>Sangre</a:t>
            </a:r>
          </a:p>
          <a:p>
            <a:r>
              <a:rPr lang="es-MX" dirty="0" smtClean="0">
                <a:latin typeface="Arial Narrow" panose="020B0606020202030204" pitchFamily="34" charset="0"/>
              </a:rPr>
              <a:t>TODOS los fluidos corporales secreciones, excreciones, excepto sudor, contengan o no sangre visible</a:t>
            </a:r>
          </a:p>
          <a:p>
            <a:r>
              <a:rPr lang="es-MX" dirty="0" smtClean="0">
                <a:latin typeface="Arial Narrow" panose="020B0606020202030204" pitchFamily="34" charset="0"/>
              </a:rPr>
              <a:t>Piel no intacta</a:t>
            </a:r>
          </a:p>
          <a:p>
            <a:r>
              <a:rPr lang="es-MX" dirty="0" smtClean="0">
                <a:latin typeface="Arial Narrow" panose="020B0606020202030204" pitchFamily="34" charset="0"/>
              </a:rPr>
              <a:t>Mucosas</a:t>
            </a:r>
            <a:endParaRPr lang="es-ES" dirty="0">
              <a:latin typeface="Arial Narrow" panose="020B0606020202030204" pitchFamily="34" charset="0"/>
            </a:endParaRPr>
          </a:p>
        </p:txBody>
      </p:sp>
    </p:spTree>
    <p:extLst>
      <p:ext uri="{BB962C8B-B14F-4D97-AF65-F5344CB8AC3E}">
        <p14:creationId xmlns:p14="http://schemas.microsoft.com/office/powerpoint/2010/main" val="121542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Marcador de número de diapositiva"/>
          <p:cNvSpPr>
            <a:spLocks noGrp="1"/>
          </p:cNvSpPr>
          <p:nvPr>
            <p:ph type="sldNum" sz="quarter" idx="12"/>
          </p:nvPr>
        </p:nvSpPr>
        <p:spPr>
          <a:xfrm>
            <a:off x="8382000" y="6492240"/>
            <a:ext cx="762000" cy="365760"/>
          </a:xfrm>
        </p:spPr>
        <p:txBody>
          <a:bodyPr/>
          <a:lstStyle/>
          <a:p>
            <a:pPr>
              <a:defRPr/>
            </a:pPr>
            <a:fld id="{9C5628F7-23E8-48C7-9F28-DDEA11CE36F6}" type="slidenum">
              <a:rPr lang="es-ES" sz="1200" b="0" u="none" smtClean="0">
                <a:solidFill>
                  <a:prstClr val="black"/>
                </a:solidFill>
                <a:latin typeface="Arial" pitchFamily="34" charset="0"/>
                <a:cs typeface="Arial" pitchFamily="34" charset="0"/>
              </a:rPr>
              <a:pPr>
                <a:defRPr/>
              </a:pPr>
              <a:t>29</a:t>
            </a:fld>
            <a:endParaRPr lang="es-ES" sz="1200" b="0" u="none" dirty="0">
              <a:solidFill>
                <a:prstClr val="black"/>
              </a:solidFill>
              <a:latin typeface="Arial" pitchFamily="34" charset="0"/>
              <a:cs typeface="Arial" pitchFamily="34" charset="0"/>
            </a:endParaRPr>
          </a:p>
        </p:txBody>
      </p:sp>
      <p:sp>
        <p:nvSpPr>
          <p:cNvPr id="5" name="Text Box 4"/>
          <p:cNvSpPr txBox="1">
            <a:spLocks noChangeArrowheads="1"/>
          </p:cNvSpPr>
          <p:nvPr/>
        </p:nvSpPr>
        <p:spPr bwMode="auto">
          <a:xfrm>
            <a:off x="909942" y="1788792"/>
            <a:ext cx="7118441" cy="369332"/>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 altLang="es-ES" dirty="0">
                <a:solidFill>
                  <a:schemeClr val="accent2">
                    <a:lumMod val="50000"/>
                  </a:schemeClr>
                </a:solidFill>
                <a:latin typeface="Arial Narrow" panose="020B0606020202030204" pitchFamily="34" charset="0"/>
              </a:rPr>
              <a:t>Fluidos corporales de </a:t>
            </a:r>
            <a:r>
              <a:rPr lang="es-ES" altLang="es-ES" b="1" dirty="0">
                <a:solidFill>
                  <a:schemeClr val="accent2">
                    <a:lumMod val="50000"/>
                  </a:schemeClr>
                </a:solidFill>
                <a:latin typeface="Arial Narrow" panose="020B0606020202030204" pitchFamily="34" charset="0"/>
              </a:rPr>
              <a:t>todos los </a:t>
            </a:r>
            <a:r>
              <a:rPr lang="es-ES" altLang="es-ES" b="1" dirty="0" smtClean="0">
                <a:solidFill>
                  <a:schemeClr val="accent2">
                    <a:lumMod val="50000"/>
                  </a:schemeClr>
                </a:solidFill>
                <a:latin typeface="Arial Narrow" panose="020B0606020202030204" pitchFamily="34" charset="0"/>
              </a:rPr>
              <a:t>pacientes </a:t>
            </a:r>
            <a:r>
              <a:rPr lang="es-ES" altLang="es-ES" dirty="0" smtClean="0">
                <a:solidFill>
                  <a:schemeClr val="accent2">
                    <a:lumMod val="50000"/>
                  </a:schemeClr>
                </a:solidFill>
                <a:latin typeface="Arial Narrow" panose="020B0606020202030204" pitchFamily="34" charset="0"/>
              </a:rPr>
              <a:t>(</a:t>
            </a:r>
            <a:r>
              <a:rPr lang="es-ES" altLang="es-ES" dirty="0">
                <a:solidFill>
                  <a:schemeClr val="accent2">
                    <a:lumMod val="50000"/>
                  </a:schemeClr>
                </a:solidFill>
                <a:latin typeface="Arial Narrow" panose="020B0606020202030204" pitchFamily="34" charset="0"/>
              </a:rPr>
              <a:t>sangre, secreciones, excreciones</a:t>
            </a:r>
            <a:r>
              <a:rPr lang="es-ES" altLang="es-ES" dirty="0" smtClean="0">
                <a:solidFill>
                  <a:schemeClr val="accent2">
                    <a:lumMod val="50000"/>
                  </a:schemeClr>
                </a:solidFill>
                <a:latin typeface="Arial Narrow" panose="020B0606020202030204" pitchFamily="34" charset="0"/>
              </a:rPr>
              <a:t>)</a:t>
            </a:r>
            <a:endParaRPr lang="es-AR" altLang="es-ES" sz="1400" dirty="0">
              <a:solidFill>
                <a:schemeClr val="accent2">
                  <a:lumMod val="50000"/>
                </a:schemeClr>
              </a:solidFill>
              <a:latin typeface="Arial Narrow" panose="020B0606020202030204" pitchFamily="34" charset="0"/>
            </a:endParaRPr>
          </a:p>
        </p:txBody>
      </p:sp>
      <p:pic>
        <p:nvPicPr>
          <p:cNvPr id="7" name="Picture 6" descr="1A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304" y="2442592"/>
            <a:ext cx="914400" cy="914400"/>
          </a:xfrm>
          <a:prstGeom prst="rect">
            <a:avLst/>
          </a:prstGeom>
          <a:solidFill>
            <a:srgbClr val="990033"/>
          </a:solidFill>
          <a:ln w="19050">
            <a:solidFill>
              <a:srgbClr val="990033"/>
            </a:solidFill>
            <a:miter lim="800000"/>
            <a:headEnd/>
            <a:tailEnd/>
          </a:ln>
        </p:spPr>
      </p:pic>
      <p:pic>
        <p:nvPicPr>
          <p:cNvPr id="8" name="Picture 7" descr="5A_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80282" y="2442592"/>
            <a:ext cx="951558" cy="914400"/>
          </a:xfrm>
          <a:prstGeom prst="rect">
            <a:avLst/>
          </a:prstGeom>
          <a:solidFill>
            <a:srgbClr val="990033"/>
          </a:solidFill>
          <a:ln w="19050">
            <a:solidFill>
              <a:srgbClr val="990033"/>
            </a:solidFill>
            <a:miter lim="800000"/>
            <a:headEnd/>
            <a:tailEnd/>
          </a:ln>
        </p:spPr>
      </p:pic>
      <p:pic>
        <p:nvPicPr>
          <p:cNvPr id="9" name="Picture 8" descr="AILAMIENTOS1"/>
          <p:cNvPicPr>
            <a:picLocks noChangeAspect="1" noChangeArrowheads="1"/>
          </p:cNvPicPr>
          <p:nvPr/>
        </p:nvPicPr>
        <p:blipFill>
          <a:blip r:embed="rId5">
            <a:extLst>
              <a:ext uri="{28A0092B-C50C-407E-A947-70E740481C1C}">
                <a14:useLocalDpi xmlns:a14="http://schemas.microsoft.com/office/drawing/2010/main" val="0"/>
              </a:ext>
            </a:extLst>
          </a:blip>
          <a:srcRect l="23589" t="81088" r="62573" b="10599"/>
          <a:stretch>
            <a:fillRect/>
          </a:stretch>
        </p:blipFill>
        <p:spPr bwMode="auto">
          <a:xfrm>
            <a:off x="2217440" y="3594720"/>
            <a:ext cx="914400" cy="914400"/>
          </a:xfrm>
          <a:prstGeom prst="rect">
            <a:avLst/>
          </a:prstGeom>
          <a:solidFill>
            <a:srgbClr val="990033"/>
          </a:solidFill>
          <a:ln w="19050">
            <a:solidFill>
              <a:srgbClr val="990033"/>
            </a:solidFill>
            <a:miter lim="800000"/>
            <a:headEnd/>
            <a:tailEnd/>
          </a:ln>
        </p:spPr>
      </p:pic>
      <p:pic>
        <p:nvPicPr>
          <p:cNvPr id="11" name="Picture 9" descr="AILAMIENTOS1"/>
          <p:cNvPicPr>
            <a:picLocks noChangeAspect="1" noChangeArrowheads="1"/>
          </p:cNvPicPr>
          <p:nvPr/>
        </p:nvPicPr>
        <p:blipFill>
          <a:blip r:embed="rId5" cstate="print">
            <a:extLst>
              <a:ext uri="{28A0092B-C50C-407E-A947-70E740481C1C}">
                <a14:useLocalDpi xmlns:a14="http://schemas.microsoft.com/office/drawing/2010/main" val="0"/>
              </a:ext>
            </a:extLst>
          </a:blip>
          <a:srcRect l="42349" t="81049" r="41988" b="10242"/>
          <a:stretch>
            <a:fillRect/>
          </a:stretch>
        </p:blipFill>
        <p:spPr bwMode="auto">
          <a:xfrm>
            <a:off x="6923230" y="3645024"/>
            <a:ext cx="940371" cy="914400"/>
          </a:xfrm>
          <a:prstGeom prst="rect">
            <a:avLst/>
          </a:prstGeom>
          <a:solidFill>
            <a:srgbClr val="990033"/>
          </a:solidFill>
          <a:ln w="19050">
            <a:solidFill>
              <a:srgbClr val="990033"/>
            </a:solidFill>
            <a:miter lim="800000"/>
            <a:headEnd/>
            <a:tailEnd/>
          </a:ln>
        </p:spPr>
      </p:pic>
      <p:pic>
        <p:nvPicPr>
          <p:cNvPr id="13" name="Picture 10" descr="3A_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77940" y="2442592"/>
            <a:ext cx="898525" cy="914400"/>
          </a:xfrm>
          <a:prstGeom prst="rect">
            <a:avLst/>
          </a:prstGeom>
          <a:noFill/>
          <a:ln w="19050">
            <a:solidFill>
              <a:srgbClr val="990033"/>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1" descr="2C"/>
          <p:cNvPicPr>
            <a:picLocks noChangeAspect="1" noChangeArrowheads="1"/>
          </p:cNvPicPr>
          <p:nvPr/>
        </p:nvPicPr>
        <p:blipFill>
          <a:blip r:embed="rId7" cstate="print">
            <a:extLst>
              <a:ext uri="{28A0092B-C50C-407E-A947-70E740481C1C}">
                <a14:useLocalDpi xmlns:a14="http://schemas.microsoft.com/office/drawing/2010/main" val="0"/>
              </a:ext>
            </a:extLst>
          </a:blip>
          <a:srcRect l="-5276" t="-5263"/>
          <a:stretch>
            <a:fillRect/>
          </a:stretch>
        </p:blipFill>
        <p:spPr bwMode="auto">
          <a:xfrm>
            <a:off x="6974160" y="2442592"/>
            <a:ext cx="910208" cy="914400"/>
          </a:xfrm>
          <a:prstGeom prst="rect">
            <a:avLst/>
          </a:prstGeom>
          <a:noFill/>
          <a:ln w="19050">
            <a:solidFill>
              <a:srgbClr val="990033"/>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2" descr="AILAMIENTOS1"/>
          <p:cNvPicPr>
            <a:picLocks noChangeAspect="1" noChangeArrowheads="1"/>
          </p:cNvPicPr>
          <p:nvPr/>
        </p:nvPicPr>
        <p:blipFill>
          <a:blip r:embed="rId5" cstate="print">
            <a:extLst>
              <a:ext uri="{28A0092B-C50C-407E-A947-70E740481C1C}">
                <a14:useLocalDpi xmlns:a14="http://schemas.microsoft.com/office/drawing/2010/main" val="0"/>
              </a:ext>
            </a:extLst>
          </a:blip>
          <a:srcRect l="74854" t="31625" r="2690" b="59598"/>
          <a:stretch>
            <a:fillRect/>
          </a:stretch>
        </p:blipFill>
        <p:spPr bwMode="auto">
          <a:xfrm>
            <a:off x="5766257" y="3645024"/>
            <a:ext cx="910208" cy="914400"/>
          </a:xfrm>
          <a:prstGeom prst="rect">
            <a:avLst/>
          </a:prstGeom>
          <a:noFill/>
          <a:ln w="19050">
            <a:solidFill>
              <a:srgbClr val="990033"/>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3" descr="AILAMIENTOS1"/>
          <p:cNvPicPr>
            <a:picLocks noChangeAspect="1" noChangeArrowheads="1"/>
          </p:cNvPicPr>
          <p:nvPr/>
        </p:nvPicPr>
        <p:blipFill>
          <a:blip r:embed="rId5" cstate="print">
            <a:extLst>
              <a:ext uri="{28A0092B-C50C-407E-A947-70E740481C1C}">
                <a14:useLocalDpi xmlns:a14="http://schemas.microsoft.com/office/drawing/2010/main" val="0"/>
              </a:ext>
            </a:extLst>
          </a:blip>
          <a:srcRect l="26198" t="33240" r="51346" b="58676"/>
          <a:stretch>
            <a:fillRect/>
          </a:stretch>
        </p:blipFill>
        <p:spPr bwMode="auto">
          <a:xfrm>
            <a:off x="977841" y="3604246"/>
            <a:ext cx="929863" cy="914400"/>
          </a:xfrm>
          <a:prstGeom prst="rect">
            <a:avLst/>
          </a:prstGeom>
          <a:noFill/>
          <a:ln w="19050">
            <a:solidFill>
              <a:srgbClr val="990033"/>
            </a:solidFill>
            <a:miter lim="800000"/>
            <a:headEnd/>
            <a:tailEnd/>
          </a:ln>
          <a:extLst>
            <a:ext uri="{909E8E84-426E-40DD-AFC4-6F175D3DCCD1}">
              <a14:hiddenFill xmlns:a14="http://schemas.microsoft.com/office/drawing/2010/main">
                <a:solidFill>
                  <a:srgbClr val="FFFFFF"/>
                </a:solidFill>
              </a14:hiddenFill>
            </a:ext>
          </a:extLst>
        </p:spPr>
      </p:pic>
      <p:sp>
        <p:nvSpPr>
          <p:cNvPr id="17" name="Text Box 3"/>
          <p:cNvSpPr txBox="1">
            <a:spLocks noChangeArrowheads="1"/>
          </p:cNvSpPr>
          <p:nvPr/>
        </p:nvSpPr>
        <p:spPr bwMode="auto">
          <a:xfrm>
            <a:off x="977841" y="4853478"/>
            <a:ext cx="7050542" cy="1815882"/>
          </a:xfrm>
          <a:prstGeom prst="rect">
            <a:avLst/>
          </a:prstGeom>
          <a:solidFill>
            <a:schemeClr val="bg1">
              <a:lumMod val="85000"/>
            </a:schemeClr>
          </a:solidFill>
          <a:ln>
            <a:noFill/>
          </a:ln>
          <a:extLst/>
        </p:spPr>
        <p:txBody>
          <a:bodyPr wrap="square">
            <a:spAutoFit/>
          </a:bodyPr>
          <a:lstStyle>
            <a:lvl1pPr marL="342900" indent="-342900"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6213" lvl="1" algn="just">
              <a:buFont typeface="Wingdings" pitchFamily="2" charset="2"/>
              <a:buChar char="ü"/>
            </a:pPr>
            <a:r>
              <a:rPr lang="es-ES" altLang="es-ES" sz="1600" b="1" dirty="0" smtClean="0">
                <a:latin typeface="Arial Narrow" panose="020B0606020202030204" pitchFamily="34" charset="0"/>
              </a:rPr>
              <a:t>Higiene </a:t>
            </a:r>
            <a:r>
              <a:rPr lang="es-ES" altLang="es-ES" sz="1600" b="1" dirty="0">
                <a:latin typeface="Arial Narrow" panose="020B0606020202030204" pitchFamily="34" charset="0"/>
              </a:rPr>
              <a:t>de manos</a:t>
            </a:r>
          </a:p>
          <a:p>
            <a:pPr marL="176213" lvl="1" algn="just">
              <a:buFont typeface="Wingdings" pitchFamily="2" charset="2"/>
              <a:buChar char="ü"/>
            </a:pPr>
            <a:r>
              <a:rPr lang="es-ES" altLang="es-ES" sz="1600" b="1" dirty="0">
                <a:latin typeface="Arial Narrow" panose="020B0606020202030204" pitchFamily="34" charset="0"/>
              </a:rPr>
              <a:t>Uso de elementos barrera </a:t>
            </a:r>
            <a:r>
              <a:rPr lang="es-ES" altLang="es-ES" sz="1600" b="1" dirty="0" smtClean="0">
                <a:latin typeface="Arial Narrow" panose="020B0606020202030204" pitchFamily="34" charset="0"/>
              </a:rPr>
              <a:t>o Equipo </a:t>
            </a:r>
            <a:r>
              <a:rPr lang="es-ES" altLang="es-ES" sz="1600" b="1" dirty="0">
                <a:latin typeface="Arial Narrow" panose="020B0606020202030204" pitchFamily="34" charset="0"/>
              </a:rPr>
              <a:t>de Protección </a:t>
            </a:r>
            <a:r>
              <a:rPr lang="es-ES" altLang="es-ES" sz="1600" b="1" dirty="0" smtClean="0">
                <a:latin typeface="Arial Narrow" panose="020B0606020202030204" pitchFamily="34" charset="0"/>
              </a:rPr>
              <a:t>personal (EPP): camisolín</a:t>
            </a:r>
            <a:r>
              <a:rPr lang="es-ES" altLang="es-ES" sz="1600" b="1" dirty="0">
                <a:latin typeface="Arial Narrow" panose="020B0606020202030204" pitchFamily="34" charset="0"/>
              </a:rPr>
              <a:t>, guantes, protector ocular y </a:t>
            </a:r>
            <a:r>
              <a:rPr lang="es-ES" altLang="es-ES" sz="1600" b="1" dirty="0" smtClean="0">
                <a:latin typeface="Arial Narrow" panose="020B0606020202030204" pitchFamily="34" charset="0"/>
              </a:rPr>
              <a:t>barbijo para </a:t>
            </a:r>
            <a:r>
              <a:rPr lang="es-ES" altLang="es-ES" sz="1600" b="1" dirty="0">
                <a:latin typeface="Arial Narrow" panose="020B0606020202030204" pitchFamily="34" charset="0"/>
              </a:rPr>
              <a:t>contacto </a:t>
            </a:r>
            <a:r>
              <a:rPr lang="es-ES" altLang="es-ES" sz="1600" b="1" dirty="0" smtClean="0">
                <a:latin typeface="Arial Narrow" panose="020B0606020202030204" pitchFamily="34" charset="0"/>
              </a:rPr>
              <a:t>con sangre </a:t>
            </a:r>
            <a:r>
              <a:rPr lang="es-ES" altLang="es-ES" sz="1600" b="1" dirty="0">
                <a:latin typeface="Arial Narrow" panose="020B0606020202030204" pitchFamily="34" charset="0"/>
              </a:rPr>
              <a:t>o </a:t>
            </a:r>
            <a:r>
              <a:rPr lang="es-ES" altLang="es-ES" sz="1600" b="1" dirty="0" smtClean="0">
                <a:latin typeface="Arial Narrow" panose="020B0606020202030204" pitchFamily="34" charset="0"/>
              </a:rPr>
              <a:t>liquidos de pacientes </a:t>
            </a:r>
          </a:p>
          <a:p>
            <a:pPr marL="176213" lvl="1" algn="just">
              <a:buFont typeface="Wingdings" pitchFamily="2" charset="2"/>
              <a:buChar char="ü"/>
            </a:pPr>
            <a:r>
              <a:rPr lang="es-ES" altLang="es-ES" sz="1600" b="1" dirty="0" smtClean="0">
                <a:latin typeface="Arial Narrow" panose="020B0606020202030204" pitchFamily="34" charset="0"/>
              </a:rPr>
              <a:t>Descarte </a:t>
            </a:r>
            <a:r>
              <a:rPr lang="es-ES" altLang="es-ES" sz="1600" b="1" dirty="0">
                <a:latin typeface="Arial Narrow" panose="020B0606020202030204" pitchFamily="34" charset="0"/>
              </a:rPr>
              <a:t>adecuado de elementos cortantes y punzantes</a:t>
            </a:r>
          </a:p>
          <a:p>
            <a:pPr marL="176213" lvl="1" algn="just">
              <a:buFont typeface="Wingdings" pitchFamily="2" charset="2"/>
              <a:buChar char="ü"/>
            </a:pPr>
            <a:r>
              <a:rPr lang="es-ES" altLang="es-ES" sz="1600" b="1" dirty="0">
                <a:latin typeface="Arial Narrow" panose="020B0606020202030204" pitchFamily="34" charset="0"/>
              </a:rPr>
              <a:t>Elementos de uso individual o desinfección/ esterilización entre usos</a:t>
            </a:r>
          </a:p>
          <a:p>
            <a:pPr marL="176213" lvl="1" algn="just">
              <a:buFont typeface="Wingdings" pitchFamily="2" charset="2"/>
              <a:buChar char="ü"/>
            </a:pPr>
            <a:r>
              <a:rPr lang="es-ES" altLang="es-ES" sz="1600" b="1" dirty="0">
                <a:latin typeface="Arial Narrow" panose="020B0606020202030204" pitchFamily="34" charset="0"/>
              </a:rPr>
              <a:t>Manejo adecuado de ropa y residuos</a:t>
            </a:r>
          </a:p>
          <a:p>
            <a:pPr marL="176213" lvl="1" algn="just">
              <a:buFont typeface="Wingdings" pitchFamily="2" charset="2"/>
              <a:buChar char="ü"/>
            </a:pPr>
            <a:r>
              <a:rPr lang="es-ES" altLang="es-ES" sz="1600" b="1" dirty="0">
                <a:latin typeface="Arial Narrow" panose="020B0606020202030204" pitchFamily="34" charset="0"/>
              </a:rPr>
              <a:t>Limpieza y desinfección de la </a:t>
            </a:r>
            <a:r>
              <a:rPr lang="es-ES" altLang="es-ES" sz="1600" b="1" dirty="0" smtClean="0">
                <a:latin typeface="Arial Narrow" panose="020B0606020202030204" pitchFamily="34" charset="0"/>
              </a:rPr>
              <a:t>unidad</a:t>
            </a:r>
            <a:endParaRPr lang="es-AR" altLang="es-ES" sz="1400" dirty="0">
              <a:latin typeface="Arial Narrow" panose="020B0606020202030204" pitchFamily="34" charset="0"/>
            </a:endParaRPr>
          </a:p>
        </p:txBody>
      </p:sp>
      <p:sp>
        <p:nvSpPr>
          <p:cNvPr id="18"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9" name="Text Box 3"/>
          <p:cNvSpPr txBox="1">
            <a:spLocks noChangeArrowheads="1"/>
          </p:cNvSpPr>
          <p:nvPr/>
        </p:nvSpPr>
        <p:spPr bwMode="auto">
          <a:xfrm>
            <a:off x="909943" y="1249596"/>
            <a:ext cx="7118441" cy="523220"/>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8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estándar  </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pic>
        <p:nvPicPr>
          <p:cNvPr id="3074" name="Picture 2" descr="Resultado de imagen para LAvado de manos"/>
          <p:cNvPicPr>
            <a:picLocks noChangeAspect="1" noChangeArrowheads="1"/>
          </p:cNvPicPr>
          <p:nvPr/>
        </p:nvPicPr>
        <p:blipFill rotWithShape="1">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8757" t="6313" r="6595" b="14671"/>
          <a:stretch/>
        </p:blipFill>
        <p:spPr bwMode="auto">
          <a:xfrm>
            <a:off x="3704528" y="2780928"/>
            <a:ext cx="1587552" cy="1440159"/>
          </a:xfrm>
          <a:prstGeom prst="rect">
            <a:avLst/>
          </a:prstGeom>
          <a:noFill/>
          <a:ln w="19050">
            <a:solidFill>
              <a:schemeClr val="accent2">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23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pPr>
              <a:defRPr/>
            </a:pPr>
            <a:fld id="{94C2271A-E867-4E69-821B-F2A616C842DB}" type="slidenum">
              <a:rPr lang="es-ES" smtClean="0"/>
              <a:pPr>
                <a:defRPr/>
              </a:pPr>
              <a:t>30</a:t>
            </a:fld>
            <a:endParaRPr lang="es-ES" dirty="0"/>
          </a:p>
        </p:txBody>
      </p:sp>
      <p:sp>
        <p:nvSpPr>
          <p:cNvPr id="6" name="5 Rectángulo"/>
          <p:cNvSpPr/>
          <p:nvPr/>
        </p:nvSpPr>
        <p:spPr>
          <a:xfrm>
            <a:off x="1140975" y="1196752"/>
            <a:ext cx="6876237" cy="535403"/>
          </a:xfrm>
          <a:prstGeom prst="rect">
            <a:avLst/>
          </a:prstGeom>
          <a:solidFill>
            <a:schemeClr val="accent6">
              <a:lumMod val="60000"/>
              <a:lumOff val="40000"/>
            </a:schemeClr>
          </a:solidFill>
        </p:spPr>
        <p:txBody>
          <a:bodyPr wrap="square">
            <a:spAutoFit/>
          </a:bodyPr>
          <a:lstStyle/>
          <a:p>
            <a:pPr algn="ctr">
              <a:lnSpc>
                <a:spcPts val="3900"/>
              </a:lnSpc>
              <a:spcBef>
                <a:spcPts val="0"/>
              </a:spcBef>
              <a:defRPr/>
            </a:pPr>
            <a:r>
              <a:rPr lang="es-AR" sz="2400" b="1" u="none" dirty="0" smtClean="0">
                <a:solidFill>
                  <a:schemeClr val="tx1"/>
                </a:solidFill>
                <a:latin typeface="Arial Narrow" pitchFamily="34" charset="0"/>
              </a:rPr>
              <a:t>Los 5 momentos de Higiene de Manos (OMS, 2009)</a:t>
            </a:r>
            <a:endParaRPr lang="es-ES" sz="2400" b="1" u="none" dirty="0">
              <a:solidFill>
                <a:schemeClr val="tx1"/>
              </a:solidFill>
              <a:latin typeface="Arial Narrow" pitchFamily="34" charset="0"/>
            </a:endParaRPr>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664" y="1957684"/>
            <a:ext cx="5806013" cy="4529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457200" y="6487452"/>
            <a:ext cx="8363272" cy="253916"/>
          </a:xfrm>
          <a:prstGeom prst="rect">
            <a:avLst/>
          </a:prstGeom>
        </p:spPr>
        <p:txBody>
          <a:bodyPr wrap="square">
            <a:spAutoFit/>
          </a:bodyPr>
          <a:lstStyle/>
          <a:p>
            <a:r>
              <a:rPr lang="es-AR" sz="1050" b="0" u="none" dirty="0">
                <a:solidFill>
                  <a:schemeClr val="tx1"/>
                </a:solidFill>
                <a:latin typeface="Arial Narrow" panose="020B0606020202030204" pitchFamily="34" charset="0"/>
              </a:rPr>
              <a:t>Guía de la </a:t>
            </a:r>
            <a:r>
              <a:rPr lang="es-AR" sz="1050" b="0" u="none" dirty="0" smtClean="0">
                <a:solidFill>
                  <a:schemeClr val="tx1"/>
                </a:solidFill>
                <a:latin typeface="Arial Narrow" panose="020B0606020202030204" pitchFamily="34" charset="0"/>
              </a:rPr>
              <a:t>OMS sobre </a:t>
            </a:r>
            <a:r>
              <a:rPr lang="es-AR" sz="1050" b="0" u="none" dirty="0">
                <a:solidFill>
                  <a:schemeClr val="tx1"/>
                </a:solidFill>
                <a:latin typeface="Arial Narrow" panose="020B0606020202030204" pitchFamily="34" charset="0"/>
              </a:rPr>
              <a:t>Higiene de Manos en la Atención de la </a:t>
            </a:r>
            <a:r>
              <a:rPr lang="es-AR" sz="1050" b="0" u="none" dirty="0" smtClean="0">
                <a:solidFill>
                  <a:schemeClr val="tx1"/>
                </a:solidFill>
                <a:latin typeface="Arial Narrow" panose="020B0606020202030204" pitchFamily="34" charset="0"/>
              </a:rPr>
              <a:t>Salud. 2009. Guía </a:t>
            </a:r>
            <a:r>
              <a:rPr lang="es-AR" sz="1050" b="0" u="none" dirty="0">
                <a:solidFill>
                  <a:schemeClr val="tx1"/>
                </a:solidFill>
                <a:latin typeface="Arial Narrow" panose="020B0606020202030204" pitchFamily="34" charset="0"/>
              </a:rPr>
              <a:t>de </a:t>
            </a:r>
            <a:r>
              <a:rPr lang="es-AR" sz="1050" b="0" u="none" dirty="0" smtClean="0">
                <a:solidFill>
                  <a:schemeClr val="tx1"/>
                </a:solidFill>
                <a:latin typeface="Arial Narrow" panose="020B0606020202030204" pitchFamily="34" charset="0"/>
              </a:rPr>
              <a:t>Implementación (http</a:t>
            </a:r>
            <a:r>
              <a:rPr lang="es-AR" sz="1050" b="0" u="none" dirty="0">
                <a:solidFill>
                  <a:schemeClr val="tx1"/>
                </a:solidFill>
                <a:latin typeface="Arial Narrow" panose="020B0606020202030204" pitchFamily="34" charset="0"/>
              </a:rPr>
              <a:t>://</a:t>
            </a:r>
            <a:r>
              <a:rPr lang="es-AR" sz="1050" b="0" u="none" dirty="0" smtClean="0">
                <a:solidFill>
                  <a:schemeClr val="tx1"/>
                </a:solidFill>
                <a:latin typeface="Arial Narrow" panose="020B0606020202030204" pitchFamily="34" charset="0"/>
              </a:rPr>
              <a:t>www.who.int/gpsc/5may/Guide_to_Implementation.pdf</a:t>
            </a:r>
            <a:r>
              <a:rPr lang="es-AR" sz="1050" b="0" u="none" dirty="0">
                <a:solidFill>
                  <a:schemeClr val="tx1"/>
                </a:solidFill>
                <a:latin typeface="Arial Narrow" panose="020B0606020202030204" pitchFamily="34" charset="0"/>
              </a:rPr>
              <a:t>):</a:t>
            </a:r>
            <a:endParaRPr lang="es-AR" sz="1050" dirty="0">
              <a:solidFill>
                <a:schemeClr val="tx1"/>
              </a:solidFill>
              <a:latin typeface="Arial Narrow" panose="020B0606020202030204" pitchFamily="34" charset="0"/>
            </a:endParaRPr>
          </a:p>
        </p:txBody>
      </p:sp>
      <p:sp>
        <p:nvSpPr>
          <p:cNvPr id="7"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41316014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1053958" y="2276872"/>
            <a:ext cx="7118441" cy="156966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AR" altLang="es-ES" sz="2400" dirty="0">
                <a:solidFill>
                  <a:schemeClr val="accent2">
                    <a:lumMod val="50000"/>
                  </a:schemeClr>
                </a:solidFill>
                <a:latin typeface="Arial Narrow" panose="020B0606020202030204" pitchFamily="34" charset="0"/>
              </a:rPr>
              <a:t>Se aplican en forma conjunta  con la </a:t>
            </a:r>
            <a:r>
              <a:rPr lang="es-AR" altLang="es-ES" sz="2400" dirty="0" smtClean="0">
                <a:solidFill>
                  <a:schemeClr val="accent2">
                    <a:lumMod val="50000"/>
                  </a:schemeClr>
                </a:solidFill>
                <a:latin typeface="Arial Narrow" panose="020B0606020202030204" pitchFamily="34" charset="0"/>
              </a:rPr>
              <a:t>precauciones estándar (PE) </a:t>
            </a:r>
            <a:r>
              <a:rPr lang="es-AR" altLang="es-ES" sz="2400" dirty="0">
                <a:solidFill>
                  <a:schemeClr val="accent2">
                    <a:lumMod val="50000"/>
                  </a:schemeClr>
                </a:solidFill>
                <a:latin typeface="Arial Narrow" panose="020B0606020202030204" pitchFamily="34" charset="0"/>
              </a:rPr>
              <a:t>en caso de sospecha o confirmación de patógenos epidemiológicamente importantes o en caso que las PE no sean suficientes para evitar la transmisión.</a:t>
            </a:r>
          </a:p>
        </p:txBody>
      </p:sp>
      <p:sp>
        <p:nvSpPr>
          <p:cNvPr id="6"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7" name="Text Box 8"/>
          <p:cNvSpPr txBox="1">
            <a:spLocks noChangeArrowheads="1"/>
          </p:cNvSpPr>
          <p:nvPr/>
        </p:nvSpPr>
        <p:spPr bwMode="auto">
          <a:xfrm>
            <a:off x="1053958" y="1340768"/>
            <a:ext cx="7118441"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buSzPct val="90000"/>
            </a:pPr>
            <a:r>
              <a:rPr lang="es-ES_tradnl" altLang="es-ES" sz="28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expandidas o especificas</a:t>
            </a:r>
            <a:endParaRPr lang="en-U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pic>
        <p:nvPicPr>
          <p:cNvPr id="8" name="Picture 2" descr="Resultado de imagen para Precauciones estand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258531"/>
            <a:ext cx="3101330" cy="1389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73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548110" y="3068960"/>
            <a:ext cx="8056338" cy="3016210"/>
          </a:xfrm>
          <a:prstGeom prst="rect">
            <a:avLst/>
          </a:prstGeom>
          <a:solidFill>
            <a:schemeClr val="accent6">
              <a:lumMod val="60000"/>
              <a:lumOff val="40000"/>
            </a:schemeClr>
          </a:solidFill>
          <a:ln>
            <a:noFill/>
          </a:ln>
          <a:extLst/>
        </p:spPr>
        <p:txBody>
          <a:bodyPr wrap="square">
            <a:spAutoFit/>
          </a:bodyPr>
          <a:lstStyle>
            <a:lvl1pPr marL="342900" indent="-342900" eaLnBrk="0" hangingPunct="0">
              <a:defRPr sz="2000" b="1" u="sng">
                <a:solidFill>
                  <a:srgbClr val="000066"/>
                </a:solidFill>
                <a:latin typeface="Lucida Handwriting" pitchFamily="66" charset="0"/>
                <a:cs typeface="Arial" pitchFamily="34" charset="0"/>
              </a:defRPr>
            </a:lvl1pPr>
            <a:lvl2pPr marL="269875" indent="-269875" eaLnBrk="0" hangingPunct="0">
              <a:defRPr sz="2000" b="1" u="sng">
                <a:solidFill>
                  <a:srgbClr val="000066"/>
                </a:solidFill>
                <a:latin typeface="Lucida Handwriting" pitchFamily="66" charset="0"/>
                <a:cs typeface="Arial" pitchFamily="34" charset="0"/>
              </a:defRPr>
            </a:lvl2pPr>
            <a:lvl3pPr marL="1143000" indent="-228600" eaLnBrk="0" hangingPunct="0">
              <a:defRPr sz="2000" b="1" u="sng">
                <a:solidFill>
                  <a:srgbClr val="000066"/>
                </a:solidFill>
                <a:latin typeface="Lucida Handwriting" pitchFamily="66" charset="0"/>
                <a:cs typeface="Arial" pitchFamily="34" charset="0"/>
              </a:defRPr>
            </a:lvl3pPr>
            <a:lvl4pPr marL="1600200" indent="-228600" eaLnBrk="0" hangingPunct="0">
              <a:defRPr sz="2000" b="1" u="sng">
                <a:solidFill>
                  <a:srgbClr val="000066"/>
                </a:solidFill>
                <a:latin typeface="Lucida Handwriting" pitchFamily="66" charset="0"/>
                <a:cs typeface="Arial" pitchFamily="34" charset="0"/>
              </a:defRPr>
            </a:lvl4pPr>
            <a:lvl5pPr marL="2057400" indent="-228600" eaLnBrk="0" hangingPunct="0">
              <a:defRPr sz="2000" b="1" u="sng">
                <a:solidFill>
                  <a:srgbClr val="000066"/>
                </a:solidFill>
                <a:latin typeface="Lucida Handwriting" pitchFamily="66" charset="0"/>
                <a:cs typeface="Arial" pitchFamily="34" charset="0"/>
              </a:defRPr>
            </a:lvl5pPr>
            <a:lvl6pPr marL="25146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6pPr>
            <a:lvl7pPr marL="29718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7pPr>
            <a:lvl8pPr marL="34290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8pPr>
            <a:lvl9pPr marL="38862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9pPr>
          </a:lstStyle>
          <a:p>
            <a:pPr lvl="1" algn="just">
              <a:spcBef>
                <a:spcPts val="600"/>
              </a:spcBef>
              <a:buFont typeface="Wingdings" pitchFamily="2" charset="2"/>
              <a:buChar char="ü"/>
            </a:pPr>
            <a:r>
              <a:rPr lang="es-ES" altLang="es-ES" sz="1600" u="none" dirty="0">
                <a:solidFill>
                  <a:schemeClr val="tx1"/>
                </a:solidFill>
                <a:latin typeface="Arial Narrow" panose="020B0606020202030204" pitchFamily="34" charset="0"/>
              </a:rPr>
              <a:t>Habitación privada o </a:t>
            </a:r>
            <a:r>
              <a:rPr lang="es-ES" altLang="es-ES" sz="1600" u="none" dirty="0" smtClean="0">
                <a:solidFill>
                  <a:schemeClr val="tx1"/>
                </a:solidFill>
                <a:latin typeface="Arial Narrow" panose="020B0606020202030204" pitchFamily="34" charset="0"/>
              </a:rPr>
              <a:t>cohorte.</a:t>
            </a:r>
            <a:endParaRPr lang="es-ES"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 altLang="es-ES" sz="1600" u="none" dirty="0">
                <a:solidFill>
                  <a:schemeClr val="tx1"/>
                </a:solidFill>
                <a:latin typeface="Arial Narrow" panose="020B0606020202030204" pitchFamily="34" charset="0"/>
              </a:rPr>
              <a:t>Higiene de manos con a</a:t>
            </a:r>
            <a:r>
              <a:rPr lang="es-ES_tradnl" altLang="es-ES" sz="1600" u="none" dirty="0" err="1">
                <a:solidFill>
                  <a:schemeClr val="tx1"/>
                </a:solidFill>
                <a:latin typeface="Arial Narrow" panose="020B0606020202030204" pitchFamily="34" charset="0"/>
              </a:rPr>
              <a:t>lcohol</a:t>
            </a:r>
            <a:r>
              <a:rPr lang="es-ES_tradnl" altLang="es-ES" sz="1600" u="none" dirty="0">
                <a:solidFill>
                  <a:schemeClr val="tx1"/>
                </a:solidFill>
                <a:latin typeface="Arial Narrow" panose="020B0606020202030204" pitchFamily="34" charset="0"/>
              </a:rPr>
              <a:t>-gel (5 </a:t>
            </a:r>
            <a:r>
              <a:rPr lang="es-ES_tradnl" altLang="es-ES" sz="1600" u="none" dirty="0" smtClean="0">
                <a:solidFill>
                  <a:schemeClr val="tx1"/>
                </a:solidFill>
                <a:latin typeface="Arial Narrow" panose="020B0606020202030204" pitchFamily="34" charset="0"/>
              </a:rPr>
              <a:t>momentos). </a:t>
            </a:r>
            <a:r>
              <a:rPr lang="es-ES_tradnl" altLang="es-ES" sz="1600" u="none" dirty="0">
                <a:solidFill>
                  <a:schemeClr val="tx1"/>
                </a:solidFill>
                <a:latin typeface="Arial Narrow" panose="020B0606020202030204" pitchFamily="34" charset="0"/>
              </a:rPr>
              <a:t>Usar jabón antiséptico sólo para </a:t>
            </a:r>
            <a:r>
              <a:rPr lang="es-ES_tradnl" altLang="es-ES" sz="1600" i="1" u="none" dirty="0" smtClean="0">
                <a:solidFill>
                  <a:schemeClr val="tx1"/>
                </a:solidFill>
                <a:latin typeface="Arial Narrow" panose="020B0606020202030204" pitchFamily="34" charset="0"/>
              </a:rPr>
              <a:t>C. </a:t>
            </a:r>
            <a:r>
              <a:rPr lang="es-ES_tradnl" altLang="es-ES" sz="1600" i="1" u="none" dirty="0" err="1" smtClean="0">
                <a:solidFill>
                  <a:schemeClr val="tx1"/>
                </a:solidFill>
                <a:latin typeface="Arial Narrow" panose="020B0606020202030204" pitchFamily="34" charset="0"/>
              </a:rPr>
              <a:t>difficile</a:t>
            </a:r>
            <a:r>
              <a:rPr lang="es-ES_tradnl" altLang="es-ES" sz="1600" i="1" u="none" dirty="0" smtClean="0">
                <a:solidFill>
                  <a:schemeClr val="tx1"/>
                </a:solidFill>
                <a:latin typeface="Arial Narrow" panose="020B0606020202030204" pitchFamily="34" charset="0"/>
              </a:rPr>
              <a:t>.</a:t>
            </a:r>
            <a:r>
              <a:rPr lang="es-ES_tradnl" altLang="es-ES" sz="1600" u="none" dirty="0" smtClean="0">
                <a:solidFill>
                  <a:schemeClr val="tx1"/>
                </a:solidFill>
                <a:latin typeface="Arial Narrow" panose="020B0606020202030204" pitchFamily="34" charset="0"/>
              </a:rPr>
              <a:t> </a:t>
            </a:r>
            <a:endParaRPr lang="es-ES_tradnl"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_tradnl" altLang="es-ES" sz="1600" u="none" dirty="0">
                <a:solidFill>
                  <a:schemeClr val="tx1"/>
                </a:solidFill>
                <a:latin typeface="Arial Narrow" panose="020B0606020202030204" pitchFamily="34" charset="0"/>
              </a:rPr>
              <a:t>Colocarse guantes al entrar a la habitación y retirárselos antes de salir de ella , procediendo de inmediato al lavado de </a:t>
            </a:r>
            <a:r>
              <a:rPr lang="es-ES_tradnl" altLang="es-ES" sz="1600" u="none" dirty="0" smtClean="0">
                <a:solidFill>
                  <a:schemeClr val="tx1"/>
                </a:solidFill>
                <a:latin typeface="Arial Narrow" panose="020B0606020202030204" pitchFamily="34" charset="0"/>
              </a:rPr>
              <a:t>manos.</a:t>
            </a:r>
            <a:endParaRPr lang="es-ES"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_tradnl" altLang="es-ES" sz="1600" u="none" dirty="0">
                <a:solidFill>
                  <a:schemeClr val="tx1"/>
                </a:solidFill>
                <a:latin typeface="Arial Narrow" panose="020B0606020202030204" pitchFamily="34" charset="0"/>
              </a:rPr>
              <a:t>Usar camisolín sólo si se presume contacto con el paciente o su entorno cercano, </a:t>
            </a:r>
            <a:r>
              <a:rPr lang="es-ES_tradnl" altLang="es-ES" sz="1600" u="none" dirty="0" smtClean="0">
                <a:solidFill>
                  <a:schemeClr val="tx1"/>
                </a:solidFill>
                <a:latin typeface="Arial Narrow" panose="020B0606020202030204" pitchFamily="34" charset="0"/>
              </a:rPr>
              <a:t>d</a:t>
            </a:r>
            <a:r>
              <a:rPr lang="es-ES" altLang="es-ES" sz="1600" u="none" dirty="0" err="1" smtClean="0">
                <a:solidFill>
                  <a:schemeClr val="tx1"/>
                </a:solidFill>
                <a:latin typeface="Arial Narrow" panose="020B0606020202030204" pitchFamily="34" charset="0"/>
              </a:rPr>
              <a:t>escartándolo</a:t>
            </a:r>
            <a:r>
              <a:rPr lang="es-ES" altLang="es-ES" sz="1600" u="none" dirty="0" smtClean="0">
                <a:solidFill>
                  <a:schemeClr val="tx1"/>
                </a:solidFill>
                <a:latin typeface="Arial Narrow" panose="020B0606020202030204" pitchFamily="34" charset="0"/>
              </a:rPr>
              <a:t> </a:t>
            </a:r>
            <a:r>
              <a:rPr lang="es-ES" altLang="es-ES" sz="1600" u="none" dirty="0">
                <a:solidFill>
                  <a:schemeClr val="tx1"/>
                </a:solidFill>
                <a:latin typeface="Arial Narrow" panose="020B0606020202030204" pitchFamily="34" charset="0"/>
              </a:rPr>
              <a:t>antes de salir dentro de la </a:t>
            </a:r>
            <a:r>
              <a:rPr lang="es-ES" altLang="es-ES" sz="1600" u="none" dirty="0" smtClean="0">
                <a:solidFill>
                  <a:schemeClr val="tx1"/>
                </a:solidFill>
                <a:latin typeface="Arial Narrow" panose="020B0606020202030204" pitchFamily="34" charset="0"/>
              </a:rPr>
              <a:t>habitación.</a:t>
            </a:r>
            <a:endParaRPr lang="es-ES"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 altLang="es-ES" sz="1600" u="none" dirty="0">
                <a:solidFill>
                  <a:schemeClr val="tx1"/>
                </a:solidFill>
                <a:latin typeface="Arial Narrow" panose="020B0606020202030204" pitchFamily="34" charset="0"/>
              </a:rPr>
              <a:t>Elementos de uso individual o desinfección entre </a:t>
            </a:r>
            <a:r>
              <a:rPr lang="es-ES" altLang="es-ES" sz="1600" u="none" dirty="0" smtClean="0">
                <a:solidFill>
                  <a:schemeClr val="tx1"/>
                </a:solidFill>
                <a:latin typeface="Arial Narrow" panose="020B0606020202030204" pitchFamily="34" charset="0"/>
              </a:rPr>
              <a:t>usos.</a:t>
            </a:r>
            <a:endParaRPr lang="es-ES"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 altLang="es-ES" sz="1600" u="none" dirty="0">
                <a:solidFill>
                  <a:schemeClr val="tx1"/>
                </a:solidFill>
                <a:latin typeface="Arial Narrow" panose="020B0606020202030204" pitchFamily="34" charset="0"/>
              </a:rPr>
              <a:t>Limpieza y desinfección diaria de la unidad y del </a:t>
            </a:r>
            <a:r>
              <a:rPr lang="es-ES" altLang="es-ES" sz="1600" u="none" dirty="0" smtClean="0">
                <a:solidFill>
                  <a:schemeClr val="tx1"/>
                </a:solidFill>
                <a:latin typeface="Arial Narrow" panose="020B0606020202030204" pitchFamily="34" charset="0"/>
              </a:rPr>
              <a:t>equipamiento.</a:t>
            </a:r>
            <a:endParaRPr lang="es-ES"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_tradnl" altLang="es-ES" sz="1600" u="none" dirty="0">
                <a:solidFill>
                  <a:schemeClr val="tx1"/>
                </a:solidFill>
                <a:latin typeface="Arial Narrow" panose="020B0606020202030204" pitchFamily="34" charset="0"/>
              </a:rPr>
              <a:t>Limitar el traslado del paciente a lo estrictamente necesario (comunicar al sector de destino la situación del paciente</a:t>
            </a:r>
            <a:r>
              <a:rPr lang="es-ES_tradnl" altLang="es-ES" sz="1600" u="none" dirty="0" smtClean="0">
                <a:solidFill>
                  <a:schemeClr val="tx1"/>
                </a:solidFill>
                <a:latin typeface="Arial Narrow" panose="020B0606020202030204" pitchFamily="34" charset="0"/>
              </a:rPr>
              <a:t>).</a:t>
            </a:r>
            <a:endParaRPr lang="es-AR" altLang="es-ES" sz="1600" u="none" dirty="0">
              <a:solidFill>
                <a:schemeClr val="tx1"/>
              </a:solidFill>
              <a:latin typeface="Arial Narrow" panose="020B0606020202030204" pitchFamily="34" charset="0"/>
            </a:endParaRPr>
          </a:p>
        </p:txBody>
      </p:sp>
      <p:pic>
        <p:nvPicPr>
          <p:cNvPr id="7" name="Picture 11" descr="1A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2054917"/>
            <a:ext cx="936104" cy="798019"/>
          </a:xfrm>
          <a:prstGeom prst="rect">
            <a:avLst/>
          </a:prstGeom>
          <a:noFill/>
          <a:ln w="19050">
            <a:solidFill>
              <a:srgbClr val="CC66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2" descr="5A_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2054917"/>
            <a:ext cx="922784" cy="798019"/>
          </a:xfrm>
          <a:prstGeom prst="rect">
            <a:avLst/>
          </a:prstGeom>
          <a:noFill/>
          <a:ln w="19050">
            <a:solidFill>
              <a:srgbClr val="CC66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6" descr="AILAMIENTOS1"/>
          <p:cNvPicPr>
            <a:picLocks noChangeAspect="1" noChangeArrowheads="1"/>
          </p:cNvPicPr>
          <p:nvPr/>
        </p:nvPicPr>
        <p:blipFill>
          <a:blip r:embed="rId4">
            <a:extLst>
              <a:ext uri="{28A0092B-C50C-407E-A947-70E740481C1C}">
                <a14:useLocalDpi xmlns:a14="http://schemas.microsoft.com/office/drawing/2010/main" val="0"/>
              </a:ext>
            </a:extLst>
          </a:blip>
          <a:srcRect l="23589" t="81088" r="62573" b="10599"/>
          <a:stretch>
            <a:fillRect/>
          </a:stretch>
        </p:blipFill>
        <p:spPr bwMode="auto">
          <a:xfrm>
            <a:off x="5364088" y="2054916"/>
            <a:ext cx="911672" cy="798020"/>
          </a:xfrm>
          <a:prstGeom prst="rect">
            <a:avLst/>
          </a:prstGeom>
          <a:noFill/>
          <a:ln w="19050">
            <a:solidFill>
              <a:srgbClr val="CC66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18" descr="AILAMIENTOS1"/>
          <p:cNvPicPr>
            <a:picLocks noChangeAspect="1" noChangeArrowheads="1"/>
          </p:cNvPicPr>
          <p:nvPr/>
        </p:nvPicPr>
        <p:blipFill>
          <a:blip r:embed="rId4">
            <a:extLst>
              <a:ext uri="{28A0092B-C50C-407E-A947-70E740481C1C}">
                <a14:useLocalDpi xmlns:a14="http://schemas.microsoft.com/office/drawing/2010/main" val="0"/>
              </a:ext>
            </a:extLst>
          </a:blip>
          <a:srcRect l="42349" t="81049" r="41988" b="10242"/>
          <a:stretch>
            <a:fillRect/>
          </a:stretch>
        </p:blipFill>
        <p:spPr bwMode="auto">
          <a:xfrm>
            <a:off x="6444208" y="2054916"/>
            <a:ext cx="939230" cy="798020"/>
          </a:xfrm>
          <a:prstGeom prst="rect">
            <a:avLst/>
          </a:prstGeom>
          <a:noFill/>
          <a:ln w="19050">
            <a:solidFill>
              <a:srgbClr val="CC66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0" descr="AISLAMIENTOS2"/>
          <p:cNvPicPr>
            <a:picLocks noChangeAspect="1" noChangeArrowheads="1"/>
          </p:cNvPicPr>
          <p:nvPr/>
        </p:nvPicPr>
        <p:blipFill>
          <a:blip r:embed="rId5">
            <a:extLst>
              <a:ext uri="{28A0092B-C50C-407E-A947-70E740481C1C}">
                <a14:useLocalDpi xmlns:a14="http://schemas.microsoft.com/office/drawing/2010/main" val="0"/>
              </a:ext>
            </a:extLst>
          </a:blip>
          <a:srcRect l="30794" t="79573" r="55252" b="11867"/>
          <a:stretch>
            <a:fillRect/>
          </a:stretch>
        </p:blipFill>
        <p:spPr bwMode="auto">
          <a:xfrm>
            <a:off x="7596336" y="2054916"/>
            <a:ext cx="936104" cy="798020"/>
          </a:xfrm>
          <a:prstGeom prst="rect">
            <a:avLst/>
          </a:prstGeom>
          <a:noFill/>
          <a:ln w="19050">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6">
            <a:extLst>
              <a:ext uri="{28A0092B-C50C-407E-A947-70E740481C1C}">
                <a14:useLocalDpi xmlns:a14="http://schemas.microsoft.com/office/drawing/2010/main" val="0"/>
              </a:ext>
            </a:extLst>
          </a:blip>
          <a:srcRect l="27539" t="37399" r="51953" b="37331"/>
          <a:stretch>
            <a:fillRect/>
          </a:stretch>
        </p:blipFill>
        <p:spPr bwMode="auto">
          <a:xfrm>
            <a:off x="1754850" y="2073551"/>
            <a:ext cx="1071562" cy="798019"/>
          </a:xfrm>
          <a:prstGeom prst="rect">
            <a:avLst/>
          </a:prstGeom>
          <a:noFill/>
          <a:ln w="9525" algn="ctr">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16"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7" name="Text Box 4"/>
          <p:cNvSpPr txBox="1">
            <a:spLocks noChangeArrowheads="1"/>
          </p:cNvSpPr>
          <p:nvPr/>
        </p:nvSpPr>
        <p:spPr bwMode="auto">
          <a:xfrm>
            <a:off x="1547664" y="1325959"/>
            <a:ext cx="6264696" cy="461665"/>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400" b="1" dirty="0">
                <a:solidFill>
                  <a:schemeClr val="bg1"/>
                </a:solidFill>
                <a:effectLst>
                  <a:outerShdw blurRad="38100" dist="38100" dir="2700000" algn="tl">
                    <a:srgbClr val="000000">
                      <a:alpha val="43137"/>
                    </a:srgbClr>
                  </a:outerShdw>
                </a:effectLst>
                <a:latin typeface="Arial Narrow" panose="020B0606020202030204" pitchFamily="34" charset="0"/>
              </a:rPr>
              <a:t>de</a:t>
            </a:r>
            <a:r>
              <a:rPr lang="es-ES_tradnl" altLang="es-ES" sz="2000" b="1" dirty="0">
                <a:solidFill>
                  <a:schemeClr val="bg1"/>
                </a:solidFill>
                <a:effectLst>
                  <a:outerShdw blurRad="38100" dist="38100" dir="2700000" algn="tl">
                    <a:srgbClr val="000000">
                      <a:alpha val="43137"/>
                    </a:srgbClr>
                  </a:outerShdw>
                </a:effectLst>
                <a:latin typeface="Arial Narrow" panose="020B0606020202030204" pitchFamily="34" charset="0"/>
              </a:rPr>
              <a:t> </a:t>
            </a:r>
            <a:r>
              <a:rPr lang="es-ES_tradnl" altLang="es-ES" sz="2400" b="1" dirty="0">
                <a:solidFill>
                  <a:schemeClr val="bg1"/>
                </a:solidFill>
                <a:effectLst>
                  <a:outerShdw blurRad="38100" dist="38100" dir="2700000" algn="tl">
                    <a:srgbClr val="000000">
                      <a:alpha val="43137"/>
                    </a:srgbClr>
                  </a:outerShdw>
                </a:effectLst>
                <a:latin typeface="Arial Narrow" panose="020B0606020202030204" pitchFamily="34" charset="0"/>
              </a:rPr>
              <a:t>c</a:t>
            </a: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ontacto: ¿que hago?</a:t>
            </a:r>
            <a:endParaRPr kumimoji="1" lang="es-ES" altLang="es-ES" sz="32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pic>
        <p:nvPicPr>
          <p:cNvPr id="18" name="Picture 4" descr="AISLAMIENTOS2"/>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l="8861" t="30667" r="77913" b="60001"/>
          <a:stretch>
            <a:fillRect/>
          </a:stretch>
        </p:blipFill>
        <p:spPr>
          <a:xfrm>
            <a:off x="683568" y="2073550"/>
            <a:ext cx="936104" cy="798020"/>
          </a:xfrm>
          <a:prstGeom prst="rect">
            <a:avLst/>
          </a:prstGeom>
          <a:noFill/>
          <a:ln w="19050">
            <a:solidFill>
              <a:srgbClr val="FF9900"/>
            </a:solidFill>
            <a:miter lim="800000"/>
            <a:headEnd/>
            <a:tailEnd/>
          </a:ln>
        </p:spPr>
      </p:pic>
    </p:spTree>
    <p:extLst>
      <p:ext uri="{BB962C8B-B14F-4D97-AF65-F5344CB8AC3E}">
        <p14:creationId xmlns:p14="http://schemas.microsoft.com/office/powerpoint/2010/main" val="312035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 Rectángulo"/>
          <p:cNvSpPr>
            <a:spLocks noChangeArrowheads="1"/>
          </p:cNvSpPr>
          <p:nvPr/>
        </p:nvSpPr>
        <p:spPr bwMode="auto">
          <a:xfrm>
            <a:off x="996161" y="5112314"/>
            <a:ext cx="3791863" cy="1269014"/>
          </a:xfrm>
          <a:prstGeom prst="rect">
            <a:avLst/>
          </a:prstGeom>
          <a:solidFill>
            <a:schemeClr val="accent2">
              <a:lumMod val="40000"/>
              <a:lumOff val="60000"/>
            </a:schemeClr>
          </a:solidFill>
          <a:ln>
            <a:noFill/>
          </a:ln>
        </p:spPr>
        <p:txBody>
          <a:bodyPr lIns="36000" tIns="36000" rIns="36000" bIns="36000"/>
          <a:lstStyle/>
          <a:p>
            <a:pPr algn="ctr">
              <a:spcBef>
                <a:spcPts val="0"/>
              </a:spcBef>
              <a:defRPr/>
            </a:pPr>
            <a:r>
              <a:rPr lang="es-ES_tradnl" altLang="es-AR" sz="1400" b="1" i="1" u="none" dirty="0" err="1">
                <a:solidFill>
                  <a:schemeClr val="tx1"/>
                </a:solidFill>
                <a:latin typeface="Arial Narrow" pitchFamily="34" charset="0"/>
                <a:cs typeface="Arial" charset="0"/>
              </a:rPr>
              <a:t>Clostridium</a:t>
            </a:r>
            <a:r>
              <a:rPr lang="es-ES_tradnl" altLang="es-AR" sz="1400" b="1" i="1" u="none" dirty="0">
                <a:solidFill>
                  <a:schemeClr val="tx1"/>
                </a:solidFill>
                <a:latin typeface="Arial Narrow" pitchFamily="34" charset="0"/>
                <a:cs typeface="Arial" charset="0"/>
              </a:rPr>
              <a:t> </a:t>
            </a:r>
            <a:r>
              <a:rPr lang="es-ES_tradnl" altLang="es-AR" sz="1400" b="1" i="1" u="none" dirty="0" err="1">
                <a:solidFill>
                  <a:schemeClr val="tx1"/>
                </a:solidFill>
                <a:latin typeface="Arial Narrow" pitchFamily="34" charset="0"/>
                <a:cs typeface="Arial" charset="0"/>
              </a:rPr>
              <a:t>difficile</a:t>
            </a:r>
            <a:endParaRPr lang="es-ES_tradnl" altLang="es-AR" sz="1400" b="1" u="none" dirty="0">
              <a:solidFill>
                <a:schemeClr val="tx1"/>
              </a:solidFill>
              <a:latin typeface="Arial Narrow" pitchFamily="34" charset="0"/>
              <a:cs typeface="Arial" charset="0"/>
            </a:endParaRPr>
          </a:p>
          <a:p>
            <a:pPr algn="ctr">
              <a:spcBef>
                <a:spcPts val="0"/>
              </a:spcBef>
              <a:defRPr/>
            </a:pPr>
            <a:r>
              <a:rPr lang="es-ES_tradnl" altLang="es-AR" sz="1400" b="1" u="none" dirty="0">
                <a:solidFill>
                  <a:schemeClr val="tx1"/>
                </a:solidFill>
                <a:latin typeface="Arial Narrow" pitchFamily="34" charset="0"/>
                <a:cs typeface="Arial" charset="0"/>
              </a:rPr>
              <a:t>MEDIDAS ADICIONALES</a:t>
            </a:r>
          </a:p>
          <a:p>
            <a:pPr marL="88900" indent="-88900">
              <a:spcBef>
                <a:spcPts val="0"/>
              </a:spcBef>
              <a:buFontTx/>
              <a:buChar char="•"/>
              <a:defRPr/>
            </a:pPr>
            <a:r>
              <a:rPr lang="es-ES_tradnl" altLang="es-AR" sz="1400" b="1" u="none" spc="-150" dirty="0" smtClean="0">
                <a:solidFill>
                  <a:schemeClr val="tx1"/>
                </a:solidFill>
                <a:latin typeface="Arial Narrow" pitchFamily="34" charset="0"/>
                <a:cs typeface="Arial" charset="0"/>
              </a:rPr>
              <a:t>Higiene </a:t>
            </a:r>
            <a:r>
              <a:rPr lang="es-ES_tradnl" altLang="es-AR" sz="1400" b="1" u="none" spc="-150" dirty="0">
                <a:solidFill>
                  <a:schemeClr val="tx1"/>
                </a:solidFill>
                <a:latin typeface="Arial Narrow" pitchFamily="34" charset="0"/>
                <a:cs typeface="Arial" charset="0"/>
              </a:rPr>
              <a:t>de manos con jabón-neutro </a:t>
            </a:r>
            <a:r>
              <a:rPr lang="es-ES_tradnl" altLang="es-AR" sz="1400" b="1" u="none" spc="-150" dirty="0" smtClean="0">
                <a:solidFill>
                  <a:schemeClr val="tx1"/>
                </a:solidFill>
                <a:latin typeface="Arial Narrow" pitchFamily="34" charset="0"/>
                <a:cs typeface="Arial" charset="0"/>
              </a:rPr>
              <a:t> y     luego </a:t>
            </a:r>
            <a:r>
              <a:rPr lang="es-ES_tradnl" altLang="es-AR" sz="1400" b="1" u="none" spc="-150" dirty="0">
                <a:solidFill>
                  <a:schemeClr val="tx1"/>
                </a:solidFill>
                <a:latin typeface="Arial Narrow" pitchFamily="34" charset="0"/>
                <a:cs typeface="Arial" charset="0"/>
              </a:rPr>
              <a:t>alcohol-gel</a:t>
            </a:r>
          </a:p>
          <a:p>
            <a:pPr marL="88900" indent="-88900">
              <a:spcBef>
                <a:spcPts val="0"/>
              </a:spcBef>
              <a:buFontTx/>
              <a:buChar char="•"/>
              <a:defRPr/>
            </a:pPr>
            <a:r>
              <a:rPr lang="es-ES_tradnl" altLang="es-AR" sz="1400" b="1" u="none" spc="-150" dirty="0">
                <a:solidFill>
                  <a:schemeClr val="tx1"/>
                </a:solidFill>
                <a:latin typeface="Arial Narrow" pitchFamily="34" charset="0"/>
                <a:cs typeface="Arial" charset="0"/>
              </a:rPr>
              <a:t>Limpieza de la habitación con lavandina al 10%</a:t>
            </a:r>
          </a:p>
          <a:p>
            <a:pPr marL="88900" indent="-88900">
              <a:spcBef>
                <a:spcPts val="0"/>
              </a:spcBef>
              <a:buFontTx/>
              <a:buChar char="•"/>
              <a:defRPr/>
            </a:pPr>
            <a:r>
              <a:rPr lang="es-ES_tradnl" altLang="es-AR" sz="1400" b="1" u="none" spc="-150" dirty="0">
                <a:solidFill>
                  <a:schemeClr val="tx1"/>
                </a:solidFill>
                <a:latin typeface="Arial Narrow" pitchFamily="34" charset="0"/>
                <a:cs typeface="Arial" charset="0"/>
              </a:rPr>
              <a:t>Familiares y visitas: uso de camisolín y guantes</a:t>
            </a:r>
            <a:endParaRPr lang="es-ES_tradnl" altLang="es-AR" sz="1200" b="1" u="none" spc="-150" dirty="0">
              <a:solidFill>
                <a:schemeClr val="tx1"/>
              </a:solidFill>
              <a:latin typeface="Arial Narrow" pitchFamily="34" charset="0"/>
              <a:cs typeface="Arial" charset="0"/>
            </a:endParaRPr>
          </a:p>
        </p:txBody>
      </p:sp>
      <p:sp>
        <p:nvSpPr>
          <p:cNvPr id="2" name="1 Rectángulo"/>
          <p:cNvSpPr/>
          <p:nvPr/>
        </p:nvSpPr>
        <p:spPr>
          <a:xfrm>
            <a:off x="2396991" y="4601741"/>
            <a:ext cx="4513618" cy="411435"/>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smtClean="0">
                <a:solidFill>
                  <a:schemeClr val="accent2">
                    <a:lumMod val="50000"/>
                  </a:schemeClr>
                </a:solidFill>
                <a:latin typeface="Arial Narrow" panose="020B0606020202030204" pitchFamily="34" charset="0"/>
              </a:rPr>
              <a:t>Medidas adicionales</a:t>
            </a:r>
            <a:endParaRPr lang="es-ES" sz="2000" b="1" dirty="0">
              <a:solidFill>
                <a:schemeClr val="accent2">
                  <a:lumMod val="50000"/>
                </a:schemeClr>
              </a:solidFill>
              <a:latin typeface="Arial Narrow" panose="020B0606020202030204" pitchFamily="34" charset="0"/>
            </a:endParaRPr>
          </a:p>
        </p:txBody>
      </p:sp>
      <p:pic>
        <p:nvPicPr>
          <p:cNvPr id="7" name="Imagen 6"/>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Effect>
                      <a14:brightnessContrast bright="40000" contrast="-20000"/>
                    </a14:imgEffect>
                  </a14:imgLayer>
                </a14:imgProps>
              </a:ext>
            </a:extLst>
          </a:blip>
          <a:stretch>
            <a:fillRect/>
          </a:stretch>
        </p:blipFill>
        <p:spPr>
          <a:xfrm>
            <a:off x="4932040" y="5112314"/>
            <a:ext cx="3043259" cy="1269014"/>
          </a:xfrm>
          <a:prstGeom prst="rect">
            <a:avLst/>
          </a:prstGeom>
        </p:spPr>
      </p:pic>
      <p:sp>
        <p:nvSpPr>
          <p:cNvPr id="8"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9" name="Text Box 4"/>
          <p:cNvSpPr txBox="1">
            <a:spLocks noChangeArrowheads="1"/>
          </p:cNvSpPr>
          <p:nvPr/>
        </p:nvSpPr>
        <p:spPr bwMode="auto">
          <a:xfrm>
            <a:off x="1619672" y="1311151"/>
            <a:ext cx="6120679" cy="461665"/>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400" b="1" dirty="0">
                <a:solidFill>
                  <a:schemeClr val="bg1"/>
                </a:solidFill>
                <a:effectLst>
                  <a:outerShdw blurRad="38100" dist="38100" dir="2700000" algn="tl">
                    <a:srgbClr val="000000">
                      <a:alpha val="43137"/>
                    </a:srgbClr>
                  </a:outerShdw>
                </a:effectLst>
                <a:latin typeface="Arial Narrow" panose="020B0606020202030204" pitchFamily="34" charset="0"/>
              </a:rPr>
              <a:t>de</a:t>
            </a:r>
            <a:r>
              <a:rPr lang="es-ES_tradnl" altLang="es-ES" sz="2000" b="1" dirty="0">
                <a:solidFill>
                  <a:schemeClr val="bg1"/>
                </a:solidFill>
                <a:effectLst>
                  <a:outerShdw blurRad="38100" dist="38100" dir="2700000" algn="tl">
                    <a:srgbClr val="000000">
                      <a:alpha val="43137"/>
                    </a:srgbClr>
                  </a:outerShdw>
                </a:effectLst>
                <a:latin typeface="Arial Narrow" panose="020B0606020202030204" pitchFamily="34" charset="0"/>
              </a:rPr>
              <a:t> </a:t>
            </a: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contacto: ¿ a que pacientes?</a:t>
            </a:r>
            <a:endParaRPr kumimoji="1" lang="es-ES" altLang="es-ES" sz="32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0" name="Text Box 8"/>
          <p:cNvSpPr txBox="1">
            <a:spLocks noChangeArrowheads="1"/>
          </p:cNvSpPr>
          <p:nvPr/>
        </p:nvSpPr>
        <p:spPr bwMode="auto">
          <a:xfrm>
            <a:off x="838738" y="1944624"/>
            <a:ext cx="7465219" cy="2462213"/>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u="sng">
                <a:solidFill>
                  <a:srgbClr val="000066"/>
                </a:solidFill>
                <a:latin typeface="Lucida Handwriting" pitchFamily="66" charset="0"/>
                <a:cs typeface="Arial" pitchFamily="34" charset="0"/>
              </a:defRPr>
            </a:lvl1pPr>
            <a:lvl2pPr marL="742950" indent="-285750" eaLnBrk="0" hangingPunct="0">
              <a:defRPr sz="2000" b="1" u="sng">
                <a:solidFill>
                  <a:srgbClr val="000066"/>
                </a:solidFill>
                <a:latin typeface="Lucida Handwriting" pitchFamily="66" charset="0"/>
                <a:cs typeface="Arial" pitchFamily="34" charset="0"/>
              </a:defRPr>
            </a:lvl2pPr>
            <a:lvl3pPr marL="1143000" indent="-228600" eaLnBrk="0" hangingPunct="0">
              <a:defRPr sz="2000" b="1" u="sng">
                <a:solidFill>
                  <a:srgbClr val="000066"/>
                </a:solidFill>
                <a:latin typeface="Lucida Handwriting" pitchFamily="66" charset="0"/>
                <a:cs typeface="Arial" pitchFamily="34" charset="0"/>
              </a:defRPr>
            </a:lvl3pPr>
            <a:lvl4pPr marL="1600200" indent="-228600" eaLnBrk="0" hangingPunct="0">
              <a:defRPr sz="2000" b="1" u="sng">
                <a:solidFill>
                  <a:srgbClr val="000066"/>
                </a:solidFill>
                <a:latin typeface="Lucida Handwriting" pitchFamily="66" charset="0"/>
                <a:cs typeface="Arial" pitchFamily="34" charset="0"/>
              </a:defRPr>
            </a:lvl4pPr>
            <a:lvl5pPr marL="2057400" indent="-228600" eaLnBrk="0" hangingPunct="0">
              <a:defRPr sz="2000" b="1" u="sng">
                <a:solidFill>
                  <a:srgbClr val="000066"/>
                </a:solidFill>
                <a:latin typeface="Lucida Handwriting" pitchFamily="66" charset="0"/>
                <a:cs typeface="Arial" pitchFamily="34" charset="0"/>
              </a:defRPr>
            </a:lvl5pPr>
            <a:lvl6pPr marL="25146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6pPr>
            <a:lvl7pPr marL="29718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7pPr>
            <a:lvl8pPr marL="34290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8pPr>
            <a:lvl9pPr marL="38862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9pPr>
          </a:lstStyle>
          <a:p>
            <a:pPr marL="285750" indent="-285750" algn="just">
              <a:buFont typeface="Wingdings" panose="05000000000000000000" pitchFamily="2" charset="2"/>
              <a:buChar char="ü"/>
            </a:pPr>
            <a:r>
              <a:rPr lang="es-MX" altLang="es-ES" sz="1400" u="none" dirty="0">
                <a:solidFill>
                  <a:schemeClr val="tx1"/>
                </a:solidFill>
                <a:latin typeface="Arial Narrow" panose="020B0606020202030204" pitchFamily="34" charset="0"/>
              </a:rPr>
              <a:t>Diarrea de causa agua presuntamente infecciosa en pacientes incontinentes o con uso de pañales:  </a:t>
            </a:r>
            <a:r>
              <a:rPr lang="es-MX" altLang="es-ES" sz="1400" i="1" u="none" dirty="0">
                <a:solidFill>
                  <a:schemeClr val="tx1"/>
                </a:solidFill>
                <a:latin typeface="Arial Narrow" panose="020B0606020202030204" pitchFamily="34" charset="0"/>
              </a:rPr>
              <a:t>E. </a:t>
            </a:r>
            <a:r>
              <a:rPr lang="es-MX" altLang="es-ES" sz="1400" i="1" u="none" dirty="0" err="1">
                <a:solidFill>
                  <a:schemeClr val="tx1"/>
                </a:solidFill>
                <a:latin typeface="Arial Narrow" panose="020B0606020202030204" pitchFamily="34" charset="0"/>
              </a:rPr>
              <a:t>Coli</a:t>
            </a:r>
            <a:r>
              <a:rPr lang="es-MX" altLang="es-ES" sz="1400" u="none" dirty="0">
                <a:solidFill>
                  <a:schemeClr val="tx1"/>
                </a:solidFill>
                <a:latin typeface="Arial Narrow" panose="020B0606020202030204" pitchFamily="34" charset="0"/>
              </a:rPr>
              <a:t> O157:H7,</a:t>
            </a:r>
            <a:r>
              <a:rPr lang="es-MX" altLang="es-ES" sz="1400" i="1" u="none" dirty="0">
                <a:solidFill>
                  <a:schemeClr val="tx1"/>
                </a:solidFill>
                <a:latin typeface="Arial Narrow" panose="020B0606020202030204" pitchFamily="34" charset="0"/>
              </a:rPr>
              <a:t> </a:t>
            </a:r>
            <a:r>
              <a:rPr lang="es-MX" altLang="es-ES" sz="1400" i="1" u="none" dirty="0" err="1">
                <a:solidFill>
                  <a:schemeClr val="tx1"/>
                </a:solidFill>
                <a:latin typeface="Arial Narrow" panose="020B0606020202030204" pitchFamily="34" charset="0"/>
              </a:rPr>
              <a:t>Shigella</a:t>
            </a:r>
            <a:r>
              <a:rPr lang="es-MX" altLang="es-ES" sz="1400" i="1" u="none" dirty="0">
                <a:solidFill>
                  <a:schemeClr val="tx1"/>
                </a:solidFill>
                <a:latin typeface="Arial Narrow" panose="020B0606020202030204" pitchFamily="34" charset="0"/>
              </a:rPr>
              <a:t> </a:t>
            </a:r>
            <a:r>
              <a:rPr lang="es-MX" altLang="es-ES" sz="1400" i="1" u="none" dirty="0" err="1">
                <a:solidFill>
                  <a:schemeClr val="tx1"/>
                </a:solidFill>
                <a:latin typeface="Arial Narrow" panose="020B0606020202030204" pitchFamily="34" charset="0"/>
              </a:rPr>
              <a:t>spp</a:t>
            </a:r>
            <a:r>
              <a:rPr lang="es-MX" altLang="es-ES" sz="1400" u="none" dirty="0">
                <a:solidFill>
                  <a:schemeClr val="tx1"/>
                </a:solidFill>
                <a:latin typeface="Arial Narrow" panose="020B0606020202030204" pitchFamily="34" charset="0"/>
              </a:rPr>
              <a:t>, </a:t>
            </a:r>
            <a:r>
              <a:rPr lang="es-MX" altLang="es-ES" sz="1400" i="1" u="none" dirty="0" err="1">
                <a:solidFill>
                  <a:schemeClr val="tx1"/>
                </a:solidFill>
                <a:latin typeface="Arial Narrow" panose="020B0606020202030204" pitchFamily="34" charset="0"/>
              </a:rPr>
              <a:t>Yersinia</a:t>
            </a:r>
            <a:r>
              <a:rPr lang="es-MX" altLang="es-ES" sz="1400" u="none" dirty="0">
                <a:solidFill>
                  <a:schemeClr val="tx1"/>
                </a:solidFill>
                <a:latin typeface="Arial Narrow" panose="020B0606020202030204" pitchFamily="34" charset="0"/>
              </a:rPr>
              <a:t>, Hepatitis A, Norovirus, Rotavirus</a:t>
            </a:r>
            <a:r>
              <a:rPr lang="es-MX" altLang="es-ES" sz="1400" u="none" dirty="0" smtClean="0">
                <a:solidFill>
                  <a:schemeClr val="tx1"/>
                </a:solidFill>
                <a:latin typeface="Arial Narrow" panose="020B0606020202030204" pitchFamily="34" charset="0"/>
              </a:rPr>
              <a:t>.</a:t>
            </a:r>
          </a:p>
          <a:p>
            <a:pPr marL="285750" indent="-285750" algn="just">
              <a:buFont typeface="Wingdings" panose="05000000000000000000" pitchFamily="2" charset="2"/>
              <a:buChar char="ü"/>
            </a:pPr>
            <a:r>
              <a:rPr lang="es-MX" altLang="es-ES" sz="1400" u="none" dirty="0" smtClean="0">
                <a:solidFill>
                  <a:schemeClr val="tx1"/>
                </a:solidFill>
                <a:latin typeface="Arial Narrow" panose="020B0606020202030204" pitchFamily="34" charset="0"/>
              </a:rPr>
              <a:t>Diarrea </a:t>
            </a:r>
            <a:r>
              <a:rPr lang="es-MX" altLang="es-ES" sz="1400" u="none" dirty="0">
                <a:solidFill>
                  <a:schemeClr val="tx1"/>
                </a:solidFill>
                <a:latin typeface="Arial Narrow" panose="020B0606020202030204" pitchFamily="34" charset="0"/>
              </a:rPr>
              <a:t>en pacientes con uso previo de antibióticos (</a:t>
            </a:r>
            <a:r>
              <a:rPr lang="es-MX" altLang="es-ES" sz="1400" i="1" u="none" dirty="0" err="1">
                <a:solidFill>
                  <a:schemeClr val="tx1"/>
                </a:solidFill>
                <a:latin typeface="Arial Narrow" panose="020B0606020202030204" pitchFamily="34" charset="0"/>
              </a:rPr>
              <a:t>Clostridium</a:t>
            </a:r>
            <a:r>
              <a:rPr lang="es-MX" altLang="es-ES" sz="1400" i="1" u="none" dirty="0">
                <a:solidFill>
                  <a:schemeClr val="tx1"/>
                </a:solidFill>
                <a:latin typeface="Arial Narrow" panose="020B0606020202030204" pitchFamily="34" charset="0"/>
              </a:rPr>
              <a:t> </a:t>
            </a:r>
            <a:r>
              <a:rPr lang="es-MX" altLang="es-ES" sz="1400" i="1" u="none" dirty="0" err="1">
                <a:solidFill>
                  <a:schemeClr val="tx1"/>
                </a:solidFill>
                <a:latin typeface="Arial Narrow" panose="020B0606020202030204" pitchFamily="34" charset="0"/>
              </a:rPr>
              <a:t>difficile</a:t>
            </a:r>
            <a:r>
              <a:rPr lang="es-MX" altLang="es-ES" sz="1400" i="1" u="none" dirty="0">
                <a:solidFill>
                  <a:schemeClr val="tx1"/>
                </a:solidFill>
                <a:latin typeface="Arial Narrow" panose="020B0606020202030204" pitchFamily="34" charset="0"/>
              </a:rPr>
              <a:t>). </a:t>
            </a:r>
            <a:endParaRPr lang="es-MX" altLang="es-ES" sz="1400" i="1" u="none" dirty="0" smtClean="0">
              <a:solidFill>
                <a:schemeClr val="tx1"/>
              </a:solidFill>
              <a:latin typeface="Arial Narrow" panose="020B0606020202030204" pitchFamily="34" charset="0"/>
            </a:endParaRPr>
          </a:p>
          <a:p>
            <a:pPr marL="285750" indent="-285750" algn="just">
              <a:buFont typeface="Wingdings" panose="05000000000000000000" pitchFamily="2" charset="2"/>
              <a:buChar char="ü"/>
            </a:pPr>
            <a:r>
              <a:rPr lang="es-MX" altLang="es-ES" sz="1400" u="none" dirty="0" smtClean="0">
                <a:solidFill>
                  <a:schemeClr val="tx1"/>
                </a:solidFill>
                <a:latin typeface="Arial Narrow" panose="020B0606020202030204" pitchFamily="34" charset="0"/>
              </a:rPr>
              <a:t>Antecedente </a:t>
            </a:r>
            <a:r>
              <a:rPr lang="es-MX" altLang="es-ES" sz="1400" u="none" dirty="0">
                <a:solidFill>
                  <a:schemeClr val="tx1"/>
                </a:solidFill>
                <a:latin typeface="Arial Narrow" panose="020B0606020202030204" pitchFamily="34" charset="0"/>
              </a:rPr>
              <a:t>de internación institucional (centro de agudos, </a:t>
            </a:r>
            <a:r>
              <a:rPr lang="es-MX" altLang="es-ES" sz="1400" u="none" dirty="0" smtClean="0">
                <a:solidFill>
                  <a:schemeClr val="tx1"/>
                </a:solidFill>
                <a:latin typeface="Arial Narrow" panose="020B0606020202030204" pitchFamily="34" charset="0"/>
              </a:rPr>
              <a:t>Internación </a:t>
            </a:r>
            <a:r>
              <a:rPr lang="es-MX" altLang="es-ES" sz="1400" u="none" dirty="0">
                <a:solidFill>
                  <a:schemeClr val="tx1"/>
                </a:solidFill>
                <a:latin typeface="Arial Narrow" panose="020B0606020202030204" pitchFamily="34" charset="0"/>
              </a:rPr>
              <a:t>domiciliaria, </a:t>
            </a:r>
            <a:r>
              <a:rPr lang="es-MX" altLang="es-ES" sz="1400" u="none" dirty="0" smtClean="0">
                <a:solidFill>
                  <a:schemeClr val="tx1"/>
                </a:solidFill>
                <a:latin typeface="Arial Narrow" panose="020B0606020202030204" pitchFamily="34" charset="0"/>
              </a:rPr>
              <a:t>geriátrico, </a:t>
            </a:r>
            <a:r>
              <a:rPr lang="es-MX" altLang="es-ES" sz="1400" u="none" dirty="0">
                <a:solidFill>
                  <a:schemeClr val="tx1"/>
                </a:solidFill>
                <a:latin typeface="Arial Narrow" panose="020B0606020202030204" pitchFamily="34" charset="0"/>
              </a:rPr>
              <a:t>hemodiálisis crónica) en los últimos 3 meses por al menos 24 </a:t>
            </a:r>
            <a:r>
              <a:rPr lang="es-MX" altLang="es-ES" sz="1400" u="none" dirty="0" smtClean="0">
                <a:solidFill>
                  <a:schemeClr val="tx1"/>
                </a:solidFill>
                <a:latin typeface="Arial Narrow" panose="020B0606020202030204" pitchFamily="34" charset="0"/>
              </a:rPr>
              <a:t>hs).</a:t>
            </a:r>
          </a:p>
          <a:p>
            <a:pPr marL="285750" indent="-285750" algn="just">
              <a:buFont typeface="Wingdings" panose="05000000000000000000" pitchFamily="2" charset="2"/>
              <a:buChar char="ü"/>
            </a:pPr>
            <a:r>
              <a:rPr lang="es-MX" altLang="es-ES" sz="1400" u="none" dirty="0" smtClean="0">
                <a:solidFill>
                  <a:schemeClr val="tx1"/>
                </a:solidFill>
                <a:latin typeface="Arial Narrow" panose="020B0606020202030204" pitchFamily="34" charset="0"/>
              </a:rPr>
              <a:t>Historia </a:t>
            </a:r>
            <a:r>
              <a:rPr lang="es-MX" altLang="es-ES" sz="1400" u="none" dirty="0">
                <a:solidFill>
                  <a:schemeClr val="tx1"/>
                </a:solidFill>
                <a:latin typeface="Arial Narrow" panose="020B0606020202030204" pitchFamily="34" charset="0"/>
              </a:rPr>
              <a:t>de </a:t>
            </a:r>
            <a:r>
              <a:rPr lang="es-MX" altLang="es-ES" sz="1400" u="none" dirty="0" smtClean="0">
                <a:solidFill>
                  <a:schemeClr val="tx1"/>
                </a:solidFill>
                <a:latin typeface="Arial Narrow" panose="020B0606020202030204" pitchFamily="34" charset="0"/>
              </a:rPr>
              <a:t>colonización o infeccion por </a:t>
            </a:r>
            <a:r>
              <a:rPr lang="es-MX" altLang="es-ES" sz="1400" u="none" dirty="0">
                <a:solidFill>
                  <a:schemeClr val="tx1"/>
                </a:solidFill>
                <a:latin typeface="Arial Narrow" panose="020B0606020202030204" pitchFamily="34" charset="0"/>
              </a:rPr>
              <a:t>microorganismo </a:t>
            </a:r>
            <a:r>
              <a:rPr lang="es-MX" altLang="es-ES" sz="1400" u="none" dirty="0" smtClean="0">
                <a:solidFill>
                  <a:schemeClr val="tx1"/>
                </a:solidFill>
                <a:latin typeface="Arial Narrow" panose="020B0606020202030204" pitchFamily="34" charset="0"/>
              </a:rPr>
              <a:t>multirresistentes en </a:t>
            </a:r>
            <a:r>
              <a:rPr lang="es-MX" altLang="es-ES" sz="1400" u="none" dirty="0">
                <a:solidFill>
                  <a:schemeClr val="tx1"/>
                </a:solidFill>
                <a:latin typeface="Arial Narrow" panose="020B0606020202030204" pitchFamily="34" charset="0"/>
              </a:rPr>
              <a:t>el último año</a:t>
            </a:r>
            <a:r>
              <a:rPr lang="es-MX" altLang="es-ES" sz="1400" u="none" dirty="0" smtClean="0">
                <a:solidFill>
                  <a:schemeClr val="tx1"/>
                </a:solidFill>
                <a:latin typeface="Arial Narrow" panose="020B0606020202030204" pitchFamily="34" charset="0"/>
              </a:rPr>
              <a:t>.</a:t>
            </a:r>
          </a:p>
          <a:p>
            <a:pPr marL="285750" indent="-285750" algn="just">
              <a:buFont typeface="Wingdings" panose="05000000000000000000" pitchFamily="2" charset="2"/>
              <a:buChar char="ü"/>
            </a:pPr>
            <a:r>
              <a:rPr lang="es-MX" altLang="es-ES" sz="1400" u="none" dirty="0" smtClean="0">
                <a:solidFill>
                  <a:schemeClr val="tx1"/>
                </a:solidFill>
                <a:latin typeface="Arial Narrow" panose="020B0606020202030204" pitchFamily="34" charset="0"/>
              </a:rPr>
              <a:t>Lesiones </a:t>
            </a:r>
            <a:r>
              <a:rPr lang="es-MX" altLang="es-ES" sz="1400" u="none" dirty="0">
                <a:solidFill>
                  <a:schemeClr val="tx1"/>
                </a:solidFill>
                <a:latin typeface="Arial Narrow" panose="020B0606020202030204" pitchFamily="34" charset="0"/>
              </a:rPr>
              <a:t>de piel: impétigo, herpes simplex (neonatal o mucocutáneo), h</a:t>
            </a:r>
            <a:r>
              <a:rPr lang="es-AR" altLang="es-ES" sz="1400" u="none" dirty="0" err="1">
                <a:solidFill>
                  <a:schemeClr val="tx1"/>
                </a:solidFill>
                <a:latin typeface="Arial Narrow" panose="020B0606020202030204" pitchFamily="34" charset="0"/>
              </a:rPr>
              <a:t>erpes</a:t>
            </a:r>
            <a:r>
              <a:rPr lang="es-AR" altLang="es-ES" sz="1400" u="none" dirty="0">
                <a:solidFill>
                  <a:schemeClr val="tx1"/>
                </a:solidFill>
                <a:latin typeface="Arial Narrow" panose="020B0606020202030204" pitchFamily="34" charset="0"/>
              </a:rPr>
              <a:t>-zoster (diseminado o en el inmunocomprometido), varicela, d</a:t>
            </a:r>
            <a:r>
              <a:rPr lang="es-MX" altLang="es-ES" sz="1400" u="none" dirty="0" err="1">
                <a:solidFill>
                  <a:schemeClr val="tx1"/>
                </a:solidFill>
                <a:latin typeface="Arial Narrow" panose="020B0606020202030204" pitchFamily="34" charset="0"/>
              </a:rPr>
              <a:t>ifteria</a:t>
            </a:r>
            <a:r>
              <a:rPr lang="es-MX" altLang="es-ES" sz="1400" u="none" dirty="0">
                <a:solidFill>
                  <a:schemeClr val="tx1"/>
                </a:solidFill>
                <a:latin typeface="Arial Narrow" panose="020B0606020202030204" pitchFamily="34" charset="0"/>
              </a:rPr>
              <a:t> (cutánea), pediculosis, </a:t>
            </a:r>
            <a:r>
              <a:rPr lang="es-MX" altLang="es-ES" sz="1400" u="none" dirty="0" err="1">
                <a:solidFill>
                  <a:schemeClr val="tx1"/>
                </a:solidFill>
                <a:latin typeface="Arial Narrow" panose="020B0606020202030204" pitchFamily="34" charset="0"/>
              </a:rPr>
              <a:t>escabiosis</a:t>
            </a:r>
            <a:r>
              <a:rPr lang="es-MX" altLang="es-ES" sz="1400" u="none" dirty="0">
                <a:solidFill>
                  <a:schemeClr val="tx1"/>
                </a:solidFill>
                <a:latin typeface="Arial Narrow" panose="020B0606020202030204" pitchFamily="34" charset="0"/>
              </a:rPr>
              <a:t>, forunculosis estafilocócica en infantes o niños pequeños, síndrome de la piel escaldada por estafilococo. </a:t>
            </a:r>
            <a:endParaRPr lang="es-MX" altLang="es-ES" sz="1400" u="none" dirty="0" smtClean="0">
              <a:solidFill>
                <a:schemeClr val="tx1"/>
              </a:solidFill>
              <a:latin typeface="Arial Narrow" panose="020B0606020202030204" pitchFamily="34" charset="0"/>
            </a:endParaRPr>
          </a:p>
          <a:p>
            <a:pPr marL="285750" indent="-285750" algn="just">
              <a:buFont typeface="Wingdings" panose="05000000000000000000" pitchFamily="2" charset="2"/>
              <a:buChar char="ü"/>
            </a:pPr>
            <a:r>
              <a:rPr lang="es-MX" altLang="es-ES" sz="1400" u="none" dirty="0" smtClean="0">
                <a:solidFill>
                  <a:schemeClr val="tx1"/>
                </a:solidFill>
                <a:latin typeface="Arial Narrow" panose="020B0606020202030204" pitchFamily="34" charset="0"/>
              </a:rPr>
              <a:t>Conjuntivitis </a:t>
            </a:r>
            <a:r>
              <a:rPr lang="es-MX" altLang="es-ES" sz="1400" u="none" dirty="0">
                <a:solidFill>
                  <a:schemeClr val="tx1"/>
                </a:solidFill>
                <a:latin typeface="Arial Narrow" panose="020B0606020202030204" pitchFamily="34" charset="0"/>
              </a:rPr>
              <a:t>viral hemorrágica. </a:t>
            </a:r>
            <a:endParaRPr lang="es-MX" altLang="es-ES" sz="1400" u="none" dirty="0" smtClean="0">
              <a:solidFill>
                <a:schemeClr val="tx1"/>
              </a:solidFill>
              <a:latin typeface="Arial Narrow" panose="020B0606020202030204" pitchFamily="34" charset="0"/>
            </a:endParaRPr>
          </a:p>
          <a:p>
            <a:pPr marL="285750" indent="-285750" algn="just">
              <a:buFont typeface="Wingdings" panose="05000000000000000000" pitchFamily="2" charset="2"/>
              <a:buChar char="ü"/>
            </a:pPr>
            <a:r>
              <a:rPr lang="es-MX" altLang="es-ES" sz="1400" u="none" dirty="0" smtClean="0">
                <a:solidFill>
                  <a:schemeClr val="tx1"/>
                </a:solidFill>
                <a:latin typeface="Arial Narrow" panose="020B0606020202030204" pitchFamily="34" charset="0"/>
              </a:rPr>
              <a:t>Antecedente </a:t>
            </a:r>
            <a:r>
              <a:rPr lang="es-MX" altLang="es-ES" sz="1400" u="none" dirty="0">
                <a:solidFill>
                  <a:schemeClr val="tx1"/>
                </a:solidFill>
                <a:latin typeface="Arial Narrow" panose="020B0606020202030204" pitchFamily="34" charset="0"/>
              </a:rPr>
              <a:t>de viaje a zona con brote de fiebre hemorrágica (Argentina, </a:t>
            </a:r>
            <a:r>
              <a:rPr lang="es-MX" altLang="es-ES" sz="1400" u="none" dirty="0" err="1">
                <a:solidFill>
                  <a:schemeClr val="tx1"/>
                </a:solidFill>
                <a:latin typeface="Arial Narrow" panose="020B0606020202030204" pitchFamily="34" charset="0"/>
              </a:rPr>
              <a:t>Lassa</a:t>
            </a:r>
            <a:r>
              <a:rPr lang="es-MX" altLang="es-ES" sz="1400" u="none" dirty="0">
                <a:solidFill>
                  <a:schemeClr val="tx1"/>
                </a:solidFill>
                <a:latin typeface="Arial Narrow" panose="020B0606020202030204" pitchFamily="34" charset="0"/>
              </a:rPr>
              <a:t>, </a:t>
            </a:r>
            <a:r>
              <a:rPr lang="es-MX" altLang="es-ES" sz="1400" u="none" dirty="0" err="1">
                <a:solidFill>
                  <a:schemeClr val="tx1"/>
                </a:solidFill>
                <a:latin typeface="Arial Narrow" panose="020B0606020202030204" pitchFamily="34" charset="0"/>
              </a:rPr>
              <a:t>Marburg</a:t>
            </a:r>
            <a:r>
              <a:rPr lang="es-MX" altLang="es-ES" sz="1400" u="none" dirty="0">
                <a:solidFill>
                  <a:schemeClr val="tx1"/>
                </a:solidFill>
                <a:latin typeface="Arial Narrow" panose="020B0606020202030204" pitchFamily="34" charset="0"/>
              </a:rPr>
              <a:t>, Ebola)</a:t>
            </a:r>
            <a:endParaRPr lang="es-AR" altLang="es-ES" sz="1400" u="none"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22576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ISLAMIENTOS2"/>
          <p:cNvPicPr>
            <a:picLocks noChangeAspect="1" noChangeArrowheads="1"/>
          </p:cNvPicPr>
          <p:nvPr/>
        </p:nvPicPr>
        <p:blipFill>
          <a:blip r:embed="rId2">
            <a:extLst>
              <a:ext uri="{28A0092B-C50C-407E-A947-70E740481C1C}">
                <a14:useLocalDpi xmlns:a14="http://schemas.microsoft.com/office/drawing/2010/main" val="0"/>
              </a:ext>
            </a:extLst>
          </a:blip>
          <a:srcRect l="8861" t="30667" r="77913" b="60001"/>
          <a:stretch>
            <a:fillRect/>
          </a:stretch>
        </p:blipFill>
        <p:spPr bwMode="auto">
          <a:xfrm>
            <a:off x="862205" y="1899929"/>
            <a:ext cx="973491" cy="1025015"/>
          </a:xfrm>
          <a:prstGeom prst="rect">
            <a:avLst/>
          </a:prstGeom>
          <a:noFill/>
          <a:ln w="19050">
            <a:solidFill>
              <a:srgbClr val="008000"/>
            </a:solidFill>
            <a:miter lim="800000"/>
            <a:headEnd/>
            <a:tailEnd/>
          </a:ln>
          <a:extLst>
            <a:ext uri="{909E8E84-426E-40DD-AFC4-6F175D3DCCD1}">
              <a14:hiddenFill xmlns:a14="http://schemas.microsoft.com/office/drawing/2010/main">
                <a:solidFill>
                  <a:srgbClr val="FFFFFF"/>
                </a:solidFill>
              </a14:hiddenFill>
            </a:ext>
          </a:extLst>
        </p:spPr>
      </p:pic>
      <p:pic>
        <p:nvPicPr>
          <p:cNvPr id="399365" name="Picture 5" descr="AISLAMIENTOS2"/>
          <p:cNvPicPr>
            <a:picLocks noChangeAspect="1" noChangeArrowheads="1"/>
          </p:cNvPicPr>
          <p:nvPr/>
        </p:nvPicPr>
        <p:blipFill>
          <a:blip r:embed="rId2">
            <a:extLst>
              <a:ext uri="{28A0092B-C50C-407E-A947-70E740481C1C}">
                <a14:useLocalDpi xmlns:a14="http://schemas.microsoft.com/office/drawing/2010/main" val="0"/>
              </a:ext>
            </a:extLst>
          </a:blip>
          <a:srcRect l="30664" t="79541" r="55005" b="11841"/>
          <a:stretch>
            <a:fillRect/>
          </a:stretch>
        </p:blipFill>
        <p:spPr bwMode="auto">
          <a:xfrm>
            <a:off x="7254949" y="1899929"/>
            <a:ext cx="1133475" cy="1025015"/>
          </a:xfrm>
          <a:prstGeom prst="rect">
            <a:avLst/>
          </a:prstGeom>
          <a:noFill/>
          <a:ln w="19050">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24582" name="Text Box 6"/>
          <p:cNvSpPr txBox="1">
            <a:spLocks noChangeArrowheads="1"/>
          </p:cNvSpPr>
          <p:nvPr/>
        </p:nvSpPr>
        <p:spPr bwMode="auto">
          <a:xfrm>
            <a:off x="697973" y="5990119"/>
            <a:ext cx="7988828" cy="73866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spcBef>
                <a:spcPct val="50000"/>
              </a:spcBef>
            </a:pPr>
            <a:r>
              <a:rPr lang="es-MX" altLang="es-ES" sz="1400" b="1" dirty="0">
                <a:latin typeface="Arial Narrow" panose="020B0606020202030204" pitchFamily="34" charset="0"/>
              </a:rPr>
              <a:t>Sarampión, </a:t>
            </a:r>
            <a:r>
              <a:rPr lang="es-MX" altLang="es-ES" sz="1400" b="1" dirty="0" smtClean="0">
                <a:latin typeface="Arial Narrow" panose="020B0606020202030204" pitchFamily="34" charset="0"/>
              </a:rPr>
              <a:t>varicela </a:t>
            </a:r>
            <a:r>
              <a:rPr lang="es-MX" altLang="es-ES" sz="1400" b="1" dirty="0">
                <a:latin typeface="Arial Narrow" panose="020B0606020202030204" pitchFamily="34" charset="0"/>
              </a:rPr>
              <a:t>y tuberculosis pulmonar o </a:t>
            </a:r>
            <a:r>
              <a:rPr lang="es-MX" altLang="es-ES" sz="1400" b="1" dirty="0" smtClean="0">
                <a:latin typeface="Arial Narrow" panose="020B0606020202030204" pitchFamily="34" charset="0"/>
              </a:rPr>
              <a:t>laríngea, </a:t>
            </a:r>
            <a:r>
              <a:rPr lang="es-MX" altLang="es-ES" sz="1400" b="1" dirty="0">
                <a:latin typeface="Arial Narrow" panose="020B0606020202030204" pitchFamily="34" charset="0"/>
              </a:rPr>
              <a:t>h</a:t>
            </a:r>
            <a:r>
              <a:rPr lang="es-MX" altLang="es-ES" sz="1400" b="1" dirty="0" smtClean="0">
                <a:latin typeface="Arial Narrow" panose="020B0606020202030204" pitchFamily="34" charset="0"/>
              </a:rPr>
              <a:t>erpes zoster diseminado, </a:t>
            </a:r>
            <a:r>
              <a:rPr lang="es-MX" altLang="es-ES" sz="1400" b="1" dirty="0">
                <a:latin typeface="Arial Narrow" panose="020B0606020202030204" pitchFamily="34" charset="0"/>
              </a:rPr>
              <a:t>SARS (</a:t>
            </a:r>
            <a:r>
              <a:rPr lang="es-MX" altLang="es-ES" sz="1400" b="1" i="1" dirty="0" err="1">
                <a:latin typeface="Arial Narrow" panose="020B0606020202030204" pitchFamily="34" charset="0"/>
              </a:rPr>
              <a:t>Severe</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acute</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respiratory</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syndrome</a:t>
            </a:r>
            <a:r>
              <a:rPr lang="es-MX" altLang="es-ES" sz="1400" b="1" i="1" dirty="0">
                <a:latin typeface="Arial Narrow" panose="020B0606020202030204" pitchFamily="34" charset="0"/>
              </a:rPr>
              <a:t> </a:t>
            </a:r>
            <a:r>
              <a:rPr lang="es-MX" altLang="es-ES" sz="1400" b="1" dirty="0">
                <a:latin typeface="Arial Narrow" panose="020B0606020202030204" pitchFamily="34" charset="0"/>
              </a:rPr>
              <a:t>o </a:t>
            </a:r>
            <a:r>
              <a:rPr lang="es-MX" altLang="es-ES" sz="1400" b="1" dirty="0" err="1">
                <a:latin typeface="Arial Narrow" panose="020B0606020202030204" pitchFamily="34" charset="0"/>
              </a:rPr>
              <a:t>Sindrome</a:t>
            </a:r>
            <a:r>
              <a:rPr lang="es-MX" altLang="es-ES" sz="1400" b="1" dirty="0">
                <a:latin typeface="Arial Narrow" panose="020B0606020202030204" pitchFamily="34" charset="0"/>
              </a:rPr>
              <a:t> respiratorio </a:t>
            </a:r>
            <a:r>
              <a:rPr lang="es-MX" altLang="es-ES" sz="1400" b="1" dirty="0" smtClean="0">
                <a:latin typeface="Arial Narrow" panose="020B0606020202030204" pitchFamily="34" charset="0"/>
              </a:rPr>
              <a:t>agudo severo</a:t>
            </a:r>
            <a:r>
              <a:rPr lang="es-MX" altLang="es-ES" sz="1400" b="1" dirty="0">
                <a:latin typeface="Arial Narrow" panose="020B0606020202030204" pitchFamily="34" charset="0"/>
              </a:rPr>
              <a:t>) y MERS (</a:t>
            </a:r>
            <a:r>
              <a:rPr lang="es-MX" altLang="es-ES" sz="1400" b="1" i="1" dirty="0" err="1">
                <a:latin typeface="Arial Narrow" panose="020B0606020202030204" pitchFamily="34" charset="0"/>
              </a:rPr>
              <a:t>Middle</a:t>
            </a:r>
            <a:r>
              <a:rPr lang="es-MX" altLang="es-ES" sz="1400" b="1" i="1" dirty="0">
                <a:latin typeface="Arial Narrow" panose="020B0606020202030204" pitchFamily="34" charset="0"/>
              </a:rPr>
              <a:t> East </a:t>
            </a:r>
            <a:r>
              <a:rPr lang="es-MX" altLang="es-ES" sz="1400" b="1" i="1" dirty="0" err="1">
                <a:latin typeface="Arial Narrow" panose="020B0606020202030204" pitchFamily="34" charset="0"/>
              </a:rPr>
              <a:t>Respiratory</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Syndrome</a:t>
            </a:r>
            <a:r>
              <a:rPr lang="es-MX" altLang="es-ES" sz="1400" b="1" i="1" dirty="0">
                <a:latin typeface="Arial Narrow" panose="020B0606020202030204" pitchFamily="34" charset="0"/>
              </a:rPr>
              <a:t> </a:t>
            </a:r>
            <a:r>
              <a:rPr lang="es-MX" altLang="es-ES" sz="1400" b="1" dirty="0">
                <a:latin typeface="Arial Narrow" panose="020B0606020202030204" pitchFamily="34" charset="0"/>
              </a:rPr>
              <a:t>o </a:t>
            </a:r>
            <a:r>
              <a:rPr lang="es-MX" altLang="es-ES" sz="1400" b="1" dirty="0" err="1">
                <a:latin typeface="Arial Narrow" panose="020B0606020202030204" pitchFamily="34" charset="0"/>
              </a:rPr>
              <a:t>Sindrome</a:t>
            </a:r>
            <a:r>
              <a:rPr lang="es-MX" altLang="es-ES" sz="1400" b="1" dirty="0">
                <a:latin typeface="Arial Narrow" panose="020B0606020202030204" pitchFamily="34" charset="0"/>
              </a:rPr>
              <a:t> respiratorio </a:t>
            </a:r>
            <a:r>
              <a:rPr lang="es-MX" altLang="es-ES" sz="1400" b="1" dirty="0" smtClean="0">
                <a:latin typeface="Arial Narrow" panose="020B0606020202030204" pitchFamily="34" charset="0"/>
              </a:rPr>
              <a:t>de Medio </a:t>
            </a:r>
            <a:r>
              <a:rPr lang="es-MX" altLang="es-ES" sz="1400" b="1" dirty="0">
                <a:latin typeface="Arial Narrow" panose="020B0606020202030204" pitchFamily="34" charset="0"/>
              </a:rPr>
              <a:t>Oriente), Hantavirus, </a:t>
            </a:r>
            <a:r>
              <a:rPr lang="es-MX" altLang="es-ES" sz="1400" b="1" dirty="0" smtClean="0">
                <a:latin typeface="Arial Narrow" panose="020B0606020202030204" pitchFamily="34" charset="0"/>
              </a:rPr>
              <a:t>Ebola, Gripe Aviar, Viruela.</a:t>
            </a:r>
            <a:endParaRPr lang="es-AR" altLang="es-ES" sz="1400" b="1" dirty="0">
              <a:latin typeface="Arial Narrow" panose="020B0606020202030204" pitchFamily="34" charset="0"/>
            </a:endParaRPr>
          </a:p>
        </p:txBody>
      </p:sp>
      <p:pic>
        <p:nvPicPr>
          <p:cNvPr id="2458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899929"/>
            <a:ext cx="1219200" cy="102501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pic>
        <p:nvPicPr>
          <p:cNvPr id="24584" name="Picture 8" descr="LAV MANOS1"/>
          <p:cNvPicPr>
            <a:picLocks noChangeAspect="1" noChangeArrowheads="1"/>
          </p:cNvPicPr>
          <p:nvPr/>
        </p:nvPicPr>
        <p:blipFill>
          <a:blip r:embed="rId4">
            <a:extLst>
              <a:ext uri="{28A0092B-C50C-407E-A947-70E740481C1C}">
                <a14:useLocalDpi xmlns:a14="http://schemas.microsoft.com/office/drawing/2010/main" val="0"/>
              </a:ext>
            </a:extLst>
          </a:blip>
          <a:srcRect l="22728"/>
          <a:stretch>
            <a:fillRect/>
          </a:stretch>
        </p:blipFill>
        <p:spPr bwMode="auto">
          <a:xfrm>
            <a:off x="2483768" y="1899929"/>
            <a:ext cx="1066800" cy="1025015"/>
          </a:xfrm>
          <a:prstGeom prst="rect">
            <a:avLst/>
          </a:prstGeom>
          <a:noFill/>
          <a:ln w="19050">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 Box 5"/>
          <p:cNvSpPr txBox="1">
            <a:spLocks noChangeArrowheads="1"/>
          </p:cNvSpPr>
          <p:nvPr/>
        </p:nvSpPr>
        <p:spPr bwMode="auto">
          <a:xfrm>
            <a:off x="875886" y="3053422"/>
            <a:ext cx="7512538" cy="2123658"/>
          </a:xfrm>
          <a:prstGeom prst="rect">
            <a:avLst/>
          </a:prstGeom>
          <a:solidFill>
            <a:schemeClr val="accent3">
              <a:lumMod val="60000"/>
              <a:lumOff val="40000"/>
            </a:schemeClr>
          </a:solidFill>
          <a:ln>
            <a:noFill/>
          </a:ln>
          <a:extLst/>
        </p:spPr>
        <p:txBody>
          <a:bodyPr wrap="square">
            <a:spAutoFit/>
          </a:bodyPr>
          <a:lstStyle>
            <a:lvl1pPr marL="342900" indent="-342900" eaLnBrk="0" hangingPunct="0">
              <a:defRPr sz="2000" b="1" u="sng">
                <a:solidFill>
                  <a:srgbClr val="000066"/>
                </a:solidFill>
                <a:latin typeface="Lucida Handwriting" pitchFamily="66" charset="0"/>
                <a:cs typeface="Arial" pitchFamily="34" charset="0"/>
              </a:defRPr>
            </a:lvl1pPr>
            <a:lvl2pPr marL="269875" indent="-269875" eaLnBrk="0" hangingPunct="0">
              <a:defRPr sz="2000" b="1" u="sng">
                <a:solidFill>
                  <a:srgbClr val="000066"/>
                </a:solidFill>
                <a:latin typeface="Lucida Handwriting" pitchFamily="66" charset="0"/>
                <a:cs typeface="Arial" pitchFamily="34" charset="0"/>
              </a:defRPr>
            </a:lvl2pPr>
            <a:lvl3pPr marL="1143000" indent="-228600" eaLnBrk="0" hangingPunct="0">
              <a:defRPr sz="2000" b="1" u="sng">
                <a:solidFill>
                  <a:srgbClr val="000066"/>
                </a:solidFill>
                <a:latin typeface="Lucida Handwriting" pitchFamily="66" charset="0"/>
                <a:cs typeface="Arial" pitchFamily="34" charset="0"/>
              </a:defRPr>
            </a:lvl3pPr>
            <a:lvl4pPr marL="1600200" indent="-228600" eaLnBrk="0" hangingPunct="0">
              <a:defRPr sz="2000" b="1" u="sng">
                <a:solidFill>
                  <a:srgbClr val="000066"/>
                </a:solidFill>
                <a:latin typeface="Lucida Handwriting" pitchFamily="66" charset="0"/>
                <a:cs typeface="Arial" pitchFamily="34" charset="0"/>
              </a:defRPr>
            </a:lvl4pPr>
            <a:lvl5pPr marL="2057400" indent="-228600" eaLnBrk="0" hangingPunct="0">
              <a:defRPr sz="2000" b="1" u="sng">
                <a:solidFill>
                  <a:srgbClr val="000066"/>
                </a:solidFill>
                <a:latin typeface="Lucida Handwriting" pitchFamily="66" charset="0"/>
                <a:cs typeface="Arial" pitchFamily="34" charset="0"/>
              </a:defRPr>
            </a:lvl5pPr>
            <a:lvl6pPr marL="25146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6pPr>
            <a:lvl7pPr marL="29718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7pPr>
            <a:lvl8pPr marL="34290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8pPr>
            <a:lvl9pPr marL="3886200" indent="-228600" eaLnBrk="0" fontAlgn="base" hangingPunct="0">
              <a:spcBef>
                <a:spcPct val="0"/>
              </a:spcBef>
              <a:spcAft>
                <a:spcPct val="0"/>
              </a:spcAft>
              <a:defRPr sz="2000" b="1" u="sng">
                <a:solidFill>
                  <a:srgbClr val="000066"/>
                </a:solidFill>
                <a:latin typeface="Lucida Handwriting" pitchFamily="66" charset="0"/>
                <a:cs typeface="Arial" pitchFamily="34" charset="0"/>
              </a:defRPr>
            </a:lvl9pPr>
          </a:lstStyle>
          <a:p>
            <a:pPr lvl="1" algn="just">
              <a:spcBef>
                <a:spcPts val="600"/>
              </a:spcBef>
              <a:buFont typeface="Wingdings" pitchFamily="2" charset="2"/>
              <a:buChar char="ü"/>
            </a:pPr>
            <a:r>
              <a:rPr lang="es-MX" altLang="es-ES" sz="1600" u="none" dirty="0">
                <a:solidFill>
                  <a:schemeClr val="tx1"/>
                </a:solidFill>
                <a:latin typeface="Arial Narrow" panose="020B0606020202030204" pitchFamily="34" charset="0"/>
              </a:rPr>
              <a:t>Habitación individual en lo posible con presión (-) o en su defecto mantener la ventana abierta. Mantener la puerta </a:t>
            </a:r>
            <a:r>
              <a:rPr lang="es-MX" altLang="es-ES" sz="1600" u="none" dirty="0" smtClean="0">
                <a:solidFill>
                  <a:schemeClr val="tx1"/>
                </a:solidFill>
                <a:latin typeface="Arial Narrow" panose="020B0606020202030204" pitchFamily="34" charset="0"/>
              </a:rPr>
              <a:t>cerrada.</a:t>
            </a:r>
            <a:endParaRPr lang="es-MX"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 altLang="es-ES" sz="1600" u="none" dirty="0">
                <a:solidFill>
                  <a:schemeClr val="tx1"/>
                </a:solidFill>
                <a:latin typeface="Arial Narrow" panose="020B0606020202030204" pitchFamily="34" charset="0"/>
              </a:rPr>
              <a:t>Higiene de manos con a</a:t>
            </a:r>
            <a:r>
              <a:rPr lang="es-ES_tradnl" altLang="es-ES" sz="1600" u="none" dirty="0" err="1">
                <a:solidFill>
                  <a:schemeClr val="tx1"/>
                </a:solidFill>
                <a:latin typeface="Arial Narrow" panose="020B0606020202030204" pitchFamily="34" charset="0"/>
              </a:rPr>
              <a:t>lcohol</a:t>
            </a:r>
            <a:r>
              <a:rPr lang="es-ES_tradnl" altLang="es-ES" sz="1600" u="none" dirty="0">
                <a:solidFill>
                  <a:schemeClr val="tx1"/>
                </a:solidFill>
                <a:latin typeface="Arial Narrow" panose="020B0606020202030204" pitchFamily="34" charset="0"/>
              </a:rPr>
              <a:t>-gel (5 </a:t>
            </a:r>
            <a:r>
              <a:rPr lang="es-ES_tradnl" altLang="es-ES" sz="1600" u="none" dirty="0" smtClean="0">
                <a:solidFill>
                  <a:schemeClr val="tx1"/>
                </a:solidFill>
                <a:latin typeface="Arial Narrow" panose="020B0606020202030204" pitchFamily="34" charset="0"/>
              </a:rPr>
              <a:t>momentos OMS).</a:t>
            </a:r>
            <a:endParaRPr lang="es-ES_tradnl"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MX" altLang="es-ES" sz="1600" u="none" dirty="0">
                <a:solidFill>
                  <a:schemeClr val="tx1"/>
                </a:solidFill>
                <a:latin typeface="Arial Narrow" panose="020B0606020202030204" pitchFamily="34" charset="0"/>
              </a:rPr>
              <a:t>Uso de barbijo con filtración especial (N95) para ingresar a la </a:t>
            </a:r>
            <a:r>
              <a:rPr lang="es-MX" altLang="es-ES" sz="1600" u="none" dirty="0" smtClean="0">
                <a:solidFill>
                  <a:schemeClr val="tx1"/>
                </a:solidFill>
                <a:latin typeface="Arial Narrow" panose="020B0606020202030204" pitchFamily="34" charset="0"/>
              </a:rPr>
              <a:t>habitación.</a:t>
            </a:r>
            <a:endParaRPr lang="es-MX"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 altLang="es-ES" sz="1600" u="none" dirty="0">
                <a:solidFill>
                  <a:schemeClr val="tx1"/>
                </a:solidFill>
                <a:latin typeface="Arial Narrow" panose="020B0606020202030204" pitchFamily="34" charset="0"/>
              </a:rPr>
              <a:t>Limpieza y desinfección diaria de la unidad y del </a:t>
            </a:r>
            <a:r>
              <a:rPr lang="es-ES" altLang="es-ES" sz="1600" u="none" dirty="0" smtClean="0">
                <a:solidFill>
                  <a:schemeClr val="tx1"/>
                </a:solidFill>
                <a:latin typeface="Arial Narrow" panose="020B0606020202030204" pitchFamily="34" charset="0"/>
              </a:rPr>
              <a:t>equipamiento.</a:t>
            </a:r>
            <a:endParaRPr lang="es-MX" altLang="es-ES" sz="1600" u="none" dirty="0">
              <a:solidFill>
                <a:schemeClr val="tx1"/>
              </a:solidFill>
              <a:latin typeface="Arial Narrow" panose="020B0606020202030204" pitchFamily="34" charset="0"/>
            </a:endParaRPr>
          </a:p>
          <a:p>
            <a:pPr lvl="1" algn="just">
              <a:spcBef>
                <a:spcPts val="600"/>
              </a:spcBef>
              <a:buFont typeface="Wingdings" pitchFamily="2" charset="2"/>
              <a:buChar char="ü"/>
            </a:pPr>
            <a:r>
              <a:rPr lang="es-ES_tradnl" altLang="es-ES" sz="1600" u="none" dirty="0">
                <a:solidFill>
                  <a:schemeClr val="tx1"/>
                </a:solidFill>
                <a:latin typeface="Arial Narrow" panose="020B0606020202030204" pitchFamily="34" charset="0"/>
              </a:rPr>
              <a:t>Limitar el traslado del paciente a lo estrictamente necesario (comunicar al sector de destino la situación del paciente) y colocarle barbijo </a:t>
            </a:r>
            <a:r>
              <a:rPr lang="es-ES_tradnl" altLang="es-ES" sz="1600" u="none" dirty="0" smtClean="0">
                <a:solidFill>
                  <a:schemeClr val="tx1"/>
                </a:solidFill>
                <a:latin typeface="Arial Narrow" panose="020B0606020202030204" pitchFamily="34" charset="0"/>
              </a:rPr>
              <a:t>N95.</a:t>
            </a:r>
            <a:endParaRPr lang="es-AR" altLang="es-ES" sz="1600" u="none" dirty="0">
              <a:solidFill>
                <a:schemeClr val="tx1"/>
              </a:solidFill>
              <a:latin typeface="Arial Narrow" panose="020B0606020202030204" pitchFamily="34" charset="0"/>
            </a:endParaRPr>
          </a:p>
        </p:txBody>
      </p:sp>
      <p:pic>
        <p:nvPicPr>
          <p:cNvPr id="13" name="Picture 18" descr="AILAMIENTOS1"/>
          <p:cNvPicPr>
            <a:picLocks noChangeAspect="1" noChangeArrowheads="1"/>
          </p:cNvPicPr>
          <p:nvPr/>
        </p:nvPicPr>
        <p:blipFill>
          <a:blip r:embed="rId5">
            <a:extLst>
              <a:ext uri="{28A0092B-C50C-407E-A947-70E740481C1C}">
                <a14:useLocalDpi xmlns:a14="http://schemas.microsoft.com/office/drawing/2010/main" val="0"/>
              </a:ext>
            </a:extLst>
          </a:blip>
          <a:srcRect l="42349" t="81049" r="41988" b="10242"/>
          <a:stretch>
            <a:fillRect/>
          </a:stretch>
        </p:blipFill>
        <p:spPr bwMode="auto">
          <a:xfrm>
            <a:off x="5652120" y="1924819"/>
            <a:ext cx="1143000" cy="1000125"/>
          </a:xfrm>
          <a:prstGeom prst="rect">
            <a:avLst/>
          </a:prstGeom>
          <a:noFill/>
          <a:ln w="19050">
            <a:solidFill>
              <a:srgbClr val="339933"/>
            </a:solidFill>
            <a:miter lim="800000"/>
            <a:headEnd/>
            <a:tailEnd/>
          </a:ln>
          <a:extLst>
            <a:ext uri="{909E8E84-426E-40DD-AFC4-6F175D3DCCD1}">
              <a14:hiddenFill xmlns:a14="http://schemas.microsoft.com/office/drawing/2010/main">
                <a:solidFill>
                  <a:srgbClr val="FFFFFF"/>
                </a:solidFill>
              </a14:hiddenFill>
            </a:ext>
          </a:extLst>
        </p:spPr>
      </p:pic>
      <p:sp>
        <p:nvSpPr>
          <p:cNvPr id="14"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5" name="Text Box 6"/>
          <p:cNvSpPr txBox="1">
            <a:spLocks noChangeArrowheads="1"/>
          </p:cNvSpPr>
          <p:nvPr/>
        </p:nvSpPr>
        <p:spPr bwMode="auto">
          <a:xfrm>
            <a:off x="1259632" y="1311920"/>
            <a:ext cx="6480720" cy="461665"/>
          </a:xfrm>
          <a:prstGeom prst="rect">
            <a:avLst/>
          </a:prstGeom>
          <a:solidFill>
            <a:schemeClr val="accent3">
              <a:lumMod val="75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respiratorias: ¿qué hago?</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6" name="Text Box 6"/>
          <p:cNvSpPr txBox="1">
            <a:spLocks noChangeArrowheads="1"/>
          </p:cNvSpPr>
          <p:nvPr/>
        </p:nvSpPr>
        <p:spPr bwMode="auto">
          <a:xfrm>
            <a:off x="1259632" y="5373216"/>
            <a:ext cx="6480720" cy="461665"/>
          </a:xfrm>
          <a:prstGeom prst="rect">
            <a:avLst/>
          </a:prstGeom>
          <a:solidFill>
            <a:schemeClr val="accent3">
              <a:lumMod val="75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respiratorias: ¿a qué pacientes?</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854613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nimBg="1"/>
      <p:bldP spid="12"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8 Grupo"/>
          <p:cNvGrpSpPr>
            <a:grpSpLocks/>
          </p:cNvGrpSpPr>
          <p:nvPr/>
        </p:nvGrpSpPr>
        <p:grpSpPr bwMode="auto">
          <a:xfrm>
            <a:off x="1100137" y="1844824"/>
            <a:ext cx="7096125" cy="1296988"/>
            <a:chOff x="981075" y="1676400"/>
            <a:chExt cx="7096125" cy="1296988"/>
          </a:xfrm>
        </p:grpSpPr>
        <p:pic>
          <p:nvPicPr>
            <p:cNvPr id="16" name="Picture 2" descr="AISLAMIENTOS2"/>
            <p:cNvPicPr>
              <a:picLocks noChangeAspect="1" noChangeArrowheads="1"/>
            </p:cNvPicPr>
            <p:nvPr/>
          </p:nvPicPr>
          <p:blipFill>
            <a:blip r:embed="rId2">
              <a:extLst>
                <a:ext uri="{28A0092B-C50C-407E-A947-70E740481C1C}">
                  <a14:useLocalDpi xmlns:a14="http://schemas.microsoft.com/office/drawing/2010/main" val="0"/>
                </a:ext>
              </a:extLst>
            </a:blip>
            <a:srcRect l="8920" t="30667" r="78154" b="60001"/>
            <a:stretch>
              <a:fillRect/>
            </a:stretch>
          </p:blipFill>
          <p:spPr bwMode="auto">
            <a:xfrm>
              <a:off x="3048000" y="1676400"/>
              <a:ext cx="990600" cy="1295400"/>
            </a:xfrm>
            <a:prstGeom prst="rect">
              <a:avLst/>
            </a:prstGeom>
            <a:noFill/>
            <a:ln w="1905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C"/>
            <p:cNvPicPr>
              <a:picLocks noChangeAspect="1" noChangeArrowheads="1"/>
            </p:cNvPicPr>
            <p:nvPr/>
          </p:nvPicPr>
          <p:blipFill>
            <a:blip r:embed="rId3">
              <a:extLst>
                <a:ext uri="{28A0092B-C50C-407E-A947-70E740481C1C}">
                  <a14:useLocalDpi xmlns:a14="http://schemas.microsoft.com/office/drawing/2010/main" val="0"/>
                </a:ext>
              </a:extLst>
            </a:blip>
            <a:srcRect l="-5276" t="-5263"/>
            <a:stretch>
              <a:fillRect/>
            </a:stretch>
          </p:blipFill>
          <p:spPr bwMode="auto">
            <a:xfrm>
              <a:off x="981075" y="1676400"/>
              <a:ext cx="1196975" cy="1295400"/>
            </a:xfrm>
            <a:prstGeom prst="rect">
              <a:avLst/>
            </a:prstGeom>
            <a:noFill/>
            <a:ln w="1905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AISLAMIENTOS2"/>
            <p:cNvPicPr>
              <a:picLocks noChangeAspect="1" noChangeArrowheads="1"/>
            </p:cNvPicPr>
            <p:nvPr/>
          </p:nvPicPr>
          <p:blipFill>
            <a:blip r:embed="rId2">
              <a:extLst>
                <a:ext uri="{28A0092B-C50C-407E-A947-70E740481C1C}">
                  <a14:useLocalDpi xmlns:a14="http://schemas.microsoft.com/office/drawing/2010/main" val="0"/>
                </a:ext>
              </a:extLst>
            </a:blip>
            <a:srcRect l="30794" t="79573" r="55252" b="11867"/>
            <a:stretch>
              <a:fillRect/>
            </a:stretch>
          </p:blipFill>
          <p:spPr bwMode="auto">
            <a:xfrm>
              <a:off x="4953000" y="1676400"/>
              <a:ext cx="1066800" cy="1295400"/>
            </a:xfrm>
            <a:prstGeom prst="rect">
              <a:avLst/>
            </a:prstGeom>
            <a:noFill/>
            <a:ln w="1905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8" descr="LAV MANOS1"/>
            <p:cNvPicPr>
              <a:picLocks noChangeAspect="1" noChangeArrowheads="1"/>
            </p:cNvPicPr>
            <p:nvPr/>
          </p:nvPicPr>
          <p:blipFill>
            <a:blip r:embed="rId4">
              <a:extLst>
                <a:ext uri="{28A0092B-C50C-407E-A947-70E740481C1C}">
                  <a14:useLocalDpi xmlns:a14="http://schemas.microsoft.com/office/drawing/2010/main" val="0"/>
                </a:ext>
              </a:extLst>
            </a:blip>
            <a:srcRect l="22728"/>
            <a:stretch>
              <a:fillRect/>
            </a:stretch>
          </p:blipFill>
          <p:spPr bwMode="auto">
            <a:xfrm>
              <a:off x="7010400" y="1676400"/>
              <a:ext cx="1066800" cy="1296988"/>
            </a:xfrm>
            <a:prstGeom prst="rect">
              <a:avLst/>
            </a:prstGeom>
            <a:noFill/>
            <a:ln w="1905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pic>
      </p:grpSp>
      <p:sp>
        <p:nvSpPr>
          <p:cNvPr id="20" name="Text Box 4"/>
          <p:cNvSpPr txBox="1">
            <a:spLocks noChangeArrowheads="1"/>
          </p:cNvSpPr>
          <p:nvPr/>
        </p:nvSpPr>
        <p:spPr bwMode="auto">
          <a:xfrm>
            <a:off x="1100137" y="3284984"/>
            <a:ext cx="7096126" cy="1354217"/>
          </a:xfrm>
          <a:prstGeom prst="rect">
            <a:avLst/>
          </a:prstGeom>
          <a:solidFill>
            <a:schemeClr val="accent1">
              <a:lumMod val="60000"/>
              <a:lumOff val="40000"/>
            </a:schemeClr>
          </a:solidFill>
          <a:ln>
            <a:noFill/>
          </a:ln>
          <a:extLst/>
        </p:spPr>
        <p:txBody>
          <a:bodyPr wrap="square">
            <a:spAutoFit/>
          </a:bodyPr>
          <a:lstStyle>
            <a:lvl1pPr marL="342900" indent="-342900"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6213" lvl="1">
              <a:buFont typeface="Wingdings" pitchFamily="2" charset="2"/>
              <a:buChar char="ü"/>
            </a:pPr>
            <a:r>
              <a:rPr lang="es-MX" altLang="es-ES" sz="1600" b="1" dirty="0">
                <a:latin typeface="Arial Narrow" panose="020B0606020202030204" pitchFamily="34" charset="0"/>
              </a:rPr>
              <a:t>Aplicar </a:t>
            </a:r>
            <a:r>
              <a:rPr lang="es-MX" altLang="es-ES" sz="1600" b="1" dirty="0" smtClean="0">
                <a:latin typeface="Arial Narrow" panose="020B0606020202030204" pitchFamily="34" charset="0"/>
              </a:rPr>
              <a:t>precauciones estándar</a:t>
            </a:r>
            <a:endParaRPr lang="es-MX" altLang="es-ES" sz="1600" b="1" dirty="0">
              <a:latin typeface="Arial Narrow" panose="020B0606020202030204" pitchFamily="34" charset="0"/>
            </a:endParaRPr>
          </a:p>
          <a:p>
            <a:pPr marL="176213" lvl="1">
              <a:buFont typeface="Wingdings" pitchFamily="2" charset="2"/>
              <a:buChar char="ü"/>
            </a:pPr>
            <a:r>
              <a:rPr lang="es-MX" altLang="es-ES" sz="1600" b="1" dirty="0">
                <a:latin typeface="Arial Narrow" panose="020B0606020202030204" pitchFamily="34" charset="0"/>
              </a:rPr>
              <a:t>Uso de barbijo quirúrgico para contacto a menos de un metro del paciente</a:t>
            </a:r>
          </a:p>
          <a:p>
            <a:pPr marL="176213" lvl="1">
              <a:buFont typeface="Wingdings" pitchFamily="2" charset="2"/>
              <a:buChar char="ü"/>
            </a:pPr>
            <a:r>
              <a:rPr lang="es-MX" altLang="es-ES" sz="1600" b="1" dirty="0">
                <a:latin typeface="Arial Narrow" panose="020B0606020202030204" pitchFamily="34" charset="0"/>
              </a:rPr>
              <a:t>Habitación individual</a:t>
            </a:r>
          </a:p>
          <a:p>
            <a:pPr marL="176213" lvl="1">
              <a:buFont typeface="Wingdings" pitchFamily="2" charset="2"/>
              <a:buChar char="ü"/>
            </a:pPr>
            <a:r>
              <a:rPr lang="es-MX" altLang="es-ES" sz="1600" b="1" dirty="0">
                <a:latin typeface="Arial Narrow" panose="020B0606020202030204" pitchFamily="34" charset="0"/>
              </a:rPr>
              <a:t>Mantener la puerta cerrada</a:t>
            </a:r>
          </a:p>
          <a:p>
            <a:pPr marL="176213" lvl="1">
              <a:buFont typeface="Wingdings" pitchFamily="2" charset="2"/>
              <a:buChar char="ü"/>
            </a:pPr>
            <a:r>
              <a:rPr lang="es-MX" altLang="es-ES" sz="1600" b="1" dirty="0">
                <a:latin typeface="Arial Narrow" panose="020B0606020202030204" pitchFamily="34" charset="0"/>
              </a:rPr>
              <a:t>Si el paciente debe salir de la habitación, colocarle un barbijo quirúrgico</a:t>
            </a:r>
            <a:endParaRPr lang="es-AR" altLang="es-ES" sz="2000" b="1" dirty="0">
              <a:latin typeface="Arial Narrow" panose="020B0606020202030204" pitchFamily="34" charset="0"/>
            </a:endParaRPr>
          </a:p>
        </p:txBody>
      </p:sp>
      <p:sp>
        <p:nvSpPr>
          <p:cNvPr id="21" name="Text Box 7"/>
          <p:cNvSpPr txBox="1">
            <a:spLocks noChangeArrowheads="1"/>
          </p:cNvSpPr>
          <p:nvPr/>
        </p:nvSpPr>
        <p:spPr bwMode="auto">
          <a:xfrm>
            <a:off x="683567" y="5592142"/>
            <a:ext cx="8003234" cy="73866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s-MX" altLang="es-ES" sz="1400" b="1" i="1" dirty="0" err="1">
                <a:latin typeface="Arial Narrow" panose="020B0606020202030204" pitchFamily="34" charset="0"/>
              </a:rPr>
              <a:t>Haemophilus</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influenzae</a:t>
            </a:r>
            <a:r>
              <a:rPr lang="es-MX" altLang="es-ES" sz="1400" b="1" i="1" dirty="0">
                <a:latin typeface="Arial Narrow" panose="020B0606020202030204" pitchFamily="34" charset="0"/>
              </a:rPr>
              <a:t> </a:t>
            </a:r>
            <a:r>
              <a:rPr lang="es-MX" altLang="es-ES" sz="1400" b="1" dirty="0">
                <a:latin typeface="Arial Narrow" panose="020B0606020202030204" pitchFamily="34" charset="0"/>
              </a:rPr>
              <a:t>tipo b (meningitis</a:t>
            </a:r>
            <a:r>
              <a:rPr lang="es-MX" altLang="es-ES" sz="1400" b="1" dirty="0" smtClean="0">
                <a:latin typeface="Arial Narrow" panose="020B0606020202030204" pitchFamily="34" charset="0"/>
              </a:rPr>
              <a:t>, </a:t>
            </a:r>
            <a:r>
              <a:rPr lang="es-MX" altLang="es-ES" sz="1400" b="1" dirty="0" err="1" smtClean="0">
                <a:latin typeface="Arial Narrow" panose="020B0606020202030204" pitchFamily="34" charset="0"/>
              </a:rPr>
              <a:t>epiglotitis</a:t>
            </a:r>
            <a:r>
              <a:rPr lang="es-MX" altLang="es-ES" sz="1400" b="1" dirty="0" smtClean="0">
                <a:latin typeface="Arial Narrow" panose="020B0606020202030204" pitchFamily="34" charset="0"/>
              </a:rPr>
              <a:t>), </a:t>
            </a:r>
            <a:r>
              <a:rPr lang="es-MX" altLang="es-ES" sz="1400" b="1" i="1" dirty="0" err="1">
                <a:latin typeface="Arial Narrow" panose="020B0606020202030204" pitchFamily="34" charset="0"/>
              </a:rPr>
              <a:t>Neisseria</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meningitidis</a:t>
            </a:r>
            <a:r>
              <a:rPr lang="es-MX" altLang="es-ES" sz="1400" b="1" i="1" dirty="0">
                <a:latin typeface="Arial Narrow" panose="020B0606020202030204" pitchFamily="34" charset="0"/>
              </a:rPr>
              <a:t> </a:t>
            </a:r>
            <a:r>
              <a:rPr lang="es-MX" altLang="es-ES" sz="1400" b="1" dirty="0">
                <a:latin typeface="Arial Narrow" panose="020B0606020202030204" pitchFamily="34" charset="0"/>
              </a:rPr>
              <a:t>(</a:t>
            </a:r>
            <a:r>
              <a:rPr lang="es-MX" altLang="es-ES" sz="1400" b="1" dirty="0" smtClean="0">
                <a:latin typeface="Arial Narrow" panose="020B0606020202030204" pitchFamily="34" charset="0"/>
              </a:rPr>
              <a:t>meningitis), </a:t>
            </a:r>
            <a:r>
              <a:rPr lang="es-MX" altLang="es-ES" sz="1400" b="1" dirty="0">
                <a:latin typeface="Arial Narrow" panose="020B0606020202030204" pitchFamily="34" charset="0"/>
              </a:rPr>
              <a:t>enfermedad invasiva por </a:t>
            </a:r>
            <a:r>
              <a:rPr lang="es-MX" altLang="es-ES" sz="1400" b="1" i="1" dirty="0" err="1">
                <a:latin typeface="Arial Narrow" panose="020B0606020202030204" pitchFamily="34" charset="0"/>
              </a:rPr>
              <a:t>Streptococcus</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pneumoniae</a:t>
            </a:r>
            <a:r>
              <a:rPr lang="es-MX" altLang="es-ES" sz="1400" b="1" i="1" dirty="0">
                <a:latin typeface="Arial Narrow" panose="020B0606020202030204" pitchFamily="34" charset="0"/>
              </a:rPr>
              <a:t> </a:t>
            </a:r>
            <a:r>
              <a:rPr lang="es-MX" altLang="es-ES" sz="1400" b="1" dirty="0" err="1">
                <a:latin typeface="Arial Narrow" panose="020B0606020202030204" pitchFamily="34" charset="0"/>
              </a:rPr>
              <a:t>multirresistente</a:t>
            </a:r>
            <a:r>
              <a:rPr lang="es-MX" altLang="es-ES" sz="1400" b="1" dirty="0">
                <a:latin typeface="Arial Narrow" panose="020B0606020202030204" pitchFamily="34" charset="0"/>
              </a:rPr>
              <a:t> </a:t>
            </a:r>
            <a:r>
              <a:rPr lang="es-MX" altLang="es-ES" sz="1400" b="1" dirty="0" smtClean="0">
                <a:latin typeface="Arial Narrow" panose="020B0606020202030204" pitchFamily="34" charset="0"/>
              </a:rPr>
              <a:t>( meningitis), </a:t>
            </a:r>
            <a:r>
              <a:rPr lang="es-MX" altLang="es-ES" sz="1400" b="1" dirty="0">
                <a:latin typeface="Arial Narrow" panose="020B0606020202030204" pitchFamily="34" charset="0"/>
              </a:rPr>
              <a:t>Rubeola, Difteria (</a:t>
            </a:r>
            <a:r>
              <a:rPr lang="es-MX" altLang="es-ES" sz="1400" b="1" dirty="0" err="1">
                <a:latin typeface="Arial Narrow" panose="020B0606020202030204" pitchFamily="34" charset="0"/>
              </a:rPr>
              <a:t>faringea</a:t>
            </a:r>
            <a:r>
              <a:rPr lang="es-MX" altLang="es-ES" sz="1400" b="1" dirty="0">
                <a:latin typeface="Arial Narrow" panose="020B0606020202030204" pitchFamily="34" charset="0"/>
              </a:rPr>
              <a:t>),  </a:t>
            </a:r>
            <a:r>
              <a:rPr lang="es-MX" altLang="es-ES" sz="1400" b="1" dirty="0" smtClean="0">
                <a:latin typeface="Arial Narrow" panose="020B0606020202030204" pitchFamily="34" charset="0"/>
              </a:rPr>
              <a:t>Parotiditis, </a:t>
            </a:r>
            <a:r>
              <a:rPr lang="es-MX" altLang="es-ES" sz="1400" b="1" dirty="0">
                <a:latin typeface="Arial Narrow" panose="020B0606020202030204" pitchFamily="34" charset="0"/>
              </a:rPr>
              <a:t>neumonía por </a:t>
            </a:r>
            <a:r>
              <a:rPr lang="es-MX" altLang="es-ES" sz="1400" b="1" i="1" dirty="0" err="1">
                <a:latin typeface="Arial Narrow" panose="020B0606020202030204" pitchFamily="34" charset="0"/>
              </a:rPr>
              <a:t>Mycoplasma</a:t>
            </a:r>
            <a:r>
              <a:rPr lang="es-MX" altLang="es-ES" sz="1400" b="1" i="1" dirty="0">
                <a:latin typeface="Arial Narrow" panose="020B0606020202030204" pitchFamily="34" charset="0"/>
              </a:rPr>
              <a:t>, </a:t>
            </a:r>
            <a:r>
              <a:rPr lang="es-MX" altLang="es-ES" sz="1400" b="1" i="1" dirty="0" err="1">
                <a:latin typeface="Arial Narrow" panose="020B0606020202030204" pitchFamily="34" charset="0"/>
              </a:rPr>
              <a:t>Pertusis</a:t>
            </a:r>
            <a:r>
              <a:rPr lang="es-MX" altLang="es-ES" sz="1400" b="1" dirty="0">
                <a:latin typeface="Arial Narrow" panose="020B0606020202030204" pitchFamily="34" charset="0"/>
              </a:rPr>
              <a:t>, faringitis por Estreptococo grupo A en niños, Adenovirus, Influenza, Parvovirus </a:t>
            </a:r>
            <a:r>
              <a:rPr lang="es-MX" altLang="es-ES" sz="1400" b="1" dirty="0" smtClean="0">
                <a:latin typeface="Arial Narrow" panose="020B0606020202030204" pitchFamily="34" charset="0"/>
              </a:rPr>
              <a:t> B19.</a:t>
            </a:r>
            <a:endParaRPr lang="es-AR" altLang="es-ES" sz="1400" b="1" dirty="0">
              <a:latin typeface="Arial Narrow" panose="020B0606020202030204" pitchFamily="34" charset="0"/>
            </a:endParaRPr>
          </a:p>
        </p:txBody>
      </p:sp>
      <p:sp>
        <p:nvSpPr>
          <p:cNvPr id="12"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3" name="Text Box 5"/>
          <p:cNvSpPr txBox="1">
            <a:spLocks noChangeArrowheads="1"/>
          </p:cNvSpPr>
          <p:nvPr/>
        </p:nvSpPr>
        <p:spPr bwMode="auto">
          <a:xfrm>
            <a:off x="1331640" y="1265691"/>
            <a:ext cx="6480720" cy="461665"/>
          </a:xfrm>
          <a:prstGeom prst="rect">
            <a:avLst/>
          </a:prstGeom>
          <a:solidFill>
            <a:schemeClr val="accent5">
              <a:lumMod val="75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400" b="1" dirty="0">
                <a:solidFill>
                  <a:schemeClr val="bg1"/>
                </a:solidFill>
                <a:effectLst>
                  <a:outerShdw blurRad="38100" dist="38100" dir="2700000" algn="tl">
                    <a:srgbClr val="000000">
                      <a:alpha val="43137"/>
                    </a:srgbClr>
                  </a:outerShdw>
                </a:effectLst>
                <a:latin typeface="Arial Narrow" panose="020B0606020202030204" pitchFamily="34" charset="0"/>
              </a:rPr>
              <a:t>de </a:t>
            </a: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gotas: ¿que hago?</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23" name="Text Box 5"/>
          <p:cNvSpPr txBox="1">
            <a:spLocks noChangeArrowheads="1"/>
          </p:cNvSpPr>
          <p:nvPr/>
        </p:nvSpPr>
        <p:spPr bwMode="auto">
          <a:xfrm>
            <a:off x="1484040" y="4911551"/>
            <a:ext cx="6480720" cy="461665"/>
          </a:xfrm>
          <a:prstGeom prst="rect">
            <a:avLst/>
          </a:prstGeom>
          <a:solidFill>
            <a:schemeClr val="accent5">
              <a:lumMod val="75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buClr>
                <a:srgbClr val="FFFF00"/>
              </a:buClr>
              <a:buSzPct val="80000"/>
            </a:pP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 Precauciones </a:t>
            </a:r>
            <a:r>
              <a:rPr lang="es-ES_tradnl" altLang="es-ES" sz="2400" b="1" dirty="0">
                <a:solidFill>
                  <a:schemeClr val="bg1"/>
                </a:solidFill>
                <a:effectLst>
                  <a:outerShdw blurRad="38100" dist="38100" dir="2700000" algn="tl">
                    <a:srgbClr val="000000">
                      <a:alpha val="43137"/>
                    </a:srgbClr>
                  </a:outerShdw>
                </a:effectLst>
                <a:latin typeface="Arial Narrow" panose="020B0606020202030204" pitchFamily="34" charset="0"/>
              </a:rPr>
              <a:t>de </a:t>
            </a:r>
            <a:r>
              <a:rPr lang="es-ES_tradnl" altLang="es-ES" sz="2400" b="1" dirty="0" smtClean="0">
                <a:solidFill>
                  <a:schemeClr val="bg1"/>
                </a:solidFill>
                <a:effectLst>
                  <a:outerShdw blurRad="38100" dist="38100" dir="2700000" algn="tl">
                    <a:srgbClr val="000000">
                      <a:alpha val="43137"/>
                    </a:srgbClr>
                  </a:outerShdw>
                </a:effectLst>
                <a:latin typeface="Arial Narrow" panose="020B0606020202030204" pitchFamily="34" charset="0"/>
              </a:rPr>
              <a:t>gotas: ¿a que pacientes?</a:t>
            </a:r>
            <a:endParaRPr kumimoji="1" lang="es-ES" altLang="es-E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390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1A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0410" y="2254716"/>
            <a:ext cx="116205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1B_col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4892" y="2193786"/>
            <a:ext cx="1193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descr="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377719"/>
            <a:ext cx="11303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3511" y="4442506"/>
            <a:ext cx="1111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30" name="Text Box 6"/>
          <p:cNvSpPr txBox="1">
            <a:spLocks noChangeArrowheads="1"/>
          </p:cNvSpPr>
          <p:nvPr/>
        </p:nvSpPr>
        <p:spPr bwMode="auto">
          <a:xfrm>
            <a:off x="663756" y="1326718"/>
            <a:ext cx="7953201" cy="461665"/>
          </a:xfrm>
          <a:prstGeom prst="rect">
            <a:avLst/>
          </a:prstGeom>
          <a:solidFill>
            <a:schemeClr val="accent1">
              <a:lumMod val="40000"/>
              <a:lumOff val="60000"/>
            </a:schemeClr>
          </a:solidFill>
          <a:ln w="9525">
            <a:noFill/>
            <a:miter lim="800000"/>
            <a:headEnd/>
            <a:tailEnd/>
          </a:ln>
          <a:effectLst/>
        </p:spPr>
        <p:txBody>
          <a:bodyPr wrap="square">
            <a:spAutoFit/>
          </a:bodyPr>
          <a:lstStyle/>
          <a:p>
            <a:pPr algn="ctr">
              <a:spcBef>
                <a:spcPct val="50000"/>
              </a:spcBef>
              <a:defRPr/>
            </a:pPr>
            <a:r>
              <a:rPr lang="es-ES_tradnl" sz="2400" b="1" dirty="0" smtClean="0">
                <a:latin typeface="Arial Narrow" panose="020B0606020202030204" pitchFamily="34" charset="0"/>
              </a:rPr>
              <a:t>Secuencia colocación del equipo de protección personal </a:t>
            </a:r>
            <a:endParaRPr lang="es-ES_tradnl" sz="2800" b="1" dirty="0">
              <a:latin typeface="Arial Narrow" panose="020B0606020202030204" pitchFamily="34" charset="0"/>
            </a:endParaRPr>
          </a:p>
        </p:txBody>
      </p:sp>
      <p:sp>
        <p:nvSpPr>
          <p:cNvPr id="32775" name="Text Box 7"/>
          <p:cNvSpPr txBox="1">
            <a:spLocks noChangeArrowheads="1"/>
          </p:cNvSpPr>
          <p:nvPr/>
        </p:nvSpPr>
        <p:spPr bwMode="auto">
          <a:xfrm>
            <a:off x="715953" y="6288630"/>
            <a:ext cx="7901004" cy="369332"/>
          </a:xfrm>
          <a:prstGeom prst="rect">
            <a:avLst/>
          </a:prstGeom>
          <a:solidFill>
            <a:srgbClr val="FFFF99"/>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ES_tradnl" altLang="es-ES" b="1" dirty="0">
                <a:latin typeface="Arial Narrow" panose="020B0606020202030204" pitchFamily="34" charset="0"/>
              </a:rPr>
              <a:t>El tipo de EPP a usar depende del nivel de protección que sea necesario.</a:t>
            </a:r>
          </a:p>
        </p:txBody>
      </p:sp>
      <p:sp>
        <p:nvSpPr>
          <p:cNvPr id="32776" name="Text Box 8"/>
          <p:cNvSpPr txBox="1">
            <a:spLocks noChangeArrowheads="1"/>
          </p:cNvSpPr>
          <p:nvPr/>
        </p:nvSpPr>
        <p:spPr bwMode="auto">
          <a:xfrm>
            <a:off x="1215503" y="2132856"/>
            <a:ext cx="4267200" cy="1569660"/>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600" b="1" dirty="0">
                <a:solidFill>
                  <a:schemeClr val="bg1"/>
                </a:solidFill>
                <a:latin typeface="Arial Narrow" panose="020B0606020202030204" pitchFamily="34" charset="0"/>
              </a:rPr>
              <a:t>1. Camisolín</a:t>
            </a:r>
          </a:p>
          <a:p>
            <a:pPr eaLnBrk="1" hangingPunct="1">
              <a:spcBef>
                <a:spcPct val="50000"/>
              </a:spcBef>
              <a:buFontTx/>
              <a:buChar char="•"/>
            </a:pPr>
            <a:r>
              <a:rPr lang="es-ES_tradnl" altLang="es-ES" sz="1600" dirty="0">
                <a:solidFill>
                  <a:schemeClr val="bg1"/>
                </a:solidFill>
                <a:latin typeface="Arial Narrow" panose="020B0606020202030204" pitchFamily="34" charset="0"/>
              </a:rPr>
              <a:t>Cubrir el torso desde el cuello hasta las rodillas, los brazos hasta las muñecas y doblarlo alrededor de la espalda.</a:t>
            </a:r>
          </a:p>
          <a:p>
            <a:pPr eaLnBrk="1" hangingPunct="1">
              <a:spcBef>
                <a:spcPct val="50000"/>
              </a:spcBef>
              <a:buFontTx/>
              <a:buChar char="•"/>
            </a:pPr>
            <a:r>
              <a:rPr lang="es-ES_tradnl" altLang="es-ES" sz="1600" dirty="0">
                <a:solidFill>
                  <a:schemeClr val="bg1"/>
                </a:solidFill>
                <a:latin typeface="Arial Narrow" panose="020B0606020202030204" pitchFamily="34" charset="0"/>
              </a:rPr>
              <a:t>Atarlo por atrás a la altura del cuello y la cintura.</a:t>
            </a:r>
          </a:p>
        </p:txBody>
      </p:sp>
      <p:sp>
        <p:nvSpPr>
          <p:cNvPr id="32777" name="Text Box 9"/>
          <p:cNvSpPr txBox="1">
            <a:spLocks noChangeArrowheads="1"/>
          </p:cNvSpPr>
          <p:nvPr/>
        </p:nvSpPr>
        <p:spPr bwMode="auto">
          <a:xfrm>
            <a:off x="1234576" y="3994368"/>
            <a:ext cx="4267200" cy="2062103"/>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600" b="1" dirty="0">
                <a:solidFill>
                  <a:schemeClr val="bg1"/>
                </a:solidFill>
                <a:latin typeface="Arial Narrow" panose="020B0606020202030204" pitchFamily="34" charset="0"/>
              </a:rPr>
              <a:t>2. Barbijo</a:t>
            </a:r>
          </a:p>
          <a:p>
            <a:pPr eaLnBrk="1" hangingPunct="1">
              <a:spcBef>
                <a:spcPct val="50000"/>
              </a:spcBef>
              <a:buFontTx/>
              <a:buChar char="•"/>
            </a:pPr>
            <a:r>
              <a:rPr lang="es-ES_tradnl" altLang="es-ES" sz="1600" dirty="0">
                <a:solidFill>
                  <a:schemeClr val="bg1"/>
                </a:solidFill>
                <a:latin typeface="Arial Narrow" panose="020B0606020202030204" pitchFamily="34" charset="0"/>
              </a:rPr>
              <a:t>Colocar las tiras o banda elástica en la mitad de la cabeza y en el cuello.</a:t>
            </a:r>
          </a:p>
          <a:p>
            <a:pPr eaLnBrk="1" hangingPunct="1">
              <a:spcBef>
                <a:spcPct val="50000"/>
              </a:spcBef>
              <a:buFontTx/>
              <a:buChar char="•"/>
            </a:pPr>
            <a:r>
              <a:rPr lang="es-ES_tradnl" altLang="es-ES" sz="1600" dirty="0">
                <a:solidFill>
                  <a:schemeClr val="bg1"/>
                </a:solidFill>
                <a:latin typeface="Arial Narrow" panose="020B0606020202030204" pitchFamily="34" charset="0"/>
              </a:rPr>
              <a:t>Ajustar la banda flexible sobre la nariz</a:t>
            </a:r>
          </a:p>
          <a:p>
            <a:pPr eaLnBrk="1" hangingPunct="1">
              <a:spcBef>
                <a:spcPct val="50000"/>
              </a:spcBef>
              <a:buFontTx/>
              <a:buChar char="•"/>
            </a:pPr>
            <a:r>
              <a:rPr lang="es-ES_tradnl" altLang="es-ES" sz="1600" dirty="0">
                <a:solidFill>
                  <a:schemeClr val="bg1"/>
                </a:solidFill>
                <a:latin typeface="Arial Narrow" panose="020B0606020202030204" pitchFamily="34" charset="0"/>
              </a:rPr>
              <a:t>Acomodarlo en la cara y por debajo del mentón</a:t>
            </a:r>
          </a:p>
          <a:p>
            <a:pPr eaLnBrk="1" hangingPunct="1">
              <a:spcBef>
                <a:spcPct val="50000"/>
              </a:spcBef>
              <a:buFontTx/>
              <a:buChar char="•"/>
            </a:pPr>
            <a:r>
              <a:rPr lang="es-ES_tradnl" altLang="es-ES" sz="1600" dirty="0">
                <a:solidFill>
                  <a:schemeClr val="bg1"/>
                </a:solidFill>
                <a:latin typeface="Arial Narrow" panose="020B0606020202030204" pitchFamily="34" charset="0"/>
              </a:rPr>
              <a:t>Verificar el ajuste al rostro.</a:t>
            </a:r>
          </a:p>
        </p:txBody>
      </p:sp>
      <p:sp>
        <p:nvSpPr>
          <p:cNvPr id="12"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334844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7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5" grpId="0" animBg="1"/>
      <p:bldP spid="32776" grpId="0" animBg="1"/>
      <p:bldP spid="3277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3A_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632" y="2280898"/>
            <a:ext cx="9001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3" descr="4B_up arr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352" y="2204864"/>
            <a:ext cx="960438"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5A_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02032" y="4307468"/>
            <a:ext cx="1211263"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 Box 7"/>
          <p:cNvSpPr txBox="1">
            <a:spLocks noChangeArrowheads="1"/>
          </p:cNvSpPr>
          <p:nvPr/>
        </p:nvSpPr>
        <p:spPr bwMode="auto">
          <a:xfrm>
            <a:off x="1115133" y="2267745"/>
            <a:ext cx="4801479" cy="703262"/>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600" b="1" dirty="0">
                <a:solidFill>
                  <a:schemeClr val="bg1"/>
                </a:solidFill>
                <a:latin typeface="Arial Narrow" panose="020B0606020202030204" pitchFamily="34" charset="0"/>
              </a:rPr>
              <a:t>3. Protección ocular</a:t>
            </a:r>
          </a:p>
          <a:p>
            <a:pPr eaLnBrk="1" hangingPunct="1">
              <a:spcBef>
                <a:spcPct val="50000"/>
              </a:spcBef>
              <a:buFontTx/>
              <a:buChar char="•"/>
            </a:pPr>
            <a:r>
              <a:rPr lang="es-ES_tradnl" altLang="es-ES" sz="1600" dirty="0">
                <a:solidFill>
                  <a:schemeClr val="bg1"/>
                </a:solidFill>
                <a:latin typeface="Arial Narrow" panose="020B0606020202030204" pitchFamily="34" charset="0"/>
              </a:rPr>
              <a:t>Colocarla sobre la cara y ajustar.</a:t>
            </a:r>
          </a:p>
        </p:txBody>
      </p:sp>
      <p:sp>
        <p:nvSpPr>
          <p:cNvPr id="33800" name="Text Box 8"/>
          <p:cNvSpPr txBox="1">
            <a:spLocks noChangeArrowheads="1"/>
          </p:cNvSpPr>
          <p:nvPr/>
        </p:nvSpPr>
        <p:spPr bwMode="auto">
          <a:xfrm>
            <a:off x="1116012" y="3356992"/>
            <a:ext cx="4801480" cy="707886"/>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600" b="1" dirty="0">
                <a:solidFill>
                  <a:schemeClr val="bg1"/>
                </a:solidFill>
                <a:latin typeface="Arial Narrow" panose="020B0606020202030204" pitchFamily="34" charset="0"/>
              </a:rPr>
              <a:t>4. Guantes</a:t>
            </a:r>
          </a:p>
          <a:p>
            <a:pPr eaLnBrk="1" hangingPunct="1">
              <a:spcBef>
                <a:spcPct val="50000"/>
              </a:spcBef>
              <a:buFontTx/>
              <a:buChar char="•"/>
            </a:pPr>
            <a:r>
              <a:rPr lang="es-ES_tradnl" altLang="es-ES" sz="1600" dirty="0">
                <a:solidFill>
                  <a:schemeClr val="bg1"/>
                </a:solidFill>
                <a:latin typeface="Arial Narrow" panose="020B0606020202030204" pitchFamily="34" charset="0"/>
              </a:rPr>
              <a:t>Extenderlos para que cubran el puño del camisolín</a:t>
            </a:r>
          </a:p>
        </p:txBody>
      </p:sp>
      <p:sp>
        <p:nvSpPr>
          <p:cNvPr id="33801" name="Text Box 9"/>
          <p:cNvSpPr txBox="1">
            <a:spLocks noChangeArrowheads="1"/>
          </p:cNvSpPr>
          <p:nvPr/>
        </p:nvSpPr>
        <p:spPr bwMode="auto">
          <a:xfrm>
            <a:off x="1116012" y="4307468"/>
            <a:ext cx="4800600" cy="1681163"/>
          </a:xfrm>
          <a:prstGeom prst="rect">
            <a:avLst/>
          </a:prstGeom>
          <a:solidFill>
            <a:schemeClr val="accent6">
              <a:lumMod val="20000"/>
              <a:lumOff val="80000"/>
            </a:schemeClr>
          </a:solid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FontTx/>
              <a:buChar char="•"/>
            </a:pPr>
            <a:r>
              <a:rPr lang="es-ES_tradnl" altLang="es-ES" sz="1600" b="1" dirty="0">
                <a:latin typeface="Arial Narrow" panose="020B0606020202030204" pitchFamily="34" charset="0"/>
              </a:rPr>
              <a:t>Mantenga las manos alejadas del rostro</a:t>
            </a:r>
          </a:p>
          <a:p>
            <a:pPr eaLnBrk="1" hangingPunct="1">
              <a:spcBef>
                <a:spcPct val="50000"/>
              </a:spcBef>
              <a:buFontTx/>
              <a:buChar char="•"/>
            </a:pPr>
            <a:r>
              <a:rPr lang="es-ES_tradnl" altLang="es-ES" sz="1600" b="1" dirty="0">
                <a:latin typeface="Arial Narrow" panose="020B0606020202030204" pitchFamily="34" charset="0"/>
              </a:rPr>
              <a:t>Limite el contacto con superficies</a:t>
            </a:r>
          </a:p>
          <a:p>
            <a:pPr eaLnBrk="1" hangingPunct="1">
              <a:spcBef>
                <a:spcPct val="50000"/>
              </a:spcBef>
              <a:buFontTx/>
              <a:buChar char="•"/>
            </a:pPr>
            <a:r>
              <a:rPr lang="es-ES_tradnl" altLang="es-ES" sz="1600" b="1" dirty="0">
                <a:latin typeface="Arial Narrow" panose="020B0606020202030204" pitchFamily="34" charset="0"/>
              </a:rPr>
              <a:t>Cambiar los guantes si se rompen o se encuentran groseramente contaminados</a:t>
            </a:r>
          </a:p>
          <a:p>
            <a:pPr eaLnBrk="1" hangingPunct="1">
              <a:spcBef>
                <a:spcPct val="50000"/>
              </a:spcBef>
              <a:buFontTx/>
              <a:buChar char="•"/>
            </a:pPr>
            <a:r>
              <a:rPr lang="es-ES_tradnl" altLang="es-ES" sz="1600" b="1" dirty="0">
                <a:latin typeface="Arial Narrow" panose="020B0606020202030204" pitchFamily="34" charset="0"/>
              </a:rPr>
              <a:t>No olvide lavarse las manos</a:t>
            </a:r>
          </a:p>
        </p:txBody>
      </p:sp>
      <p:sp>
        <p:nvSpPr>
          <p:cNvPr id="12"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3" name="Text Box 6"/>
          <p:cNvSpPr txBox="1">
            <a:spLocks noChangeArrowheads="1"/>
          </p:cNvSpPr>
          <p:nvPr/>
        </p:nvSpPr>
        <p:spPr bwMode="auto">
          <a:xfrm>
            <a:off x="663756" y="1326718"/>
            <a:ext cx="7953201" cy="461665"/>
          </a:xfrm>
          <a:prstGeom prst="rect">
            <a:avLst/>
          </a:prstGeom>
          <a:solidFill>
            <a:schemeClr val="accent1">
              <a:lumMod val="40000"/>
              <a:lumOff val="60000"/>
            </a:schemeClr>
          </a:solidFill>
          <a:ln w="9525">
            <a:noFill/>
            <a:miter lim="800000"/>
            <a:headEnd/>
            <a:tailEnd/>
          </a:ln>
          <a:effectLst/>
        </p:spPr>
        <p:txBody>
          <a:bodyPr wrap="square">
            <a:spAutoFit/>
          </a:bodyPr>
          <a:lstStyle/>
          <a:p>
            <a:pPr algn="ctr">
              <a:spcBef>
                <a:spcPct val="50000"/>
              </a:spcBef>
              <a:defRPr/>
            </a:pPr>
            <a:r>
              <a:rPr lang="es-ES_tradnl" sz="2400" b="1" dirty="0" smtClean="0">
                <a:latin typeface="Arial Narrow" panose="020B0606020202030204" pitchFamily="34" charset="0"/>
              </a:rPr>
              <a:t>Secuencia colocación del equipo de protección personal </a:t>
            </a:r>
            <a:endParaRPr lang="es-ES_tradnl" sz="2800" b="1" dirty="0">
              <a:latin typeface="Arial Narrow" panose="020B0606020202030204" pitchFamily="34" charset="0"/>
            </a:endParaRPr>
          </a:p>
        </p:txBody>
      </p:sp>
      <p:sp>
        <p:nvSpPr>
          <p:cNvPr id="14" name="Text Box 7"/>
          <p:cNvSpPr txBox="1">
            <a:spLocks noChangeArrowheads="1"/>
          </p:cNvSpPr>
          <p:nvPr/>
        </p:nvSpPr>
        <p:spPr bwMode="auto">
          <a:xfrm>
            <a:off x="715953" y="6288630"/>
            <a:ext cx="7901004" cy="369332"/>
          </a:xfrm>
          <a:prstGeom prst="rect">
            <a:avLst/>
          </a:prstGeom>
          <a:solidFill>
            <a:srgbClr val="FFFF99"/>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ES_tradnl" altLang="es-ES" b="1" dirty="0">
                <a:latin typeface="Arial Narrow" panose="020B0606020202030204" pitchFamily="34" charset="0"/>
              </a:rPr>
              <a:t>El tipo de EPP a usar depende del nivel de protección que sea necesario.</a:t>
            </a:r>
          </a:p>
        </p:txBody>
      </p:sp>
      <p:pic>
        <p:nvPicPr>
          <p:cNvPr id="15" name="Picture 3" descr="6C_col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8632" y="4246647"/>
            <a:ext cx="1091680" cy="117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32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8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80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animBg="1"/>
      <p:bldP spid="33800" grpId="0" animBg="1"/>
      <p:bldP spid="33801"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6B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8542" y="2234580"/>
            <a:ext cx="10445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3" descr="6C_col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650" y="2348880"/>
            <a:ext cx="12017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7A_col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7306" y="4542060"/>
            <a:ext cx="1081088"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7B_col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9313" y="4676998"/>
            <a:ext cx="13716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6A_colo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41950" y="2348880"/>
            <a:ext cx="10017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Text Box 8"/>
          <p:cNvSpPr txBox="1">
            <a:spLocks noChangeArrowheads="1"/>
          </p:cNvSpPr>
          <p:nvPr/>
        </p:nvSpPr>
        <p:spPr bwMode="auto">
          <a:xfrm>
            <a:off x="829817" y="6021288"/>
            <a:ext cx="7741096" cy="584775"/>
          </a:xfrm>
          <a:prstGeom prst="rect">
            <a:avLst/>
          </a:prstGeom>
          <a:solidFill>
            <a:schemeClr val="accent6">
              <a:lumMod val="40000"/>
              <a:lumOff val="60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ES_tradnl" altLang="es-ES" sz="1600" b="1" dirty="0">
                <a:latin typeface="Arial Narrow" panose="020B0606020202030204" pitchFamily="34" charset="0"/>
              </a:rPr>
              <a:t>Retirar todo el EPP antes de salir de la habitación, a excepción del Barbijo N 95 que se debe quitar luego de salir de la habitación y cerrar la puerta</a:t>
            </a:r>
          </a:p>
        </p:txBody>
      </p:sp>
      <p:sp>
        <p:nvSpPr>
          <p:cNvPr id="34825" name="Text Box 9"/>
          <p:cNvSpPr txBox="1">
            <a:spLocks noChangeArrowheads="1"/>
          </p:cNvSpPr>
          <p:nvPr/>
        </p:nvSpPr>
        <p:spPr bwMode="auto">
          <a:xfrm>
            <a:off x="806378" y="1960150"/>
            <a:ext cx="4389884" cy="2332946"/>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400" b="1" dirty="0">
                <a:solidFill>
                  <a:schemeClr val="bg1"/>
                </a:solidFill>
                <a:latin typeface="Arial Narrow" panose="020B0606020202030204" pitchFamily="34" charset="0"/>
              </a:rPr>
              <a:t>1. Guantes</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El exterior se encuentra contaminado</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Tomar la parte exterior del guante con la mano opuesta y </a:t>
            </a:r>
            <a:r>
              <a:rPr lang="es-ES_tradnl" altLang="es-ES" sz="1400" dirty="0" smtClean="0">
                <a:solidFill>
                  <a:schemeClr val="bg1"/>
                </a:solidFill>
                <a:latin typeface="Arial Narrow" panose="020B0606020202030204" pitchFamily="34" charset="0"/>
              </a:rPr>
              <a:t>quítelo</a:t>
            </a:r>
            <a:endParaRPr lang="es-ES_tradnl" altLang="es-ES" sz="1400" dirty="0">
              <a:solidFill>
                <a:schemeClr val="bg1"/>
              </a:solidFill>
              <a:latin typeface="Arial Narrow" panose="020B0606020202030204" pitchFamily="34" charset="0"/>
            </a:endParaRP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Sostener el guante que se quitó con la mano enguantada</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Deslizar los dedos de la mano sin guante por debajo del otro guante que no se ha quitado aun, a la altura de la muñeca</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Quitarlo de manera que quede cubriendo el otro guante</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Desecharlos</a:t>
            </a:r>
          </a:p>
        </p:txBody>
      </p:sp>
      <p:sp>
        <p:nvSpPr>
          <p:cNvPr id="34826" name="Text Box 10"/>
          <p:cNvSpPr txBox="1">
            <a:spLocks noChangeArrowheads="1"/>
          </p:cNvSpPr>
          <p:nvPr/>
        </p:nvSpPr>
        <p:spPr bwMode="auto">
          <a:xfrm>
            <a:off x="829816" y="4455815"/>
            <a:ext cx="4389884" cy="1320361"/>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000" b="1" dirty="0">
                <a:solidFill>
                  <a:schemeClr val="bg1"/>
                </a:solidFill>
                <a:latin typeface="Arial Narrow" panose="020B0606020202030204" pitchFamily="34" charset="0"/>
              </a:rPr>
              <a:t>2. </a:t>
            </a:r>
            <a:r>
              <a:rPr lang="es-ES_tradnl" altLang="es-ES" sz="1400" b="1" dirty="0">
                <a:solidFill>
                  <a:schemeClr val="bg1"/>
                </a:solidFill>
                <a:latin typeface="Arial Narrow" panose="020B0606020202030204" pitchFamily="34" charset="0"/>
              </a:rPr>
              <a:t>Protección ocular</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El exterior se encuentra contaminado</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Tomarlas de los laterales que apoyan sobre las orejas</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Colocarlas en el recipiente o sector de reprocesamiento. Si son descartables, descartar</a:t>
            </a:r>
          </a:p>
        </p:txBody>
      </p:sp>
      <p:sp>
        <p:nvSpPr>
          <p:cNvPr id="13"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4" name="Text Box 6"/>
          <p:cNvSpPr txBox="1">
            <a:spLocks noChangeArrowheads="1"/>
          </p:cNvSpPr>
          <p:nvPr/>
        </p:nvSpPr>
        <p:spPr bwMode="auto">
          <a:xfrm>
            <a:off x="663756" y="1326718"/>
            <a:ext cx="7953201" cy="461665"/>
          </a:xfrm>
          <a:prstGeom prst="rect">
            <a:avLst/>
          </a:prstGeom>
          <a:solidFill>
            <a:schemeClr val="accent1">
              <a:lumMod val="40000"/>
              <a:lumOff val="60000"/>
            </a:schemeClr>
          </a:solidFill>
          <a:ln w="9525">
            <a:noFill/>
            <a:miter lim="800000"/>
            <a:headEnd/>
            <a:tailEnd/>
          </a:ln>
          <a:effectLst/>
        </p:spPr>
        <p:txBody>
          <a:bodyPr wrap="square">
            <a:spAutoFit/>
          </a:bodyPr>
          <a:lstStyle/>
          <a:p>
            <a:pPr algn="ctr">
              <a:spcBef>
                <a:spcPct val="50000"/>
              </a:spcBef>
              <a:defRPr/>
            </a:pPr>
            <a:r>
              <a:rPr lang="es-ES_tradnl" sz="2400" b="1" dirty="0" smtClean="0">
                <a:latin typeface="Arial Narrow" panose="020B0606020202030204" pitchFamily="34" charset="0"/>
              </a:rPr>
              <a:t>Secuencia para quitarse el equipo de protección personal </a:t>
            </a:r>
            <a:endParaRPr lang="es-ES_tradnl" sz="2800" b="1" dirty="0">
              <a:latin typeface="Arial Narrow" panose="020B0606020202030204" pitchFamily="34" charset="0"/>
            </a:endParaRPr>
          </a:p>
        </p:txBody>
      </p:sp>
    </p:spTree>
    <p:extLst>
      <p:ext uri="{BB962C8B-B14F-4D97-AF65-F5344CB8AC3E}">
        <p14:creationId xmlns:p14="http://schemas.microsoft.com/office/powerpoint/2010/main" val="2520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8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8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8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8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8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8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4" grpId="0" animBg="1"/>
      <p:bldP spid="34825" grpId="0" animBg="1"/>
      <p:bldP spid="3482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5604332" y="2402664"/>
            <a:ext cx="1828800" cy="1476375"/>
            <a:chOff x="601" y="1084"/>
            <a:chExt cx="1577" cy="1554"/>
          </a:xfrm>
        </p:grpSpPr>
        <p:pic>
          <p:nvPicPr>
            <p:cNvPr id="35852" name="Picture 3" descr="8A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 y="1084"/>
              <a:ext cx="880"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3" name="Picture 4" descr="8B_col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5" y="1084"/>
              <a:ext cx="643"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843" name="Picture 5" descr="8C_col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2420127"/>
            <a:ext cx="1001712"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6" descr="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1364" y="4410239"/>
            <a:ext cx="1219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32278" y="4476064"/>
            <a:ext cx="1160463"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83125" y="4428438"/>
            <a:ext cx="1219200"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Text Box 11"/>
          <p:cNvSpPr txBox="1">
            <a:spLocks noChangeArrowheads="1"/>
          </p:cNvSpPr>
          <p:nvPr/>
        </p:nvSpPr>
        <p:spPr bwMode="auto">
          <a:xfrm>
            <a:off x="796820" y="2035032"/>
            <a:ext cx="4495260" cy="18805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altLang="es-ES" sz="1400" b="1" dirty="0">
                <a:solidFill>
                  <a:schemeClr val="bg1"/>
                </a:solidFill>
                <a:latin typeface="Arial Narrow" panose="020B0606020202030204" pitchFamily="34" charset="0"/>
              </a:rPr>
              <a:t>3. Camisolín</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El frente y las mangas están contaminadas</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Desatar las tiras</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Tocando solo el interior, pasarlo por encima del cuello y de los hombros</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Darlo vuelta de forma tal que el interior quede hacia el exterior</a:t>
            </a:r>
          </a:p>
          <a:p>
            <a:pPr eaLnBrk="1" hangingPunct="1">
              <a:lnSpc>
                <a:spcPct val="80000"/>
              </a:lnSpc>
              <a:spcBef>
                <a:spcPct val="50000"/>
              </a:spcBef>
              <a:buFontTx/>
              <a:buChar char="•"/>
            </a:pPr>
            <a:r>
              <a:rPr lang="es-ES_tradnl" altLang="es-ES" sz="1400" dirty="0">
                <a:solidFill>
                  <a:schemeClr val="bg1"/>
                </a:solidFill>
                <a:latin typeface="Arial Narrow" panose="020B0606020202030204" pitchFamily="34" charset="0"/>
              </a:rPr>
              <a:t>Doblarlo, enrollarlo y descartarlo</a:t>
            </a:r>
          </a:p>
        </p:txBody>
      </p:sp>
      <p:sp>
        <p:nvSpPr>
          <p:cNvPr id="35850" name="Text Box 12"/>
          <p:cNvSpPr txBox="1">
            <a:spLocks noChangeArrowheads="1"/>
          </p:cNvSpPr>
          <p:nvPr/>
        </p:nvSpPr>
        <p:spPr bwMode="auto">
          <a:xfrm>
            <a:off x="781195" y="4074189"/>
            <a:ext cx="4514327" cy="1600438"/>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AR" altLang="es-ES" sz="1400" b="1" dirty="0">
                <a:solidFill>
                  <a:schemeClr val="bg1"/>
                </a:solidFill>
                <a:latin typeface="Arial Narrow" panose="020B0606020202030204" pitchFamily="34" charset="0"/>
              </a:rPr>
              <a:t>4. Barbijo</a:t>
            </a:r>
          </a:p>
          <a:p>
            <a:pPr eaLnBrk="1" hangingPunct="1">
              <a:lnSpc>
                <a:spcPct val="80000"/>
              </a:lnSpc>
              <a:spcBef>
                <a:spcPct val="50000"/>
              </a:spcBef>
              <a:buFontTx/>
              <a:buChar char="•"/>
            </a:pPr>
            <a:r>
              <a:rPr lang="es-AR" altLang="es-ES" sz="1400" dirty="0">
                <a:solidFill>
                  <a:schemeClr val="bg1"/>
                </a:solidFill>
                <a:latin typeface="Arial Narrow" panose="020B0606020202030204" pitchFamily="34" charset="0"/>
              </a:rPr>
              <a:t>El frente esta contaminado, no tocarlo</a:t>
            </a:r>
          </a:p>
          <a:p>
            <a:pPr eaLnBrk="1" hangingPunct="1">
              <a:lnSpc>
                <a:spcPct val="80000"/>
              </a:lnSpc>
              <a:spcBef>
                <a:spcPct val="50000"/>
              </a:spcBef>
              <a:buFontTx/>
              <a:buChar char="•"/>
            </a:pPr>
            <a:r>
              <a:rPr lang="es-AR" altLang="es-ES" sz="1400" dirty="0">
                <a:solidFill>
                  <a:schemeClr val="bg1"/>
                </a:solidFill>
                <a:latin typeface="Arial Narrow" panose="020B0606020202030204" pitchFamily="34" charset="0"/>
              </a:rPr>
              <a:t>Sacar primero la tira o banda elástica que esta sobre el cuello y luego la superior</a:t>
            </a:r>
          </a:p>
          <a:p>
            <a:pPr eaLnBrk="1" hangingPunct="1">
              <a:lnSpc>
                <a:spcPct val="80000"/>
              </a:lnSpc>
              <a:spcBef>
                <a:spcPct val="50000"/>
              </a:spcBef>
              <a:buFontTx/>
              <a:buChar char="•"/>
            </a:pPr>
            <a:r>
              <a:rPr lang="es-AR" altLang="es-ES" sz="1400" dirty="0">
                <a:solidFill>
                  <a:schemeClr val="bg1"/>
                </a:solidFill>
                <a:latin typeface="Arial Narrow" panose="020B0606020202030204" pitchFamily="34" charset="0"/>
              </a:rPr>
              <a:t>Quitarlo sujetándolo por las tiras o banda elástica</a:t>
            </a:r>
          </a:p>
          <a:p>
            <a:pPr eaLnBrk="1" hangingPunct="1">
              <a:lnSpc>
                <a:spcPct val="80000"/>
              </a:lnSpc>
              <a:spcBef>
                <a:spcPct val="50000"/>
              </a:spcBef>
              <a:buFontTx/>
              <a:buChar char="•"/>
            </a:pPr>
            <a:r>
              <a:rPr lang="es-AR" altLang="es-ES" sz="1400" dirty="0">
                <a:solidFill>
                  <a:schemeClr val="bg1"/>
                </a:solidFill>
                <a:latin typeface="Arial Narrow" panose="020B0606020202030204" pitchFamily="34" charset="0"/>
              </a:rPr>
              <a:t>Desecharlo</a:t>
            </a:r>
          </a:p>
        </p:txBody>
      </p:sp>
      <p:sp>
        <p:nvSpPr>
          <p:cNvPr id="15"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6" name="Text Box 6"/>
          <p:cNvSpPr txBox="1">
            <a:spLocks noChangeArrowheads="1"/>
          </p:cNvSpPr>
          <p:nvPr/>
        </p:nvSpPr>
        <p:spPr bwMode="auto">
          <a:xfrm>
            <a:off x="663756" y="1326718"/>
            <a:ext cx="7953201" cy="461665"/>
          </a:xfrm>
          <a:prstGeom prst="rect">
            <a:avLst/>
          </a:prstGeom>
          <a:solidFill>
            <a:schemeClr val="accent1">
              <a:lumMod val="40000"/>
              <a:lumOff val="60000"/>
            </a:schemeClr>
          </a:solidFill>
          <a:ln w="9525">
            <a:noFill/>
            <a:miter lim="800000"/>
            <a:headEnd/>
            <a:tailEnd/>
          </a:ln>
          <a:effectLst/>
        </p:spPr>
        <p:txBody>
          <a:bodyPr wrap="square">
            <a:spAutoFit/>
          </a:bodyPr>
          <a:lstStyle/>
          <a:p>
            <a:pPr algn="ctr">
              <a:spcBef>
                <a:spcPct val="50000"/>
              </a:spcBef>
              <a:defRPr/>
            </a:pPr>
            <a:r>
              <a:rPr lang="es-ES_tradnl" sz="2400" b="1" dirty="0" smtClean="0">
                <a:latin typeface="Arial Narrow" panose="020B0606020202030204" pitchFamily="34" charset="0"/>
              </a:rPr>
              <a:t>Secuencia para quitarse el equipo de protección personal </a:t>
            </a:r>
            <a:endParaRPr lang="es-ES_tradnl" sz="2800" b="1" dirty="0">
              <a:latin typeface="Arial Narrow" panose="020B0606020202030204" pitchFamily="34" charset="0"/>
            </a:endParaRPr>
          </a:p>
        </p:txBody>
      </p:sp>
      <p:sp>
        <p:nvSpPr>
          <p:cNvPr id="17" name="Text Box 8"/>
          <p:cNvSpPr txBox="1">
            <a:spLocks noChangeArrowheads="1"/>
          </p:cNvSpPr>
          <p:nvPr/>
        </p:nvSpPr>
        <p:spPr bwMode="auto">
          <a:xfrm>
            <a:off x="829817" y="6021288"/>
            <a:ext cx="7741096" cy="584775"/>
          </a:xfrm>
          <a:prstGeom prst="rect">
            <a:avLst/>
          </a:prstGeom>
          <a:solidFill>
            <a:schemeClr val="accent6">
              <a:lumMod val="40000"/>
              <a:lumOff val="60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s-ES_tradnl" altLang="es-ES" sz="1600" b="1" dirty="0">
                <a:latin typeface="Arial Narrow" panose="020B0606020202030204" pitchFamily="34" charset="0"/>
              </a:rPr>
              <a:t>Retirar todo el EPP antes de salir de la habitación, a excepción del Barbijo N 95 que se debe quitar luego de salir de la habitación y cerrar la puerta</a:t>
            </a:r>
          </a:p>
        </p:txBody>
      </p:sp>
    </p:spTree>
    <p:extLst>
      <p:ext uri="{BB962C8B-B14F-4D97-AF65-F5344CB8AC3E}">
        <p14:creationId xmlns:p14="http://schemas.microsoft.com/office/powerpoint/2010/main" val="287922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8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8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8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8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9" grpId="0" animBg="1"/>
      <p:bldP spid="35850" grpId="0" animBg="1"/>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5"/>
          <p:cNvSpPr txBox="1">
            <a:spLocks noChangeArrowheads="1"/>
          </p:cNvSpPr>
          <p:nvPr/>
        </p:nvSpPr>
        <p:spPr bwMode="auto">
          <a:xfrm>
            <a:off x="760491" y="2336780"/>
            <a:ext cx="7856465" cy="3416320"/>
          </a:xfrm>
          <a:prstGeom prst="rect">
            <a:avLst/>
          </a:prstGeom>
          <a:noFill/>
          <a:ln w="9525">
            <a:noFill/>
            <a:miter lim="800000"/>
            <a:headEnd/>
            <a:tailEnd/>
          </a:ln>
        </p:spPr>
        <p:txBody>
          <a:bodyPr wrap="square">
            <a:spAutoFit/>
          </a:bodyPr>
          <a:lstStyle/>
          <a:p>
            <a:pPr marL="285750" indent="-285750">
              <a:buClr>
                <a:schemeClr val="tx2"/>
              </a:buClr>
              <a:buFont typeface="Wingdings" panose="05000000000000000000" pitchFamily="2" charset="2"/>
              <a:buChar char="ü"/>
              <a:defRPr/>
            </a:pPr>
            <a:r>
              <a:rPr lang="es-MX" sz="2400" dirty="0" smtClean="0">
                <a:latin typeface="Arial Narrow" panose="020B0606020202030204" pitchFamily="34" charset="0"/>
              </a:rPr>
              <a:t>Antes de colocar un asilamiento, pensar en el </a:t>
            </a:r>
            <a:r>
              <a:rPr lang="es-MX" sz="2400" u="sng" dirty="0" smtClean="0">
                <a:latin typeface="Arial Narrow" panose="020B0606020202030204" pitchFamily="34" charset="0"/>
              </a:rPr>
              <a:t>modo de transmisión</a:t>
            </a:r>
            <a:r>
              <a:rPr lang="es-MX" sz="2000" u="sng" dirty="0" smtClean="0">
                <a:latin typeface="Arial Narrow" panose="020B0606020202030204" pitchFamily="34" charset="0"/>
              </a:rPr>
              <a:t> </a:t>
            </a:r>
            <a:r>
              <a:rPr lang="es-MX" sz="2400" dirty="0" smtClean="0">
                <a:latin typeface="Arial Narrow" panose="020B0606020202030204" pitchFamily="34" charset="0"/>
              </a:rPr>
              <a:t>del microorganismo</a:t>
            </a:r>
          </a:p>
          <a:p>
            <a:pPr marL="285750" indent="-285750">
              <a:buClr>
                <a:schemeClr val="tx2"/>
              </a:buClr>
              <a:buFont typeface="Wingdings" panose="05000000000000000000" pitchFamily="2" charset="2"/>
              <a:buChar char="ü"/>
              <a:defRPr/>
            </a:pPr>
            <a:r>
              <a:rPr lang="es-ES" sz="2400" u="sng" dirty="0" smtClean="0">
                <a:latin typeface="Arial Narrow" panose="020B0606020202030204" pitchFamily="34" charset="0"/>
              </a:rPr>
              <a:t>Centralizar</a:t>
            </a:r>
            <a:r>
              <a:rPr lang="es-ES" sz="2400" dirty="0" smtClean="0">
                <a:latin typeface="Arial Narrow" panose="020B0606020202030204" pitchFamily="34" charset="0"/>
              </a:rPr>
              <a:t> las actividades</a:t>
            </a:r>
          </a:p>
          <a:p>
            <a:pPr marL="285750" indent="-285750">
              <a:buClr>
                <a:schemeClr val="tx2"/>
              </a:buClr>
              <a:buFont typeface="Wingdings" panose="05000000000000000000" pitchFamily="2" charset="2"/>
              <a:buChar char="ü"/>
              <a:defRPr/>
            </a:pPr>
            <a:r>
              <a:rPr lang="es-MX" sz="2400" dirty="0" smtClean="0">
                <a:latin typeface="Arial Narrow" panose="020B0606020202030204" pitchFamily="34" charset="0"/>
              </a:rPr>
              <a:t>Reponer el </a:t>
            </a:r>
            <a:r>
              <a:rPr lang="es-MX" sz="2400" u="sng" dirty="0" smtClean="0">
                <a:latin typeface="Arial Narrow" panose="020B0606020202030204" pitchFamily="34" charset="0"/>
              </a:rPr>
              <a:t>insumo necesario </a:t>
            </a:r>
            <a:r>
              <a:rPr lang="es-MX" sz="2400" dirty="0" smtClean="0">
                <a:latin typeface="Arial Narrow" panose="020B0606020202030204" pitchFamily="34" charset="0"/>
              </a:rPr>
              <a:t>para cumplir con el  Aislamiento</a:t>
            </a:r>
          </a:p>
          <a:p>
            <a:pPr marL="285750" indent="-285750">
              <a:buClr>
                <a:schemeClr val="tx2"/>
              </a:buClr>
              <a:buFont typeface="Wingdings" panose="05000000000000000000" pitchFamily="2" charset="2"/>
              <a:buChar char="ü"/>
            </a:pPr>
            <a:r>
              <a:rPr lang="es-MX" altLang="es-ES" sz="2400" dirty="0" smtClean="0">
                <a:latin typeface="Arial Narrow" panose="020B0606020202030204" pitchFamily="34" charset="0"/>
              </a:rPr>
              <a:t>Evitar el stock </a:t>
            </a:r>
            <a:r>
              <a:rPr lang="es-MX" altLang="es-ES" sz="2400" u="sng" dirty="0" smtClean="0">
                <a:latin typeface="Arial Narrow" panose="020B0606020202030204" pitchFamily="34" charset="0"/>
              </a:rPr>
              <a:t>innecesario</a:t>
            </a:r>
            <a:r>
              <a:rPr lang="es-MX" altLang="es-ES" sz="2400" dirty="0" smtClean="0">
                <a:latin typeface="Arial Narrow" panose="020B0606020202030204" pitchFamily="34" charset="0"/>
              </a:rPr>
              <a:t> de insumos en la Habitación</a:t>
            </a:r>
          </a:p>
          <a:p>
            <a:pPr marL="285750" indent="-285750">
              <a:buClr>
                <a:schemeClr val="tx2"/>
              </a:buClr>
              <a:buFont typeface="Wingdings" panose="05000000000000000000" pitchFamily="2" charset="2"/>
              <a:buChar char="ü"/>
            </a:pPr>
            <a:r>
              <a:rPr lang="es-MX" altLang="es-ES" sz="2400" dirty="0" smtClean="0">
                <a:latin typeface="Arial Narrow" panose="020B0606020202030204" pitchFamily="34" charset="0"/>
              </a:rPr>
              <a:t>Respetar los tiempos de la </a:t>
            </a:r>
            <a:r>
              <a:rPr lang="es-MX" altLang="es-ES" sz="2400" u="sng" dirty="0" smtClean="0">
                <a:latin typeface="Arial Narrow" panose="020B0606020202030204" pitchFamily="34" charset="0"/>
              </a:rPr>
              <a:t>limpieza y desinfección  </a:t>
            </a:r>
            <a:r>
              <a:rPr lang="es-MX" altLang="es-ES" sz="2400" dirty="0" smtClean="0">
                <a:latin typeface="Arial Narrow" panose="020B0606020202030204" pitchFamily="34" charset="0"/>
              </a:rPr>
              <a:t>de la habitación</a:t>
            </a:r>
          </a:p>
          <a:p>
            <a:pPr marL="285750" indent="-285750">
              <a:buClr>
                <a:schemeClr val="tx2"/>
              </a:buClr>
              <a:buFont typeface="Wingdings" panose="05000000000000000000" pitchFamily="2" charset="2"/>
              <a:buChar char="ü"/>
            </a:pPr>
            <a:r>
              <a:rPr lang="es-AR" altLang="es-ES" sz="2400" u="sng" dirty="0" smtClean="0">
                <a:latin typeface="Arial Narrow" panose="020B0606020202030204" pitchFamily="34" charset="0"/>
              </a:rPr>
              <a:t>Educar</a:t>
            </a:r>
            <a:r>
              <a:rPr lang="es-AR" altLang="es-ES" sz="2400" dirty="0" smtClean="0">
                <a:latin typeface="Arial Narrow" panose="020B0606020202030204" pitchFamily="34" charset="0"/>
              </a:rPr>
              <a:t> a los familiares para minimizar los riesgos de transmisión</a:t>
            </a:r>
          </a:p>
          <a:p>
            <a:pPr marL="285750" indent="-285750">
              <a:buClr>
                <a:schemeClr val="tx2"/>
              </a:buClr>
              <a:buFont typeface="Wingdings" panose="05000000000000000000" pitchFamily="2" charset="2"/>
              <a:buChar char="ü"/>
              <a:defRPr/>
            </a:pPr>
            <a:endParaRPr lang="es-ES" sz="2400" dirty="0">
              <a:latin typeface="Arial Narrow" panose="020B0606020202030204" pitchFamily="34" charset="0"/>
            </a:endParaRPr>
          </a:p>
        </p:txBody>
      </p:sp>
      <p:sp>
        <p:nvSpPr>
          <p:cNvPr id="36871" name="Text Box 12"/>
          <p:cNvSpPr txBox="1">
            <a:spLocks noChangeArrowheads="1"/>
          </p:cNvSpPr>
          <p:nvPr/>
        </p:nvSpPr>
        <p:spPr bwMode="auto">
          <a:xfrm>
            <a:off x="7864475" y="57531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AR" altLang="es-ES">
              <a:latin typeface="Arial Narrow" panose="020B0606020202030204" pitchFamily="34" charset="0"/>
            </a:endParaRPr>
          </a:p>
        </p:txBody>
      </p:sp>
      <p:sp>
        <p:nvSpPr>
          <p:cNvPr id="36872" name="Text Box 13"/>
          <p:cNvSpPr txBox="1">
            <a:spLocks noChangeArrowheads="1"/>
          </p:cNvSpPr>
          <p:nvPr/>
        </p:nvSpPr>
        <p:spPr bwMode="auto">
          <a:xfrm>
            <a:off x="8532813" y="58769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AR" altLang="es-ES">
              <a:latin typeface="Arial Narrow" panose="020B0606020202030204" pitchFamily="34" charset="0"/>
            </a:endParaRPr>
          </a:p>
        </p:txBody>
      </p:sp>
      <p:sp>
        <p:nvSpPr>
          <p:cNvPr id="13" name="1 Título"/>
          <p:cNvSpPr txBox="1">
            <a:spLocks/>
          </p:cNvSpPr>
          <p:nvPr/>
        </p:nvSpPr>
        <p:spPr>
          <a:xfrm>
            <a:off x="457200" y="274638"/>
            <a:ext cx="8229600" cy="778098"/>
          </a:xfrm>
          <a:prstGeom prst="rect">
            <a:avLst/>
          </a:prstGeom>
          <a:solidFill>
            <a:schemeClr val="accent5">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b="1" dirty="0" smtClean="0">
                <a:solidFill>
                  <a:schemeClr val="bg1"/>
                </a:solidFill>
                <a:effectLst>
                  <a:outerShdw blurRad="38100" dist="38100" dir="2700000" algn="tl">
                    <a:srgbClr val="000000">
                      <a:alpha val="43137"/>
                    </a:srgbClr>
                  </a:outerShdw>
                </a:effectLst>
                <a:latin typeface="Arial Narrow" panose="020B0606020202030204" pitchFamily="34" charset="0"/>
              </a:rPr>
              <a:t>Precauciones de Aislamiento</a:t>
            </a:r>
            <a:endParaRPr lang="es-AR" sz="36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4" name="Text Box 6"/>
          <p:cNvSpPr txBox="1">
            <a:spLocks noChangeArrowheads="1"/>
          </p:cNvSpPr>
          <p:nvPr/>
        </p:nvSpPr>
        <p:spPr bwMode="auto">
          <a:xfrm>
            <a:off x="663756" y="1326718"/>
            <a:ext cx="7953201" cy="461665"/>
          </a:xfrm>
          <a:prstGeom prst="rect">
            <a:avLst/>
          </a:prstGeom>
          <a:solidFill>
            <a:schemeClr val="accent1">
              <a:lumMod val="40000"/>
              <a:lumOff val="60000"/>
            </a:schemeClr>
          </a:solidFill>
          <a:ln w="9525">
            <a:noFill/>
            <a:miter lim="800000"/>
            <a:headEnd/>
            <a:tailEnd/>
          </a:ln>
          <a:effectLst/>
        </p:spPr>
        <p:txBody>
          <a:bodyPr wrap="square">
            <a:spAutoFit/>
          </a:bodyPr>
          <a:lstStyle/>
          <a:p>
            <a:pPr algn="ctr"/>
            <a:r>
              <a:rPr lang="es-AR" sz="2400" dirty="0">
                <a:latin typeface="Arial Narrow" panose="020B0606020202030204" pitchFamily="34" charset="0"/>
              </a:rPr>
              <a:t>Recomendaciones para el cumplimiento de </a:t>
            </a:r>
            <a:r>
              <a:rPr lang="es-AR" sz="2400" dirty="0" smtClean="0">
                <a:latin typeface="Arial Narrow" panose="020B0606020202030204" pitchFamily="34" charset="0"/>
              </a:rPr>
              <a:t>medidas </a:t>
            </a:r>
            <a:r>
              <a:rPr lang="es-AR" sz="2400" dirty="0">
                <a:latin typeface="Arial Narrow" panose="020B0606020202030204" pitchFamily="34" charset="0"/>
              </a:rPr>
              <a:t>de aislamientos</a:t>
            </a:r>
            <a:endParaRPr lang="es-ES" sz="2400" dirty="0">
              <a:latin typeface="Arial Narrow" panose="020B0606020202030204" pitchFamily="34" charset="0"/>
            </a:endParaRPr>
          </a:p>
        </p:txBody>
      </p:sp>
    </p:spTree>
    <p:extLst>
      <p:ext uri="{BB962C8B-B14F-4D97-AF65-F5344CB8AC3E}">
        <p14:creationId xmlns:p14="http://schemas.microsoft.com/office/powerpoint/2010/main" val="34663453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2095965337"/>
              </p:ext>
            </p:extLst>
          </p:nvPr>
        </p:nvGraphicFramePr>
        <p:xfrm>
          <a:off x="737573" y="1556792"/>
          <a:ext cx="7668853" cy="46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Estrategias de </a:t>
            </a:r>
            <a:r>
              <a:rPr lang="es-AR" sz="3200" b="1" dirty="0" smtClean="0">
                <a:solidFill>
                  <a:schemeClr val="bg1"/>
                </a:solidFill>
                <a:latin typeface="Arial Narrow" panose="020B0606020202030204" pitchFamily="34" charset="0"/>
              </a:rPr>
              <a:t>prevención </a:t>
            </a:r>
            <a:r>
              <a:rPr lang="es-AR" sz="3200" b="1" dirty="0">
                <a:solidFill>
                  <a:schemeClr val="bg1"/>
                </a:solidFill>
                <a:latin typeface="Arial Narrow" panose="020B0606020202030204" pitchFamily="34" charset="0"/>
              </a:rPr>
              <a:t>y control</a:t>
            </a:r>
          </a:p>
        </p:txBody>
      </p:sp>
      <p:sp>
        <p:nvSpPr>
          <p:cNvPr id="4" name="3 Llamada de flecha a la derecha"/>
          <p:cNvSpPr/>
          <p:nvPr/>
        </p:nvSpPr>
        <p:spPr>
          <a:xfrm>
            <a:off x="323528" y="4653136"/>
            <a:ext cx="2160240"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6" name="5 Llamada de flecha a la derecha"/>
          <p:cNvSpPr/>
          <p:nvPr/>
        </p:nvSpPr>
        <p:spPr>
          <a:xfrm>
            <a:off x="323528" y="2636912"/>
            <a:ext cx="2088232"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8" name="7 Llamada de flecha a la derecha"/>
          <p:cNvSpPr/>
          <p:nvPr/>
        </p:nvSpPr>
        <p:spPr>
          <a:xfrm>
            <a:off x="349696" y="1650504"/>
            <a:ext cx="2062064" cy="698376"/>
          </a:xfrm>
          <a:prstGeom prst="rightArrowCallout">
            <a:avLst>
              <a:gd name="adj1" fmla="val 25000"/>
              <a:gd name="adj2" fmla="val 29224"/>
              <a:gd name="adj3" fmla="val 67236"/>
              <a:gd name="adj4" fmla="val 6497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5" name="4 Llamada de flecha a la izquierda"/>
          <p:cNvSpPr/>
          <p:nvPr/>
        </p:nvSpPr>
        <p:spPr>
          <a:xfrm>
            <a:off x="6692338" y="4650565"/>
            <a:ext cx="2128133"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9" name="8 Llamada de flecha a la izquierda"/>
          <p:cNvSpPr/>
          <p:nvPr/>
        </p:nvSpPr>
        <p:spPr>
          <a:xfrm>
            <a:off x="6633346" y="2492896"/>
            <a:ext cx="2187126"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10" name="9 Llamada de flecha a la izquierda"/>
          <p:cNvSpPr/>
          <p:nvPr/>
        </p:nvSpPr>
        <p:spPr>
          <a:xfrm>
            <a:off x="6633345" y="1659164"/>
            <a:ext cx="2187125"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Antimicrobianos</a:t>
            </a:r>
            <a:endParaRPr lang="es-AR" sz="1600" b="1" dirty="0">
              <a:solidFill>
                <a:schemeClr val="tx1"/>
              </a:solidFill>
              <a:latin typeface="Arial Narrow" panose="020B0606020202030204" pitchFamily="34" charset="0"/>
            </a:endParaRPr>
          </a:p>
        </p:txBody>
      </p:sp>
      <p:sp>
        <p:nvSpPr>
          <p:cNvPr id="11" name="10 Llamada de flecha a la izquierda"/>
          <p:cNvSpPr/>
          <p:nvPr/>
        </p:nvSpPr>
        <p:spPr>
          <a:xfrm>
            <a:off x="6696744" y="5517232"/>
            <a:ext cx="2123728"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Vacunas</a:t>
            </a:r>
            <a:endParaRPr lang="es-AR" b="1" dirty="0">
              <a:solidFill>
                <a:schemeClr val="tx1"/>
              </a:solidFill>
              <a:latin typeface="Arial Narrow" panose="020B0606020202030204" pitchFamily="34" charset="0"/>
            </a:endParaRPr>
          </a:p>
        </p:txBody>
      </p:sp>
      <p:sp>
        <p:nvSpPr>
          <p:cNvPr id="12" name="11 Llamada de flecha a la derecha"/>
          <p:cNvSpPr/>
          <p:nvPr/>
        </p:nvSpPr>
        <p:spPr>
          <a:xfrm>
            <a:off x="349696" y="5503912"/>
            <a:ext cx="2134072" cy="698376"/>
          </a:xfrm>
          <a:prstGeom prst="rightArrowCallout">
            <a:avLst>
              <a:gd name="adj1" fmla="val 25000"/>
              <a:gd name="adj2" fmla="val 29224"/>
              <a:gd name="adj3" fmla="val 67236"/>
              <a:gd name="adj4" fmla="val 6497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13" name="12 Llamada de flecha cuádruple"/>
          <p:cNvSpPr/>
          <p:nvPr/>
        </p:nvSpPr>
        <p:spPr>
          <a:xfrm>
            <a:off x="3368691" y="2986100"/>
            <a:ext cx="2448272" cy="2013653"/>
          </a:xfrm>
          <a:prstGeom prst="quadArrowCallout">
            <a:avLst>
              <a:gd name="adj1" fmla="val 8262"/>
              <a:gd name="adj2" fmla="val 18515"/>
              <a:gd name="adj3" fmla="val 18515"/>
              <a:gd name="adj4" fmla="val 4812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Higiene               de Manos</a:t>
            </a:r>
            <a:endParaRPr lang="es-AR" sz="16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0108661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FE9BBFE-8FE7-4CD1-BEFE-ABA8ECA72A2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338C03D9-065C-4D59-883F-B2C40517723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1DB9BA66-9F5B-4357-BC70-0050AFEAACC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graphicEl>
                                              <a:dgm id="{8F14CB5B-4BC2-4593-84D5-360ED528EA6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CB9A8EC9-63B5-4625-9DE6-C3F16BEAF7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BBFB78D4-7752-4D6F-924C-664A1971CC4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19EDD78C-2E27-454D-9A54-6C256D0C23E2}"/>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graphicEl>
                                              <a:dgm id="{417217E7-3582-40B5-B2D8-C8FE63C890A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D6B08621-7CBB-46EA-9E0C-90FC15BFD3BF}"/>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7FC76F3E-414D-4CA0-ACF7-86CEC7424978}"/>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dgm id="{3B148855-2026-40DE-BF62-68D33B5CC4BA}"/>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dgm id="{0402F212-8010-4D19-AAF8-8FBD1B39D34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4" grpId="0" animBg="1"/>
      <p:bldP spid="6" grpId="0" animBg="1"/>
      <p:bldP spid="8" grpId="0" animBg="1"/>
      <p:bldP spid="5" grpId="0" animBg="1"/>
      <p:bldP spid="9" grpId="0" animBg="1"/>
      <p:bldP spid="10" grpId="0" animBg="1"/>
      <p:bldP spid="11" grpId="0" animBg="1"/>
      <p:bldP spid="12" grpId="0" animBg="1"/>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5" name="Picture 2" descr="Picture2"/>
          <p:cNvPicPr>
            <a:picLocks noChangeAspect="1" noChangeArrowheads="1"/>
          </p:cNvPicPr>
          <p:nvPr/>
        </p:nvPicPr>
        <p:blipFill>
          <a:blip r:embed="rId3" cstate="print"/>
          <a:srcRect/>
          <a:stretch>
            <a:fillRect/>
          </a:stretch>
        </p:blipFill>
        <p:spPr bwMode="auto">
          <a:xfrm>
            <a:off x="1350296" y="1901745"/>
            <a:ext cx="6457595" cy="4215840"/>
          </a:xfrm>
          <a:prstGeom prst="rect">
            <a:avLst/>
          </a:prstGeom>
          <a:noFill/>
          <a:ln w="9525">
            <a:noFill/>
            <a:miter lim="800000"/>
            <a:headEnd/>
            <a:tailEnd/>
          </a:ln>
        </p:spPr>
      </p:pic>
      <p:sp>
        <p:nvSpPr>
          <p:cNvPr id="61447" name="Text Box 5"/>
          <p:cNvSpPr txBox="1">
            <a:spLocks noChangeArrowheads="1"/>
          </p:cNvSpPr>
          <p:nvPr/>
        </p:nvSpPr>
        <p:spPr bwMode="auto">
          <a:xfrm>
            <a:off x="542875" y="6294591"/>
            <a:ext cx="8072437" cy="327782"/>
          </a:xfrm>
          <a:prstGeom prst="rect">
            <a:avLst/>
          </a:prstGeom>
          <a:solidFill>
            <a:schemeClr val="bg1"/>
          </a:solidFill>
          <a:ln w="9525">
            <a:noFill/>
            <a:miter lim="800000"/>
            <a:headEnd/>
            <a:tailEnd/>
          </a:ln>
        </p:spPr>
        <p:txBody>
          <a:bodyPr>
            <a:spAutoFit/>
          </a:bodyPr>
          <a:lstStyle/>
          <a:p>
            <a:pPr algn="ctr">
              <a:lnSpc>
                <a:spcPct val="85000"/>
              </a:lnSpc>
            </a:pPr>
            <a:r>
              <a:rPr lang="en-US" b="1" u="none" dirty="0">
                <a:solidFill>
                  <a:srgbClr val="00B050"/>
                </a:solidFill>
                <a:latin typeface="Arial Narrow" panose="020B0606020202030204" pitchFamily="34" charset="0"/>
              </a:rPr>
              <a:t>X</a:t>
            </a:r>
            <a:r>
              <a:rPr lang="en-US" b="1" u="none" dirty="0">
                <a:solidFill>
                  <a:schemeClr val="tx1"/>
                </a:solidFill>
                <a:latin typeface="Arial Narrow" panose="020B0606020202030204" pitchFamily="34" charset="0"/>
              </a:rPr>
              <a:t> </a:t>
            </a:r>
            <a:r>
              <a:rPr lang="en-US" sz="1800" b="1" u="none" dirty="0" err="1">
                <a:solidFill>
                  <a:schemeClr val="tx1"/>
                </a:solidFill>
                <a:latin typeface="Arial Narrow" panose="020B0606020202030204" pitchFamily="34" charset="0"/>
              </a:rPr>
              <a:t>representa</a:t>
            </a:r>
            <a:r>
              <a:rPr lang="en-US" sz="1800" b="1" u="none" dirty="0">
                <a:solidFill>
                  <a:schemeClr val="tx1"/>
                </a:solidFill>
                <a:latin typeface="Arial Narrow" panose="020B0606020202030204" pitchFamily="34" charset="0"/>
              </a:rPr>
              <a:t> </a:t>
            </a:r>
            <a:r>
              <a:rPr lang="en-US" sz="1800" b="1" u="none" dirty="0" err="1">
                <a:solidFill>
                  <a:schemeClr val="tx1"/>
                </a:solidFill>
                <a:latin typeface="Arial Narrow" panose="020B0606020202030204" pitchFamily="34" charset="0"/>
              </a:rPr>
              <a:t>los</a:t>
            </a:r>
            <a:r>
              <a:rPr lang="en-US" sz="1800" b="1" u="none" dirty="0">
                <a:solidFill>
                  <a:schemeClr val="tx1"/>
                </a:solidFill>
                <a:latin typeface="Arial Narrow" panose="020B0606020202030204" pitchFamily="34" charset="0"/>
              </a:rPr>
              <a:t> </a:t>
            </a:r>
            <a:r>
              <a:rPr lang="en-US" sz="1800" b="1" u="none" dirty="0" err="1">
                <a:solidFill>
                  <a:schemeClr val="tx1"/>
                </a:solidFill>
                <a:latin typeface="Arial Narrow" panose="020B0606020202030204" pitchFamily="34" charset="0"/>
              </a:rPr>
              <a:t>sitios</a:t>
            </a:r>
            <a:r>
              <a:rPr lang="en-US" sz="1800" b="1" u="none" dirty="0">
                <a:solidFill>
                  <a:schemeClr val="tx1"/>
                </a:solidFill>
                <a:latin typeface="Arial Narrow" panose="020B0606020202030204" pitchFamily="34" charset="0"/>
              </a:rPr>
              <a:t> con </a:t>
            </a:r>
            <a:r>
              <a:rPr lang="en-US" sz="1800" b="1" u="none" dirty="0" err="1">
                <a:solidFill>
                  <a:schemeClr val="tx1"/>
                </a:solidFill>
                <a:latin typeface="Arial Narrow" panose="020B0606020202030204" pitchFamily="34" charset="0"/>
              </a:rPr>
              <a:t>cultivo</a:t>
            </a:r>
            <a:r>
              <a:rPr lang="en-US" sz="1800" b="1" u="none" dirty="0">
                <a:solidFill>
                  <a:schemeClr val="tx1"/>
                </a:solidFill>
                <a:latin typeface="Arial Narrow" panose="020B0606020202030204" pitchFamily="34" charset="0"/>
              </a:rPr>
              <a:t> + para </a:t>
            </a:r>
            <a:r>
              <a:rPr lang="en-US" sz="1800" b="1" u="none" dirty="0" err="1">
                <a:solidFill>
                  <a:schemeClr val="tx1"/>
                </a:solidFill>
                <a:latin typeface="Arial Narrow" panose="020B0606020202030204" pitchFamily="34" charset="0"/>
              </a:rPr>
              <a:t>gérmenes</a:t>
            </a:r>
            <a:r>
              <a:rPr lang="en-US" sz="1800" b="1" u="none" dirty="0">
                <a:solidFill>
                  <a:schemeClr val="tx1"/>
                </a:solidFill>
                <a:latin typeface="Arial Narrow" panose="020B0606020202030204" pitchFamily="34" charset="0"/>
              </a:rPr>
              <a:t> multirresistentes</a:t>
            </a:r>
          </a:p>
        </p:txBody>
      </p:sp>
      <p:sp>
        <p:nvSpPr>
          <p:cNvPr id="11" name="1 Marcador de número de diapositiva"/>
          <p:cNvSpPr>
            <a:spLocks noGrp="1"/>
          </p:cNvSpPr>
          <p:nvPr>
            <p:ph type="sldNum" sz="quarter" idx="12"/>
          </p:nvPr>
        </p:nvSpPr>
        <p:spPr>
          <a:xfrm>
            <a:off x="8382000" y="6492240"/>
            <a:ext cx="762000" cy="365760"/>
          </a:xfrm>
        </p:spPr>
        <p:txBody>
          <a:bodyPr/>
          <a:lstStyle/>
          <a:p>
            <a:pPr>
              <a:defRPr/>
            </a:pPr>
            <a:fld id="{9C5628F7-23E8-48C7-9F28-DDEA11CE36F6}" type="slidenum">
              <a:rPr lang="es-ES" sz="1200" b="0" u="none" smtClean="0">
                <a:solidFill>
                  <a:schemeClr val="tx1"/>
                </a:solidFill>
                <a:latin typeface="Arial" pitchFamily="34" charset="0"/>
                <a:cs typeface="Arial" pitchFamily="34" charset="0"/>
              </a:rPr>
              <a:pPr>
                <a:defRPr/>
              </a:pPr>
              <a:t>42</a:t>
            </a:fld>
            <a:endParaRPr lang="es-ES" sz="1200" b="0" u="none" dirty="0">
              <a:solidFill>
                <a:schemeClr val="tx1"/>
              </a:solidFill>
              <a:latin typeface="Arial" pitchFamily="34" charset="0"/>
              <a:cs typeface="Arial" pitchFamily="34" charset="0"/>
            </a:endParaRPr>
          </a:p>
        </p:txBody>
      </p:sp>
      <p:sp>
        <p:nvSpPr>
          <p:cNvPr id="7" name="1 Título"/>
          <p:cNvSpPr>
            <a:spLocks noGrp="1"/>
          </p:cNvSpPr>
          <p:nvPr>
            <p:ph type="title"/>
          </p:nvPr>
        </p:nvSpPr>
        <p:spPr>
          <a:xfrm>
            <a:off x="467544" y="332656"/>
            <a:ext cx="8229600" cy="648072"/>
          </a:xfrm>
          <a:solidFill>
            <a:schemeClr val="accent1">
              <a:lumMod val="20000"/>
              <a:lumOff val="80000"/>
            </a:schemeClr>
          </a:solidFill>
        </p:spPr>
        <p:txBody>
          <a:bodyPr>
            <a:normAutofit/>
          </a:bodyPr>
          <a:lstStyle/>
          <a:p>
            <a:r>
              <a:rPr lang="es-AR" sz="3200" b="1" dirty="0" smtClean="0">
                <a:latin typeface="Arial Narrow" panose="020B0606020202030204" pitchFamily="34" charset="0"/>
              </a:rPr>
              <a:t>Limpieza </a:t>
            </a:r>
            <a:r>
              <a:rPr lang="es-AR" sz="3200" b="1" dirty="0">
                <a:latin typeface="Arial Narrow" panose="020B0606020202030204" pitchFamily="34" charset="0"/>
              </a:rPr>
              <a:t>Hospitalaria</a:t>
            </a:r>
          </a:p>
        </p:txBody>
      </p:sp>
      <p:sp>
        <p:nvSpPr>
          <p:cNvPr id="6" name="5 Rectángulo"/>
          <p:cNvSpPr/>
          <p:nvPr/>
        </p:nvSpPr>
        <p:spPr>
          <a:xfrm>
            <a:off x="464294" y="1211907"/>
            <a:ext cx="8229600" cy="497572"/>
          </a:xfrm>
          <a:prstGeom prst="rect">
            <a:avLst/>
          </a:prstGeom>
          <a:solidFill>
            <a:schemeClr val="accent6">
              <a:lumMod val="40000"/>
              <a:lumOff val="60000"/>
            </a:schemeClr>
          </a:solidFill>
        </p:spPr>
        <p:txBody>
          <a:bodyPr wrap="square">
            <a:spAutoFit/>
          </a:bodyPr>
          <a:lstStyle/>
          <a:p>
            <a:pPr algn="ctr">
              <a:lnSpc>
                <a:spcPts val="3500"/>
              </a:lnSpc>
              <a:spcBef>
                <a:spcPts val="0"/>
              </a:spcBef>
              <a:defRPr/>
            </a:pPr>
            <a:r>
              <a:rPr lang="es-ES" sz="2400" b="1" u="none" dirty="0">
                <a:solidFill>
                  <a:schemeClr val="tx1"/>
                </a:solidFill>
                <a:latin typeface="Arial Narrow" pitchFamily="34" charset="0"/>
              </a:rPr>
              <a:t>El medioambiente como fuente de infección</a:t>
            </a:r>
          </a:p>
        </p:txBody>
      </p:sp>
    </p:spTree>
    <p:extLst>
      <p:ext uri="{BB962C8B-B14F-4D97-AF65-F5344CB8AC3E}">
        <p14:creationId xmlns:p14="http://schemas.microsoft.com/office/powerpoint/2010/main" val="157101687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8"/>
          <p:cNvSpPr>
            <a:spLocks noChangeArrowheads="1"/>
          </p:cNvSpPr>
          <p:nvPr/>
        </p:nvSpPr>
        <p:spPr bwMode="auto">
          <a:xfrm>
            <a:off x="630924" y="2060848"/>
            <a:ext cx="8082334" cy="3384377"/>
          </a:xfrm>
          <a:prstGeom prst="rect">
            <a:avLst/>
          </a:prstGeom>
          <a:noFill/>
          <a:ln w="9525" cap="flat" cmpd="sng" algn="ctr">
            <a:noFill/>
            <a:prstDash val="solid"/>
            <a:miter lim="800000"/>
            <a:headEnd/>
            <a:tailEnd/>
          </a:ln>
          <a:effectLst/>
        </p:spPr>
        <p:txBody>
          <a:bodyPr lIns="72000" tIns="72000" rIns="72000" bIns="72000"/>
          <a:lstStyle/>
          <a:p>
            <a:pPr marL="182563" indent="-182563" algn="l" eaLnBrk="0" hangingPunct="0">
              <a:spcBef>
                <a:spcPts val="600"/>
              </a:spcBef>
              <a:buClr>
                <a:srgbClr val="FF0000"/>
              </a:buClr>
              <a:buSzPct val="100000"/>
              <a:buFont typeface="Arial" pitchFamily="34" charset="0"/>
              <a:buChar char="•"/>
              <a:defRPr/>
            </a:pPr>
            <a:r>
              <a:rPr lang="es-ES" sz="2000" b="0" u="none" dirty="0" smtClean="0">
                <a:solidFill>
                  <a:schemeClr val="tx1"/>
                </a:solidFill>
                <a:latin typeface="Arial Narrow" panose="020B0606020202030204" pitchFamily="34" charset="0"/>
              </a:rPr>
              <a:t>Algunos microorganismos patógenos pueden sobrevivir por tiempos prolongados</a:t>
            </a:r>
            <a:r>
              <a:rPr lang="es-ES" sz="2000" b="0" u="none" baseline="30000" dirty="0" smtClean="0">
                <a:solidFill>
                  <a:schemeClr val="tx1"/>
                </a:solidFill>
                <a:latin typeface="Arial Narrow" panose="020B0606020202030204" pitchFamily="34" charset="0"/>
              </a:rPr>
              <a:t>(1)</a:t>
            </a:r>
          </a:p>
          <a:p>
            <a:pPr marL="182563" indent="-182563" algn="l" eaLnBrk="0" hangingPunct="0">
              <a:spcBef>
                <a:spcPts val="600"/>
              </a:spcBef>
              <a:buClr>
                <a:srgbClr val="FF0000"/>
              </a:buClr>
              <a:buSzPct val="100000"/>
              <a:buFont typeface="Arial" pitchFamily="34" charset="0"/>
              <a:buChar char="•"/>
              <a:defRPr/>
            </a:pPr>
            <a:r>
              <a:rPr lang="es-AR" sz="2000" b="0" u="none" dirty="0" smtClean="0">
                <a:solidFill>
                  <a:schemeClr val="tx1"/>
                </a:solidFill>
                <a:latin typeface="Arial Narrow" panose="020B0606020202030204" pitchFamily="34" charset="0"/>
              </a:rPr>
              <a:t>La contaminación del entorno es frecuente en habitación de un paciente infectado</a:t>
            </a:r>
            <a:r>
              <a:rPr lang="es-ES" sz="2000" b="0" u="none" baseline="30000" dirty="0" smtClean="0">
                <a:solidFill>
                  <a:schemeClr val="tx1"/>
                </a:solidFill>
                <a:latin typeface="Arial Narrow" panose="020B0606020202030204" pitchFamily="34" charset="0"/>
              </a:rPr>
              <a:t>(2)</a:t>
            </a:r>
            <a:endParaRPr lang="es-AR" sz="2000" b="0" u="none" dirty="0" smtClean="0">
              <a:solidFill>
                <a:schemeClr val="tx1"/>
              </a:solidFill>
              <a:latin typeface="Arial Narrow" panose="020B0606020202030204" pitchFamily="34" charset="0"/>
            </a:endParaRPr>
          </a:p>
          <a:p>
            <a:pPr marL="182563" indent="-182563" algn="l" eaLnBrk="0" hangingPunct="0">
              <a:spcBef>
                <a:spcPts val="600"/>
              </a:spcBef>
              <a:buClr>
                <a:srgbClr val="FF0000"/>
              </a:buClr>
              <a:buSzPct val="100000"/>
              <a:buFont typeface="Arial" pitchFamily="34" charset="0"/>
              <a:buChar char="•"/>
              <a:defRPr/>
            </a:pPr>
            <a:r>
              <a:rPr lang="es-AR" sz="2000" b="0" u="none" dirty="0" smtClean="0">
                <a:solidFill>
                  <a:schemeClr val="tx1"/>
                </a:solidFill>
                <a:latin typeface="Arial Narrow" panose="020B0606020202030204" pitchFamily="34" charset="0"/>
              </a:rPr>
              <a:t>La presencia de patógenos en el ambiente ha sido relacionada con brotes</a:t>
            </a:r>
            <a:r>
              <a:rPr lang="es-ES" sz="2000" b="0" u="none" baseline="30000" dirty="0" smtClean="0">
                <a:solidFill>
                  <a:schemeClr val="tx1"/>
                </a:solidFill>
                <a:latin typeface="Arial Narrow" panose="020B0606020202030204" pitchFamily="34" charset="0"/>
              </a:rPr>
              <a:t>(2)</a:t>
            </a:r>
            <a:endParaRPr lang="es-AR" sz="2000" b="0" u="none" dirty="0" smtClean="0">
              <a:solidFill>
                <a:schemeClr val="tx1"/>
              </a:solidFill>
              <a:latin typeface="Arial Narrow" panose="020B0606020202030204" pitchFamily="34" charset="0"/>
            </a:endParaRPr>
          </a:p>
          <a:p>
            <a:pPr marL="182563" indent="-182563" algn="l" eaLnBrk="0" hangingPunct="0">
              <a:spcBef>
                <a:spcPts val="600"/>
              </a:spcBef>
              <a:buClr>
                <a:srgbClr val="FF0000"/>
              </a:buClr>
              <a:buSzPct val="100000"/>
              <a:buFont typeface="Arial" pitchFamily="34" charset="0"/>
              <a:buChar char="•"/>
              <a:defRPr/>
            </a:pPr>
            <a:r>
              <a:rPr lang="en-US" sz="2000" b="0" u="none" dirty="0" smtClean="0">
                <a:solidFill>
                  <a:schemeClr val="tx1"/>
                </a:solidFill>
                <a:latin typeface="Arial Narrow" panose="020B0606020202030204" pitchFamily="34" charset="0"/>
              </a:rPr>
              <a:t>Las manos del personal pueden resultar </a:t>
            </a:r>
            <a:r>
              <a:rPr lang="en-US" sz="2000" b="0" u="none" dirty="0" err="1" smtClean="0">
                <a:solidFill>
                  <a:schemeClr val="tx1"/>
                </a:solidFill>
                <a:latin typeface="Arial Narrow" panose="020B0606020202030204" pitchFamily="34" charset="0"/>
              </a:rPr>
              <a:t>contaminadas</a:t>
            </a:r>
            <a:r>
              <a:rPr lang="en-US" sz="2000" b="0" u="none" dirty="0" smtClean="0">
                <a:solidFill>
                  <a:schemeClr val="tx1"/>
                </a:solidFill>
                <a:latin typeface="Arial Narrow" panose="020B0606020202030204" pitchFamily="34" charset="0"/>
              </a:rPr>
              <a:t>  del </a:t>
            </a:r>
            <a:r>
              <a:rPr lang="en-US" sz="2000" b="0" u="none" dirty="0" err="1" smtClean="0">
                <a:solidFill>
                  <a:schemeClr val="tx1"/>
                </a:solidFill>
                <a:latin typeface="Arial Narrow" panose="020B0606020202030204" pitchFamily="34" charset="0"/>
              </a:rPr>
              <a:t>medio</a:t>
            </a:r>
            <a:r>
              <a:rPr lang="en-US" sz="2000" b="0" u="none" dirty="0" smtClean="0">
                <a:solidFill>
                  <a:schemeClr val="tx1"/>
                </a:solidFill>
                <a:latin typeface="Arial Narrow" panose="020B0606020202030204" pitchFamily="34" charset="0"/>
              </a:rPr>
              <a:t> </a:t>
            </a:r>
            <a:r>
              <a:rPr lang="en-US" sz="2000" b="0" u="none" dirty="0" err="1" smtClean="0">
                <a:solidFill>
                  <a:schemeClr val="tx1"/>
                </a:solidFill>
                <a:latin typeface="Arial Narrow" panose="020B0606020202030204" pitchFamily="34" charset="0"/>
              </a:rPr>
              <a:t>ambiente</a:t>
            </a:r>
            <a:r>
              <a:rPr lang="es-ES" sz="2000" b="0" u="none" baseline="30000" dirty="0" smtClean="0">
                <a:solidFill>
                  <a:schemeClr val="tx1"/>
                </a:solidFill>
                <a:latin typeface="Arial Narrow" panose="020B0606020202030204" pitchFamily="34" charset="0"/>
              </a:rPr>
              <a:t>(2)</a:t>
            </a:r>
            <a:endParaRPr lang="en-US" sz="2000" b="0" u="none" dirty="0" smtClean="0">
              <a:solidFill>
                <a:schemeClr val="tx1"/>
              </a:solidFill>
              <a:latin typeface="Arial Narrow" panose="020B0606020202030204" pitchFamily="34" charset="0"/>
            </a:endParaRPr>
          </a:p>
          <a:p>
            <a:pPr marL="182563" indent="-182563" algn="l" eaLnBrk="0" hangingPunct="0">
              <a:spcBef>
                <a:spcPts val="600"/>
              </a:spcBef>
              <a:buClr>
                <a:srgbClr val="FF0000"/>
              </a:buClr>
              <a:buSzPct val="100000"/>
              <a:buFont typeface="Arial" pitchFamily="34" charset="0"/>
              <a:buChar char="•"/>
              <a:defRPr/>
            </a:pPr>
            <a:r>
              <a:rPr lang="es-ES_tradnl" sz="2000" b="0" u="none" dirty="0" smtClean="0">
                <a:solidFill>
                  <a:schemeClr val="tx1"/>
                </a:solidFill>
                <a:latin typeface="Arial Narrow" panose="020B0606020202030204" pitchFamily="34" charset="0"/>
              </a:rPr>
              <a:t>Los patógenos pueden ser transferidos directamente de las superficies contaminadas al paciente</a:t>
            </a:r>
            <a:r>
              <a:rPr lang="es-ES" sz="2000" b="0" u="none" baseline="30000" dirty="0" smtClean="0">
                <a:solidFill>
                  <a:schemeClr val="tx1"/>
                </a:solidFill>
                <a:latin typeface="Arial Narrow" panose="020B0606020202030204" pitchFamily="34" charset="0"/>
              </a:rPr>
              <a:t>(2)</a:t>
            </a:r>
            <a:endParaRPr lang="es-AR" sz="2000" b="0" u="none" dirty="0" smtClean="0">
              <a:solidFill>
                <a:schemeClr val="tx1"/>
              </a:solidFill>
              <a:latin typeface="Arial Narrow" panose="020B0606020202030204" pitchFamily="34" charset="0"/>
            </a:endParaRPr>
          </a:p>
          <a:p>
            <a:pPr marL="182563" indent="-182563" algn="l" eaLnBrk="0" hangingPunct="0">
              <a:spcBef>
                <a:spcPts val="600"/>
              </a:spcBef>
              <a:buClr>
                <a:srgbClr val="FF0000"/>
              </a:buClr>
              <a:buSzPct val="100000"/>
              <a:buFont typeface="Arial" pitchFamily="34" charset="0"/>
              <a:buChar char="•"/>
              <a:defRPr/>
            </a:pPr>
            <a:r>
              <a:rPr lang="en-US" sz="2000" b="0" u="none" dirty="0" smtClean="0">
                <a:solidFill>
                  <a:schemeClr val="tx1"/>
                </a:solidFill>
                <a:latin typeface="Arial Narrow" panose="020B0606020202030204" pitchFamily="34" charset="0"/>
              </a:rPr>
              <a:t>El ingreso a una habitación previamente ocupada por un paciente </a:t>
            </a:r>
            <a:r>
              <a:rPr lang="en-US" sz="2000" b="0" u="none" dirty="0" err="1" smtClean="0">
                <a:solidFill>
                  <a:schemeClr val="tx1"/>
                </a:solidFill>
                <a:latin typeface="Arial Narrow" panose="020B0606020202030204" pitchFamily="34" charset="0"/>
              </a:rPr>
              <a:t>colonizado</a:t>
            </a:r>
            <a:r>
              <a:rPr lang="en-US" sz="2000" b="0" u="none" dirty="0" smtClean="0">
                <a:solidFill>
                  <a:schemeClr val="tx1"/>
                </a:solidFill>
                <a:latin typeface="Arial Narrow" panose="020B0606020202030204" pitchFamily="34" charset="0"/>
              </a:rPr>
              <a:t>/</a:t>
            </a:r>
            <a:r>
              <a:rPr lang="en-US" sz="2000" b="0" u="none" dirty="0" err="1" smtClean="0">
                <a:solidFill>
                  <a:schemeClr val="tx1"/>
                </a:solidFill>
                <a:latin typeface="Arial Narrow" panose="020B0606020202030204" pitchFamily="34" charset="0"/>
              </a:rPr>
              <a:t>infectado</a:t>
            </a:r>
            <a:r>
              <a:rPr lang="en-US" sz="2000" b="0" u="none" dirty="0" smtClean="0">
                <a:solidFill>
                  <a:schemeClr val="tx1"/>
                </a:solidFill>
                <a:latin typeface="Arial Narrow" panose="020B0606020202030204" pitchFamily="34" charset="0"/>
              </a:rPr>
              <a:t> </a:t>
            </a:r>
            <a:r>
              <a:rPr lang="en-US" sz="2000" b="0" u="none" dirty="0" err="1" smtClean="0">
                <a:solidFill>
                  <a:schemeClr val="tx1"/>
                </a:solidFill>
                <a:latin typeface="Arial Narrow" panose="020B0606020202030204" pitchFamily="34" charset="0"/>
              </a:rPr>
              <a:t>incrementa</a:t>
            </a:r>
            <a:r>
              <a:rPr lang="en-US" sz="2000" b="0" u="none" dirty="0" smtClean="0">
                <a:solidFill>
                  <a:schemeClr val="tx1"/>
                </a:solidFill>
                <a:latin typeface="Arial Narrow" panose="020B0606020202030204" pitchFamily="34" charset="0"/>
              </a:rPr>
              <a:t> el riesgo de adquisición para el </a:t>
            </a:r>
            <a:r>
              <a:rPr lang="en-US" sz="2000" b="0" u="none" dirty="0" err="1" smtClean="0">
                <a:solidFill>
                  <a:schemeClr val="tx1"/>
                </a:solidFill>
                <a:latin typeface="Arial Narrow" panose="020B0606020202030204" pitchFamily="34" charset="0"/>
              </a:rPr>
              <a:t>nuevo</a:t>
            </a:r>
            <a:r>
              <a:rPr lang="en-US" sz="2000" b="0" u="none" dirty="0" smtClean="0">
                <a:solidFill>
                  <a:schemeClr val="tx1"/>
                </a:solidFill>
                <a:latin typeface="Arial Narrow" panose="020B0606020202030204" pitchFamily="34" charset="0"/>
              </a:rPr>
              <a:t> </a:t>
            </a:r>
            <a:r>
              <a:rPr lang="en-US" sz="2000" b="0" u="none" dirty="0" err="1" smtClean="0">
                <a:solidFill>
                  <a:schemeClr val="tx1"/>
                </a:solidFill>
                <a:latin typeface="Arial Narrow" panose="020B0606020202030204" pitchFamily="34" charset="0"/>
              </a:rPr>
              <a:t>paciente</a:t>
            </a:r>
            <a:r>
              <a:rPr lang="en-US" sz="2000" b="0" u="none" dirty="0" smtClean="0">
                <a:solidFill>
                  <a:schemeClr val="tx1"/>
                </a:solidFill>
                <a:latin typeface="Arial Narrow" panose="020B0606020202030204" pitchFamily="34" charset="0"/>
              </a:rPr>
              <a:t> </a:t>
            </a:r>
            <a:r>
              <a:rPr lang="es-ES" sz="2000" b="0" u="none" baseline="30000" dirty="0" smtClean="0">
                <a:solidFill>
                  <a:schemeClr val="tx1"/>
                </a:solidFill>
                <a:latin typeface="Arial Narrow" panose="020B0606020202030204" pitchFamily="34" charset="0"/>
              </a:rPr>
              <a:t>(3-4)</a:t>
            </a:r>
          </a:p>
          <a:p>
            <a:pPr marL="182563" indent="-182563" algn="l" eaLnBrk="0" hangingPunct="0">
              <a:spcBef>
                <a:spcPts val="600"/>
              </a:spcBef>
              <a:buClr>
                <a:srgbClr val="FF0000"/>
              </a:buClr>
              <a:buSzPct val="100000"/>
              <a:buFont typeface="Arial" pitchFamily="34" charset="0"/>
              <a:buChar char="•"/>
              <a:defRPr/>
            </a:pPr>
            <a:r>
              <a:rPr lang="en-US" sz="2000" b="0" u="none" dirty="0" smtClean="0">
                <a:solidFill>
                  <a:schemeClr val="tx1"/>
                </a:solidFill>
                <a:latin typeface="Arial Narrow" panose="020B0606020202030204" pitchFamily="34" charset="0"/>
              </a:rPr>
              <a:t>Mejores prácticas de limpieza disminuyen la incidencia hospitalaria de </a:t>
            </a:r>
            <a:r>
              <a:rPr lang="en-US" sz="2000" b="0" u="none" dirty="0" err="1" smtClean="0">
                <a:solidFill>
                  <a:schemeClr val="tx1"/>
                </a:solidFill>
                <a:latin typeface="Arial Narrow" panose="020B0606020202030204" pitchFamily="34" charset="0"/>
              </a:rPr>
              <a:t>infección</a:t>
            </a:r>
            <a:r>
              <a:rPr lang="es-ES" sz="2000" b="0" u="none" baseline="30000" dirty="0" smtClean="0">
                <a:solidFill>
                  <a:schemeClr val="tx1"/>
                </a:solidFill>
                <a:latin typeface="Arial Narrow" panose="020B0606020202030204" pitchFamily="34" charset="0"/>
              </a:rPr>
              <a:t>(5-6)</a:t>
            </a:r>
          </a:p>
        </p:txBody>
      </p:sp>
      <p:sp>
        <p:nvSpPr>
          <p:cNvPr id="7" name="1 Marcador de número de diapositiva"/>
          <p:cNvSpPr>
            <a:spLocks noGrp="1"/>
          </p:cNvSpPr>
          <p:nvPr>
            <p:ph type="sldNum" sz="quarter" idx="12"/>
          </p:nvPr>
        </p:nvSpPr>
        <p:spPr>
          <a:xfrm>
            <a:off x="8382000" y="6492240"/>
            <a:ext cx="762000" cy="365760"/>
          </a:xfrm>
        </p:spPr>
        <p:txBody>
          <a:bodyPr/>
          <a:lstStyle/>
          <a:p>
            <a:pPr>
              <a:defRPr/>
            </a:pPr>
            <a:fld id="{9C5628F7-23E8-48C7-9F28-DDEA11CE36F6}" type="slidenum">
              <a:rPr lang="es-ES" sz="1200" b="0" u="none" smtClean="0">
                <a:solidFill>
                  <a:schemeClr val="tx1"/>
                </a:solidFill>
                <a:latin typeface="Arial" pitchFamily="34" charset="0"/>
                <a:cs typeface="Arial" pitchFamily="34" charset="0"/>
              </a:rPr>
              <a:pPr>
                <a:defRPr/>
              </a:pPr>
              <a:t>43</a:t>
            </a:fld>
            <a:endParaRPr lang="es-ES" sz="1200" b="0" u="none" dirty="0">
              <a:solidFill>
                <a:schemeClr val="tx1"/>
              </a:solidFill>
              <a:latin typeface="Arial" pitchFamily="34" charset="0"/>
              <a:cs typeface="Arial" pitchFamily="34" charset="0"/>
            </a:endParaRPr>
          </a:p>
        </p:txBody>
      </p:sp>
      <p:sp>
        <p:nvSpPr>
          <p:cNvPr id="11" name="Rectangle 8"/>
          <p:cNvSpPr>
            <a:spLocks noChangeArrowheads="1"/>
          </p:cNvSpPr>
          <p:nvPr/>
        </p:nvSpPr>
        <p:spPr bwMode="auto">
          <a:xfrm>
            <a:off x="1653989" y="5993904"/>
            <a:ext cx="7020272" cy="864096"/>
          </a:xfrm>
          <a:prstGeom prst="rect">
            <a:avLst/>
          </a:prstGeom>
          <a:noFill/>
          <a:ln w="9525" cap="flat" cmpd="sng" algn="ctr">
            <a:noFill/>
            <a:prstDash val="solid"/>
            <a:miter lim="800000"/>
            <a:headEnd/>
            <a:tailEnd/>
          </a:ln>
          <a:effectLst/>
        </p:spPr>
        <p:txBody>
          <a:bodyPr lIns="72000" tIns="72000" rIns="72000" bIns="72000"/>
          <a:lstStyle/>
          <a:p>
            <a:pPr algn="r" eaLnBrk="0" hangingPunct="0">
              <a:lnSpc>
                <a:spcPts val="1500"/>
              </a:lnSpc>
              <a:spcBef>
                <a:spcPts val="0"/>
              </a:spcBef>
              <a:buClr>
                <a:srgbClr val="FF0000"/>
              </a:buClr>
              <a:buSzPct val="75000"/>
              <a:defRPr/>
            </a:pPr>
            <a:r>
              <a:rPr lang="es-ES" sz="1100" b="0" u="none" baseline="30000" dirty="0" smtClean="0">
                <a:solidFill>
                  <a:schemeClr val="tx1"/>
                </a:solidFill>
                <a:latin typeface="Arial Narrow" panose="020B0606020202030204" pitchFamily="34" charset="0"/>
              </a:rPr>
              <a:t>1</a:t>
            </a:r>
            <a:r>
              <a:rPr lang="es-AR" sz="1100" b="0" u="none" dirty="0" err="1" smtClean="0">
                <a:solidFill>
                  <a:schemeClr val="tx1"/>
                </a:solidFill>
                <a:latin typeface="Arial Narrow" panose="020B0606020202030204" pitchFamily="34" charset="0"/>
              </a:rPr>
              <a:t>Dancer</a:t>
            </a:r>
            <a:r>
              <a:rPr lang="es-AR" sz="1100" b="0" u="none" dirty="0" smtClean="0">
                <a:solidFill>
                  <a:schemeClr val="tx1"/>
                </a:solidFill>
                <a:latin typeface="Arial Narrow" panose="020B0606020202030204" pitchFamily="34" charset="0"/>
              </a:rPr>
              <a:t> </a:t>
            </a:r>
            <a:r>
              <a:rPr lang="es-AR" sz="1100" b="0" u="none" dirty="0" err="1" smtClean="0">
                <a:solidFill>
                  <a:schemeClr val="tx1"/>
                </a:solidFill>
                <a:latin typeface="Arial Narrow" panose="020B0606020202030204" pitchFamily="34" charset="0"/>
              </a:rPr>
              <a:t>SJ</a:t>
            </a:r>
            <a:r>
              <a:rPr lang="es-AR" sz="1100" b="0" u="none" dirty="0" smtClean="0">
                <a:solidFill>
                  <a:schemeClr val="tx1"/>
                </a:solidFill>
                <a:latin typeface="Arial Narrow" panose="020B0606020202030204" pitchFamily="34" charset="0"/>
              </a:rPr>
              <a:t>. </a:t>
            </a:r>
            <a:r>
              <a:rPr lang="en-US" sz="1100" b="0" u="none" dirty="0" smtClean="0">
                <a:solidFill>
                  <a:schemeClr val="tx1"/>
                </a:solidFill>
                <a:latin typeface="Arial Narrow" panose="020B0606020202030204" pitchFamily="34" charset="0"/>
              </a:rPr>
              <a:t>Journal of Hospital Infection 2009; 73: 378-385; </a:t>
            </a:r>
            <a:r>
              <a:rPr lang="es-ES" sz="1100" b="0" u="none" baseline="30000" dirty="0" smtClean="0">
                <a:solidFill>
                  <a:schemeClr val="tx1"/>
                </a:solidFill>
                <a:latin typeface="Arial Narrow" panose="020B0606020202030204" pitchFamily="34" charset="0"/>
              </a:rPr>
              <a:t>2</a:t>
            </a:r>
            <a:r>
              <a:rPr lang="es-AR" sz="1100" b="0" u="none" dirty="0" smtClean="0">
                <a:solidFill>
                  <a:schemeClr val="tx1"/>
                </a:solidFill>
                <a:latin typeface="Arial Narrow" panose="020B0606020202030204" pitchFamily="34" charset="0"/>
              </a:rPr>
              <a:t>Weber D, et al. </a:t>
            </a:r>
            <a:r>
              <a:rPr lang="en-US" sz="1100" b="0" u="none" dirty="0" smtClean="0">
                <a:solidFill>
                  <a:schemeClr val="tx1"/>
                </a:solidFill>
                <a:latin typeface="Arial Narrow" panose="020B0606020202030204" pitchFamily="34" charset="0"/>
              </a:rPr>
              <a:t>Am J Infect Control 2010; 38: S25-33; </a:t>
            </a:r>
            <a:r>
              <a:rPr lang="en-US" sz="1100" b="0" u="none" baseline="30000" dirty="0" smtClean="0">
                <a:solidFill>
                  <a:schemeClr val="tx1"/>
                </a:solidFill>
                <a:latin typeface="Arial Narrow" panose="020B0606020202030204" pitchFamily="34" charset="0"/>
              </a:rPr>
              <a:t>3</a:t>
            </a:r>
            <a:r>
              <a:rPr lang="en-US" sz="1100" b="0" u="none" dirty="0" smtClean="0">
                <a:solidFill>
                  <a:schemeClr val="tx1"/>
                </a:solidFill>
                <a:latin typeface="Arial Narrow" panose="020B0606020202030204" pitchFamily="34" charset="0"/>
              </a:rPr>
              <a:t> Huang SS, et al. Arch Intern Med 2006;166:1945-51; </a:t>
            </a:r>
            <a:r>
              <a:rPr lang="en-US" sz="1100" b="0" u="none" baseline="30000" dirty="0" smtClean="0">
                <a:solidFill>
                  <a:schemeClr val="tx1"/>
                </a:solidFill>
                <a:latin typeface="Arial Narrow" panose="020B0606020202030204" pitchFamily="34" charset="0"/>
              </a:rPr>
              <a:t>4 </a:t>
            </a:r>
            <a:r>
              <a:rPr lang="es-AR" sz="1100" b="0" u="none" dirty="0" err="1" smtClean="0">
                <a:solidFill>
                  <a:schemeClr val="tx1"/>
                </a:solidFill>
                <a:latin typeface="Arial Narrow" panose="020B0606020202030204" pitchFamily="34" charset="0"/>
              </a:rPr>
              <a:t>Shaughnessy</a:t>
            </a:r>
            <a:r>
              <a:rPr lang="es-AR" sz="1100" b="0" u="none" dirty="0" smtClean="0">
                <a:solidFill>
                  <a:schemeClr val="tx1"/>
                </a:solidFill>
                <a:latin typeface="Arial Narrow" panose="020B0606020202030204" pitchFamily="34" charset="0"/>
              </a:rPr>
              <a:t> </a:t>
            </a:r>
            <a:r>
              <a:rPr lang="es-AR" sz="1100" b="0" u="none" dirty="0" err="1" smtClean="0">
                <a:solidFill>
                  <a:schemeClr val="tx1"/>
                </a:solidFill>
                <a:latin typeface="Arial Narrow" panose="020B0606020202030204" pitchFamily="34" charset="0"/>
              </a:rPr>
              <a:t>MK</a:t>
            </a:r>
            <a:r>
              <a:rPr lang="es-AR" sz="1100" b="0" u="none" dirty="0" smtClean="0">
                <a:solidFill>
                  <a:schemeClr val="tx1"/>
                </a:solidFill>
                <a:latin typeface="Arial Narrow" panose="020B0606020202030204" pitchFamily="34" charset="0"/>
              </a:rPr>
              <a:t>, et al. </a:t>
            </a:r>
            <a:r>
              <a:rPr lang="en-US" sz="1100" b="0" u="none" dirty="0" smtClean="0">
                <a:solidFill>
                  <a:schemeClr val="tx1"/>
                </a:solidFill>
                <a:latin typeface="Arial Narrow" panose="020B0606020202030204" pitchFamily="34" charset="0"/>
              </a:rPr>
              <a:t>Infect Control Hosp Epidemiol 2011;32:201-206; </a:t>
            </a:r>
            <a:r>
              <a:rPr lang="en-US" sz="1100" b="0" u="none" baseline="30000" dirty="0" smtClean="0">
                <a:solidFill>
                  <a:schemeClr val="tx1"/>
                </a:solidFill>
                <a:latin typeface="Arial Narrow" panose="020B0606020202030204" pitchFamily="34" charset="0"/>
              </a:rPr>
              <a:t>5 </a:t>
            </a:r>
            <a:r>
              <a:rPr lang="es-AR" sz="1100" b="0" u="none" dirty="0" err="1" smtClean="0">
                <a:solidFill>
                  <a:schemeClr val="tx1"/>
                </a:solidFill>
                <a:latin typeface="Arial Narrow" panose="020B0606020202030204" pitchFamily="34" charset="0"/>
              </a:rPr>
              <a:t>Rampling</a:t>
            </a:r>
            <a:r>
              <a:rPr lang="es-AR" sz="1100" b="0" u="none" dirty="0" smtClean="0">
                <a:solidFill>
                  <a:schemeClr val="tx1"/>
                </a:solidFill>
                <a:latin typeface="Arial Narrow" panose="020B0606020202030204" pitchFamily="34" charset="0"/>
              </a:rPr>
              <a:t> A,  et al. </a:t>
            </a:r>
            <a:r>
              <a:rPr lang="es-AR" sz="1100" b="0" u="none" dirty="0" err="1" smtClean="0">
                <a:solidFill>
                  <a:schemeClr val="tx1"/>
                </a:solidFill>
                <a:latin typeface="Arial Narrow" panose="020B0606020202030204" pitchFamily="34" charset="0"/>
              </a:rPr>
              <a:t>Journal</a:t>
            </a:r>
            <a:r>
              <a:rPr lang="es-AR" sz="1100" b="0" u="none" dirty="0" smtClean="0">
                <a:solidFill>
                  <a:schemeClr val="tx1"/>
                </a:solidFill>
                <a:latin typeface="Arial Narrow" panose="020B0606020202030204" pitchFamily="34" charset="0"/>
              </a:rPr>
              <a:t> of Hospital </a:t>
            </a:r>
            <a:r>
              <a:rPr lang="es-AR" sz="1100" b="0" u="none" dirty="0" err="1" smtClean="0">
                <a:solidFill>
                  <a:schemeClr val="tx1"/>
                </a:solidFill>
                <a:latin typeface="Arial Narrow" panose="020B0606020202030204" pitchFamily="34" charset="0"/>
              </a:rPr>
              <a:t>Infection</a:t>
            </a:r>
            <a:r>
              <a:rPr lang="es-AR" sz="1100" b="0" u="none" dirty="0" smtClean="0">
                <a:solidFill>
                  <a:schemeClr val="tx1"/>
                </a:solidFill>
                <a:latin typeface="Arial Narrow" panose="020B0606020202030204" pitchFamily="34" charset="0"/>
              </a:rPr>
              <a:t> 2001; 49:109-116; </a:t>
            </a:r>
            <a:r>
              <a:rPr lang="en-US" sz="1100" b="0" u="none" baseline="30000" dirty="0" smtClean="0">
                <a:solidFill>
                  <a:schemeClr val="tx1"/>
                </a:solidFill>
                <a:latin typeface="Arial Narrow" panose="020B0606020202030204" pitchFamily="34" charset="0"/>
              </a:rPr>
              <a:t> 6 </a:t>
            </a:r>
            <a:r>
              <a:rPr lang="es-AR" sz="1100" b="0" u="none" dirty="0" err="1" smtClean="0">
                <a:solidFill>
                  <a:schemeClr val="tx1"/>
                </a:solidFill>
                <a:latin typeface="Arial Narrow" panose="020B0606020202030204" pitchFamily="34" charset="0"/>
              </a:rPr>
              <a:t>Hayden</a:t>
            </a:r>
            <a:r>
              <a:rPr lang="es-AR" sz="1100" b="0" u="none" dirty="0" smtClean="0">
                <a:solidFill>
                  <a:schemeClr val="tx1"/>
                </a:solidFill>
                <a:latin typeface="Arial Narrow" panose="020B0606020202030204" pitchFamily="34" charset="0"/>
              </a:rPr>
              <a:t> </a:t>
            </a:r>
            <a:r>
              <a:rPr lang="es-AR" sz="1100" b="0" u="none" dirty="0" err="1" smtClean="0">
                <a:solidFill>
                  <a:schemeClr val="tx1"/>
                </a:solidFill>
                <a:latin typeface="Arial Narrow" panose="020B0606020202030204" pitchFamily="34" charset="0"/>
              </a:rPr>
              <a:t>MK</a:t>
            </a:r>
            <a:r>
              <a:rPr lang="es-AR" sz="1100" b="0" u="none" dirty="0" smtClean="0">
                <a:solidFill>
                  <a:schemeClr val="tx1"/>
                </a:solidFill>
                <a:latin typeface="Arial Narrow" panose="020B0606020202030204" pitchFamily="34" charset="0"/>
              </a:rPr>
              <a:t>, et al. </a:t>
            </a:r>
            <a:r>
              <a:rPr lang="en-US" sz="1100" b="0" u="none" dirty="0" smtClean="0">
                <a:solidFill>
                  <a:schemeClr val="tx1"/>
                </a:solidFill>
                <a:latin typeface="Arial Narrow" panose="020B0606020202030204" pitchFamily="34" charset="0"/>
              </a:rPr>
              <a:t>CID 2006; 42:1552–60</a:t>
            </a:r>
            <a:endParaRPr lang="es-AR" sz="1100" b="0" u="none" dirty="0" smtClean="0">
              <a:solidFill>
                <a:schemeClr val="tx1"/>
              </a:solidFill>
              <a:latin typeface="Arial Narrow" panose="020B0606020202030204" pitchFamily="34" charset="0"/>
            </a:endParaRPr>
          </a:p>
          <a:p>
            <a:pPr algn="r" eaLnBrk="0" hangingPunct="0">
              <a:lnSpc>
                <a:spcPts val="1500"/>
              </a:lnSpc>
              <a:spcBef>
                <a:spcPts val="0"/>
              </a:spcBef>
              <a:buClr>
                <a:srgbClr val="FF0000"/>
              </a:buClr>
              <a:buSzPct val="75000"/>
              <a:defRPr/>
            </a:pPr>
            <a:endParaRPr lang="es-ES" sz="1100" b="0" u="none" dirty="0" smtClean="0">
              <a:solidFill>
                <a:schemeClr val="tx1"/>
              </a:solidFill>
              <a:latin typeface="Arial Narrow" panose="020B0606020202030204" pitchFamily="34" charset="0"/>
            </a:endParaRPr>
          </a:p>
        </p:txBody>
      </p:sp>
      <p:sp>
        <p:nvSpPr>
          <p:cNvPr id="8" name="1 Título"/>
          <p:cNvSpPr>
            <a:spLocks noGrp="1"/>
          </p:cNvSpPr>
          <p:nvPr>
            <p:ph type="title"/>
          </p:nvPr>
        </p:nvSpPr>
        <p:spPr>
          <a:xfrm>
            <a:off x="467544" y="332656"/>
            <a:ext cx="8229600" cy="648072"/>
          </a:xfrm>
          <a:solidFill>
            <a:srgbClr val="FFC000"/>
          </a:solidFill>
        </p:spPr>
        <p:txBody>
          <a:bodyPr>
            <a:normAutofit/>
          </a:bodyPr>
          <a:lstStyle/>
          <a:p>
            <a:r>
              <a:rPr lang="es-AR" sz="3200" b="1" dirty="0" smtClean="0">
                <a:latin typeface="Arial Narrow" panose="020B0606020202030204" pitchFamily="34" charset="0"/>
              </a:rPr>
              <a:t>Limpieza </a:t>
            </a:r>
            <a:r>
              <a:rPr lang="es-AR" sz="3200" b="1" dirty="0">
                <a:latin typeface="Arial Narrow" panose="020B0606020202030204" pitchFamily="34" charset="0"/>
              </a:rPr>
              <a:t>Hospitalaria</a:t>
            </a:r>
          </a:p>
        </p:txBody>
      </p:sp>
      <p:sp>
        <p:nvSpPr>
          <p:cNvPr id="9" name="8 Rectángulo"/>
          <p:cNvSpPr/>
          <p:nvPr/>
        </p:nvSpPr>
        <p:spPr>
          <a:xfrm>
            <a:off x="464294" y="1211907"/>
            <a:ext cx="8229600" cy="497572"/>
          </a:xfrm>
          <a:prstGeom prst="rect">
            <a:avLst/>
          </a:prstGeom>
          <a:solidFill>
            <a:schemeClr val="accent6">
              <a:lumMod val="40000"/>
              <a:lumOff val="60000"/>
            </a:schemeClr>
          </a:solidFill>
        </p:spPr>
        <p:txBody>
          <a:bodyPr wrap="square">
            <a:spAutoFit/>
          </a:bodyPr>
          <a:lstStyle/>
          <a:p>
            <a:pPr algn="ctr">
              <a:lnSpc>
                <a:spcPts val="3500"/>
              </a:lnSpc>
              <a:spcBef>
                <a:spcPts val="0"/>
              </a:spcBef>
              <a:defRPr/>
            </a:pPr>
            <a:r>
              <a:rPr lang="es-ES" sz="2400" b="1" u="none" dirty="0">
                <a:solidFill>
                  <a:schemeClr val="tx1"/>
                </a:solidFill>
                <a:latin typeface="Arial Narrow" pitchFamily="34" charset="0"/>
              </a:rPr>
              <a:t>El medioambiente como fuente de infección</a:t>
            </a:r>
          </a:p>
        </p:txBody>
      </p:sp>
    </p:spTree>
    <p:extLst>
      <p:ext uri="{BB962C8B-B14F-4D97-AF65-F5344CB8AC3E}">
        <p14:creationId xmlns:p14="http://schemas.microsoft.com/office/powerpoint/2010/main" val="17212572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90796148"/>
              </p:ext>
            </p:extLst>
          </p:nvPr>
        </p:nvGraphicFramePr>
        <p:xfrm>
          <a:off x="737573" y="1556792"/>
          <a:ext cx="7668853" cy="46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457200" y="274638"/>
            <a:ext cx="8229600" cy="778098"/>
          </a:xfrm>
          <a:prstGeom prst="rect">
            <a:avLst/>
          </a:prstGeom>
          <a:solidFill>
            <a:schemeClr val="tx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a:solidFill>
                  <a:schemeClr val="bg1"/>
                </a:solidFill>
                <a:latin typeface="Arial Narrow" panose="020B0606020202030204" pitchFamily="34" charset="0"/>
              </a:rPr>
              <a:t>Cadena epidemiológica de infección</a:t>
            </a:r>
          </a:p>
        </p:txBody>
      </p:sp>
      <p:sp>
        <p:nvSpPr>
          <p:cNvPr id="4" name="3 Llamada de flecha a la derecha"/>
          <p:cNvSpPr/>
          <p:nvPr/>
        </p:nvSpPr>
        <p:spPr>
          <a:xfrm>
            <a:off x="323528" y="4653136"/>
            <a:ext cx="2160240"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6" name="5 Llamada de flecha a la derecha"/>
          <p:cNvSpPr/>
          <p:nvPr/>
        </p:nvSpPr>
        <p:spPr>
          <a:xfrm>
            <a:off x="323528" y="2636912"/>
            <a:ext cx="2088232"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8" name="7 Llamada de flecha a la derecha"/>
          <p:cNvSpPr/>
          <p:nvPr/>
        </p:nvSpPr>
        <p:spPr>
          <a:xfrm>
            <a:off x="349696" y="1650504"/>
            <a:ext cx="2062064"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5" name="4 Llamada de flecha a la izquierda"/>
          <p:cNvSpPr/>
          <p:nvPr/>
        </p:nvSpPr>
        <p:spPr>
          <a:xfrm>
            <a:off x="6692338" y="4650565"/>
            <a:ext cx="2128133"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9" name="8 Llamada de flecha a la izquierda"/>
          <p:cNvSpPr/>
          <p:nvPr/>
        </p:nvSpPr>
        <p:spPr>
          <a:xfrm>
            <a:off x="6633346" y="2492896"/>
            <a:ext cx="2187126"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Aislamiento</a:t>
            </a:r>
            <a:endParaRPr lang="es-AR" b="1" dirty="0">
              <a:solidFill>
                <a:schemeClr val="tx1"/>
              </a:solidFill>
              <a:latin typeface="Arial Narrow" panose="020B0606020202030204" pitchFamily="34" charset="0"/>
            </a:endParaRPr>
          </a:p>
        </p:txBody>
      </p:sp>
      <p:sp>
        <p:nvSpPr>
          <p:cNvPr id="10" name="9 Llamada de flecha a la izquierda"/>
          <p:cNvSpPr/>
          <p:nvPr/>
        </p:nvSpPr>
        <p:spPr>
          <a:xfrm>
            <a:off x="6633345" y="1659164"/>
            <a:ext cx="2187125" cy="698376"/>
          </a:xfrm>
          <a:prstGeom prst="leftArrowCallout">
            <a:avLst>
              <a:gd name="adj1" fmla="val 24658"/>
              <a:gd name="adj2" fmla="val 29224"/>
              <a:gd name="adj3" fmla="val 54565"/>
              <a:gd name="adj4" fmla="val 714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Antimicrobianos</a:t>
            </a:r>
            <a:endParaRPr lang="es-AR" sz="1600" b="1" dirty="0">
              <a:solidFill>
                <a:schemeClr val="tx1"/>
              </a:solidFill>
              <a:latin typeface="Arial Narrow" panose="020B0606020202030204" pitchFamily="34" charset="0"/>
            </a:endParaRPr>
          </a:p>
        </p:txBody>
      </p:sp>
      <p:sp>
        <p:nvSpPr>
          <p:cNvPr id="11" name="10 Llamada de flecha a la izquierda"/>
          <p:cNvSpPr/>
          <p:nvPr/>
        </p:nvSpPr>
        <p:spPr>
          <a:xfrm>
            <a:off x="6696744" y="5517232"/>
            <a:ext cx="2123728" cy="698376"/>
          </a:xfrm>
          <a:prstGeom prst="leftArrowCallout">
            <a:avLst>
              <a:gd name="adj1" fmla="val 24658"/>
              <a:gd name="adj2" fmla="val 29224"/>
              <a:gd name="adj3" fmla="val 54565"/>
              <a:gd name="adj4" fmla="val 71400"/>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Inmunizaciones</a:t>
            </a:r>
            <a:endParaRPr lang="es-AR" b="1" dirty="0">
              <a:solidFill>
                <a:schemeClr val="tx1"/>
              </a:solidFill>
              <a:latin typeface="Arial Narrow" panose="020B0606020202030204" pitchFamily="34" charset="0"/>
            </a:endParaRPr>
          </a:p>
        </p:txBody>
      </p:sp>
      <p:sp>
        <p:nvSpPr>
          <p:cNvPr id="12" name="11 Llamada de flecha a la derecha"/>
          <p:cNvSpPr/>
          <p:nvPr/>
        </p:nvSpPr>
        <p:spPr>
          <a:xfrm>
            <a:off x="349696" y="5503912"/>
            <a:ext cx="2134072" cy="698376"/>
          </a:xfrm>
          <a:prstGeom prst="rightArrowCallout">
            <a:avLst>
              <a:gd name="adj1" fmla="val 25000"/>
              <a:gd name="adj2" fmla="val 29224"/>
              <a:gd name="adj3" fmla="val 67236"/>
              <a:gd name="adj4" fmla="val 649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Limpieza</a:t>
            </a:r>
            <a:endParaRPr lang="es-AR" b="1" dirty="0">
              <a:solidFill>
                <a:schemeClr val="tx1"/>
              </a:solidFill>
              <a:latin typeface="Arial Narrow" panose="020B0606020202030204" pitchFamily="34" charset="0"/>
            </a:endParaRPr>
          </a:p>
        </p:txBody>
      </p:sp>
      <p:sp>
        <p:nvSpPr>
          <p:cNvPr id="13" name="12 Llamada de flecha cuádruple"/>
          <p:cNvSpPr/>
          <p:nvPr/>
        </p:nvSpPr>
        <p:spPr>
          <a:xfrm>
            <a:off x="3368691" y="2986100"/>
            <a:ext cx="2448272" cy="2013653"/>
          </a:xfrm>
          <a:prstGeom prst="quadArrowCallout">
            <a:avLst>
              <a:gd name="adj1" fmla="val 8262"/>
              <a:gd name="adj2" fmla="val 18515"/>
              <a:gd name="adj3" fmla="val 18515"/>
              <a:gd name="adj4" fmla="val 4812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latin typeface="Arial Narrow" panose="020B0606020202030204" pitchFamily="34" charset="0"/>
              </a:rPr>
              <a:t>Higiene               de Manos</a:t>
            </a:r>
            <a:endParaRPr lang="es-AR" sz="16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876041058"/>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5283" y="5984549"/>
            <a:ext cx="8229600" cy="638002"/>
          </a:xfrm>
          <a:solidFill>
            <a:srgbClr val="FFC000"/>
          </a:solidFill>
        </p:spPr>
        <p:txBody>
          <a:bodyPr>
            <a:noAutofit/>
          </a:bodyPr>
          <a:lstStyle/>
          <a:p>
            <a:pPr marL="0" indent="0" algn="ctr">
              <a:buNone/>
            </a:pPr>
            <a:r>
              <a:rPr lang="es-AR" sz="1800" b="1" dirty="0" smtClean="0">
                <a:latin typeface="Arial Narrow" panose="020B0606020202030204" pitchFamily="34" charset="0"/>
              </a:rPr>
              <a:t>Los trabajadores que rechacen la vacunación deben dejar constancia escrita de la negativa en su ficha personal, en cuyo cayo se valorará el NO APTO</a:t>
            </a:r>
            <a:endParaRPr lang="es-AR" sz="1200" b="1" dirty="0">
              <a:latin typeface="Arial Narrow" panose="020B0606020202030204" pitchFamily="34" charset="0"/>
            </a:endParaRP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54246" y="1484783"/>
            <a:ext cx="6480720" cy="4255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 Título"/>
          <p:cNvSpPr txBox="1">
            <a:spLocks/>
          </p:cNvSpPr>
          <p:nvPr/>
        </p:nvSpPr>
        <p:spPr>
          <a:xfrm>
            <a:off x="467544" y="404664"/>
            <a:ext cx="8229600" cy="648072"/>
          </a:xfrm>
          <a:prstGeom prst="rect">
            <a:avLst/>
          </a:prstGeom>
          <a:solidFill>
            <a:srgbClr val="92D05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200" b="1" dirty="0" smtClean="0">
                <a:latin typeface="Arial Narrow" panose="020B0606020202030204" pitchFamily="34" charset="0"/>
              </a:rPr>
              <a:t>Inmunizaciones en Personal de Salud</a:t>
            </a:r>
            <a:endParaRPr lang="es-AR" sz="3200" b="1" dirty="0">
              <a:latin typeface="Arial Narrow" panose="020B0606020202030204" pitchFamily="34" charset="0"/>
            </a:endParaRPr>
          </a:p>
        </p:txBody>
      </p:sp>
    </p:spTree>
    <p:extLst>
      <p:ext uri="{BB962C8B-B14F-4D97-AF65-F5344CB8AC3E}">
        <p14:creationId xmlns:p14="http://schemas.microsoft.com/office/powerpoint/2010/main" val="319333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2988</TotalTime>
  <Words>3800</Words>
  <Application>Microsoft Office PowerPoint</Application>
  <PresentationFormat>Presentación en pantalla (4:3)</PresentationFormat>
  <Paragraphs>479</Paragraphs>
  <Slides>45</Slides>
  <Notes>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45</vt:i4>
      </vt:variant>
    </vt:vector>
  </HeadingPairs>
  <TitlesOfParts>
    <vt:vector size="50" baseType="lpstr">
      <vt:lpstr>Arial</vt:lpstr>
      <vt:lpstr>Arial Narrow</vt:lpstr>
      <vt:lpstr>Calibri</vt:lpstr>
      <vt:lpstr>Wingdings</vt:lpstr>
      <vt:lpstr>Tema de Office</vt:lpstr>
      <vt:lpstr>Seminario 2 Epidemiología de las enfermedades infecciosas                   y medidas de Bioseguridad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líquidos son potencialmente infecciosos?</vt:lpstr>
      <vt:lpstr>¿Qué líquidos NO son potencialmente infecciosos?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Limpieza Hospitalaria</vt:lpstr>
      <vt:lpstr>Limpieza Hospitalaria</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Milton</dc:creator>
  <cp:lastModifiedBy>Full name</cp:lastModifiedBy>
  <cp:revision>271</cp:revision>
  <dcterms:created xsi:type="dcterms:W3CDTF">2018-08-11T22:20:31Z</dcterms:created>
  <dcterms:modified xsi:type="dcterms:W3CDTF">2019-04-24T00:47:10Z</dcterms:modified>
</cp:coreProperties>
</file>