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7" r:id="rId2"/>
    <p:sldId id="275" r:id="rId3"/>
    <p:sldId id="322" r:id="rId4"/>
    <p:sldId id="439" r:id="rId5"/>
    <p:sldId id="425" r:id="rId6"/>
    <p:sldId id="440" r:id="rId7"/>
    <p:sldId id="428" r:id="rId8"/>
    <p:sldId id="429" r:id="rId9"/>
    <p:sldId id="431" r:id="rId10"/>
    <p:sldId id="430" r:id="rId11"/>
    <p:sldId id="433" r:id="rId12"/>
    <p:sldId id="435" r:id="rId13"/>
    <p:sldId id="448" r:id="rId14"/>
    <p:sldId id="437" r:id="rId15"/>
    <p:sldId id="449" r:id="rId16"/>
    <p:sldId id="442" r:id="rId17"/>
    <p:sldId id="444" r:id="rId18"/>
    <p:sldId id="446" r:id="rId19"/>
    <p:sldId id="451" r:id="rId20"/>
    <p:sldId id="436" r:id="rId21"/>
    <p:sldId id="438" r:id="rId22"/>
    <p:sldId id="453" r:id="rId23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7C700-6DEB-4AC0-A57D-B849ECB5DD5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7C7B320-4605-43EE-99C6-190804AE8190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C0FB3F-94B7-4607-AF7E-3F106F58E407}" type="parTrans" cxnId="{9B5B32E6-3009-43D5-94AC-C814845981C1}">
      <dgm:prSet/>
      <dgm:spPr/>
      <dgm:t>
        <a:bodyPr/>
        <a:lstStyle/>
        <a:p>
          <a:endParaRPr lang="es-AR"/>
        </a:p>
      </dgm:t>
    </dgm:pt>
    <dgm:pt modelId="{CA0278A1-91D8-4753-9150-D17F7CD8D575}" type="sibTrans" cxnId="{9B5B32E6-3009-43D5-94AC-C814845981C1}">
      <dgm:prSet/>
      <dgm:spPr/>
      <dgm:t>
        <a:bodyPr/>
        <a:lstStyle/>
        <a:p>
          <a:endParaRPr lang="es-AR"/>
        </a:p>
      </dgm:t>
    </dgm:pt>
    <dgm:pt modelId="{3350539B-C288-4572-ABB5-6024229755C2}">
      <dgm:prSet phldrT="[Texto]" phldr="1"/>
      <dgm:spPr/>
      <dgm:t>
        <a:bodyPr/>
        <a:lstStyle/>
        <a:p>
          <a:endParaRPr lang="es-AR" sz="1100" dirty="0"/>
        </a:p>
      </dgm:t>
    </dgm:pt>
    <dgm:pt modelId="{EE4DAD24-FA79-4EA2-AE11-C824A8DC5FF3}" type="parTrans" cxnId="{C06B516C-6C26-4A43-8699-922B4E7C692F}">
      <dgm:prSet/>
      <dgm:spPr/>
      <dgm:t>
        <a:bodyPr/>
        <a:lstStyle/>
        <a:p>
          <a:endParaRPr lang="es-AR"/>
        </a:p>
      </dgm:t>
    </dgm:pt>
    <dgm:pt modelId="{2C26A104-16AB-41D7-804D-A8B231E0C965}" type="sibTrans" cxnId="{C06B516C-6C26-4A43-8699-922B4E7C692F}">
      <dgm:prSet/>
      <dgm:spPr/>
      <dgm:t>
        <a:bodyPr/>
        <a:lstStyle/>
        <a:p>
          <a:endParaRPr lang="es-AR"/>
        </a:p>
      </dgm:t>
    </dgm:pt>
    <dgm:pt modelId="{AF744098-232C-4F00-AC5B-BEE56C792190}">
      <dgm:prSet phldrT="[Texto]" phldr="1"/>
      <dgm:spPr/>
      <dgm:t>
        <a:bodyPr/>
        <a:lstStyle/>
        <a:p>
          <a:endParaRPr lang="es-AR" sz="1100"/>
        </a:p>
      </dgm:t>
    </dgm:pt>
    <dgm:pt modelId="{FEE5056E-A893-46D4-A5A3-60980543D287}" type="parTrans" cxnId="{16104E95-481A-4840-9777-F2894E5227E3}">
      <dgm:prSet/>
      <dgm:spPr/>
      <dgm:t>
        <a:bodyPr/>
        <a:lstStyle/>
        <a:p>
          <a:endParaRPr lang="es-AR"/>
        </a:p>
      </dgm:t>
    </dgm:pt>
    <dgm:pt modelId="{F9603D05-F6F8-4E07-9278-043F91D104B8}" type="sibTrans" cxnId="{16104E95-481A-4840-9777-F2894E5227E3}">
      <dgm:prSet/>
      <dgm:spPr/>
      <dgm:t>
        <a:bodyPr/>
        <a:lstStyle/>
        <a:p>
          <a:endParaRPr lang="es-AR"/>
        </a:p>
      </dgm:t>
    </dgm:pt>
    <dgm:pt modelId="{A4FF47BA-B898-4810-8842-50672548092C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endParaRPr lang="es-AR" sz="1200" dirty="0"/>
        </a:p>
      </dgm:t>
    </dgm:pt>
    <dgm:pt modelId="{794C8F80-3961-4092-9756-BA6AECA00CDC}" type="parTrans" cxnId="{B1E6CEBD-B0F1-4847-84D9-1409277F57CA}">
      <dgm:prSet/>
      <dgm:spPr/>
      <dgm:t>
        <a:bodyPr/>
        <a:lstStyle/>
        <a:p>
          <a:endParaRPr lang="es-AR"/>
        </a:p>
      </dgm:t>
    </dgm:pt>
    <dgm:pt modelId="{9C3E0EF6-B291-4760-AE31-C6E744DDEBE2}" type="sibTrans" cxnId="{B1E6CEBD-B0F1-4847-84D9-1409277F57CA}">
      <dgm:prSet/>
      <dgm:spPr/>
      <dgm:t>
        <a:bodyPr/>
        <a:lstStyle/>
        <a:p>
          <a:endParaRPr lang="es-AR"/>
        </a:p>
      </dgm:t>
    </dgm:pt>
    <dgm:pt modelId="{29D81957-9EA7-4FE8-92EF-C733542793F9}">
      <dgm:prSet phldrT="[Texto]" phldr="1"/>
      <dgm:spPr/>
      <dgm:t>
        <a:bodyPr/>
        <a:lstStyle/>
        <a:p>
          <a:endParaRPr lang="es-AR" sz="900"/>
        </a:p>
      </dgm:t>
    </dgm:pt>
    <dgm:pt modelId="{39EFDC47-BEBF-4214-9E0D-67100CB0AE0E}" type="parTrans" cxnId="{04AF3A89-A891-4747-AD53-BAF3EA50B743}">
      <dgm:prSet/>
      <dgm:spPr/>
      <dgm:t>
        <a:bodyPr/>
        <a:lstStyle/>
        <a:p>
          <a:endParaRPr lang="es-AR"/>
        </a:p>
      </dgm:t>
    </dgm:pt>
    <dgm:pt modelId="{C6E7D566-C551-49CB-8842-27D597F9E87B}" type="sibTrans" cxnId="{04AF3A89-A891-4747-AD53-BAF3EA50B743}">
      <dgm:prSet/>
      <dgm:spPr/>
      <dgm:t>
        <a:bodyPr/>
        <a:lstStyle/>
        <a:p>
          <a:endParaRPr lang="es-AR"/>
        </a:p>
      </dgm:t>
    </dgm:pt>
    <dgm:pt modelId="{54A7519C-125A-4B1D-8444-8327D166438D}">
      <dgm:prSet phldrT="[Texto]" phldr="1"/>
      <dgm:spPr/>
      <dgm:t>
        <a:bodyPr/>
        <a:lstStyle/>
        <a:p>
          <a:endParaRPr lang="es-AR" sz="900"/>
        </a:p>
      </dgm:t>
    </dgm:pt>
    <dgm:pt modelId="{77B42828-8771-4F3B-9E44-942168A801B9}" type="parTrans" cxnId="{480C5864-F8D9-4815-98AF-42A3F8C6EFE1}">
      <dgm:prSet/>
      <dgm:spPr/>
      <dgm:t>
        <a:bodyPr/>
        <a:lstStyle/>
        <a:p>
          <a:endParaRPr lang="es-AR"/>
        </a:p>
      </dgm:t>
    </dgm:pt>
    <dgm:pt modelId="{36AFE057-4619-4CD5-9652-1A5E9DB3A1C0}" type="sibTrans" cxnId="{480C5864-F8D9-4815-98AF-42A3F8C6EFE1}">
      <dgm:prSet/>
      <dgm:spPr/>
      <dgm:t>
        <a:bodyPr/>
        <a:lstStyle/>
        <a:p>
          <a:endParaRPr lang="es-AR"/>
        </a:p>
      </dgm:t>
    </dgm:pt>
    <dgm:pt modelId="{8AC29A4C-39DE-4068-9CB8-0614437A6F99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C647D4-2BF8-4A1A-B5ED-D7727F5D96FD}" type="parTrans" cxnId="{42BFA31D-0FA6-43B3-B84B-0341AE1B099A}">
      <dgm:prSet/>
      <dgm:spPr/>
      <dgm:t>
        <a:bodyPr/>
        <a:lstStyle/>
        <a:p>
          <a:endParaRPr lang="es-AR"/>
        </a:p>
      </dgm:t>
    </dgm:pt>
    <dgm:pt modelId="{DAFDB967-4A74-4E68-939F-AF17F5E33726}" type="sibTrans" cxnId="{42BFA31D-0FA6-43B3-B84B-0341AE1B099A}">
      <dgm:prSet/>
      <dgm:spPr/>
      <dgm:t>
        <a:bodyPr/>
        <a:lstStyle/>
        <a:p>
          <a:endParaRPr lang="es-AR"/>
        </a:p>
      </dgm:t>
    </dgm:pt>
    <dgm:pt modelId="{36CC4596-BE1E-49BF-8130-B55704CE7211}">
      <dgm:prSet phldrT="[Texto]" phldr="1"/>
      <dgm:spPr/>
      <dgm:t>
        <a:bodyPr/>
        <a:lstStyle/>
        <a:p>
          <a:endParaRPr lang="es-AR" sz="1400"/>
        </a:p>
      </dgm:t>
    </dgm:pt>
    <dgm:pt modelId="{E0E35249-A1A5-428D-B59F-44275373E0F7}" type="parTrans" cxnId="{C5B492E6-5630-4C32-AC2B-A86A948B4B0C}">
      <dgm:prSet/>
      <dgm:spPr/>
      <dgm:t>
        <a:bodyPr/>
        <a:lstStyle/>
        <a:p>
          <a:endParaRPr lang="es-AR"/>
        </a:p>
      </dgm:t>
    </dgm:pt>
    <dgm:pt modelId="{A10B9813-75BE-4553-8E2C-EFDAD91424F3}" type="sibTrans" cxnId="{C5B492E6-5630-4C32-AC2B-A86A948B4B0C}">
      <dgm:prSet/>
      <dgm:spPr/>
      <dgm:t>
        <a:bodyPr/>
        <a:lstStyle/>
        <a:p>
          <a:endParaRPr lang="es-AR"/>
        </a:p>
      </dgm:t>
    </dgm:pt>
    <dgm:pt modelId="{49B23F41-4D7C-4F64-B972-89B986AEF1D2}">
      <dgm:prSet phldrT="[Texto]" phldr="1"/>
      <dgm:spPr/>
      <dgm:t>
        <a:bodyPr/>
        <a:lstStyle/>
        <a:p>
          <a:endParaRPr lang="es-AR" sz="1400"/>
        </a:p>
      </dgm:t>
    </dgm:pt>
    <dgm:pt modelId="{784C688F-631E-4F67-A14C-56E58853FA6D}" type="parTrans" cxnId="{FC1F66A1-DBD3-4E8C-9982-AFE650B3B671}">
      <dgm:prSet/>
      <dgm:spPr/>
      <dgm:t>
        <a:bodyPr/>
        <a:lstStyle/>
        <a:p>
          <a:endParaRPr lang="es-AR"/>
        </a:p>
      </dgm:t>
    </dgm:pt>
    <dgm:pt modelId="{24C9DC55-8C3D-4121-8DC3-6B7BA153A989}" type="sibTrans" cxnId="{FC1F66A1-DBD3-4E8C-9982-AFE650B3B671}">
      <dgm:prSet/>
      <dgm:spPr/>
      <dgm:t>
        <a:bodyPr/>
        <a:lstStyle/>
        <a:p>
          <a:endParaRPr lang="es-AR"/>
        </a:p>
      </dgm:t>
    </dgm:pt>
    <dgm:pt modelId="{CB046C0D-9152-4524-B2E9-91A9EFEEEE42}" type="pres">
      <dgm:prSet presAssocID="{4CB7C700-6DEB-4AC0-A57D-B849ECB5DD5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7F53DCD-2F56-4C65-A2A6-10544BA5B359}" type="pres">
      <dgm:prSet presAssocID="{07C7B320-4605-43EE-99C6-190804AE8190}" presName="comp" presStyleCnt="0"/>
      <dgm:spPr/>
    </dgm:pt>
    <dgm:pt modelId="{2189A73A-8B79-4C94-B399-DE60802D5F72}" type="pres">
      <dgm:prSet presAssocID="{07C7B320-4605-43EE-99C6-190804AE8190}" presName="box" presStyleLbl="node1" presStyleIdx="0" presStyleCnt="3"/>
      <dgm:spPr/>
      <dgm:t>
        <a:bodyPr/>
        <a:lstStyle/>
        <a:p>
          <a:endParaRPr lang="es-AR"/>
        </a:p>
      </dgm:t>
    </dgm:pt>
    <dgm:pt modelId="{4F50A54B-2E5F-493D-BB58-A9DB9F2A29B1}" type="pres">
      <dgm:prSet presAssocID="{07C7B320-4605-43EE-99C6-190804AE8190}" presName="img" presStyleLbl="fgImgPlace1" presStyleIdx="0" presStyleCnt="3"/>
      <dgm:spPr/>
    </dgm:pt>
    <dgm:pt modelId="{8A7D3EA2-478F-4334-AAEF-DBB7954D26AE}" type="pres">
      <dgm:prSet presAssocID="{07C7B320-4605-43EE-99C6-190804AE819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947AE74-146C-4215-907A-C6C668710388}" type="pres">
      <dgm:prSet presAssocID="{CA0278A1-91D8-4753-9150-D17F7CD8D575}" presName="spacer" presStyleCnt="0"/>
      <dgm:spPr/>
    </dgm:pt>
    <dgm:pt modelId="{9583C754-26B9-4331-B9D2-EE6C403F2864}" type="pres">
      <dgm:prSet presAssocID="{A4FF47BA-B898-4810-8842-50672548092C}" presName="comp" presStyleCnt="0"/>
      <dgm:spPr/>
    </dgm:pt>
    <dgm:pt modelId="{B1A97344-6F6F-4796-9E01-BA33A8998EF6}" type="pres">
      <dgm:prSet presAssocID="{A4FF47BA-B898-4810-8842-50672548092C}" presName="box" presStyleLbl="node1" presStyleIdx="1" presStyleCnt="3"/>
      <dgm:spPr/>
      <dgm:t>
        <a:bodyPr/>
        <a:lstStyle/>
        <a:p>
          <a:endParaRPr lang="es-AR"/>
        </a:p>
      </dgm:t>
    </dgm:pt>
    <dgm:pt modelId="{4CDBD224-A596-4211-8ED5-840ABED87BEB}" type="pres">
      <dgm:prSet presAssocID="{A4FF47BA-B898-4810-8842-50672548092C}" presName="img" presStyleLbl="fgImgPlace1" presStyleIdx="1" presStyleCnt="3"/>
      <dgm:spPr/>
    </dgm:pt>
    <dgm:pt modelId="{A539FFB2-59C5-4BA1-9F91-A99C4CC2ADB0}" type="pres">
      <dgm:prSet presAssocID="{A4FF47BA-B898-4810-8842-50672548092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3E415EC-CEF5-4728-A4B3-610111E38A90}" type="pres">
      <dgm:prSet presAssocID="{9C3E0EF6-B291-4760-AE31-C6E744DDEBE2}" presName="spacer" presStyleCnt="0"/>
      <dgm:spPr/>
    </dgm:pt>
    <dgm:pt modelId="{A3C355A2-8B30-4B88-B11D-C9F9D352305F}" type="pres">
      <dgm:prSet presAssocID="{8AC29A4C-39DE-4068-9CB8-0614437A6F99}" presName="comp" presStyleCnt="0"/>
      <dgm:spPr/>
    </dgm:pt>
    <dgm:pt modelId="{D7F094DB-A538-4C6D-862C-67A88A8CAA95}" type="pres">
      <dgm:prSet presAssocID="{8AC29A4C-39DE-4068-9CB8-0614437A6F99}" presName="box" presStyleLbl="node1" presStyleIdx="2" presStyleCnt="3"/>
      <dgm:spPr/>
      <dgm:t>
        <a:bodyPr/>
        <a:lstStyle/>
        <a:p>
          <a:endParaRPr lang="es-AR"/>
        </a:p>
      </dgm:t>
    </dgm:pt>
    <dgm:pt modelId="{210D6A65-7E2C-479F-92F9-4F3F00368FB6}" type="pres">
      <dgm:prSet presAssocID="{8AC29A4C-39DE-4068-9CB8-0614437A6F99}" presName="img" presStyleLbl="fgImgPlace1" presStyleIdx="2" presStyleCnt="3"/>
      <dgm:spPr/>
    </dgm:pt>
    <dgm:pt modelId="{1A6099DD-F54C-4431-90EF-1CFF7A11202A}" type="pres">
      <dgm:prSet presAssocID="{8AC29A4C-39DE-4068-9CB8-0614437A6F9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FE28CAB-590D-413B-A0A1-B966BF11D18D}" type="presOf" srcId="{8AC29A4C-39DE-4068-9CB8-0614437A6F99}" destId="{1A6099DD-F54C-4431-90EF-1CFF7A11202A}" srcOrd="1" destOrd="0" presId="urn:microsoft.com/office/officeart/2005/8/layout/vList4"/>
    <dgm:cxn modelId="{480C5864-F8D9-4815-98AF-42A3F8C6EFE1}" srcId="{A4FF47BA-B898-4810-8842-50672548092C}" destId="{54A7519C-125A-4B1D-8444-8327D166438D}" srcOrd="1" destOrd="0" parTransId="{77B42828-8771-4F3B-9E44-942168A801B9}" sibTransId="{36AFE057-4619-4CD5-9652-1A5E9DB3A1C0}"/>
    <dgm:cxn modelId="{767E24B4-E294-4022-95EE-8CF46A168DE2}" type="presOf" srcId="{49B23F41-4D7C-4F64-B972-89B986AEF1D2}" destId="{D7F094DB-A538-4C6D-862C-67A88A8CAA95}" srcOrd="0" destOrd="2" presId="urn:microsoft.com/office/officeart/2005/8/layout/vList4"/>
    <dgm:cxn modelId="{4D460EC4-CE3D-4AE5-AE53-F02CB5E06B51}" type="presOf" srcId="{29D81957-9EA7-4FE8-92EF-C733542793F9}" destId="{B1A97344-6F6F-4796-9E01-BA33A8998EF6}" srcOrd="0" destOrd="1" presId="urn:microsoft.com/office/officeart/2005/8/layout/vList4"/>
    <dgm:cxn modelId="{42BFA31D-0FA6-43B3-B84B-0341AE1B099A}" srcId="{4CB7C700-6DEB-4AC0-A57D-B849ECB5DD57}" destId="{8AC29A4C-39DE-4068-9CB8-0614437A6F99}" srcOrd="2" destOrd="0" parTransId="{FCC647D4-2BF8-4A1A-B5ED-D7727F5D96FD}" sibTransId="{DAFDB967-4A74-4E68-939F-AF17F5E33726}"/>
    <dgm:cxn modelId="{D5368B2F-D2CA-4ACE-B2D6-455C1796B38A}" type="presOf" srcId="{07C7B320-4605-43EE-99C6-190804AE8190}" destId="{8A7D3EA2-478F-4334-AAEF-DBB7954D26AE}" srcOrd="1" destOrd="0" presId="urn:microsoft.com/office/officeart/2005/8/layout/vList4"/>
    <dgm:cxn modelId="{C5B492E6-5630-4C32-AC2B-A86A948B4B0C}" srcId="{8AC29A4C-39DE-4068-9CB8-0614437A6F99}" destId="{36CC4596-BE1E-49BF-8130-B55704CE7211}" srcOrd="0" destOrd="0" parTransId="{E0E35249-A1A5-428D-B59F-44275373E0F7}" sibTransId="{A10B9813-75BE-4553-8E2C-EFDAD91424F3}"/>
    <dgm:cxn modelId="{FC1F66A1-DBD3-4E8C-9982-AFE650B3B671}" srcId="{8AC29A4C-39DE-4068-9CB8-0614437A6F99}" destId="{49B23F41-4D7C-4F64-B972-89B986AEF1D2}" srcOrd="1" destOrd="0" parTransId="{784C688F-631E-4F67-A14C-56E58853FA6D}" sibTransId="{24C9DC55-8C3D-4121-8DC3-6B7BA153A989}"/>
    <dgm:cxn modelId="{CAEC4B3A-10CC-4FA9-B51D-8FF6F6A874A9}" type="presOf" srcId="{A4FF47BA-B898-4810-8842-50672548092C}" destId="{A539FFB2-59C5-4BA1-9F91-A99C4CC2ADB0}" srcOrd="1" destOrd="0" presId="urn:microsoft.com/office/officeart/2005/8/layout/vList4"/>
    <dgm:cxn modelId="{E596D8DA-DDC5-4479-A08B-F1454B5CF916}" type="presOf" srcId="{3350539B-C288-4572-ABB5-6024229755C2}" destId="{8A7D3EA2-478F-4334-AAEF-DBB7954D26AE}" srcOrd="1" destOrd="1" presId="urn:microsoft.com/office/officeart/2005/8/layout/vList4"/>
    <dgm:cxn modelId="{C1C07BDE-2DCB-4DC5-8A13-8ED707DD5598}" type="presOf" srcId="{54A7519C-125A-4B1D-8444-8327D166438D}" destId="{A539FFB2-59C5-4BA1-9F91-A99C4CC2ADB0}" srcOrd="1" destOrd="2" presId="urn:microsoft.com/office/officeart/2005/8/layout/vList4"/>
    <dgm:cxn modelId="{7C6BA7F6-001A-4CA1-80AA-10046C48C118}" type="presOf" srcId="{54A7519C-125A-4B1D-8444-8327D166438D}" destId="{B1A97344-6F6F-4796-9E01-BA33A8998EF6}" srcOrd="0" destOrd="2" presId="urn:microsoft.com/office/officeart/2005/8/layout/vList4"/>
    <dgm:cxn modelId="{33B33BB1-5A4F-472F-A3A4-21CE754B6966}" type="presOf" srcId="{A4FF47BA-B898-4810-8842-50672548092C}" destId="{B1A97344-6F6F-4796-9E01-BA33A8998EF6}" srcOrd="0" destOrd="0" presId="urn:microsoft.com/office/officeart/2005/8/layout/vList4"/>
    <dgm:cxn modelId="{6E5BBCCF-91EF-4CFD-92C3-175185C03E9D}" type="presOf" srcId="{49B23F41-4D7C-4F64-B972-89B986AEF1D2}" destId="{1A6099DD-F54C-4431-90EF-1CFF7A11202A}" srcOrd="1" destOrd="2" presId="urn:microsoft.com/office/officeart/2005/8/layout/vList4"/>
    <dgm:cxn modelId="{92FD302A-28D1-47BC-8133-7DC79A80B7D6}" type="presOf" srcId="{AF744098-232C-4F00-AC5B-BEE56C792190}" destId="{2189A73A-8B79-4C94-B399-DE60802D5F72}" srcOrd="0" destOrd="2" presId="urn:microsoft.com/office/officeart/2005/8/layout/vList4"/>
    <dgm:cxn modelId="{4B8B4B94-261D-4A14-8514-8CDFE7819AB1}" type="presOf" srcId="{29D81957-9EA7-4FE8-92EF-C733542793F9}" destId="{A539FFB2-59C5-4BA1-9F91-A99C4CC2ADB0}" srcOrd="1" destOrd="1" presId="urn:microsoft.com/office/officeart/2005/8/layout/vList4"/>
    <dgm:cxn modelId="{7223F032-B855-4DD8-AE6E-55F498E2BE41}" type="presOf" srcId="{36CC4596-BE1E-49BF-8130-B55704CE7211}" destId="{D7F094DB-A538-4C6D-862C-67A88A8CAA95}" srcOrd="0" destOrd="1" presId="urn:microsoft.com/office/officeart/2005/8/layout/vList4"/>
    <dgm:cxn modelId="{04AF3A89-A891-4747-AD53-BAF3EA50B743}" srcId="{A4FF47BA-B898-4810-8842-50672548092C}" destId="{29D81957-9EA7-4FE8-92EF-C733542793F9}" srcOrd="0" destOrd="0" parTransId="{39EFDC47-BEBF-4214-9E0D-67100CB0AE0E}" sibTransId="{C6E7D566-C551-49CB-8842-27D597F9E87B}"/>
    <dgm:cxn modelId="{B1E6CEBD-B0F1-4847-84D9-1409277F57CA}" srcId="{4CB7C700-6DEB-4AC0-A57D-B849ECB5DD57}" destId="{A4FF47BA-B898-4810-8842-50672548092C}" srcOrd="1" destOrd="0" parTransId="{794C8F80-3961-4092-9756-BA6AECA00CDC}" sibTransId="{9C3E0EF6-B291-4760-AE31-C6E744DDEBE2}"/>
    <dgm:cxn modelId="{0B556092-0AE6-4512-9861-A38920D8AE80}" type="presOf" srcId="{8AC29A4C-39DE-4068-9CB8-0614437A6F99}" destId="{D7F094DB-A538-4C6D-862C-67A88A8CAA95}" srcOrd="0" destOrd="0" presId="urn:microsoft.com/office/officeart/2005/8/layout/vList4"/>
    <dgm:cxn modelId="{4CAC9C44-4C9B-4222-B476-467CF7FF4026}" type="presOf" srcId="{3350539B-C288-4572-ABB5-6024229755C2}" destId="{2189A73A-8B79-4C94-B399-DE60802D5F72}" srcOrd="0" destOrd="1" presId="urn:microsoft.com/office/officeart/2005/8/layout/vList4"/>
    <dgm:cxn modelId="{088FA325-B470-4E0F-AB14-935799F06B63}" type="presOf" srcId="{AF744098-232C-4F00-AC5B-BEE56C792190}" destId="{8A7D3EA2-478F-4334-AAEF-DBB7954D26AE}" srcOrd="1" destOrd="2" presId="urn:microsoft.com/office/officeart/2005/8/layout/vList4"/>
    <dgm:cxn modelId="{B4445375-FE83-4F84-8BB3-F2A4233C7A5F}" type="presOf" srcId="{36CC4596-BE1E-49BF-8130-B55704CE7211}" destId="{1A6099DD-F54C-4431-90EF-1CFF7A11202A}" srcOrd="1" destOrd="1" presId="urn:microsoft.com/office/officeart/2005/8/layout/vList4"/>
    <dgm:cxn modelId="{7CA8702D-512F-471B-AC29-56700CF30AA9}" type="presOf" srcId="{4CB7C700-6DEB-4AC0-A57D-B849ECB5DD57}" destId="{CB046C0D-9152-4524-B2E9-91A9EFEEEE42}" srcOrd="0" destOrd="0" presId="urn:microsoft.com/office/officeart/2005/8/layout/vList4"/>
    <dgm:cxn modelId="{DF9DA1FC-21E8-4A98-8ECA-836A5392066F}" type="presOf" srcId="{07C7B320-4605-43EE-99C6-190804AE8190}" destId="{2189A73A-8B79-4C94-B399-DE60802D5F72}" srcOrd="0" destOrd="0" presId="urn:microsoft.com/office/officeart/2005/8/layout/vList4"/>
    <dgm:cxn modelId="{C06B516C-6C26-4A43-8699-922B4E7C692F}" srcId="{07C7B320-4605-43EE-99C6-190804AE8190}" destId="{3350539B-C288-4572-ABB5-6024229755C2}" srcOrd="0" destOrd="0" parTransId="{EE4DAD24-FA79-4EA2-AE11-C824A8DC5FF3}" sibTransId="{2C26A104-16AB-41D7-804D-A8B231E0C965}"/>
    <dgm:cxn modelId="{16104E95-481A-4840-9777-F2894E5227E3}" srcId="{07C7B320-4605-43EE-99C6-190804AE8190}" destId="{AF744098-232C-4F00-AC5B-BEE56C792190}" srcOrd="1" destOrd="0" parTransId="{FEE5056E-A893-46D4-A5A3-60980543D287}" sibTransId="{F9603D05-F6F8-4E07-9278-043F91D104B8}"/>
    <dgm:cxn modelId="{9B5B32E6-3009-43D5-94AC-C814845981C1}" srcId="{4CB7C700-6DEB-4AC0-A57D-B849ECB5DD57}" destId="{07C7B320-4605-43EE-99C6-190804AE8190}" srcOrd="0" destOrd="0" parTransId="{9DC0FB3F-94B7-4607-AF7E-3F106F58E407}" sibTransId="{CA0278A1-91D8-4753-9150-D17F7CD8D575}"/>
    <dgm:cxn modelId="{5B4B6F5A-4725-4A4E-9E75-42613D301DF3}" type="presParOf" srcId="{CB046C0D-9152-4524-B2E9-91A9EFEEEE42}" destId="{47F53DCD-2F56-4C65-A2A6-10544BA5B359}" srcOrd="0" destOrd="0" presId="urn:microsoft.com/office/officeart/2005/8/layout/vList4"/>
    <dgm:cxn modelId="{22B60AED-DF49-4D74-AF3E-004E4F464608}" type="presParOf" srcId="{47F53DCD-2F56-4C65-A2A6-10544BA5B359}" destId="{2189A73A-8B79-4C94-B399-DE60802D5F72}" srcOrd="0" destOrd="0" presId="urn:microsoft.com/office/officeart/2005/8/layout/vList4"/>
    <dgm:cxn modelId="{03CAB2B4-C773-425A-B7D6-839F39184B01}" type="presParOf" srcId="{47F53DCD-2F56-4C65-A2A6-10544BA5B359}" destId="{4F50A54B-2E5F-493D-BB58-A9DB9F2A29B1}" srcOrd="1" destOrd="0" presId="urn:microsoft.com/office/officeart/2005/8/layout/vList4"/>
    <dgm:cxn modelId="{0AA46274-F721-4E94-85A5-AE91A4B4DD5A}" type="presParOf" srcId="{47F53DCD-2F56-4C65-A2A6-10544BA5B359}" destId="{8A7D3EA2-478F-4334-AAEF-DBB7954D26AE}" srcOrd="2" destOrd="0" presId="urn:microsoft.com/office/officeart/2005/8/layout/vList4"/>
    <dgm:cxn modelId="{2A96286F-F4BE-4C42-BB04-4A08208905E9}" type="presParOf" srcId="{CB046C0D-9152-4524-B2E9-91A9EFEEEE42}" destId="{9947AE74-146C-4215-907A-C6C668710388}" srcOrd="1" destOrd="0" presId="urn:microsoft.com/office/officeart/2005/8/layout/vList4"/>
    <dgm:cxn modelId="{4D63110C-1EDC-40A4-882A-A838D9553C9D}" type="presParOf" srcId="{CB046C0D-9152-4524-B2E9-91A9EFEEEE42}" destId="{9583C754-26B9-4331-B9D2-EE6C403F2864}" srcOrd="2" destOrd="0" presId="urn:microsoft.com/office/officeart/2005/8/layout/vList4"/>
    <dgm:cxn modelId="{73534053-81B6-4DAA-AB75-D1150D7AD331}" type="presParOf" srcId="{9583C754-26B9-4331-B9D2-EE6C403F2864}" destId="{B1A97344-6F6F-4796-9E01-BA33A8998EF6}" srcOrd="0" destOrd="0" presId="urn:microsoft.com/office/officeart/2005/8/layout/vList4"/>
    <dgm:cxn modelId="{B9714F02-2B88-4F11-9921-10D17FB6F9BF}" type="presParOf" srcId="{9583C754-26B9-4331-B9D2-EE6C403F2864}" destId="{4CDBD224-A596-4211-8ED5-840ABED87BEB}" srcOrd="1" destOrd="0" presId="urn:microsoft.com/office/officeart/2005/8/layout/vList4"/>
    <dgm:cxn modelId="{92B948E9-B24C-469E-BB23-926BD7200B5B}" type="presParOf" srcId="{9583C754-26B9-4331-B9D2-EE6C403F2864}" destId="{A539FFB2-59C5-4BA1-9F91-A99C4CC2ADB0}" srcOrd="2" destOrd="0" presId="urn:microsoft.com/office/officeart/2005/8/layout/vList4"/>
    <dgm:cxn modelId="{81B3C015-B2D0-4AEF-9D29-C64487FB909C}" type="presParOf" srcId="{CB046C0D-9152-4524-B2E9-91A9EFEEEE42}" destId="{43E415EC-CEF5-4728-A4B3-610111E38A90}" srcOrd="3" destOrd="0" presId="urn:microsoft.com/office/officeart/2005/8/layout/vList4"/>
    <dgm:cxn modelId="{32BDBCE2-0EB8-48A9-8E2B-C05C7974F6F3}" type="presParOf" srcId="{CB046C0D-9152-4524-B2E9-91A9EFEEEE42}" destId="{A3C355A2-8B30-4B88-B11D-C9F9D352305F}" srcOrd="4" destOrd="0" presId="urn:microsoft.com/office/officeart/2005/8/layout/vList4"/>
    <dgm:cxn modelId="{560C48BB-C2F0-457D-811C-DCF4AD2F18C8}" type="presParOf" srcId="{A3C355A2-8B30-4B88-B11D-C9F9D352305F}" destId="{D7F094DB-A538-4C6D-862C-67A88A8CAA95}" srcOrd="0" destOrd="0" presId="urn:microsoft.com/office/officeart/2005/8/layout/vList4"/>
    <dgm:cxn modelId="{A59285C2-92C2-42AE-8A0F-B8C25FC318D4}" type="presParOf" srcId="{A3C355A2-8B30-4B88-B11D-C9F9D352305F}" destId="{210D6A65-7E2C-479F-92F9-4F3F00368FB6}" srcOrd="1" destOrd="0" presId="urn:microsoft.com/office/officeart/2005/8/layout/vList4"/>
    <dgm:cxn modelId="{938B21ED-C867-4012-9FB9-FDDA8E865544}" type="presParOf" srcId="{A3C355A2-8B30-4B88-B11D-C9F9D352305F}" destId="{1A6099DD-F54C-4431-90EF-1CFF7A11202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4CB733-2BA3-4097-A0EC-F88632F2769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FE20D97-5F31-47BC-8260-1129895303D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DERMATOFITOSIS: TIÑAS</a:t>
          </a:r>
        </a:p>
        <a:p>
          <a:r>
            <a:rPr lang="es-AR" b="1" dirty="0" smtClean="0">
              <a:solidFill>
                <a:schemeClr val="tx1"/>
              </a:solidFill>
            </a:rPr>
            <a:t>TRICHOFITUM, MICROSPORUM, EPIDERMOPHITUM</a:t>
          </a:r>
          <a:endParaRPr lang="es-AR" b="1" dirty="0">
            <a:solidFill>
              <a:schemeClr val="tx1"/>
            </a:solidFill>
          </a:endParaRPr>
        </a:p>
      </dgm:t>
    </dgm:pt>
    <dgm:pt modelId="{998149D9-C2FA-49CA-81E3-1289BEBFDE42}" type="parTrans" cxnId="{B9C62CD1-E362-4BEF-8E64-2D79D6BF35CD}">
      <dgm:prSet/>
      <dgm:spPr/>
      <dgm:t>
        <a:bodyPr/>
        <a:lstStyle/>
        <a:p>
          <a:endParaRPr lang="es-AR"/>
        </a:p>
      </dgm:t>
    </dgm:pt>
    <dgm:pt modelId="{3C8F566F-824F-4CC9-A11C-0F53FA0C3CA0}" type="sibTrans" cxnId="{B9C62CD1-E362-4BEF-8E64-2D79D6BF35CD}">
      <dgm:prSet/>
      <dgm:spPr/>
      <dgm:t>
        <a:bodyPr/>
        <a:lstStyle/>
        <a:p>
          <a:endParaRPr lang="es-AR"/>
        </a:p>
      </dgm:t>
    </dgm:pt>
    <dgm:pt modelId="{11102055-B1DF-4D80-A578-98286C1A1CCA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PITIRIASIS VERSICOLOR MALASSEZIA</a:t>
          </a:r>
          <a:endParaRPr lang="es-AR" b="1" dirty="0">
            <a:solidFill>
              <a:schemeClr val="tx1"/>
            </a:solidFill>
          </a:endParaRPr>
        </a:p>
      </dgm:t>
    </dgm:pt>
    <dgm:pt modelId="{11A7C0A6-2912-465B-B697-A939ACDE7E14}" type="parTrans" cxnId="{6CD98421-947A-4452-9A85-75D90745DACE}">
      <dgm:prSet/>
      <dgm:spPr/>
      <dgm:t>
        <a:bodyPr/>
        <a:lstStyle/>
        <a:p>
          <a:endParaRPr lang="es-AR"/>
        </a:p>
      </dgm:t>
    </dgm:pt>
    <dgm:pt modelId="{D5839A40-C7F3-4D1B-926D-A03840E2E9D1}" type="sibTrans" cxnId="{6CD98421-947A-4452-9A85-75D90745DACE}">
      <dgm:prSet/>
      <dgm:spPr/>
      <dgm:t>
        <a:bodyPr/>
        <a:lstStyle/>
        <a:p>
          <a:endParaRPr lang="es-AR"/>
        </a:p>
      </dgm:t>
    </dgm:pt>
    <dgm:pt modelId="{0772E8CE-6DCB-47F3-8DAB-8FC5DAC3AC6A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PIEDRA</a:t>
          </a:r>
          <a:endParaRPr lang="es-AR" b="1" dirty="0">
            <a:solidFill>
              <a:schemeClr val="tx1"/>
            </a:solidFill>
          </a:endParaRPr>
        </a:p>
      </dgm:t>
    </dgm:pt>
    <dgm:pt modelId="{46929258-FE6A-4716-9486-75DBB2F943C7}" type="parTrans" cxnId="{882B6982-8C17-445E-9C95-A38F327E0093}">
      <dgm:prSet/>
      <dgm:spPr/>
      <dgm:t>
        <a:bodyPr/>
        <a:lstStyle/>
        <a:p>
          <a:endParaRPr lang="es-AR"/>
        </a:p>
      </dgm:t>
    </dgm:pt>
    <dgm:pt modelId="{6F4DAE2D-8886-47C2-9B63-70300DF4ED07}" type="sibTrans" cxnId="{882B6982-8C17-445E-9C95-A38F327E0093}">
      <dgm:prSet/>
      <dgm:spPr/>
      <dgm:t>
        <a:bodyPr/>
        <a:lstStyle/>
        <a:p>
          <a:endParaRPr lang="es-AR"/>
        </a:p>
      </dgm:t>
    </dgm:pt>
    <dgm:pt modelId="{290F33CF-8337-4FB2-B539-A5C0B4E134B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CANDIDOSIS</a:t>
          </a:r>
          <a:endParaRPr lang="es-AR" b="1" dirty="0">
            <a:solidFill>
              <a:schemeClr val="tx1"/>
            </a:solidFill>
          </a:endParaRPr>
        </a:p>
      </dgm:t>
    </dgm:pt>
    <dgm:pt modelId="{6ED99212-00C0-4A76-87DD-CFD28352B9D5}" type="parTrans" cxnId="{F9F140E5-61B0-4F1E-BE49-5257FBCB3E9F}">
      <dgm:prSet/>
      <dgm:spPr/>
      <dgm:t>
        <a:bodyPr/>
        <a:lstStyle/>
        <a:p>
          <a:endParaRPr lang="es-AR"/>
        </a:p>
      </dgm:t>
    </dgm:pt>
    <dgm:pt modelId="{2E161179-4468-4B4E-815B-9F12F0F528A4}" type="sibTrans" cxnId="{F9F140E5-61B0-4F1E-BE49-5257FBCB3E9F}">
      <dgm:prSet/>
      <dgm:spPr/>
      <dgm:t>
        <a:bodyPr/>
        <a:lstStyle/>
        <a:p>
          <a:endParaRPr lang="es-AR"/>
        </a:p>
      </dgm:t>
    </dgm:pt>
    <dgm:pt modelId="{E19DDA34-C37A-497D-82D9-E010EA669613}" type="pres">
      <dgm:prSet presAssocID="{684CB733-2BA3-4097-A0EC-F88632F2769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9C352AC-F4DA-4CB6-B699-144E5F2BD69C}" type="pres">
      <dgm:prSet presAssocID="{6FE20D97-5F31-47BC-8260-1129895303DC}" presName="parentLin" presStyleCnt="0"/>
      <dgm:spPr/>
    </dgm:pt>
    <dgm:pt modelId="{A81A6214-0C3E-4DD2-850A-19333DEE7E3F}" type="pres">
      <dgm:prSet presAssocID="{6FE20D97-5F31-47BC-8260-1129895303DC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DD1C4AD6-178A-443E-857B-01E5F79AED18}" type="pres">
      <dgm:prSet presAssocID="{6FE20D97-5F31-47BC-8260-1129895303DC}" presName="parentText" presStyleLbl="node1" presStyleIdx="0" presStyleCnt="4" custScaleX="108215" custScaleY="225240" custLinFactNeighborX="-4292" custLinFactNeighborY="-4987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3FFE335-30D4-4030-9D6D-49D623FF0C91}" type="pres">
      <dgm:prSet presAssocID="{6FE20D97-5F31-47BC-8260-1129895303DC}" presName="negativeSpace" presStyleCnt="0"/>
      <dgm:spPr/>
    </dgm:pt>
    <dgm:pt modelId="{3623DB6E-F188-4F2C-A57C-7DD03FBA44C3}" type="pres">
      <dgm:prSet presAssocID="{6FE20D97-5F31-47BC-8260-1129895303DC}" presName="childText" presStyleLbl="conFgAcc1" presStyleIdx="0" presStyleCnt="4">
        <dgm:presLayoutVars>
          <dgm:bulletEnabled val="1"/>
        </dgm:presLayoutVars>
      </dgm:prSet>
      <dgm:spPr/>
    </dgm:pt>
    <dgm:pt modelId="{BC635A39-4511-449B-A854-EF0BF5EE4CA5}" type="pres">
      <dgm:prSet presAssocID="{3C8F566F-824F-4CC9-A11C-0F53FA0C3CA0}" presName="spaceBetweenRectangles" presStyleCnt="0"/>
      <dgm:spPr/>
    </dgm:pt>
    <dgm:pt modelId="{2E8522B7-AB5C-4A4B-A664-421897A5C9B0}" type="pres">
      <dgm:prSet presAssocID="{11102055-B1DF-4D80-A578-98286C1A1CCA}" presName="parentLin" presStyleCnt="0"/>
      <dgm:spPr/>
    </dgm:pt>
    <dgm:pt modelId="{AEEE4AF9-6810-435D-BA50-F15020A3D557}" type="pres">
      <dgm:prSet presAssocID="{11102055-B1DF-4D80-A578-98286C1A1CCA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B0CC127B-599A-423C-82E6-29E30ED3B303}" type="pres">
      <dgm:prSet presAssocID="{11102055-B1DF-4D80-A578-98286C1A1CC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77286C1-CE96-41A2-B99D-7440244709B6}" type="pres">
      <dgm:prSet presAssocID="{11102055-B1DF-4D80-A578-98286C1A1CCA}" presName="negativeSpace" presStyleCnt="0"/>
      <dgm:spPr/>
    </dgm:pt>
    <dgm:pt modelId="{40460C52-8312-4C03-9AF5-5F6C0E2D55D6}" type="pres">
      <dgm:prSet presAssocID="{11102055-B1DF-4D80-A578-98286C1A1CCA}" presName="childText" presStyleLbl="conFgAcc1" presStyleIdx="1" presStyleCnt="4">
        <dgm:presLayoutVars>
          <dgm:bulletEnabled val="1"/>
        </dgm:presLayoutVars>
      </dgm:prSet>
      <dgm:spPr/>
    </dgm:pt>
    <dgm:pt modelId="{696E33B7-B1D0-4048-A9AF-325A0FE0BD2E}" type="pres">
      <dgm:prSet presAssocID="{D5839A40-C7F3-4D1B-926D-A03840E2E9D1}" presName="spaceBetweenRectangles" presStyleCnt="0"/>
      <dgm:spPr/>
    </dgm:pt>
    <dgm:pt modelId="{511D4CF7-D18D-460C-A2EC-70A05B0DD352}" type="pres">
      <dgm:prSet presAssocID="{0772E8CE-6DCB-47F3-8DAB-8FC5DAC3AC6A}" presName="parentLin" presStyleCnt="0"/>
      <dgm:spPr/>
    </dgm:pt>
    <dgm:pt modelId="{94D05C49-CE4A-44F8-AD93-AA79CA50CB6F}" type="pres">
      <dgm:prSet presAssocID="{0772E8CE-6DCB-47F3-8DAB-8FC5DAC3AC6A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9B57F0F6-C5EA-413F-B9A8-70927743F9FA}" type="pres">
      <dgm:prSet presAssocID="{0772E8CE-6DCB-47F3-8DAB-8FC5DAC3AC6A}" presName="parentText" presStyleLbl="node1" presStyleIdx="2" presStyleCnt="4" custLinFactNeighborX="-4292" custLinFactNeighborY="283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85A89C-AA47-43E2-9DFF-20C0EC0BFD2E}" type="pres">
      <dgm:prSet presAssocID="{0772E8CE-6DCB-47F3-8DAB-8FC5DAC3AC6A}" presName="negativeSpace" presStyleCnt="0"/>
      <dgm:spPr/>
    </dgm:pt>
    <dgm:pt modelId="{6B986BBD-A0CD-4CDD-BAF7-46BEEE083CF9}" type="pres">
      <dgm:prSet presAssocID="{0772E8CE-6DCB-47F3-8DAB-8FC5DAC3AC6A}" presName="childText" presStyleLbl="conFgAcc1" presStyleIdx="2" presStyleCnt="4">
        <dgm:presLayoutVars>
          <dgm:bulletEnabled val="1"/>
        </dgm:presLayoutVars>
      </dgm:prSet>
      <dgm:spPr/>
    </dgm:pt>
    <dgm:pt modelId="{034D1938-441D-4FF9-9386-21187A67E219}" type="pres">
      <dgm:prSet presAssocID="{6F4DAE2D-8886-47C2-9B63-70300DF4ED07}" presName="spaceBetweenRectangles" presStyleCnt="0"/>
      <dgm:spPr/>
    </dgm:pt>
    <dgm:pt modelId="{6AC02F7C-E2AD-4413-8BD7-3D337A5C564C}" type="pres">
      <dgm:prSet presAssocID="{290F33CF-8337-4FB2-B539-A5C0B4E134B0}" presName="parentLin" presStyleCnt="0"/>
      <dgm:spPr/>
    </dgm:pt>
    <dgm:pt modelId="{EC73692A-C89A-47BF-B87F-55D98EAEE29A}" type="pres">
      <dgm:prSet presAssocID="{290F33CF-8337-4FB2-B539-A5C0B4E134B0}" presName="parentLeftMargin" presStyleLbl="node1" presStyleIdx="2" presStyleCnt="4" custLinFactNeighborX="-4292" custLinFactNeighborY="2832"/>
      <dgm:spPr/>
      <dgm:t>
        <a:bodyPr/>
        <a:lstStyle/>
        <a:p>
          <a:endParaRPr lang="es-AR"/>
        </a:p>
      </dgm:t>
    </dgm:pt>
    <dgm:pt modelId="{FCCCDDBF-799A-4D69-99BE-2EC4A0B43EE8}" type="pres">
      <dgm:prSet presAssocID="{290F33CF-8337-4FB2-B539-A5C0B4E134B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10FFFA8-AACE-4AF4-B7B6-7B2F3561CBC8}" type="pres">
      <dgm:prSet presAssocID="{290F33CF-8337-4FB2-B539-A5C0B4E134B0}" presName="negativeSpace" presStyleCnt="0"/>
      <dgm:spPr/>
    </dgm:pt>
    <dgm:pt modelId="{16207538-1A91-490D-A4EF-BFD403D83F7A}" type="pres">
      <dgm:prSet presAssocID="{290F33CF-8337-4FB2-B539-A5C0B4E134B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F3F7C1B-14A3-4488-8385-F4B7FC859D5A}" type="presOf" srcId="{6FE20D97-5F31-47BC-8260-1129895303DC}" destId="{DD1C4AD6-178A-443E-857B-01E5F79AED18}" srcOrd="1" destOrd="0" presId="urn:microsoft.com/office/officeart/2005/8/layout/list1"/>
    <dgm:cxn modelId="{8DCCB0F1-8918-4E54-8565-CFEF2150E62B}" type="presOf" srcId="{11102055-B1DF-4D80-A578-98286C1A1CCA}" destId="{AEEE4AF9-6810-435D-BA50-F15020A3D557}" srcOrd="0" destOrd="0" presId="urn:microsoft.com/office/officeart/2005/8/layout/list1"/>
    <dgm:cxn modelId="{30D60BA2-3BEF-46C2-8540-F7B832107C8F}" type="presOf" srcId="{290F33CF-8337-4FB2-B539-A5C0B4E134B0}" destId="{EC73692A-C89A-47BF-B87F-55D98EAEE29A}" srcOrd="0" destOrd="0" presId="urn:microsoft.com/office/officeart/2005/8/layout/list1"/>
    <dgm:cxn modelId="{ACD9B673-4F89-442E-B907-86CD8AA2BC06}" type="presOf" srcId="{290F33CF-8337-4FB2-B539-A5C0B4E134B0}" destId="{FCCCDDBF-799A-4D69-99BE-2EC4A0B43EE8}" srcOrd="1" destOrd="0" presId="urn:microsoft.com/office/officeart/2005/8/layout/list1"/>
    <dgm:cxn modelId="{774C61D8-80A0-46C7-92E8-23461CC221F1}" type="presOf" srcId="{0772E8CE-6DCB-47F3-8DAB-8FC5DAC3AC6A}" destId="{9B57F0F6-C5EA-413F-B9A8-70927743F9FA}" srcOrd="1" destOrd="0" presId="urn:microsoft.com/office/officeart/2005/8/layout/list1"/>
    <dgm:cxn modelId="{F9F140E5-61B0-4F1E-BE49-5257FBCB3E9F}" srcId="{684CB733-2BA3-4097-A0EC-F88632F2769C}" destId="{290F33CF-8337-4FB2-B539-A5C0B4E134B0}" srcOrd="3" destOrd="0" parTransId="{6ED99212-00C0-4A76-87DD-CFD28352B9D5}" sibTransId="{2E161179-4468-4B4E-815B-9F12F0F528A4}"/>
    <dgm:cxn modelId="{A6DCB3B9-7EDC-4562-805F-D7CD4561E989}" type="presOf" srcId="{684CB733-2BA3-4097-A0EC-F88632F2769C}" destId="{E19DDA34-C37A-497D-82D9-E010EA669613}" srcOrd="0" destOrd="0" presId="urn:microsoft.com/office/officeart/2005/8/layout/list1"/>
    <dgm:cxn modelId="{C63C16A9-B3EC-4B9B-AE70-5CB65584063B}" type="presOf" srcId="{0772E8CE-6DCB-47F3-8DAB-8FC5DAC3AC6A}" destId="{94D05C49-CE4A-44F8-AD93-AA79CA50CB6F}" srcOrd="0" destOrd="0" presId="urn:microsoft.com/office/officeart/2005/8/layout/list1"/>
    <dgm:cxn modelId="{E3524517-0B06-44FA-9290-BB69353752CB}" type="presOf" srcId="{6FE20D97-5F31-47BC-8260-1129895303DC}" destId="{A81A6214-0C3E-4DD2-850A-19333DEE7E3F}" srcOrd="0" destOrd="0" presId="urn:microsoft.com/office/officeart/2005/8/layout/list1"/>
    <dgm:cxn modelId="{6CD98421-947A-4452-9A85-75D90745DACE}" srcId="{684CB733-2BA3-4097-A0EC-F88632F2769C}" destId="{11102055-B1DF-4D80-A578-98286C1A1CCA}" srcOrd="1" destOrd="0" parTransId="{11A7C0A6-2912-465B-B697-A939ACDE7E14}" sibTransId="{D5839A40-C7F3-4D1B-926D-A03840E2E9D1}"/>
    <dgm:cxn modelId="{B9C62CD1-E362-4BEF-8E64-2D79D6BF35CD}" srcId="{684CB733-2BA3-4097-A0EC-F88632F2769C}" destId="{6FE20D97-5F31-47BC-8260-1129895303DC}" srcOrd="0" destOrd="0" parTransId="{998149D9-C2FA-49CA-81E3-1289BEBFDE42}" sibTransId="{3C8F566F-824F-4CC9-A11C-0F53FA0C3CA0}"/>
    <dgm:cxn modelId="{882B6982-8C17-445E-9C95-A38F327E0093}" srcId="{684CB733-2BA3-4097-A0EC-F88632F2769C}" destId="{0772E8CE-6DCB-47F3-8DAB-8FC5DAC3AC6A}" srcOrd="2" destOrd="0" parTransId="{46929258-FE6A-4716-9486-75DBB2F943C7}" sibTransId="{6F4DAE2D-8886-47C2-9B63-70300DF4ED07}"/>
    <dgm:cxn modelId="{F46C63A7-E35A-4A66-B08D-16CA7A7C4151}" type="presOf" srcId="{11102055-B1DF-4D80-A578-98286C1A1CCA}" destId="{B0CC127B-599A-423C-82E6-29E30ED3B303}" srcOrd="1" destOrd="0" presId="urn:microsoft.com/office/officeart/2005/8/layout/list1"/>
    <dgm:cxn modelId="{AFA3C48C-F0F6-4630-A207-A5E8204550D8}" type="presParOf" srcId="{E19DDA34-C37A-497D-82D9-E010EA669613}" destId="{E9C352AC-F4DA-4CB6-B699-144E5F2BD69C}" srcOrd="0" destOrd="0" presId="urn:microsoft.com/office/officeart/2005/8/layout/list1"/>
    <dgm:cxn modelId="{EC8A8201-E56A-48BA-BF26-5A592BA371DA}" type="presParOf" srcId="{E9C352AC-F4DA-4CB6-B699-144E5F2BD69C}" destId="{A81A6214-0C3E-4DD2-850A-19333DEE7E3F}" srcOrd="0" destOrd="0" presId="urn:microsoft.com/office/officeart/2005/8/layout/list1"/>
    <dgm:cxn modelId="{E75DE157-A08C-4E16-9041-6353B05773C1}" type="presParOf" srcId="{E9C352AC-F4DA-4CB6-B699-144E5F2BD69C}" destId="{DD1C4AD6-178A-443E-857B-01E5F79AED18}" srcOrd="1" destOrd="0" presId="urn:microsoft.com/office/officeart/2005/8/layout/list1"/>
    <dgm:cxn modelId="{3C527363-178E-4DCF-B09F-93493D6D0B4E}" type="presParOf" srcId="{E19DDA34-C37A-497D-82D9-E010EA669613}" destId="{73FFE335-30D4-4030-9D6D-49D623FF0C91}" srcOrd="1" destOrd="0" presId="urn:microsoft.com/office/officeart/2005/8/layout/list1"/>
    <dgm:cxn modelId="{6D4E347E-6CA8-4560-931E-33D30A3BC4E2}" type="presParOf" srcId="{E19DDA34-C37A-497D-82D9-E010EA669613}" destId="{3623DB6E-F188-4F2C-A57C-7DD03FBA44C3}" srcOrd="2" destOrd="0" presId="urn:microsoft.com/office/officeart/2005/8/layout/list1"/>
    <dgm:cxn modelId="{BF5CB72C-A139-4BFB-8800-5ED138BA0259}" type="presParOf" srcId="{E19DDA34-C37A-497D-82D9-E010EA669613}" destId="{BC635A39-4511-449B-A854-EF0BF5EE4CA5}" srcOrd="3" destOrd="0" presId="urn:microsoft.com/office/officeart/2005/8/layout/list1"/>
    <dgm:cxn modelId="{A6FE859F-FC37-4B1A-B3E3-B0185FBD3E81}" type="presParOf" srcId="{E19DDA34-C37A-497D-82D9-E010EA669613}" destId="{2E8522B7-AB5C-4A4B-A664-421897A5C9B0}" srcOrd="4" destOrd="0" presId="urn:microsoft.com/office/officeart/2005/8/layout/list1"/>
    <dgm:cxn modelId="{4C910505-C6C4-4D99-BD84-E5A628D371BB}" type="presParOf" srcId="{2E8522B7-AB5C-4A4B-A664-421897A5C9B0}" destId="{AEEE4AF9-6810-435D-BA50-F15020A3D557}" srcOrd="0" destOrd="0" presId="urn:microsoft.com/office/officeart/2005/8/layout/list1"/>
    <dgm:cxn modelId="{199A9730-5310-4D04-B035-E3728DD03ADE}" type="presParOf" srcId="{2E8522B7-AB5C-4A4B-A664-421897A5C9B0}" destId="{B0CC127B-599A-423C-82E6-29E30ED3B303}" srcOrd="1" destOrd="0" presId="urn:microsoft.com/office/officeart/2005/8/layout/list1"/>
    <dgm:cxn modelId="{0FBE5B28-81E3-4043-9EB5-F6D9E0F33778}" type="presParOf" srcId="{E19DDA34-C37A-497D-82D9-E010EA669613}" destId="{977286C1-CE96-41A2-B99D-7440244709B6}" srcOrd="5" destOrd="0" presId="urn:microsoft.com/office/officeart/2005/8/layout/list1"/>
    <dgm:cxn modelId="{D803B42C-8780-4422-8B3F-9905A8263B5E}" type="presParOf" srcId="{E19DDA34-C37A-497D-82D9-E010EA669613}" destId="{40460C52-8312-4C03-9AF5-5F6C0E2D55D6}" srcOrd="6" destOrd="0" presId="urn:microsoft.com/office/officeart/2005/8/layout/list1"/>
    <dgm:cxn modelId="{DF13CA4A-BDDE-475E-9A5E-7AF869BD0A21}" type="presParOf" srcId="{E19DDA34-C37A-497D-82D9-E010EA669613}" destId="{696E33B7-B1D0-4048-A9AF-325A0FE0BD2E}" srcOrd="7" destOrd="0" presId="urn:microsoft.com/office/officeart/2005/8/layout/list1"/>
    <dgm:cxn modelId="{FAB02FD5-F63A-445D-A3D7-0ED3FEA13310}" type="presParOf" srcId="{E19DDA34-C37A-497D-82D9-E010EA669613}" destId="{511D4CF7-D18D-460C-A2EC-70A05B0DD352}" srcOrd="8" destOrd="0" presId="urn:microsoft.com/office/officeart/2005/8/layout/list1"/>
    <dgm:cxn modelId="{700037C1-8604-4BE0-8C1B-AC1C0FAA48C0}" type="presParOf" srcId="{511D4CF7-D18D-460C-A2EC-70A05B0DD352}" destId="{94D05C49-CE4A-44F8-AD93-AA79CA50CB6F}" srcOrd="0" destOrd="0" presId="urn:microsoft.com/office/officeart/2005/8/layout/list1"/>
    <dgm:cxn modelId="{FDFFCC38-977A-48A8-BA83-2BD1F9878141}" type="presParOf" srcId="{511D4CF7-D18D-460C-A2EC-70A05B0DD352}" destId="{9B57F0F6-C5EA-413F-B9A8-70927743F9FA}" srcOrd="1" destOrd="0" presId="urn:microsoft.com/office/officeart/2005/8/layout/list1"/>
    <dgm:cxn modelId="{90950BA7-CA38-458E-87DF-236B87EF448C}" type="presParOf" srcId="{E19DDA34-C37A-497D-82D9-E010EA669613}" destId="{6385A89C-AA47-43E2-9DFF-20C0EC0BFD2E}" srcOrd="9" destOrd="0" presId="urn:microsoft.com/office/officeart/2005/8/layout/list1"/>
    <dgm:cxn modelId="{29909A0E-D9FB-4758-98C0-1A8B1FDBE9B7}" type="presParOf" srcId="{E19DDA34-C37A-497D-82D9-E010EA669613}" destId="{6B986BBD-A0CD-4CDD-BAF7-46BEEE083CF9}" srcOrd="10" destOrd="0" presId="urn:microsoft.com/office/officeart/2005/8/layout/list1"/>
    <dgm:cxn modelId="{A64C4567-0B62-497B-B1F5-AE10F6BDC7B6}" type="presParOf" srcId="{E19DDA34-C37A-497D-82D9-E010EA669613}" destId="{034D1938-441D-4FF9-9386-21187A67E219}" srcOrd="11" destOrd="0" presId="urn:microsoft.com/office/officeart/2005/8/layout/list1"/>
    <dgm:cxn modelId="{36FFE4D7-619B-4C9B-9D56-C70CA0367EFF}" type="presParOf" srcId="{E19DDA34-C37A-497D-82D9-E010EA669613}" destId="{6AC02F7C-E2AD-4413-8BD7-3D337A5C564C}" srcOrd="12" destOrd="0" presId="urn:microsoft.com/office/officeart/2005/8/layout/list1"/>
    <dgm:cxn modelId="{36CA8955-5399-47BC-A57E-2FD2ABDA3279}" type="presParOf" srcId="{6AC02F7C-E2AD-4413-8BD7-3D337A5C564C}" destId="{EC73692A-C89A-47BF-B87F-55D98EAEE29A}" srcOrd="0" destOrd="0" presId="urn:microsoft.com/office/officeart/2005/8/layout/list1"/>
    <dgm:cxn modelId="{8E75DA12-ADF5-4711-AD6D-C8015ED5FF9C}" type="presParOf" srcId="{6AC02F7C-E2AD-4413-8BD7-3D337A5C564C}" destId="{FCCCDDBF-799A-4D69-99BE-2EC4A0B43EE8}" srcOrd="1" destOrd="0" presId="urn:microsoft.com/office/officeart/2005/8/layout/list1"/>
    <dgm:cxn modelId="{590C9B55-B40A-4287-8DA8-5D92C30488ED}" type="presParOf" srcId="{E19DDA34-C37A-497D-82D9-E010EA669613}" destId="{F10FFFA8-AACE-4AF4-B7B6-7B2F3561CBC8}" srcOrd="13" destOrd="0" presId="urn:microsoft.com/office/officeart/2005/8/layout/list1"/>
    <dgm:cxn modelId="{F8AC34F7-1F7C-4623-9C62-069DD7F4C800}" type="presParOf" srcId="{E19DDA34-C37A-497D-82D9-E010EA669613}" destId="{16207538-1A91-490D-A4EF-BFD403D83F7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9A73A-8B79-4C94-B399-DE60802D5F72}">
      <dsp:nvSpPr>
        <dsp:cNvPr id="0" name=""/>
        <dsp:cNvSpPr/>
      </dsp:nvSpPr>
      <dsp:spPr>
        <a:xfrm>
          <a:off x="0" y="0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/>
        </a:p>
      </dsp:txBody>
      <dsp:txXfrm>
        <a:off x="2099310" y="0"/>
        <a:ext cx="7682865" cy="1428749"/>
      </dsp:txXfrm>
    </dsp:sp>
    <dsp:sp modelId="{4F50A54B-2E5F-493D-BB58-A9DB9F2A29B1}">
      <dsp:nvSpPr>
        <dsp:cNvPr id="0" name=""/>
        <dsp:cNvSpPr/>
      </dsp:nvSpPr>
      <dsp:spPr>
        <a:xfrm>
          <a:off x="142875" y="142875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97344-6F6F-4796-9E01-BA33A8998EF6}">
      <dsp:nvSpPr>
        <dsp:cNvPr id="0" name=""/>
        <dsp:cNvSpPr/>
      </dsp:nvSpPr>
      <dsp:spPr>
        <a:xfrm>
          <a:off x="0" y="1571624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</dsp:txBody>
      <dsp:txXfrm>
        <a:off x="2099310" y="1571624"/>
        <a:ext cx="7682865" cy="1428749"/>
      </dsp:txXfrm>
    </dsp:sp>
    <dsp:sp modelId="{4CDBD224-A596-4211-8ED5-840ABED87BEB}">
      <dsp:nvSpPr>
        <dsp:cNvPr id="0" name=""/>
        <dsp:cNvSpPr/>
      </dsp:nvSpPr>
      <dsp:spPr>
        <a:xfrm>
          <a:off x="142875" y="1714499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094DB-A538-4C6D-862C-67A88A8CAA95}">
      <dsp:nvSpPr>
        <dsp:cNvPr id="0" name=""/>
        <dsp:cNvSpPr/>
      </dsp:nvSpPr>
      <dsp:spPr>
        <a:xfrm>
          <a:off x="0" y="3143249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</dsp:txBody>
      <dsp:txXfrm>
        <a:off x="2099310" y="3143249"/>
        <a:ext cx="7682865" cy="1428749"/>
      </dsp:txXfrm>
    </dsp:sp>
    <dsp:sp modelId="{210D6A65-7E2C-479F-92F9-4F3F00368FB6}">
      <dsp:nvSpPr>
        <dsp:cNvPr id="0" name=""/>
        <dsp:cNvSpPr/>
      </dsp:nvSpPr>
      <dsp:spPr>
        <a:xfrm>
          <a:off x="142875" y="3286124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30/04/2019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30/04/2019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5980" y="1720840"/>
            <a:ext cx="6934845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es-AR" sz="4000" b="1" i="1" dirty="0"/>
              <a:t>Micología Clínica</a:t>
            </a:r>
            <a:r>
              <a:rPr lang="es-AR" altLang="es-AR" sz="4000" b="1" dirty="0"/>
              <a:t/>
            </a:r>
            <a:br>
              <a:rPr lang="es-AR" altLang="es-AR" sz="4000" b="1" dirty="0"/>
            </a:br>
            <a:r>
              <a:rPr lang="es-AR" altLang="es-AR" sz="4000" b="1" dirty="0"/>
              <a:t/>
            </a:r>
            <a:br>
              <a:rPr lang="es-AR" altLang="es-AR" sz="4000" b="1" dirty="0"/>
            </a:br>
            <a:r>
              <a:rPr lang="es-AR" altLang="es-AR" sz="3200" b="1" i="1" dirty="0"/>
              <a:t> </a:t>
            </a:r>
            <a:r>
              <a:rPr lang="es-AR" altLang="es-AR" sz="3200" b="1" i="1" dirty="0" smtClean="0"/>
              <a:t/>
            </a:r>
            <a:br>
              <a:rPr lang="es-AR" altLang="es-AR" sz="3200" b="1" i="1" dirty="0" smtClean="0"/>
            </a:br>
            <a:r>
              <a:rPr lang="es-ES" altLang="es-AR" sz="2000" b="1" dirty="0" smtClean="0"/>
              <a:t>Dr</a:t>
            </a:r>
            <a:r>
              <a:rPr lang="es-ES" altLang="es-AR" sz="2000" b="1" dirty="0"/>
              <a:t>. Guillermo A. Recúpero</a:t>
            </a:r>
            <a:br>
              <a:rPr lang="es-ES" altLang="es-AR" sz="2000" b="1" dirty="0"/>
            </a:br>
            <a:r>
              <a:rPr lang="es-ES" altLang="es-AR" b="1" dirty="0"/>
              <a:t>Médico Infectólogo</a:t>
            </a:r>
            <a:br>
              <a:rPr lang="es-ES" altLang="es-AR" b="1" dirty="0"/>
            </a:br>
            <a:r>
              <a:rPr lang="es-ES" altLang="es-AR" b="1" dirty="0"/>
              <a:t>Prof. Titular Cátedra Enfermedades Infecciosas UNT</a:t>
            </a:r>
            <a:br>
              <a:rPr lang="es-ES" altLang="es-AR" b="1" dirty="0"/>
            </a:br>
            <a:r>
              <a:rPr lang="es-ES" altLang="es-AR" b="1" dirty="0"/>
              <a:t>Asesor del Servicio de Infectología Hospital Centro de Salud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z="4000" b="1" dirty="0">
                <a:solidFill>
                  <a:schemeClr val="tx1"/>
                </a:solidFill>
              </a:rPr>
              <a:t>Micología Clínica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ES" altLang="es-AR" b="1" dirty="0" smtClean="0"/>
              <a:t>Microbiología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Levaduras: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  </a:t>
            </a:r>
            <a:r>
              <a:rPr lang="es-ES" altLang="es-AR" sz="2400" b="1" dirty="0" smtClean="0"/>
              <a:t>Unicelulares</a:t>
            </a:r>
            <a:r>
              <a:rPr lang="es-ES" altLang="es-AR" sz="2400" b="1" dirty="0"/>
              <a:t>, células redondas que se dividen por gemación. (Cándida, </a:t>
            </a:r>
            <a:r>
              <a:rPr lang="es-ES" altLang="es-AR" sz="2400" b="1" dirty="0" err="1"/>
              <a:t>Criptococo</a:t>
            </a:r>
            <a:r>
              <a:rPr lang="es-ES" altLang="es-AR" sz="2400" b="1" dirty="0" smtClean="0"/>
              <a:t>, </a:t>
            </a:r>
            <a:r>
              <a:rPr lang="es-ES" altLang="es-AR" sz="2400" b="1" dirty="0" err="1" smtClean="0"/>
              <a:t>Histoplasma</a:t>
            </a:r>
            <a:r>
              <a:rPr lang="es-ES" altLang="es-AR" sz="2400" b="1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Filamentosos: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 </a:t>
            </a:r>
            <a:r>
              <a:rPr lang="es-ES" altLang="es-AR" sz="2400" b="1" dirty="0" smtClean="0"/>
              <a:t> Estructuras </a:t>
            </a:r>
            <a:r>
              <a:rPr lang="es-ES" altLang="es-AR" sz="2400" b="1" dirty="0"/>
              <a:t>tubulares denominadas hifas que crecen por ramificación y extensión lateral. (Aspergillus, </a:t>
            </a:r>
            <a:r>
              <a:rPr lang="es-ES" altLang="es-AR" sz="2400" b="1" dirty="0" err="1"/>
              <a:t>Mucormicosis</a:t>
            </a:r>
            <a:r>
              <a:rPr lang="es-ES" altLang="es-AR" sz="2400" b="1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Dimorfismo: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    Algunos hongos pueden crecer como levaduras o como filamentos.</a:t>
            </a:r>
          </a:p>
        </p:txBody>
      </p:sp>
      <p:sp>
        <p:nvSpPr>
          <p:cNvPr id="2" name="Elipse 1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655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Clasificación Inicial</a:t>
            </a:r>
            <a:endParaRPr lang="es-AR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906795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2566020" y="213285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lipse 8"/>
          <p:cNvSpPr/>
          <p:nvPr/>
        </p:nvSpPr>
        <p:spPr>
          <a:xfrm flipV="1">
            <a:off x="2566020" y="3717032"/>
            <a:ext cx="360040" cy="35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/>
          <p:cNvSpPr/>
          <p:nvPr/>
        </p:nvSpPr>
        <p:spPr>
          <a:xfrm flipV="1">
            <a:off x="2566020" y="5301208"/>
            <a:ext cx="360040" cy="35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3718148" y="1628800"/>
            <a:ext cx="2664296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998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2276872"/>
            <a:ext cx="9550797" cy="153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3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274" y="852487"/>
            <a:ext cx="677227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0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7923484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923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TINEAS</a:t>
            </a:r>
            <a:endParaRPr lang="es-AR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5253500"/>
              </p:ext>
            </p:extLst>
          </p:nvPr>
        </p:nvGraphicFramePr>
        <p:xfrm>
          <a:off x="2400732" y="1628800"/>
          <a:ext cx="8168207" cy="425848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24498"/>
                <a:gridCol w="424370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mtClean="0"/>
                        <a:t>DENOMINACIÓN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CABEZA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TINEA CAPITIS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BARBA O BIGOTE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TINEA BARBAE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CUERPO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TINEA CORPORIS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INGLE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TINEA CRURIS</a:t>
                      </a:r>
                      <a:endParaRPr lang="es-AR" b="1" dirty="0"/>
                    </a:p>
                  </a:txBody>
                  <a:tcPr/>
                </a:tc>
              </a:tr>
              <a:tr h="601072">
                <a:tc>
                  <a:txBody>
                    <a:bodyPr/>
                    <a:lstStyle/>
                    <a:p>
                      <a:r>
                        <a:rPr lang="es-AR" b="1" dirty="0" smtClean="0"/>
                        <a:t>PIES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TINEA PEDIS</a:t>
                      </a:r>
                      <a:endParaRPr lang="es-AR" b="1" dirty="0"/>
                    </a:p>
                  </a:txBody>
                  <a:tcPr/>
                </a:tc>
              </a:tr>
              <a:tr h="601072">
                <a:tc>
                  <a:txBody>
                    <a:bodyPr/>
                    <a:lstStyle/>
                    <a:p>
                      <a:r>
                        <a:rPr lang="es-AR" b="1" dirty="0" smtClean="0"/>
                        <a:t>MANOS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TINEA MANUS</a:t>
                      </a:r>
                      <a:endParaRPr lang="es-AR" b="1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  <a:tr h="601072">
                <a:tc>
                  <a:txBody>
                    <a:bodyPr/>
                    <a:lstStyle/>
                    <a:p>
                      <a:r>
                        <a:rPr lang="es-AR" b="1" dirty="0" smtClean="0"/>
                        <a:t>UÑAS</a:t>
                      </a:r>
                      <a:endParaRPr lang="es-AR" b="1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TIENA UNGUIUM OMNICOMICOSIS</a:t>
                      </a:r>
                      <a:endParaRPr lang="es-AR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1072"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TINEA GENERALIZADA</a:t>
                      </a:r>
                      <a:endParaRPr lang="es-AR" b="1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VARIAS REGIONES</a:t>
                      </a:r>
                      <a:endParaRPr lang="es-AR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326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0" y="188640"/>
            <a:ext cx="3404796" cy="230425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569" y="361702"/>
            <a:ext cx="3752821" cy="306729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852" y="3137674"/>
            <a:ext cx="3672408" cy="310729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534572" y="3717032"/>
            <a:ext cx="1907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>
                <a:latin typeface="Dax-Regular"/>
              </a:rPr>
              <a:t>Tina de la barba.</a:t>
            </a:r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>
            <a:off x="3058317" y="6235678"/>
            <a:ext cx="3138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>
                <a:latin typeface="Dax-Regular"/>
              </a:rPr>
              <a:t>Tina </a:t>
            </a:r>
            <a:r>
              <a:rPr lang="es-AR" dirty="0" err="1">
                <a:latin typeface="Dax-Regular"/>
              </a:rPr>
              <a:t>microsporica</a:t>
            </a:r>
            <a:r>
              <a:rPr lang="es-AR" dirty="0">
                <a:latin typeface="Dax-Regular"/>
              </a:rPr>
              <a:t> de la cara.</a:t>
            </a:r>
            <a:endParaRPr lang="es-AR" dirty="0"/>
          </a:p>
        </p:txBody>
      </p:sp>
      <p:sp>
        <p:nvSpPr>
          <p:cNvPr id="7" name="Rectángulo 6"/>
          <p:cNvSpPr/>
          <p:nvPr/>
        </p:nvSpPr>
        <p:spPr>
          <a:xfrm>
            <a:off x="1925575" y="2420888"/>
            <a:ext cx="26226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100" dirty="0">
                <a:latin typeface="Dax-Regular"/>
              </a:rPr>
              <a:t>Tina seca de la cabeza. </a:t>
            </a:r>
            <a:r>
              <a:rPr lang="es-AR" sz="1100" b="1" dirty="0">
                <a:latin typeface="Dax-Bold"/>
              </a:rPr>
              <a:t>Izquierda. </a:t>
            </a:r>
            <a:r>
              <a:rPr lang="es-AR" sz="1100" dirty="0">
                <a:latin typeface="Dax-Regular"/>
              </a:rPr>
              <a:t>Tipo </a:t>
            </a:r>
            <a:r>
              <a:rPr lang="es-AR" sz="1100" dirty="0" err="1">
                <a:latin typeface="Dax-Regular"/>
              </a:rPr>
              <a:t>tricofitica</a:t>
            </a:r>
            <a:r>
              <a:rPr lang="es-AR" sz="1100" dirty="0">
                <a:latin typeface="Dax-Regular"/>
              </a:rPr>
              <a:t>. </a:t>
            </a:r>
            <a:r>
              <a:rPr lang="es-AR" sz="1100" b="1" dirty="0">
                <a:latin typeface="Dax-Bold"/>
              </a:rPr>
              <a:t>Derecha.</a:t>
            </a:r>
          </a:p>
          <a:p>
            <a:r>
              <a:rPr lang="es-AR" sz="1100" dirty="0">
                <a:latin typeface="Dax-Regular"/>
              </a:rPr>
              <a:t>Tipo </a:t>
            </a:r>
            <a:r>
              <a:rPr lang="es-AR" sz="1100" dirty="0" err="1">
                <a:latin typeface="Dax-Regular"/>
              </a:rPr>
              <a:t>microsporica</a:t>
            </a:r>
            <a:r>
              <a:rPr lang="es-AR" sz="1100" dirty="0">
                <a:latin typeface="Dax-Regular"/>
              </a:rPr>
              <a:t>.</a:t>
            </a:r>
            <a:endParaRPr lang="es-AR" sz="1100" dirty="0"/>
          </a:p>
        </p:txBody>
      </p:sp>
    </p:spTree>
    <p:extLst>
      <p:ext uri="{BB962C8B-B14F-4D97-AF65-F5344CB8AC3E}">
        <p14:creationId xmlns:p14="http://schemas.microsoft.com/office/powerpoint/2010/main" val="177860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53" y="116632"/>
            <a:ext cx="5255270" cy="29523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324" y="3212976"/>
            <a:ext cx="5230648" cy="349251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061964" y="3316342"/>
            <a:ext cx="1740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>
                <a:latin typeface="Dax-Regular"/>
              </a:rPr>
              <a:t>Tina de la ingle</a:t>
            </a: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6454452" y="2699628"/>
            <a:ext cx="3920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>
                <a:latin typeface="Dax-Regular"/>
              </a:rPr>
              <a:t>Tina de los pies, variedad interdigital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33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53" y="404664"/>
            <a:ext cx="4954928" cy="346228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17931" y="3933056"/>
            <a:ext cx="5626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>
                <a:latin typeface="Dax-Regular"/>
              </a:rPr>
              <a:t>Tina del cuerpo con borde activo y costras </a:t>
            </a:r>
            <a:r>
              <a:rPr lang="es-AR" dirty="0" err="1">
                <a:latin typeface="Dax-Regular"/>
              </a:rPr>
              <a:t>hematicas</a:t>
            </a: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428" y="934552"/>
            <a:ext cx="4633563" cy="25202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038" y="3573016"/>
            <a:ext cx="4376341" cy="3378682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430904" y="5157192"/>
            <a:ext cx="1894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>
                <a:latin typeface="Dax-Regular"/>
              </a:rPr>
              <a:t>Tina de la mano.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780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255" y="476672"/>
            <a:ext cx="8716034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9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394" y="332656"/>
            <a:ext cx="9193731" cy="597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6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974" y="3043237"/>
            <a:ext cx="776287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5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324" y="595312"/>
            <a:ext cx="6324839" cy="600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8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449" y="3024187"/>
            <a:ext cx="7781925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s-AR" dirty="0" smtClean="0"/>
              <a:t>DERMATOMICOSIS:</a:t>
            </a:r>
            <a:br>
              <a:rPr lang="es-AR" dirty="0" smtClean="0"/>
            </a:br>
            <a:r>
              <a:rPr lang="es-AR" dirty="0" smtClean="0"/>
              <a:t>Piedra </a:t>
            </a:r>
            <a:r>
              <a:rPr lang="es-AR" dirty="0" err="1" smtClean="0"/>
              <a:t>Nigra</a:t>
            </a:r>
            <a:r>
              <a:rPr lang="es-AR" dirty="0" smtClean="0"/>
              <a:t> </a:t>
            </a:r>
            <a:r>
              <a:rPr lang="es-AR" dirty="0" err="1" smtClean="0"/>
              <a:t>Palmaris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Infección</a:t>
            </a:r>
            <a:r>
              <a:rPr lang="en-US" dirty="0"/>
              <a:t> </a:t>
            </a:r>
            <a:r>
              <a:rPr lang="en-US" dirty="0" err="1"/>
              <a:t>fúngica</a:t>
            </a:r>
            <a:r>
              <a:rPr lang="en-US" dirty="0"/>
              <a:t> de la </a:t>
            </a:r>
            <a:r>
              <a:rPr lang="en-US" dirty="0" err="1"/>
              <a:t>piel</a:t>
            </a:r>
            <a:r>
              <a:rPr lang="en-US" dirty="0"/>
              <a:t>, </a:t>
            </a:r>
            <a:r>
              <a:rPr lang="en-US" dirty="0" err="1"/>
              <a:t>caracterizada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máculas</a:t>
            </a:r>
            <a:r>
              <a:rPr lang="en-US" dirty="0"/>
              <a:t> </a:t>
            </a:r>
            <a:r>
              <a:rPr lang="en-US" dirty="0" err="1"/>
              <a:t>negras</a:t>
            </a:r>
            <a:r>
              <a:rPr lang="en-US" dirty="0"/>
              <a:t> o </a:t>
            </a:r>
            <a:r>
              <a:rPr lang="en-US" dirty="0" err="1"/>
              <a:t>marrón</a:t>
            </a:r>
            <a:r>
              <a:rPr lang="en-US" dirty="0"/>
              <a:t>, en </a:t>
            </a:r>
            <a:r>
              <a:rPr lang="en-US" dirty="0" err="1"/>
              <a:t>palmas</a:t>
            </a:r>
            <a:r>
              <a:rPr lang="en-US" dirty="0"/>
              <a:t> de </a:t>
            </a:r>
            <a:r>
              <a:rPr lang="en-US" dirty="0" err="1"/>
              <a:t>manos</a:t>
            </a:r>
            <a:r>
              <a:rPr lang="en-US" dirty="0"/>
              <a:t> . </a:t>
            </a:r>
          </a:p>
          <a:p>
            <a:r>
              <a:rPr lang="en-US" dirty="0"/>
              <a:t>Es de </a:t>
            </a:r>
            <a:r>
              <a:rPr lang="en-US" dirty="0" err="1"/>
              <a:t>distribución</a:t>
            </a:r>
            <a:r>
              <a:rPr lang="en-US" dirty="0"/>
              <a:t> </a:t>
            </a:r>
            <a:r>
              <a:rPr lang="en-US" dirty="0" err="1"/>
              <a:t>mundial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frecuente</a:t>
            </a:r>
            <a:r>
              <a:rPr lang="en-US" dirty="0"/>
              <a:t> en </a:t>
            </a:r>
            <a:r>
              <a:rPr lang="en-US" dirty="0" err="1"/>
              <a:t>regiones</a:t>
            </a:r>
            <a:r>
              <a:rPr lang="en-US" dirty="0"/>
              <a:t> </a:t>
            </a:r>
            <a:r>
              <a:rPr lang="en-US" dirty="0" err="1"/>
              <a:t>tropicales</a:t>
            </a:r>
            <a:r>
              <a:rPr lang="en-US" dirty="0"/>
              <a:t> de </a:t>
            </a:r>
            <a:r>
              <a:rPr lang="en-US" dirty="0" err="1"/>
              <a:t>América</a:t>
            </a:r>
            <a:r>
              <a:rPr lang="en-US" dirty="0"/>
              <a:t> central y del sur, </a:t>
            </a:r>
            <a:r>
              <a:rPr lang="en-US" dirty="0" err="1"/>
              <a:t>África</a:t>
            </a:r>
            <a:r>
              <a:rPr lang="en-US" dirty="0"/>
              <a:t> y </a:t>
            </a:r>
          </a:p>
          <a:p>
            <a:pPr>
              <a:buNone/>
            </a:pPr>
            <a:r>
              <a:rPr lang="en-US" dirty="0"/>
              <a:t>   </a:t>
            </a:r>
            <a:r>
              <a:rPr lang="en-US" dirty="0" err="1"/>
              <a:t>Sudeste</a:t>
            </a:r>
            <a:r>
              <a:rPr lang="en-US" dirty="0"/>
              <a:t> de Asia y Australia.</a:t>
            </a:r>
          </a:p>
          <a:p>
            <a:r>
              <a:rPr lang="en-US" dirty="0"/>
              <a:t>El </a:t>
            </a:r>
            <a:r>
              <a:rPr lang="en-US" dirty="0" err="1"/>
              <a:t>agente</a:t>
            </a:r>
            <a:r>
              <a:rPr lang="en-US" dirty="0"/>
              <a:t> </a:t>
            </a:r>
            <a:r>
              <a:rPr lang="en-US" dirty="0" err="1"/>
              <a:t>etiológico</a:t>
            </a:r>
            <a:r>
              <a:rPr lang="en-US" dirty="0"/>
              <a:t> es </a:t>
            </a:r>
            <a:r>
              <a:rPr lang="en-US" b="1" i="1" dirty="0" err="1"/>
              <a:t>Exophiala</a:t>
            </a:r>
            <a:r>
              <a:rPr lang="en-US" b="1" i="1" dirty="0"/>
              <a:t> </a:t>
            </a:r>
            <a:r>
              <a:rPr lang="en-US" b="1" i="1" dirty="0" err="1"/>
              <a:t>werneckii</a:t>
            </a:r>
            <a:r>
              <a:rPr lang="en-US" b="1" i="1" dirty="0"/>
              <a:t>.</a:t>
            </a:r>
          </a:p>
          <a:p>
            <a:r>
              <a:rPr lang="en-US" dirty="0" err="1"/>
              <a:t>Hongo</a:t>
            </a:r>
            <a:r>
              <a:rPr lang="en-US" dirty="0"/>
              <a:t> </a:t>
            </a:r>
            <a:r>
              <a:rPr lang="en-US" dirty="0" err="1"/>
              <a:t>saprófito</a:t>
            </a:r>
            <a:r>
              <a:rPr lang="en-US" dirty="0"/>
              <a:t> del </a:t>
            </a:r>
            <a:r>
              <a:rPr lang="en-US" dirty="0" err="1"/>
              <a:t>suelo</a:t>
            </a:r>
            <a:r>
              <a:rPr lang="en-US" dirty="0"/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1173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s-AR" dirty="0" err="1" smtClean="0"/>
              <a:t>Dermatomicosis</a:t>
            </a:r>
            <a:r>
              <a:rPr lang="es-AR" dirty="0" smtClean="0"/>
              <a:t>:  Piedra  Blanca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845940" y="1700808"/>
            <a:ext cx="7848872" cy="4873752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Infección</a:t>
            </a:r>
            <a:r>
              <a:rPr lang="en-US" dirty="0" smtClean="0"/>
              <a:t> </a:t>
            </a:r>
            <a:r>
              <a:rPr lang="en-US" dirty="0" err="1" smtClean="0"/>
              <a:t>fúngica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afecta</a:t>
            </a:r>
            <a:r>
              <a:rPr lang="en-US" dirty="0" smtClean="0"/>
              <a:t> la </a:t>
            </a:r>
            <a:r>
              <a:rPr lang="en-US" dirty="0" err="1" smtClean="0"/>
              <a:t>porción</a:t>
            </a:r>
            <a:r>
              <a:rPr lang="en-US" dirty="0" smtClean="0"/>
              <a:t> </a:t>
            </a:r>
            <a:r>
              <a:rPr lang="en-US" dirty="0" err="1" smtClean="0"/>
              <a:t>extrafolicular</a:t>
            </a:r>
            <a:r>
              <a:rPr lang="en-US" dirty="0" smtClean="0"/>
              <a:t> de los </a:t>
            </a:r>
            <a:r>
              <a:rPr lang="en-US" dirty="0" err="1" smtClean="0"/>
              <a:t>pelos</a:t>
            </a:r>
            <a:r>
              <a:rPr lang="en-US" dirty="0" smtClean="0"/>
              <a:t> del </a:t>
            </a:r>
            <a:r>
              <a:rPr lang="en-US" dirty="0" err="1" smtClean="0"/>
              <a:t>cuero</a:t>
            </a:r>
            <a:r>
              <a:rPr lang="en-US" dirty="0" smtClean="0"/>
              <a:t> </a:t>
            </a:r>
            <a:r>
              <a:rPr lang="en-US" dirty="0" err="1" smtClean="0"/>
              <a:t>cabelludo</a:t>
            </a:r>
            <a:r>
              <a:rPr lang="en-US" dirty="0" smtClean="0"/>
              <a:t>, </a:t>
            </a:r>
            <a:r>
              <a:rPr lang="en-US" dirty="0" err="1" smtClean="0"/>
              <a:t>barba</a:t>
            </a:r>
            <a:r>
              <a:rPr lang="en-US" dirty="0" smtClean="0"/>
              <a:t>, y pubis. </a:t>
            </a:r>
          </a:p>
          <a:p>
            <a:r>
              <a:rPr lang="en-US" dirty="0" smtClean="0"/>
              <a:t>Se </a:t>
            </a:r>
            <a:r>
              <a:rPr lang="en-US" dirty="0" err="1" smtClean="0"/>
              <a:t>observan</a:t>
            </a:r>
            <a:r>
              <a:rPr lang="en-US" dirty="0" smtClean="0"/>
              <a:t> </a:t>
            </a:r>
            <a:r>
              <a:rPr lang="en-US" dirty="0" err="1" smtClean="0"/>
              <a:t>nódulos</a:t>
            </a:r>
            <a:r>
              <a:rPr lang="en-US" dirty="0" smtClean="0"/>
              <a:t> </a:t>
            </a:r>
            <a:r>
              <a:rPr lang="en-US" dirty="0" err="1" smtClean="0"/>
              <a:t>duros</a:t>
            </a:r>
            <a:r>
              <a:rPr lang="en-US" dirty="0" smtClean="0"/>
              <a:t> </a:t>
            </a:r>
            <a:r>
              <a:rPr lang="en-US" dirty="0" err="1" smtClean="0"/>
              <a:t>blancos</a:t>
            </a:r>
            <a:r>
              <a:rPr lang="en-US" dirty="0" smtClean="0"/>
              <a:t> </a:t>
            </a:r>
            <a:r>
              <a:rPr lang="en-US" dirty="0" err="1" smtClean="0"/>
              <a:t>irregulares</a:t>
            </a:r>
            <a:r>
              <a:rPr lang="en-US" dirty="0" smtClean="0"/>
              <a:t>  de 1 – 1,5 mm, </a:t>
            </a:r>
            <a:r>
              <a:rPr lang="en-US" dirty="0" err="1" smtClean="0"/>
              <a:t>que</a:t>
            </a:r>
            <a:r>
              <a:rPr lang="en-US" dirty="0" smtClean="0"/>
              <a:t> al </a:t>
            </a:r>
            <a:r>
              <a:rPr lang="en-US" dirty="0" err="1" smtClean="0"/>
              <a:t>tacto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la </a:t>
            </a:r>
            <a:r>
              <a:rPr lang="en-US" dirty="0" err="1" smtClean="0"/>
              <a:t>sensación</a:t>
            </a:r>
            <a:r>
              <a:rPr lang="en-US" dirty="0" smtClean="0"/>
              <a:t> de pequeñas </a:t>
            </a:r>
            <a:r>
              <a:rPr lang="en-US" dirty="0" err="1" smtClean="0"/>
              <a:t>piedras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Agente</a:t>
            </a:r>
            <a:r>
              <a:rPr lang="en-US" dirty="0" smtClean="0"/>
              <a:t> causal: </a:t>
            </a:r>
            <a:r>
              <a:rPr lang="en-US" b="1" i="1" dirty="0" err="1" smtClean="0"/>
              <a:t>Trichosporun</a:t>
            </a:r>
            <a:r>
              <a:rPr lang="en-US" b="1" i="1" dirty="0" smtClean="0"/>
              <a:t> </a:t>
            </a:r>
            <a:r>
              <a:rPr lang="en-US" b="1" i="1" dirty="0" err="1" smtClean="0"/>
              <a:t>beigelii</a:t>
            </a:r>
            <a:r>
              <a:rPr lang="en-US" b="1" i="1" dirty="0" smtClean="0"/>
              <a:t>.</a:t>
            </a:r>
          </a:p>
          <a:p>
            <a:r>
              <a:rPr lang="en-US" dirty="0" smtClean="0"/>
              <a:t>Es de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mundial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es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común</a:t>
            </a:r>
            <a:r>
              <a:rPr lang="en-US" dirty="0" smtClean="0"/>
              <a:t> en areas </a:t>
            </a:r>
            <a:r>
              <a:rPr lang="en-US" dirty="0" err="1" smtClean="0"/>
              <a:t>tropicales</a:t>
            </a:r>
            <a:r>
              <a:rPr lang="en-US" dirty="0" smtClean="0"/>
              <a:t> y </a:t>
            </a:r>
            <a:r>
              <a:rPr lang="en-US" dirty="0" err="1" smtClean="0"/>
              <a:t>subtropicales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Forma parte de la flora normal de </a:t>
            </a:r>
            <a:r>
              <a:rPr lang="en-US" dirty="0" err="1" smtClean="0"/>
              <a:t>piel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 </a:t>
            </a:r>
            <a:r>
              <a:rPr lang="en-US" dirty="0" err="1" smtClean="0"/>
              <a:t>considera</a:t>
            </a:r>
            <a:r>
              <a:rPr lang="en-US" dirty="0" smtClean="0"/>
              <a:t> un </a:t>
            </a:r>
            <a:r>
              <a:rPr lang="en-US" dirty="0" err="1" smtClean="0"/>
              <a:t>hongo</a:t>
            </a:r>
            <a:r>
              <a:rPr lang="en-US" dirty="0" smtClean="0"/>
              <a:t> </a:t>
            </a:r>
            <a:r>
              <a:rPr lang="en-US" dirty="0" err="1" smtClean="0"/>
              <a:t>productor</a:t>
            </a:r>
            <a:r>
              <a:rPr lang="en-US" dirty="0" smtClean="0"/>
              <a:t> de </a:t>
            </a:r>
            <a:r>
              <a:rPr lang="en-US" dirty="0" err="1" smtClean="0"/>
              <a:t>infecciones</a:t>
            </a:r>
            <a:r>
              <a:rPr lang="en-US" dirty="0" smtClean="0"/>
              <a:t> </a:t>
            </a:r>
            <a:r>
              <a:rPr lang="en-US" dirty="0" err="1" smtClean="0"/>
              <a:t>oportunistas</a:t>
            </a:r>
            <a:r>
              <a:rPr lang="en-US" dirty="0" smtClean="0"/>
              <a:t>  en </a:t>
            </a:r>
            <a:r>
              <a:rPr lang="en-US" dirty="0" err="1" smtClean="0"/>
              <a:t>pacientes</a:t>
            </a:r>
            <a:r>
              <a:rPr lang="en-US" dirty="0" smtClean="0"/>
              <a:t> </a:t>
            </a:r>
            <a:r>
              <a:rPr lang="en-US" dirty="0" err="1" smtClean="0"/>
              <a:t>inmunodeprimidos</a:t>
            </a:r>
            <a:r>
              <a:rPr lang="en-US" dirty="0" smtClean="0"/>
              <a:t> y en </a:t>
            </a:r>
            <a:r>
              <a:rPr lang="en-US" dirty="0" err="1" smtClean="0"/>
              <a:t>pacientes</a:t>
            </a:r>
            <a:r>
              <a:rPr lang="en-US" dirty="0" smtClean="0"/>
              <a:t> </a:t>
            </a:r>
            <a:r>
              <a:rPr lang="en-US" dirty="0" err="1" smtClean="0"/>
              <a:t>inmunocompetentes</a:t>
            </a:r>
            <a:r>
              <a:rPr lang="en-US" dirty="0" smtClean="0"/>
              <a:t>: </a:t>
            </a:r>
            <a:r>
              <a:rPr lang="en-US" dirty="0" err="1" smtClean="0"/>
              <a:t>endoftalmitis</a:t>
            </a:r>
            <a:r>
              <a:rPr lang="en-US" dirty="0" smtClean="0"/>
              <a:t>, </a:t>
            </a:r>
            <a:r>
              <a:rPr lang="en-US" dirty="0" err="1" smtClean="0"/>
              <a:t>endocarditis</a:t>
            </a:r>
            <a:r>
              <a:rPr lang="en-US" dirty="0" smtClean="0"/>
              <a:t> en </a:t>
            </a:r>
            <a:r>
              <a:rPr lang="en-US" dirty="0" err="1" smtClean="0"/>
              <a:t>pacientes</a:t>
            </a:r>
            <a:r>
              <a:rPr lang="en-US" dirty="0" smtClean="0"/>
              <a:t> con </a:t>
            </a:r>
            <a:r>
              <a:rPr lang="en-US" dirty="0" err="1" smtClean="0"/>
              <a:t>válvulas</a:t>
            </a:r>
            <a:r>
              <a:rPr lang="en-US" dirty="0" smtClean="0"/>
              <a:t> </a:t>
            </a:r>
            <a:r>
              <a:rPr lang="en-US" dirty="0" err="1" smtClean="0"/>
              <a:t>protésicas</a:t>
            </a:r>
            <a:r>
              <a:rPr lang="en-US" dirty="0" smtClean="0"/>
              <a:t>, peritonitis en </a:t>
            </a:r>
            <a:r>
              <a:rPr lang="en-US" dirty="0" err="1" smtClean="0"/>
              <a:t>pacientes</a:t>
            </a:r>
            <a:r>
              <a:rPr lang="en-US" dirty="0" smtClean="0"/>
              <a:t> con </a:t>
            </a:r>
            <a:r>
              <a:rPr lang="en-US" dirty="0" err="1" smtClean="0"/>
              <a:t>diálisis</a:t>
            </a:r>
            <a:r>
              <a:rPr lang="en-US" dirty="0" smtClean="0"/>
              <a:t> peritoneal.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9605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979612" y="274638"/>
            <a:ext cx="7467600" cy="778098"/>
          </a:xfrm>
          <a:solidFill>
            <a:schemeClr val="bg2"/>
          </a:solidFill>
        </p:spPr>
        <p:txBody>
          <a:bodyPr/>
          <a:lstStyle/>
          <a:p>
            <a:r>
              <a:rPr lang="es-AR" dirty="0" err="1" smtClean="0"/>
              <a:t>Dermatomicosis</a:t>
            </a:r>
            <a:r>
              <a:rPr lang="es-AR" dirty="0" smtClean="0"/>
              <a:t>:   Piedra  Blanca</a:t>
            </a:r>
            <a:endParaRPr lang="es-AR" dirty="0"/>
          </a:p>
        </p:txBody>
      </p:sp>
      <p:pic>
        <p:nvPicPr>
          <p:cNvPr id="12" name="11 Marcador de contenido" descr="mico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73932" y="1340768"/>
            <a:ext cx="4608512" cy="3960440"/>
          </a:xfrm>
        </p:spPr>
      </p:pic>
      <p:pic>
        <p:nvPicPr>
          <p:cNvPr id="13" name="12 Marcador de contenido" descr="images PB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6454453" y="1556792"/>
            <a:ext cx="3410503" cy="3456384"/>
          </a:xfrm>
        </p:spPr>
      </p:pic>
    </p:spTree>
    <p:extLst>
      <p:ext uri="{BB962C8B-B14F-4D97-AF65-F5344CB8AC3E}">
        <p14:creationId xmlns:p14="http://schemas.microsoft.com/office/powerpoint/2010/main" val="64968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724" y="2938462"/>
            <a:ext cx="7953375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6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044" y="93867"/>
            <a:ext cx="6480720" cy="652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9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30618"/>
            <a:ext cx="4071581" cy="26783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316" y="60252"/>
            <a:ext cx="2962249" cy="264866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950" y="2852936"/>
            <a:ext cx="4019829" cy="302433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9456" y="116632"/>
            <a:ext cx="3135500" cy="177490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4332" y="3024206"/>
            <a:ext cx="4174935" cy="282029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150196" y="6165304"/>
            <a:ext cx="410445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chemeClr val="tx1"/>
                </a:solidFill>
              </a:rPr>
              <a:t>candidosis</a:t>
            </a:r>
            <a:endParaRPr lang="es-A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44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DIAGNÓSTICO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 smtClean="0"/>
              <a:t>EXAMEN DIRECTO: TOMA DE MUESTRA DE PIEL, PELOS </a:t>
            </a:r>
            <a:r>
              <a:rPr lang="es-AR" b="1" dirty="0" err="1" smtClean="0"/>
              <a:t>Yy</a:t>
            </a:r>
            <a:r>
              <a:rPr lang="es-AR" b="1" dirty="0" smtClean="0"/>
              <a:t> UÑAS.</a:t>
            </a:r>
          </a:p>
          <a:p>
            <a:pPr marL="0" indent="0">
              <a:buNone/>
            </a:pPr>
            <a:r>
              <a:rPr lang="es-AR" b="1" dirty="0" smtClean="0"/>
              <a:t>CULTIVOS</a:t>
            </a:r>
          </a:p>
          <a:p>
            <a:pPr marL="0" indent="0" algn="ctr">
              <a:buNone/>
            </a:pPr>
            <a:r>
              <a:rPr lang="es-AR" b="1" dirty="0" smtClean="0"/>
              <a:t>TRATAMIENTO</a:t>
            </a:r>
          </a:p>
          <a:p>
            <a:pPr marL="0" indent="0">
              <a:buNone/>
            </a:pPr>
            <a:r>
              <a:rPr lang="es-AR" b="1" dirty="0" smtClean="0"/>
              <a:t>ORAL: AZOLES</a:t>
            </a:r>
          </a:p>
          <a:p>
            <a:pPr marL="0" indent="0">
              <a:buNone/>
            </a:pPr>
            <a:r>
              <a:rPr lang="es-AR" b="1" dirty="0" smtClean="0"/>
              <a:t>TÓPICO: </a:t>
            </a:r>
            <a:r>
              <a:rPr lang="es-AR" dirty="0" smtClean="0"/>
              <a:t>DISTINTOS</a:t>
            </a:r>
            <a:r>
              <a:rPr lang="es-AR" b="1" dirty="0" smtClean="0"/>
              <a:t> COMPONENTES EN TALCO, CREMAS.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44139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537</TotalTime>
  <Words>368</Words>
  <Application>Microsoft Office PowerPoint</Application>
  <PresentationFormat>Personalizado</PresentationFormat>
  <Paragraphs>73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Dax-Bold</vt:lpstr>
      <vt:lpstr>Dax-Regular</vt:lpstr>
      <vt:lpstr>Euphemia</vt:lpstr>
      <vt:lpstr>Matemáticas 16 X 9</vt:lpstr>
      <vt:lpstr>Presentación de PowerPoint</vt:lpstr>
      <vt:lpstr>Micología Clínica</vt:lpstr>
      <vt:lpstr>Clasificación Inicial</vt:lpstr>
      <vt:lpstr>Presentación de PowerPoint</vt:lpstr>
      <vt:lpstr>Presentación de PowerPoint</vt:lpstr>
      <vt:lpstr>Presentación de PowerPoint</vt:lpstr>
      <vt:lpstr>TINEAS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DERMATOMICOSIS: Piedra Nigra Palmaris</vt:lpstr>
      <vt:lpstr>Dermatomicosis:  Piedra  Blanca</vt:lpstr>
      <vt:lpstr>Dermatomicosis:   Piedra  Blanca</vt:lpstr>
      <vt:lpstr>Presentación de PowerPoint</vt:lpstr>
      <vt:lpstr>Presentación de PowerPoint</vt:lpstr>
      <vt:lpstr>Presentación de PowerPoint</vt:lpstr>
      <vt:lpstr>DIAGNÓSTICO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Full name</cp:lastModifiedBy>
  <cp:revision>97</cp:revision>
  <dcterms:created xsi:type="dcterms:W3CDTF">2018-09-29T12:55:21Z</dcterms:created>
  <dcterms:modified xsi:type="dcterms:W3CDTF">2019-04-30T20:30:42Z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