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3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4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5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6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7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8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97" r:id="rId2"/>
    <p:sldMasterId id="2147483716" r:id="rId3"/>
    <p:sldMasterId id="2147483729" r:id="rId4"/>
    <p:sldMasterId id="2147483742" r:id="rId5"/>
    <p:sldMasterId id="2147483755" r:id="rId6"/>
    <p:sldMasterId id="2147483768" r:id="rId7"/>
    <p:sldMasterId id="2147483780" r:id="rId8"/>
    <p:sldMasterId id="2147483792" r:id="rId9"/>
  </p:sldMasterIdLst>
  <p:notesMasterIdLst>
    <p:notesMasterId r:id="rId60"/>
  </p:notesMasterIdLst>
  <p:handoutMasterIdLst>
    <p:handoutMasterId r:id="rId61"/>
  </p:handoutMasterIdLst>
  <p:sldIdLst>
    <p:sldId id="277" r:id="rId10"/>
    <p:sldId id="278" r:id="rId11"/>
    <p:sldId id="280" r:id="rId12"/>
    <p:sldId id="294" r:id="rId13"/>
    <p:sldId id="295" r:id="rId14"/>
    <p:sldId id="297" r:id="rId15"/>
    <p:sldId id="299" r:id="rId16"/>
    <p:sldId id="302" r:id="rId17"/>
    <p:sldId id="301" r:id="rId18"/>
    <p:sldId id="305" r:id="rId19"/>
    <p:sldId id="307" r:id="rId20"/>
    <p:sldId id="309" r:id="rId21"/>
    <p:sldId id="351" r:id="rId22"/>
    <p:sldId id="311" r:id="rId23"/>
    <p:sldId id="315" r:id="rId24"/>
    <p:sldId id="313" r:id="rId25"/>
    <p:sldId id="318" r:id="rId26"/>
    <p:sldId id="332" r:id="rId27"/>
    <p:sldId id="321" r:id="rId28"/>
    <p:sldId id="325" r:id="rId29"/>
    <p:sldId id="328" r:id="rId30"/>
    <p:sldId id="330" r:id="rId31"/>
    <p:sldId id="339" r:id="rId32"/>
    <p:sldId id="340" r:id="rId33"/>
    <p:sldId id="336" r:id="rId34"/>
    <p:sldId id="338" r:id="rId35"/>
    <p:sldId id="334" r:id="rId36"/>
    <p:sldId id="342" r:id="rId37"/>
    <p:sldId id="344" r:id="rId38"/>
    <p:sldId id="320" r:id="rId39"/>
    <p:sldId id="316" r:id="rId40"/>
    <p:sldId id="352" r:id="rId41"/>
    <p:sldId id="354" r:id="rId42"/>
    <p:sldId id="356" r:id="rId43"/>
    <p:sldId id="359" r:id="rId44"/>
    <p:sldId id="362" r:id="rId45"/>
    <p:sldId id="368" r:id="rId46"/>
    <p:sldId id="364" r:id="rId47"/>
    <p:sldId id="366" r:id="rId48"/>
    <p:sldId id="371" r:id="rId49"/>
    <p:sldId id="374" r:id="rId50"/>
    <p:sldId id="377" r:id="rId51"/>
    <p:sldId id="379" r:id="rId52"/>
    <p:sldId id="381" r:id="rId53"/>
    <p:sldId id="386" r:id="rId54"/>
    <p:sldId id="388" r:id="rId55"/>
    <p:sldId id="383" r:id="rId56"/>
    <p:sldId id="391" r:id="rId57"/>
    <p:sldId id="393" r:id="rId58"/>
    <p:sldId id="395" r:id="rId59"/>
  </p:sldIdLst>
  <p:sldSz cx="12192000" cy="6858000"/>
  <p:notesSz cx="6858000" cy="9144000"/>
  <p:defaultTextStyle>
    <a:defPPr rtl="0"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B301B821-A1FF-4177-AEE7-76D212191A0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444" autoAdjust="0"/>
  </p:normalViewPr>
  <p:slideViewPr>
    <p:cSldViewPr snapToGrid="0">
      <p:cViewPr varScale="1">
        <p:scale>
          <a:sx n="82" d="100"/>
          <a:sy n="82" d="100"/>
        </p:scale>
        <p:origin x="96" y="115"/>
      </p:cViewPr>
      <p:guideLst>
        <p:guide pos="3840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26"/>
    </p:cViewPr>
  </p:sorterViewPr>
  <p:notesViewPr>
    <p:cSldViewPr snapToGrid="0">
      <p:cViewPr varScale="1">
        <p:scale>
          <a:sx n="85" d="100"/>
          <a:sy n="85" d="100"/>
        </p:scale>
        <p:origin x="2874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9" Type="http://schemas.openxmlformats.org/officeDocument/2006/relationships/slide" Target="slides/slide30.xml"/><Relationship Id="rId21" Type="http://schemas.openxmlformats.org/officeDocument/2006/relationships/slide" Target="slides/slide12.xml"/><Relationship Id="rId34" Type="http://schemas.openxmlformats.org/officeDocument/2006/relationships/slide" Target="slides/slide25.xml"/><Relationship Id="rId42" Type="http://schemas.openxmlformats.org/officeDocument/2006/relationships/slide" Target="slides/slide33.xml"/><Relationship Id="rId47" Type="http://schemas.openxmlformats.org/officeDocument/2006/relationships/slide" Target="slides/slide38.xml"/><Relationship Id="rId50" Type="http://schemas.openxmlformats.org/officeDocument/2006/relationships/slide" Target="slides/slide41.xml"/><Relationship Id="rId55" Type="http://schemas.openxmlformats.org/officeDocument/2006/relationships/slide" Target="slides/slide46.xml"/><Relationship Id="rId63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slide" Target="slides/slide20.xml"/><Relationship Id="rId41" Type="http://schemas.openxmlformats.org/officeDocument/2006/relationships/slide" Target="slides/slide32.xml"/><Relationship Id="rId54" Type="http://schemas.openxmlformats.org/officeDocument/2006/relationships/slide" Target="slides/slide45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40" Type="http://schemas.openxmlformats.org/officeDocument/2006/relationships/slide" Target="slides/slide31.xml"/><Relationship Id="rId45" Type="http://schemas.openxmlformats.org/officeDocument/2006/relationships/slide" Target="slides/slide36.xml"/><Relationship Id="rId53" Type="http://schemas.openxmlformats.org/officeDocument/2006/relationships/slide" Target="slides/slide44.xml"/><Relationship Id="rId58" Type="http://schemas.openxmlformats.org/officeDocument/2006/relationships/slide" Target="slides/slide49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49" Type="http://schemas.openxmlformats.org/officeDocument/2006/relationships/slide" Target="slides/slide40.xml"/><Relationship Id="rId57" Type="http://schemas.openxmlformats.org/officeDocument/2006/relationships/slide" Target="slides/slide48.xml"/><Relationship Id="rId61" Type="http://schemas.openxmlformats.org/officeDocument/2006/relationships/handoutMaster" Target="handoutMasters/handoutMaster1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slide" Target="slides/slide22.xml"/><Relationship Id="rId44" Type="http://schemas.openxmlformats.org/officeDocument/2006/relationships/slide" Target="slides/slide35.xml"/><Relationship Id="rId52" Type="http://schemas.openxmlformats.org/officeDocument/2006/relationships/slide" Target="slides/slide43.xml"/><Relationship Id="rId60" Type="http://schemas.openxmlformats.org/officeDocument/2006/relationships/notesMaster" Target="notesMasters/notesMaster1.xml"/><Relationship Id="rId65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slide" Target="slides/slide34.xml"/><Relationship Id="rId48" Type="http://schemas.openxmlformats.org/officeDocument/2006/relationships/slide" Target="slides/slide39.xml"/><Relationship Id="rId56" Type="http://schemas.openxmlformats.org/officeDocument/2006/relationships/slide" Target="slides/slide47.xml"/><Relationship Id="rId64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2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46" Type="http://schemas.openxmlformats.org/officeDocument/2006/relationships/slide" Target="slides/slide37.xml"/><Relationship Id="rId59" Type="http://schemas.openxmlformats.org/officeDocument/2006/relationships/slide" Target="slides/slide5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665582B-B517-45B4-9111-44E76EF50D51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DD0EDED1-E23F-4388-A22D-5DD93C0F2F99}">
      <dgm:prSet phldrT="[Texto]"/>
      <dgm:spPr/>
      <dgm:t>
        <a:bodyPr/>
        <a:lstStyle/>
        <a:p>
          <a:r>
            <a:rPr lang="es-AR" b="1" dirty="0" smtClean="0"/>
            <a:t>Interrogatorio detallado</a:t>
          </a:r>
          <a:endParaRPr lang="es-AR" b="1" dirty="0"/>
        </a:p>
      </dgm:t>
    </dgm:pt>
    <dgm:pt modelId="{D858BE25-7C70-49AB-A308-192BCF4FFDFE}" type="parTrans" cxnId="{977BFCD5-E93C-46EB-8E4D-4FC619854C7B}">
      <dgm:prSet/>
      <dgm:spPr/>
      <dgm:t>
        <a:bodyPr/>
        <a:lstStyle/>
        <a:p>
          <a:endParaRPr lang="es-AR"/>
        </a:p>
      </dgm:t>
    </dgm:pt>
    <dgm:pt modelId="{8E47C612-C2FD-4272-83B4-AC435371804C}" type="sibTrans" cxnId="{977BFCD5-E93C-46EB-8E4D-4FC619854C7B}">
      <dgm:prSet/>
      <dgm:spPr/>
      <dgm:t>
        <a:bodyPr/>
        <a:lstStyle/>
        <a:p>
          <a:endParaRPr lang="es-AR"/>
        </a:p>
      </dgm:t>
    </dgm:pt>
    <dgm:pt modelId="{2E3F8951-8FE5-450E-932E-EBE490B934AC}">
      <dgm:prSet phldrT="[Texto]"/>
      <dgm:spPr/>
      <dgm:t>
        <a:bodyPr/>
        <a:lstStyle/>
        <a:p>
          <a:r>
            <a:rPr lang="es-AR" b="1" dirty="0" smtClean="0"/>
            <a:t>Examen clínico</a:t>
          </a:r>
          <a:endParaRPr lang="es-AR" b="1" dirty="0"/>
        </a:p>
      </dgm:t>
    </dgm:pt>
    <dgm:pt modelId="{CA9ACB0D-1A37-42BE-A1A4-27461DD30EBE}" type="parTrans" cxnId="{DF125418-EB4A-497C-ABA9-065D55DEBA63}">
      <dgm:prSet/>
      <dgm:spPr/>
      <dgm:t>
        <a:bodyPr/>
        <a:lstStyle/>
        <a:p>
          <a:endParaRPr lang="es-AR"/>
        </a:p>
      </dgm:t>
    </dgm:pt>
    <dgm:pt modelId="{FA5B73DC-78DE-47D4-8D91-6DE05C8E42DC}" type="sibTrans" cxnId="{DF125418-EB4A-497C-ABA9-065D55DEBA63}">
      <dgm:prSet/>
      <dgm:spPr/>
      <dgm:t>
        <a:bodyPr/>
        <a:lstStyle/>
        <a:p>
          <a:endParaRPr lang="es-AR"/>
        </a:p>
      </dgm:t>
    </dgm:pt>
    <dgm:pt modelId="{468968F4-64AD-4B18-AB1E-61257A16EB2B}">
      <dgm:prSet phldrT="[Texto]"/>
      <dgm:spPr/>
      <dgm:t>
        <a:bodyPr/>
        <a:lstStyle/>
        <a:p>
          <a:r>
            <a:rPr lang="es-AR" b="1" dirty="0" smtClean="0"/>
            <a:t>Métodos complementarios iniciales</a:t>
          </a:r>
          <a:endParaRPr lang="es-AR" b="1" dirty="0"/>
        </a:p>
      </dgm:t>
    </dgm:pt>
    <dgm:pt modelId="{A657FA02-0852-49BB-AFDD-902C09642E5F}" type="parTrans" cxnId="{F01F5F2E-A561-44FF-973A-E5C863B9B804}">
      <dgm:prSet/>
      <dgm:spPr/>
      <dgm:t>
        <a:bodyPr/>
        <a:lstStyle/>
        <a:p>
          <a:endParaRPr lang="es-AR"/>
        </a:p>
      </dgm:t>
    </dgm:pt>
    <dgm:pt modelId="{C05185F3-62D4-44DF-970A-D541EF68B9F8}" type="sibTrans" cxnId="{F01F5F2E-A561-44FF-973A-E5C863B9B804}">
      <dgm:prSet/>
      <dgm:spPr/>
      <dgm:t>
        <a:bodyPr/>
        <a:lstStyle/>
        <a:p>
          <a:endParaRPr lang="es-AR"/>
        </a:p>
      </dgm:t>
    </dgm:pt>
    <dgm:pt modelId="{80578672-5B14-43DE-AAC6-7200DA87ADC9}">
      <dgm:prSet phldrT="[Texto]"/>
      <dgm:spPr/>
      <dgm:t>
        <a:bodyPr/>
        <a:lstStyle/>
        <a:p>
          <a:r>
            <a:rPr lang="es-AR" b="1" dirty="0" smtClean="0"/>
            <a:t>Datos</a:t>
          </a:r>
          <a:r>
            <a:rPr lang="es-AR" dirty="0" smtClean="0"/>
            <a:t> </a:t>
          </a:r>
          <a:r>
            <a:rPr lang="es-AR" b="1" dirty="0" smtClean="0"/>
            <a:t>epidemiológicos</a:t>
          </a:r>
          <a:endParaRPr lang="es-AR" b="1" dirty="0"/>
        </a:p>
      </dgm:t>
    </dgm:pt>
    <dgm:pt modelId="{E1D82B2D-6696-49F2-9AA2-FB56BBDC2140}" type="parTrans" cxnId="{ECA099A5-5AAE-41DE-B61E-F9C6EFDC2178}">
      <dgm:prSet/>
      <dgm:spPr/>
      <dgm:t>
        <a:bodyPr/>
        <a:lstStyle/>
        <a:p>
          <a:endParaRPr lang="es-AR"/>
        </a:p>
      </dgm:t>
    </dgm:pt>
    <dgm:pt modelId="{CC708819-FD28-46D7-8CD7-E90CB4079210}" type="sibTrans" cxnId="{ECA099A5-5AAE-41DE-B61E-F9C6EFDC2178}">
      <dgm:prSet/>
      <dgm:spPr/>
      <dgm:t>
        <a:bodyPr/>
        <a:lstStyle/>
        <a:p>
          <a:endParaRPr lang="es-AR"/>
        </a:p>
      </dgm:t>
    </dgm:pt>
    <dgm:pt modelId="{68DA5469-EFA0-452A-818F-01E624AEBC4D}" type="pres">
      <dgm:prSet presAssocID="{7665582B-B517-45B4-9111-44E76EF50D51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F52C454A-7CA7-4F9A-A13D-334EEF01F32A}" type="pres">
      <dgm:prSet presAssocID="{DD0EDED1-E23F-4388-A22D-5DD93C0F2F99}" presName="parentLin" presStyleCnt="0"/>
      <dgm:spPr/>
    </dgm:pt>
    <dgm:pt modelId="{C497624D-3E38-4275-8B67-D8226F004DA9}" type="pres">
      <dgm:prSet presAssocID="{DD0EDED1-E23F-4388-A22D-5DD93C0F2F99}" presName="parentLeftMargin" presStyleLbl="node1" presStyleIdx="0" presStyleCnt="4"/>
      <dgm:spPr/>
      <dgm:t>
        <a:bodyPr/>
        <a:lstStyle/>
        <a:p>
          <a:endParaRPr lang="es-AR"/>
        </a:p>
      </dgm:t>
    </dgm:pt>
    <dgm:pt modelId="{BC339D1D-5EC0-4F00-A341-7EADDB31811A}" type="pres">
      <dgm:prSet presAssocID="{DD0EDED1-E23F-4388-A22D-5DD93C0F2F99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E988F176-BEDF-403F-B957-7966541C98CE}" type="pres">
      <dgm:prSet presAssocID="{DD0EDED1-E23F-4388-A22D-5DD93C0F2F99}" presName="negativeSpace" presStyleCnt="0"/>
      <dgm:spPr/>
    </dgm:pt>
    <dgm:pt modelId="{F83E5482-EAB2-44B2-AE0A-4CC65E1BCD9E}" type="pres">
      <dgm:prSet presAssocID="{DD0EDED1-E23F-4388-A22D-5DD93C0F2F99}" presName="childText" presStyleLbl="conFgAcc1" presStyleIdx="0" presStyleCnt="4">
        <dgm:presLayoutVars>
          <dgm:bulletEnabled val="1"/>
        </dgm:presLayoutVars>
      </dgm:prSet>
      <dgm:spPr/>
    </dgm:pt>
    <dgm:pt modelId="{2BA830F3-C850-48E8-B96E-D990326F117F}" type="pres">
      <dgm:prSet presAssocID="{8E47C612-C2FD-4272-83B4-AC435371804C}" presName="spaceBetweenRectangles" presStyleCnt="0"/>
      <dgm:spPr/>
    </dgm:pt>
    <dgm:pt modelId="{A646D85A-B59F-4239-A40E-ABA1D4A5B0AC}" type="pres">
      <dgm:prSet presAssocID="{80578672-5B14-43DE-AAC6-7200DA87ADC9}" presName="parentLin" presStyleCnt="0"/>
      <dgm:spPr/>
    </dgm:pt>
    <dgm:pt modelId="{09703770-AEE2-47D6-B640-2AF484B97119}" type="pres">
      <dgm:prSet presAssocID="{80578672-5B14-43DE-AAC6-7200DA87ADC9}" presName="parentLeftMargin" presStyleLbl="node1" presStyleIdx="0" presStyleCnt="4"/>
      <dgm:spPr/>
      <dgm:t>
        <a:bodyPr/>
        <a:lstStyle/>
        <a:p>
          <a:endParaRPr lang="es-AR"/>
        </a:p>
      </dgm:t>
    </dgm:pt>
    <dgm:pt modelId="{06C6AD6B-B9E7-4E19-8A88-93266961F343}" type="pres">
      <dgm:prSet presAssocID="{80578672-5B14-43DE-AAC6-7200DA87ADC9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E60CE68F-DA59-4082-9DB1-8D12D63FF0A2}" type="pres">
      <dgm:prSet presAssocID="{80578672-5B14-43DE-AAC6-7200DA87ADC9}" presName="negativeSpace" presStyleCnt="0"/>
      <dgm:spPr/>
    </dgm:pt>
    <dgm:pt modelId="{96133EF9-7B90-4AC1-8DA1-5A22DCA31A5B}" type="pres">
      <dgm:prSet presAssocID="{80578672-5B14-43DE-AAC6-7200DA87ADC9}" presName="childText" presStyleLbl="conFgAcc1" presStyleIdx="1" presStyleCnt="4">
        <dgm:presLayoutVars>
          <dgm:bulletEnabled val="1"/>
        </dgm:presLayoutVars>
      </dgm:prSet>
      <dgm:spPr/>
    </dgm:pt>
    <dgm:pt modelId="{20055738-378F-49B0-A897-FFFC8E9D82F4}" type="pres">
      <dgm:prSet presAssocID="{CC708819-FD28-46D7-8CD7-E90CB4079210}" presName="spaceBetweenRectangles" presStyleCnt="0"/>
      <dgm:spPr/>
    </dgm:pt>
    <dgm:pt modelId="{326026AD-2673-49AA-9599-A44EA0B7271A}" type="pres">
      <dgm:prSet presAssocID="{2E3F8951-8FE5-450E-932E-EBE490B934AC}" presName="parentLin" presStyleCnt="0"/>
      <dgm:spPr/>
    </dgm:pt>
    <dgm:pt modelId="{6135C32E-CDA6-43DA-9897-421362B0B313}" type="pres">
      <dgm:prSet presAssocID="{2E3F8951-8FE5-450E-932E-EBE490B934AC}" presName="parentLeftMargin" presStyleLbl="node1" presStyleIdx="1" presStyleCnt="4"/>
      <dgm:spPr/>
      <dgm:t>
        <a:bodyPr/>
        <a:lstStyle/>
        <a:p>
          <a:endParaRPr lang="es-AR"/>
        </a:p>
      </dgm:t>
    </dgm:pt>
    <dgm:pt modelId="{8EB300A3-44BC-45FE-AE09-C0970F379513}" type="pres">
      <dgm:prSet presAssocID="{2E3F8951-8FE5-450E-932E-EBE490B934AC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77FE1172-765A-43F1-B428-646E3A42A590}" type="pres">
      <dgm:prSet presAssocID="{2E3F8951-8FE5-450E-932E-EBE490B934AC}" presName="negativeSpace" presStyleCnt="0"/>
      <dgm:spPr/>
    </dgm:pt>
    <dgm:pt modelId="{0711AFC8-557C-4D20-AF06-C15C14AD7B7A}" type="pres">
      <dgm:prSet presAssocID="{2E3F8951-8FE5-450E-932E-EBE490B934AC}" presName="childText" presStyleLbl="conFgAcc1" presStyleIdx="2" presStyleCnt="4">
        <dgm:presLayoutVars>
          <dgm:bulletEnabled val="1"/>
        </dgm:presLayoutVars>
      </dgm:prSet>
      <dgm:spPr/>
    </dgm:pt>
    <dgm:pt modelId="{2221D710-EFCE-42B8-BBFA-7F7B6C3FB0A1}" type="pres">
      <dgm:prSet presAssocID="{FA5B73DC-78DE-47D4-8D91-6DE05C8E42DC}" presName="spaceBetweenRectangles" presStyleCnt="0"/>
      <dgm:spPr/>
    </dgm:pt>
    <dgm:pt modelId="{CE2BAAA2-1611-4CE6-93E8-34FC3195CDC9}" type="pres">
      <dgm:prSet presAssocID="{468968F4-64AD-4B18-AB1E-61257A16EB2B}" presName="parentLin" presStyleCnt="0"/>
      <dgm:spPr/>
    </dgm:pt>
    <dgm:pt modelId="{86AA5546-B5BA-434A-8601-48B5FA355275}" type="pres">
      <dgm:prSet presAssocID="{468968F4-64AD-4B18-AB1E-61257A16EB2B}" presName="parentLeftMargin" presStyleLbl="node1" presStyleIdx="2" presStyleCnt="4"/>
      <dgm:spPr/>
      <dgm:t>
        <a:bodyPr/>
        <a:lstStyle/>
        <a:p>
          <a:endParaRPr lang="es-AR"/>
        </a:p>
      </dgm:t>
    </dgm:pt>
    <dgm:pt modelId="{E6B80C01-7825-4E1E-82DF-D16B54419058}" type="pres">
      <dgm:prSet presAssocID="{468968F4-64AD-4B18-AB1E-61257A16EB2B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9DE73F3A-1857-4D6E-8426-F51FBE04A3CF}" type="pres">
      <dgm:prSet presAssocID="{468968F4-64AD-4B18-AB1E-61257A16EB2B}" presName="negativeSpace" presStyleCnt="0"/>
      <dgm:spPr/>
    </dgm:pt>
    <dgm:pt modelId="{D405E405-3A60-4F3A-845D-41B8CA90F29B}" type="pres">
      <dgm:prSet presAssocID="{468968F4-64AD-4B18-AB1E-61257A16EB2B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1D2AF01D-CDB8-4172-A05F-1EDAC949E9E4}" type="presOf" srcId="{468968F4-64AD-4B18-AB1E-61257A16EB2B}" destId="{E6B80C01-7825-4E1E-82DF-D16B54419058}" srcOrd="1" destOrd="0" presId="urn:microsoft.com/office/officeart/2005/8/layout/list1"/>
    <dgm:cxn modelId="{30CE80F9-2BC9-4C70-B9EC-E6EA147DE13C}" type="presOf" srcId="{2E3F8951-8FE5-450E-932E-EBE490B934AC}" destId="{6135C32E-CDA6-43DA-9897-421362B0B313}" srcOrd="0" destOrd="0" presId="urn:microsoft.com/office/officeart/2005/8/layout/list1"/>
    <dgm:cxn modelId="{3295B1F9-9259-47AC-86F6-A49B4E783377}" type="presOf" srcId="{DD0EDED1-E23F-4388-A22D-5DD93C0F2F99}" destId="{C497624D-3E38-4275-8B67-D8226F004DA9}" srcOrd="0" destOrd="0" presId="urn:microsoft.com/office/officeart/2005/8/layout/list1"/>
    <dgm:cxn modelId="{977BFCD5-E93C-46EB-8E4D-4FC619854C7B}" srcId="{7665582B-B517-45B4-9111-44E76EF50D51}" destId="{DD0EDED1-E23F-4388-A22D-5DD93C0F2F99}" srcOrd="0" destOrd="0" parTransId="{D858BE25-7C70-49AB-A308-192BCF4FFDFE}" sibTransId="{8E47C612-C2FD-4272-83B4-AC435371804C}"/>
    <dgm:cxn modelId="{08617B21-E61D-4E3F-8178-9598F747D885}" type="presOf" srcId="{2E3F8951-8FE5-450E-932E-EBE490B934AC}" destId="{8EB300A3-44BC-45FE-AE09-C0970F379513}" srcOrd="1" destOrd="0" presId="urn:microsoft.com/office/officeart/2005/8/layout/list1"/>
    <dgm:cxn modelId="{BD22867A-E30A-45F8-A0DF-757BE087A4D7}" type="presOf" srcId="{80578672-5B14-43DE-AAC6-7200DA87ADC9}" destId="{06C6AD6B-B9E7-4E19-8A88-93266961F343}" srcOrd="1" destOrd="0" presId="urn:microsoft.com/office/officeart/2005/8/layout/list1"/>
    <dgm:cxn modelId="{ECA099A5-5AAE-41DE-B61E-F9C6EFDC2178}" srcId="{7665582B-B517-45B4-9111-44E76EF50D51}" destId="{80578672-5B14-43DE-AAC6-7200DA87ADC9}" srcOrd="1" destOrd="0" parTransId="{E1D82B2D-6696-49F2-9AA2-FB56BBDC2140}" sibTransId="{CC708819-FD28-46D7-8CD7-E90CB4079210}"/>
    <dgm:cxn modelId="{683A9977-532F-4EB8-8971-C80646B47E9A}" type="presOf" srcId="{7665582B-B517-45B4-9111-44E76EF50D51}" destId="{68DA5469-EFA0-452A-818F-01E624AEBC4D}" srcOrd="0" destOrd="0" presId="urn:microsoft.com/office/officeart/2005/8/layout/list1"/>
    <dgm:cxn modelId="{35174240-8FA0-4037-BCAA-F1609B5FD741}" type="presOf" srcId="{80578672-5B14-43DE-AAC6-7200DA87ADC9}" destId="{09703770-AEE2-47D6-B640-2AF484B97119}" srcOrd="0" destOrd="0" presId="urn:microsoft.com/office/officeart/2005/8/layout/list1"/>
    <dgm:cxn modelId="{575F6475-3E33-479A-B5F7-09C52FA74BAA}" type="presOf" srcId="{DD0EDED1-E23F-4388-A22D-5DD93C0F2F99}" destId="{BC339D1D-5EC0-4F00-A341-7EADDB31811A}" srcOrd="1" destOrd="0" presId="urn:microsoft.com/office/officeart/2005/8/layout/list1"/>
    <dgm:cxn modelId="{DF125418-EB4A-497C-ABA9-065D55DEBA63}" srcId="{7665582B-B517-45B4-9111-44E76EF50D51}" destId="{2E3F8951-8FE5-450E-932E-EBE490B934AC}" srcOrd="2" destOrd="0" parTransId="{CA9ACB0D-1A37-42BE-A1A4-27461DD30EBE}" sibTransId="{FA5B73DC-78DE-47D4-8D91-6DE05C8E42DC}"/>
    <dgm:cxn modelId="{F01F5F2E-A561-44FF-973A-E5C863B9B804}" srcId="{7665582B-B517-45B4-9111-44E76EF50D51}" destId="{468968F4-64AD-4B18-AB1E-61257A16EB2B}" srcOrd="3" destOrd="0" parTransId="{A657FA02-0852-49BB-AFDD-902C09642E5F}" sibTransId="{C05185F3-62D4-44DF-970A-D541EF68B9F8}"/>
    <dgm:cxn modelId="{794F3D55-43A6-426B-BC44-C094253FA0A2}" type="presOf" srcId="{468968F4-64AD-4B18-AB1E-61257A16EB2B}" destId="{86AA5546-B5BA-434A-8601-48B5FA355275}" srcOrd="0" destOrd="0" presId="urn:microsoft.com/office/officeart/2005/8/layout/list1"/>
    <dgm:cxn modelId="{0EB0469B-2408-4173-9E00-DDAE8F618643}" type="presParOf" srcId="{68DA5469-EFA0-452A-818F-01E624AEBC4D}" destId="{F52C454A-7CA7-4F9A-A13D-334EEF01F32A}" srcOrd="0" destOrd="0" presId="urn:microsoft.com/office/officeart/2005/8/layout/list1"/>
    <dgm:cxn modelId="{835CB7D8-6D10-41E7-A026-050A64EF0456}" type="presParOf" srcId="{F52C454A-7CA7-4F9A-A13D-334EEF01F32A}" destId="{C497624D-3E38-4275-8B67-D8226F004DA9}" srcOrd="0" destOrd="0" presId="urn:microsoft.com/office/officeart/2005/8/layout/list1"/>
    <dgm:cxn modelId="{37C2CEEC-353F-46CE-8C83-68DF68BAF1E9}" type="presParOf" srcId="{F52C454A-7CA7-4F9A-A13D-334EEF01F32A}" destId="{BC339D1D-5EC0-4F00-A341-7EADDB31811A}" srcOrd="1" destOrd="0" presId="urn:microsoft.com/office/officeart/2005/8/layout/list1"/>
    <dgm:cxn modelId="{76EB8214-69BD-4E70-8265-002CF610FDA3}" type="presParOf" srcId="{68DA5469-EFA0-452A-818F-01E624AEBC4D}" destId="{E988F176-BEDF-403F-B957-7966541C98CE}" srcOrd="1" destOrd="0" presId="urn:microsoft.com/office/officeart/2005/8/layout/list1"/>
    <dgm:cxn modelId="{ADA55630-0141-45A4-A7CC-2933C99707DC}" type="presParOf" srcId="{68DA5469-EFA0-452A-818F-01E624AEBC4D}" destId="{F83E5482-EAB2-44B2-AE0A-4CC65E1BCD9E}" srcOrd="2" destOrd="0" presId="urn:microsoft.com/office/officeart/2005/8/layout/list1"/>
    <dgm:cxn modelId="{83B410BA-7826-4A09-B8F2-5FD9219912D0}" type="presParOf" srcId="{68DA5469-EFA0-452A-818F-01E624AEBC4D}" destId="{2BA830F3-C850-48E8-B96E-D990326F117F}" srcOrd="3" destOrd="0" presId="urn:microsoft.com/office/officeart/2005/8/layout/list1"/>
    <dgm:cxn modelId="{1E298DED-7710-4736-AB29-FE71776C0AF8}" type="presParOf" srcId="{68DA5469-EFA0-452A-818F-01E624AEBC4D}" destId="{A646D85A-B59F-4239-A40E-ABA1D4A5B0AC}" srcOrd="4" destOrd="0" presId="urn:microsoft.com/office/officeart/2005/8/layout/list1"/>
    <dgm:cxn modelId="{70B7DB4A-745C-4454-BBB0-2B9B0EC0DE21}" type="presParOf" srcId="{A646D85A-B59F-4239-A40E-ABA1D4A5B0AC}" destId="{09703770-AEE2-47D6-B640-2AF484B97119}" srcOrd="0" destOrd="0" presId="urn:microsoft.com/office/officeart/2005/8/layout/list1"/>
    <dgm:cxn modelId="{1CECBD39-825F-4E5B-B72D-505429214178}" type="presParOf" srcId="{A646D85A-B59F-4239-A40E-ABA1D4A5B0AC}" destId="{06C6AD6B-B9E7-4E19-8A88-93266961F343}" srcOrd="1" destOrd="0" presId="urn:microsoft.com/office/officeart/2005/8/layout/list1"/>
    <dgm:cxn modelId="{95FFE891-50D5-4FC3-BF74-3AB16E9B526A}" type="presParOf" srcId="{68DA5469-EFA0-452A-818F-01E624AEBC4D}" destId="{E60CE68F-DA59-4082-9DB1-8D12D63FF0A2}" srcOrd="5" destOrd="0" presId="urn:microsoft.com/office/officeart/2005/8/layout/list1"/>
    <dgm:cxn modelId="{9A2D166B-CDAC-4E1D-B4C8-D076D6E4A1F6}" type="presParOf" srcId="{68DA5469-EFA0-452A-818F-01E624AEBC4D}" destId="{96133EF9-7B90-4AC1-8DA1-5A22DCA31A5B}" srcOrd="6" destOrd="0" presId="urn:microsoft.com/office/officeart/2005/8/layout/list1"/>
    <dgm:cxn modelId="{FAD8ECEF-8447-455C-8906-8F88F9595767}" type="presParOf" srcId="{68DA5469-EFA0-452A-818F-01E624AEBC4D}" destId="{20055738-378F-49B0-A897-FFFC8E9D82F4}" srcOrd="7" destOrd="0" presId="urn:microsoft.com/office/officeart/2005/8/layout/list1"/>
    <dgm:cxn modelId="{CA6AF855-A3F3-4EC8-80B8-DE8B2FFA0827}" type="presParOf" srcId="{68DA5469-EFA0-452A-818F-01E624AEBC4D}" destId="{326026AD-2673-49AA-9599-A44EA0B7271A}" srcOrd="8" destOrd="0" presId="urn:microsoft.com/office/officeart/2005/8/layout/list1"/>
    <dgm:cxn modelId="{5EAB88D9-336F-4EC2-8ADA-AD9C8E75259A}" type="presParOf" srcId="{326026AD-2673-49AA-9599-A44EA0B7271A}" destId="{6135C32E-CDA6-43DA-9897-421362B0B313}" srcOrd="0" destOrd="0" presId="urn:microsoft.com/office/officeart/2005/8/layout/list1"/>
    <dgm:cxn modelId="{2EFD1CA0-BD09-4CC8-9696-3F11DC03614A}" type="presParOf" srcId="{326026AD-2673-49AA-9599-A44EA0B7271A}" destId="{8EB300A3-44BC-45FE-AE09-C0970F379513}" srcOrd="1" destOrd="0" presId="urn:microsoft.com/office/officeart/2005/8/layout/list1"/>
    <dgm:cxn modelId="{1A7B16A4-1BDF-4B59-BEDD-635C8CBE044F}" type="presParOf" srcId="{68DA5469-EFA0-452A-818F-01E624AEBC4D}" destId="{77FE1172-765A-43F1-B428-646E3A42A590}" srcOrd="9" destOrd="0" presId="urn:microsoft.com/office/officeart/2005/8/layout/list1"/>
    <dgm:cxn modelId="{6DC37494-F1D0-4D0D-8989-E269DF4F472C}" type="presParOf" srcId="{68DA5469-EFA0-452A-818F-01E624AEBC4D}" destId="{0711AFC8-557C-4D20-AF06-C15C14AD7B7A}" srcOrd="10" destOrd="0" presId="urn:microsoft.com/office/officeart/2005/8/layout/list1"/>
    <dgm:cxn modelId="{3E69A976-3BB4-4BFE-AF50-12B4999C6956}" type="presParOf" srcId="{68DA5469-EFA0-452A-818F-01E624AEBC4D}" destId="{2221D710-EFCE-42B8-BBFA-7F7B6C3FB0A1}" srcOrd="11" destOrd="0" presId="urn:microsoft.com/office/officeart/2005/8/layout/list1"/>
    <dgm:cxn modelId="{BAD08553-BD3C-41B8-815A-1A0B475EEF77}" type="presParOf" srcId="{68DA5469-EFA0-452A-818F-01E624AEBC4D}" destId="{CE2BAAA2-1611-4CE6-93E8-34FC3195CDC9}" srcOrd="12" destOrd="0" presId="urn:microsoft.com/office/officeart/2005/8/layout/list1"/>
    <dgm:cxn modelId="{CC456A96-C105-4187-85D7-D24BE5DAE3E8}" type="presParOf" srcId="{CE2BAAA2-1611-4CE6-93E8-34FC3195CDC9}" destId="{86AA5546-B5BA-434A-8601-48B5FA355275}" srcOrd="0" destOrd="0" presId="urn:microsoft.com/office/officeart/2005/8/layout/list1"/>
    <dgm:cxn modelId="{7075B487-94B4-4769-B9BE-66A84B340C52}" type="presParOf" srcId="{CE2BAAA2-1611-4CE6-93E8-34FC3195CDC9}" destId="{E6B80C01-7825-4E1E-82DF-D16B54419058}" srcOrd="1" destOrd="0" presId="urn:microsoft.com/office/officeart/2005/8/layout/list1"/>
    <dgm:cxn modelId="{468E6797-D240-49BF-BC08-8A3362BF2BD1}" type="presParOf" srcId="{68DA5469-EFA0-452A-818F-01E624AEBC4D}" destId="{9DE73F3A-1857-4D6E-8426-F51FBE04A3CF}" srcOrd="13" destOrd="0" presId="urn:microsoft.com/office/officeart/2005/8/layout/list1"/>
    <dgm:cxn modelId="{CAD8121C-678C-4B76-9ED0-05DEFA2DCF08}" type="presParOf" srcId="{68DA5469-EFA0-452A-818F-01E624AEBC4D}" destId="{D405E405-3A60-4F3A-845D-41B8CA90F29B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397685E-5DE4-48D6-A9CD-C4B33E13233C}" type="doc">
      <dgm:prSet loTypeId="urn:microsoft.com/office/officeart/2005/8/layout/hProcess6" loCatId="process" qsTypeId="urn:microsoft.com/office/officeart/2005/8/quickstyle/simple1" qsCatId="simple" csTypeId="urn:microsoft.com/office/officeart/2005/8/colors/accent1_2" csCatId="accent1" phldr="1"/>
      <dgm:spPr/>
    </dgm:pt>
    <dgm:pt modelId="{8CBCB4E1-003C-41AF-882E-AD7F9093C445}">
      <dgm:prSet phldrT="[Texto]" custT="1"/>
      <dgm:spPr/>
      <dgm:t>
        <a:bodyPr/>
        <a:lstStyle/>
        <a:p>
          <a:r>
            <a:rPr lang="es-AR" sz="1800" dirty="0" smtClean="0"/>
            <a:t>TIPO DE HUÉSPED</a:t>
          </a:r>
          <a:endParaRPr lang="es-AR" sz="1800" dirty="0"/>
        </a:p>
      </dgm:t>
    </dgm:pt>
    <dgm:pt modelId="{68110491-85A8-4CBE-B33E-751E08984B15}" type="parTrans" cxnId="{23E72B8F-06C5-4485-A7E0-8304CE22AE95}">
      <dgm:prSet/>
      <dgm:spPr/>
      <dgm:t>
        <a:bodyPr/>
        <a:lstStyle/>
        <a:p>
          <a:endParaRPr lang="es-AR"/>
        </a:p>
      </dgm:t>
    </dgm:pt>
    <dgm:pt modelId="{A227604F-2822-4C00-9E23-7781FFD523AC}" type="sibTrans" cxnId="{23E72B8F-06C5-4485-A7E0-8304CE22AE95}">
      <dgm:prSet/>
      <dgm:spPr/>
      <dgm:t>
        <a:bodyPr/>
        <a:lstStyle/>
        <a:p>
          <a:endParaRPr lang="es-AR"/>
        </a:p>
      </dgm:t>
    </dgm:pt>
    <dgm:pt modelId="{EDC42439-2C41-477C-A00F-E86118A9C15A}">
      <dgm:prSet phldrT="[Texto]" custT="1"/>
      <dgm:spPr/>
      <dgm:t>
        <a:bodyPr/>
        <a:lstStyle/>
        <a:p>
          <a:r>
            <a:rPr lang="es-AR" sz="2000" dirty="0" smtClean="0"/>
            <a:t>TIENE O NO SIRS</a:t>
          </a:r>
          <a:endParaRPr lang="es-AR" sz="2000" dirty="0"/>
        </a:p>
      </dgm:t>
    </dgm:pt>
    <dgm:pt modelId="{5B18D384-2235-430A-81E6-54F1CF31C821}" type="parTrans" cxnId="{8585DD59-6BFB-4988-9C5A-001B00CA64FE}">
      <dgm:prSet/>
      <dgm:spPr/>
      <dgm:t>
        <a:bodyPr/>
        <a:lstStyle/>
        <a:p>
          <a:endParaRPr lang="es-AR"/>
        </a:p>
      </dgm:t>
    </dgm:pt>
    <dgm:pt modelId="{AA29563F-BFF7-4518-9713-E0EB24C35D8C}" type="sibTrans" cxnId="{8585DD59-6BFB-4988-9C5A-001B00CA64FE}">
      <dgm:prSet/>
      <dgm:spPr/>
      <dgm:t>
        <a:bodyPr/>
        <a:lstStyle/>
        <a:p>
          <a:endParaRPr lang="es-AR"/>
        </a:p>
      </dgm:t>
    </dgm:pt>
    <dgm:pt modelId="{E27FABEC-2C6B-4FB4-8618-FA91A8669F9B}">
      <dgm:prSet phldrT="[Texto]" custT="1"/>
      <dgm:spPr/>
      <dgm:t>
        <a:bodyPr/>
        <a:lstStyle/>
        <a:p>
          <a:r>
            <a:rPr lang="es-AR" sz="1600" dirty="0" smtClean="0"/>
            <a:t>SINTOMAS DE GRAVEDAD ORGÁNICA</a:t>
          </a:r>
          <a:endParaRPr lang="es-AR" sz="1600" dirty="0"/>
        </a:p>
      </dgm:t>
    </dgm:pt>
    <dgm:pt modelId="{0CB134E8-3681-4A42-BC5C-86BB32956266}" type="parTrans" cxnId="{2961F3E8-27A9-4F7B-9A13-727642143945}">
      <dgm:prSet/>
      <dgm:spPr/>
      <dgm:t>
        <a:bodyPr/>
        <a:lstStyle/>
        <a:p>
          <a:endParaRPr lang="es-AR"/>
        </a:p>
      </dgm:t>
    </dgm:pt>
    <dgm:pt modelId="{25703D8F-56C6-4D8D-823A-81E26CEECA94}" type="sibTrans" cxnId="{2961F3E8-27A9-4F7B-9A13-727642143945}">
      <dgm:prSet/>
      <dgm:spPr/>
      <dgm:t>
        <a:bodyPr/>
        <a:lstStyle/>
        <a:p>
          <a:endParaRPr lang="es-AR"/>
        </a:p>
      </dgm:t>
    </dgm:pt>
    <dgm:pt modelId="{3D3A7286-E0C8-42D1-9035-7E140B91A523}" type="pres">
      <dgm:prSet presAssocID="{B397685E-5DE4-48D6-A9CD-C4B33E13233C}" presName="theList" presStyleCnt="0">
        <dgm:presLayoutVars>
          <dgm:dir/>
          <dgm:animLvl val="lvl"/>
          <dgm:resizeHandles val="exact"/>
        </dgm:presLayoutVars>
      </dgm:prSet>
      <dgm:spPr/>
    </dgm:pt>
    <dgm:pt modelId="{A79E44C4-F192-45A7-AB2B-0E1E343E8CE7}" type="pres">
      <dgm:prSet presAssocID="{8CBCB4E1-003C-41AF-882E-AD7F9093C445}" presName="compNode" presStyleCnt="0"/>
      <dgm:spPr/>
    </dgm:pt>
    <dgm:pt modelId="{57D08191-355A-4024-AFBE-D636989D0A25}" type="pres">
      <dgm:prSet presAssocID="{8CBCB4E1-003C-41AF-882E-AD7F9093C445}" presName="noGeometry" presStyleCnt="0"/>
      <dgm:spPr/>
    </dgm:pt>
    <dgm:pt modelId="{6BFEA963-92C7-4EB7-A93A-707D9D1EB94E}" type="pres">
      <dgm:prSet presAssocID="{8CBCB4E1-003C-41AF-882E-AD7F9093C445}" presName="childTextVisible" presStyleLbl="bgAccFollowNode1" presStyleIdx="0" presStyleCnt="3" custScaleX="64220" custLinFactNeighborX="-1326" custLinFactNeighborY="1656">
        <dgm:presLayoutVars>
          <dgm:bulletEnabled val="1"/>
        </dgm:presLayoutVars>
      </dgm:prSet>
      <dgm:spPr/>
    </dgm:pt>
    <dgm:pt modelId="{2EADD6E0-969F-45E9-ABE4-B58C1F9BCA66}" type="pres">
      <dgm:prSet presAssocID="{8CBCB4E1-003C-41AF-882E-AD7F9093C445}" presName="childTextHidden" presStyleLbl="bgAccFollowNode1" presStyleIdx="0" presStyleCnt="3"/>
      <dgm:spPr/>
    </dgm:pt>
    <dgm:pt modelId="{21EABC5D-29F8-4F85-B1FA-D17D131FC4EB}" type="pres">
      <dgm:prSet presAssocID="{8CBCB4E1-003C-41AF-882E-AD7F9093C445}" presName="parentText" presStyleLbl="node1" presStyleIdx="0" presStyleCnt="3" custScaleX="110911" custScaleY="99084">
        <dgm:presLayoutVars>
          <dgm:chMax val="1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C3856DEE-FAF5-412A-B5A3-441100FCFF40}" type="pres">
      <dgm:prSet presAssocID="{8CBCB4E1-003C-41AF-882E-AD7F9093C445}" presName="aSpace" presStyleCnt="0"/>
      <dgm:spPr/>
    </dgm:pt>
    <dgm:pt modelId="{25C96EAB-B543-4F36-9554-62888E9457AE}" type="pres">
      <dgm:prSet presAssocID="{EDC42439-2C41-477C-A00F-E86118A9C15A}" presName="compNode" presStyleCnt="0"/>
      <dgm:spPr/>
    </dgm:pt>
    <dgm:pt modelId="{4F027830-8EC7-4425-AF41-1E45496FEB9A}" type="pres">
      <dgm:prSet presAssocID="{EDC42439-2C41-477C-A00F-E86118A9C15A}" presName="noGeometry" presStyleCnt="0"/>
      <dgm:spPr/>
    </dgm:pt>
    <dgm:pt modelId="{C0D67F04-97C2-443B-B2DE-BED5749D5770}" type="pres">
      <dgm:prSet presAssocID="{EDC42439-2C41-477C-A00F-E86118A9C15A}" presName="childTextVisible" presStyleLbl="bgAccFollowNode1" presStyleIdx="1" presStyleCnt="3" custScaleX="79224" custLinFactNeighborX="-41679" custLinFactNeighborY="-4883">
        <dgm:presLayoutVars>
          <dgm:bulletEnabled val="1"/>
        </dgm:presLayoutVars>
      </dgm:prSet>
      <dgm:spPr/>
    </dgm:pt>
    <dgm:pt modelId="{0DC1CA53-2FAC-466D-95CF-AFD16D52F9B6}" type="pres">
      <dgm:prSet presAssocID="{EDC42439-2C41-477C-A00F-E86118A9C15A}" presName="childTextHidden" presStyleLbl="bgAccFollowNode1" presStyleIdx="1" presStyleCnt="3"/>
      <dgm:spPr/>
    </dgm:pt>
    <dgm:pt modelId="{05260C1F-DF27-4C2C-80B4-76C87AFF5D58}" type="pres">
      <dgm:prSet presAssocID="{EDC42439-2C41-477C-A00F-E86118A9C15A}" presName="parentText" presStyleLbl="node1" presStyleIdx="1" presStyleCnt="3" custScaleX="101816" custLinFactNeighborX="-85362" custLinFactNeighborY="-3244">
        <dgm:presLayoutVars>
          <dgm:chMax val="1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3F1315D7-EEFE-46C8-8C83-525B4704DF2C}" type="pres">
      <dgm:prSet presAssocID="{EDC42439-2C41-477C-A00F-E86118A9C15A}" presName="aSpace" presStyleCnt="0"/>
      <dgm:spPr/>
    </dgm:pt>
    <dgm:pt modelId="{DE3A80C9-8D91-47AA-98B6-DC3893B99D71}" type="pres">
      <dgm:prSet presAssocID="{E27FABEC-2C6B-4FB4-8618-FA91A8669F9B}" presName="compNode" presStyleCnt="0"/>
      <dgm:spPr/>
    </dgm:pt>
    <dgm:pt modelId="{2B03B1FF-C860-4261-9E54-6E88618F2F2F}" type="pres">
      <dgm:prSet presAssocID="{E27FABEC-2C6B-4FB4-8618-FA91A8669F9B}" presName="noGeometry" presStyleCnt="0"/>
      <dgm:spPr/>
    </dgm:pt>
    <dgm:pt modelId="{7D50572D-EBEF-4E01-B324-F4F9E9D97527}" type="pres">
      <dgm:prSet presAssocID="{E27FABEC-2C6B-4FB4-8618-FA91A8669F9B}" presName="childTextVisible" presStyleLbl="bgAccFollowNode1" presStyleIdx="2" presStyleCnt="3" custScaleX="32851" custLinFactNeighborX="-92232" custLinFactNeighborY="1659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23C4C3F5-876E-4CB5-824E-8555BBBEB12C}" type="pres">
      <dgm:prSet presAssocID="{E27FABEC-2C6B-4FB4-8618-FA91A8669F9B}" presName="childTextHidden" presStyleLbl="bgAccFollowNode1" presStyleIdx="2" presStyleCnt="3"/>
      <dgm:spPr/>
    </dgm:pt>
    <dgm:pt modelId="{6C36DE55-9A49-4814-B6F1-CBBF5BF14694}" type="pres">
      <dgm:prSet presAssocID="{E27FABEC-2C6B-4FB4-8618-FA91A8669F9B}" presName="parentText" presStyleLbl="node1" presStyleIdx="2" presStyleCnt="3" custScaleX="118005" custScaleY="111634" custLinFactX="-66368" custLinFactNeighborX="-100000" custLinFactNeighborY="-2227">
        <dgm:presLayoutVars>
          <dgm:chMax val="1"/>
          <dgm:bulletEnabled val="1"/>
        </dgm:presLayoutVars>
      </dgm:prSet>
      <dgm:spPr/>
      <dgm:t>
        <a:bodyPr/>
        <a:lstStyle/>
        <a:p>
          <a:endParaRPr lang="es-AR"/>
        </a:p>
      </dgm:t>
    </dgm:pt>
  </dgm:ptLst>
  <dgm:cxnLst>
    <dgm:cxn modelId="{23E72B8F-06C5-4485-A7E0-8304CE22AE95}" srcId="{B397685E-5DE4-48D6-A9CD-C4B33E13233C}" destId="{8CBCB4E1-003C-41AF-882E-AD7F9093C445}" srcOrd="0" destOrd="0" parTransId="{68110491-85A8-4CBE-B33E-751E08984B15}" sibTransId="{A227604F-2822-4C00-9E23-7781FFD523AC}"/>
    <dgm:cxn modelId="{7BA436C3-C414-46C8-A467-C1CBF5050323}" type="presOf" srcId="{B397685E-5DE4-48D6-A9CD-C4B33E13233C}" destId="{3D3A7286-E0C8-42D1-9035-7E140B91A523}" srcOrd="0" destOrd="0" presId="urn:microsoft.com/office/officeart/2005/8/layout/hProcess6"/>
    <dgm:cxn modelId="{8585DD59-6BFB-4988-9C5A-001B00CA64FE}" srcId="{B397685E-5DE4-48D6-A9CD-C4B33E13233C}" destId="{EDC42439-2C41-477C-A00F-E86118A9C15A}" srcOrd="1" destOrd="0" parTransId="{5B18D384-2235-430A-81E6-54F1CF31C821}" sibTransId="{AA29563F-BFF7-4518-9713-E0EB24C35D8C}"/>
    <dgm:cxn modelId="{2961F3E8-27A9-4F7B-9A13-727642143945}" srcId="{B397685E-5DE4-48D6-A9CD-C4B33E13233C}" destId="{E27FABEC-2C6B-4FB4-8618-FA91A8669F9B}" srcOrd="2" destOrd="0" parTransId="{0CB134E8-3681-4A42-BC5C-86BB32956266}" sibTransId="{25703D8F-56C6-4D8D-823A-81E26CEECA94}"/>
    <dgm:cxn modelId="{70699822-7403-4659-8A12-98CF364734A4}" type="presOf" srcId="{EDC42439-2C41-477C-A00F-E86118A9C15A}" destId="{05260C1F-DF27-4C2C-80B4-76C87AFF5D58}" srcOrd="0" destOrd="0" presId="urn:microsoft.com/office/officeart/2005/8/layout/hProcess6"/>
    <dgm:cxn modelId="{C2EF0BB2-F126-41AB-931C-347F90E1D98B}" type="presOf" srcId="{E27FABEC-2C6B-4FB4-8618-FA91A8669F9B}" destId="{6C36DE55-9A49-4814-B6F1-CBBF5BF14694}" srcOrd="0" destOrd="0" presId="urn:microsoft.com/office/officeart/2005/8/layout/hProcess6"/>
    <dgm:cxn modelId="{32A22DE4-F6C2-4F38-842B-907D5C094C4F}" type="presOf" srcId="{8CBCB4E1-003C-41AF-882E-AD7F9093C445}" destId="{21EABC5D-29F8-4F85-B1FA-D17D131FC4EB}" srcOrd="0" destOrd="0" presId="urn:microsoft.com/office/officeart/2005/8/layout/hProcess6"/>
    <dgm:cxn modelId="{BDDA86C3-7C3A-4D62-8DF4-D51CEB15C006}" type="presParOf" srcId="{3D3A7286-E0C8-42D1-9035-7E140B91A523}" destId="{A79E44C4-F192-45A7-AB2B-0E1E343E8CE7}" srcOrd="0" destOrd="0" presId="urn:microsoft.com/office/officeart/2005/8/layout/hProcess6"/>
    <dgm:cxn modelId="{2A743A6A-BADA-4E61-96E8-9B1DF28C6821}" type="presParOf" srcId="{A79E44C4-F192-45A7-AB2B-0E1E343E8CE7}" destId="{57D08191-355A-4024-AFBE-D636989D0A25}" srcOrd="0" destOrd="0" presId="urn:microsoft.com/office/officeart/2005/8/layout/hProcess6"/>
    <dgm:cxn modelId="{B4072C7B-B8DB-453F-B61E-083A658870C3}" type="presParOf" srcId="{A79E44C4-F192-45A7-AB2B-0E1E343E8CE7}" destId="{6BFEA963-92C7-4EB7-A93A-707D9D1EB94E}" srcOrd="1" destOrd="0" presId="urn:microsoft.com/office/officeart/2005/8/layout/hProcess6"/>
    <dgm:cxn modelId="{74E04C9B-691A-453B-91FB-F808387DC7D2}" type="presParOf" srcId="{A79E44C4-F192-45A7-AB2B-0E1E343E8CE7}" destId="{2EADD6E0-969F-45E9-ABE4-B58C1F9BCA66}" srcOrd="2" destOrd="0" presId="urn:microsoft.com/office/officeart/2005/8/layout/hProcess6"/>
    <dgm:cxn modelId="{2A26E8E6-2F2A-4896-A847-CA0C20D86CFB}" type="presParOf" srcId="{A79E44C4-F192-45A7-AB2B-0E1E343E8CE7}" destId="{21EABC5D-29F8-4F85-B1FA-D17D131FC4EB}" srcOrd="3" destOrd="0" presId="urn:microsoft.com/office/officeart/2005/8/layout/hProcess6"/>
    <dgm:cxn modelId="{ACAA14F0-2000-4801-A08A-0CC92BF9D3A4}" type="presParOf" srcId="{3D3A7286-E0C8-42D1-9035-7E140B91A523}" destId="{C3856DEE-FAF5-412A-B5A3-441100FCFF40}" srcOrd="1" destOrd="0" presId="urn:microsoft.com/office/officeart/2005/8/layout/hProcess6"/>
    <dgm:cxn modelId="{2E9E6AFE-9F82-41F1-8BA4-FB924B7C323A}" type="presParOf" srcId="{3D3A7286-E0C8-42D1-9035-7E140B91A523}" destId="{25C96EAB-B543-4F36-9554-62888E9457AE}" srcOrd="2" destOrd="0" presId="urn:microsoft.com/office/officeart/2005/8/layout/hProcess6"/>
    <dgm:cxn modelId="{55E08D92-F7B6-4500-AD92-B8A048842C5C}" type="presParOf" srcId="{25C96EAB-B543-4F36-9554-62888E9457AE}" destId="{4F027830-8EC7-4425-AF41-1E45496FEB9A}" srcOrd="0" destOrd="0" presId="urn:microsoft.com/office/officeart/2005/8/layout/hProcess6"/>
    <dgm:cxn modelId="{9ACD89CF-9C81-4155-9C1E-3405E38A44C3}" type="presParOf" srcId="{25C96EAB-B543-4F36-9554-62888E9457AE}" destId="{C0D67F04-97C2-443B-B2DE-BED5749D5770}" srcOrd="1" destOrd="0" presId="urn:microsoft.com/office/officeart/2005/8/layout/hProcess6"/>
    <dgm:cxn modelId="{0D74641A-67A6-492F-BE38-E78BD09799F3}" type="presParOf" srcId="{25C96EAB-B543-4F36-9554-62888E9457AE}" destId="{0DC1CA53-2FAC-466D-95CF-AFD16D52F9B6}" srcOrd="2" destOrd="0" presId="urn:microsoft.com/office/officeart/2005/8/layout/hProcess6"/>
    <dgm:cxn modelId="{F62B8247-5E08-45D9-9C18-816CAE405C28}" type="presParOf" srcId="{25C96EAB-B543-4F36-9554-62888E9457AE}" destId="{05260C1F-DF27-4C2C-80B4-76C87AFF5D58}" srcOrd="3" destOrd="0" presId="urn:microsoft.com/office/officeart/2005/8/layout/hProcess6"/>
    <dgm:cxn modelId="{50470845-8121-4AB8-8EA9-F0EF9AF94E23}" type="presParOf" srcId="{3D3A7286-E0C8-42D1-9035-7E140B91A523}" destId="{3F1315D7-EEFE-46C8-8C83-525B4704DF2C}" srcOrd="3" destOrd="0" presId="urn:microsoft.com/office/officeart/2005/8/layout/hProcess6"/>
    <dgm:cxn modelId="{BE10CE75-B610-46B6-9C94-6705B7635200}" type="presParOf" srcId="{3D3A7286-E0C8-42D1-9035-7E140B91A523}" destId="{DE3A80C9-8D91-47AA-98B6-DC3893B99D71}" srcOrd="4" destOrd="0" presId="urn:microsoft.com/office/officeart/2005/8/layout/hProcess6"/>
    <dgm:cxn modelId="{A035CF12-C9B4-447A-B647-76B232780B91}" type="presParOf" srcId="{DE3A80C9-8D91-47AA-98B6-DC3893B99D71}" destId="{2B03B1FF-C860-4261-9E54-6E88618F2F2F}" srcOrd="0" destOrd="0" presId="urn:microsoft.com/office/officeart/2005/8/layout/hProcess6"/>
    <dgm:cxn modelId="{BA7FF4C2-26B9-4224-A34F-4F6DBA470BBA}" type="presParOf" srcId="{DE3A80C9-8D91-47AA-98B6-DC3893B99D71}" destId="{7D50572D-EBEF-4E01-B324-F4F9E9D97527}" srcOrd="1" destOrd="0" presId="urn:microsoft.com/office/officeart/2005/8/layout/hProcess6"/>
    <dgm:cxn modelId="{B92F9F05-885A-49F7-A8AC-7232B6F7234F}" type="presParOf" srcId="{DE3A80C9-8D91-47AA-98B6-DC3893B99D71}" destId="{23C4C3F5-876E-4CB5-824E-8555BBBEB12C}" srcOrd="2" destOrd="0" presId="urn:microsoft.com/office/officeart/2005/8/layout/hProcess6"/>
    <dgm:cxn modelId="{3F8456A9-CE8E-4E9C-9F5F-D106B7CEF68D}" type="presParOf" srcId="{DE3A80C9-8D91-47AA-98B6-DC3893B99D71}" destId="{6C36DE55-9A49-4814-B6F1-CBBF5BF14694}" srcOrd="3" destOrd="0" presId="urn:microsoft.com/office/officeart/2005/8/layout/hProcess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6B0D94B-A016-44BE-A5B2-6167CD5B2E46}" type="doc">
      <dgm:prSet loTypeId="urn:microsoft.com/office/officeart/2005/8/layout/cycle4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241CCFD9-20F3-4442-AE96-42A38A8FF068}">
      <dgm:prSet phldrT="[Texto]"/>
      <dgm:spPr/>
      <dgm:t>
        <a:bodyPr/>
        <a:lstStyle/>
        <a:p>
          <a:r>
            <a:rPr lang="es-AR" dirty="0" smtClean="0"/>
            <a:t>Edad</a:t>
          </a:r>
          <a:endParaRPr lang="es-AR" dirty="0"/>
        </a:p>
      </dgm:t>
    </dgm:pt>
    <dgm:pt modelId="{E915C66D-DF11-4131-97D0-85DCF52B7C62}" type="parTrans" cxnId="{09BEC70F-1B0E-4746-9529-2195A993725D}">
      <dgm:prSet/>
      <dgm:spPr/>
      <dgm:t>
        <a:bodyPr/>
        <a:lstStyle/>
        <a:p>
          <a:endParaRPr lang="es-AR"/>
        </a:p>
      </dgm:t>
    </dgm:pt>
    <dgm:pt modelId="{3880DB22-1367-43BC-A3CC-96140A60B7B7}" type="sibTrans" cxnId="{09BEC70F-1B0E-4746-9529-2195A993725D}">
      <dgm:prSet/>
      <dgm:spPr/>
      <dgm:t>
        <a:bodyPr/>
        <a:lstStyle/>
        <a:p>
          <a:endParaRPr lang="es-AR"/>
        </a:p>
      </dgm:t>
    </dgm:pt>
    <dgm:pt modelId="{3C16AC07-DE60-40D1-BED2-A31927308EF1}">
      <dgm:prSet phldrT="[Texto]"/>
      <dgm:spPr/>
      <dgm:t>
        <a:bodyPr/>
        <a:lstStyle/>
        <a:p>
          <a:r>
            <a:rPr lang="es-AR" b="1" dirty="0" smtClean="0"/>
            <a:t>+ de 65 a</a:t>
          </a:r>
          <a:endParaRPr lang="es-AR" b="1" dirty="0"/>
        </a:p>
      </dgm:t>
    </dgm:pt>
    <dgm:pt modelId="{933F94CF-CFE7-4F31-A005-2CBCB9A854B5}" type="parTrans" cxnId="{CFE0D40F-ACF1-447C-826D-70AEC79F5D98}">
      <dgm:prSet/>
      <dgm:spPr/>
      <dgm:t>
        <a:bodyPr/>
        <a:lstStyle/>
        <a:p>
          <a:endParaRPr lang="es-AR"/>
        </a:p>
      </dgm:t>
    </dgm:pt>
    <dgm:pt modelId="{5C7323DC-BF42-4A0F-B9A5-A44DD624C03D}" type="sibTrans" cxnId="{CFE0D40F-ACF1-447C-826D-70AEC79F5D98}">
      <dgm:prSet/>
      <dgm:spPr/>
      <dgm:t>
        <a:bodyPr/>
        <a:lstStyle/>
        <a:p>
          <a:endParaRPr lang="es-AR"/>
        </a:p>
      </dgm:t>
    </dgm:pt>
    <dgm:pt modelId="{239E3910-3764-4D3F-877F-228F4DB42203}">
      <dgm:prSet phldrT="[Texto]"/>
      <dgm:spPr/>
      <dgm:t>
        <a:bodyPr/>
        <a:lstStyle/>
        <a:p>
          <a:r>
            <a:rPr lang="es-AR" dirty="0" smtClean="0"/>
            <a:t>Inmunidad</a:t>
          </a:r>
          <a:endParaRPr lang="es-AR" dirty="0"/>
        </a:p>
      </dgm:t>
    </dgm:pt>
    <dgm:pt modelId="{43733928-F71F-4A1C-9938-20D7D7EB4074}" type="parTrans" cxnId="{320F921F-166C-431D-92FC-A9603D1FB658}">
      <dgm:prSet/>
      <dgm:spPr/>
      <dgm:t>
        <a:bodyPr/>
        <a:lstStyle/>
        <a:p>
          <a:endParaRPr lang="es-AR"/>
        </a:p>
      </dgm:t>
    </dgm:pt>
    <dgm:pt modelId="{32209581-9B27-46B5-9BC6-90E5C48788E0}" type="sibTrans" cxnId="{320F921F-166C-431D-92FC-A9603D1FB658}">
      <dgm:prSet/>
      <dgm:spPr/>
      <dgm:t>
        <a:bodyPr/>
        <a:lstStyle/>
        <a:p>
          <a:endParaRPr lang="es-AR"/>
        </a:p>
      </dgm:t>
    </dgm:pt>
    <dgm:pt modelId="{F81A5D7E-A5FA-4D3D-9435-155CF3F4504C}">
      <dgm:prSet phldrT="[Texto]"/>
      <dgm:spPr/>
      <dgm:t>
        <a:bodyPr/>
        <a:lstStyle/>
        <a:p>
          <a:r>
            <a:rPr lang="es-AR" b="1" dirty="0" smtClean="0"/>
            <a:t>N. Normal</a:t>
          </a:r>
          <a:endParaRPr lang="es-AR" b="1" dirty="0"/>
        </a:p>
      </dgm:t>
    </dgm:pt>
    <dgm:pt modelId="{DFC8BFBE-606A-4C4A-A1B8-D7A928F2C608}" type="parTrans" cxnId="{8E820CAB-A23C-484A-BB62-631F00D5283F}">
      <dgm:prSet/>
      <dgm:spPr/>
      <dgm:t>
        <a:bodyPr/>
        <a:lstStyle/>
        <a:p>
          <a:endParaRPr lang="es-AR"/>
        </a:p>
      </dgm:t>
    </dgm:pt>
    <dgm:pt modelId="{5481A2C2-5ED5-4749-9D21-C45AEC45EF78}" type="sibTrans" cxnId="{8E820CAB-A23C-484A-BB62-631F00D5283F}">
      <dgm:prSet/>
      <dgm:spPr/>
      <dgm:t>
        <a:bodyPr/>
        <a:lstStyle/>
        <a:p>
          <a:endParaRPr lang="es-AR"/>
        </a:p>
      </dgm:t>
    </dgm:pt>
    <dgm:pt modelId="{DCED568A-F0AC-47C0-A520-38BAB24A19D4}">
      <dgm:prSet phldrT="[Texto]"/>
      <dgm:spPr/>
      <dgm:t>
        <a:bodyPr/>
        <a:lstStyle/>
        <a:p>
          <a:r>
            <a:rPr lang="es-AR" dirty="0" smtClean="0"/>
            <a:t>Comorbilidades</a:t>
          </a:r>
          <a:endParaRPr lang="es-AR" dirty="0"/>
        </a:p>
      </dgm:t>
    </dgm:pt>
    <dgm:pt modelId="{CF7B37E4-DBDD-4FA8-B6C6-9F178465F5E6}" type="parTrans" cxnId="{6524AA98-20C3-4BFC-9EB9-485E4C49015F}">
      <dgm:prSet/>
      <dgm:spPr/>
      <dgm:t>
        <a:bodyPr/>
        <a:lstStyle/>
        <a:p>
          <a:endParaRPr lang="es-AR"/>
        </a:p>
      </dgm:t>
    </dgm:pt>
    <dgm:pt modelId="{009DD12A-2227-47B1-9580-CBE15040F640}" type="sibTrans" cxnId="{6524AA98-20C3-4BFC-9EB9-485E4C49015F}">
      <dgm:prSet/>
      <dgm:spPr/>
      <dgm:t>
        <a:bodyPr/>
        <a:lstStyle/>
        <a:p>
          <a:endParaRPr lang="es-AR"/>
        </a:p>
      </dgm:t>
    </dgm:pt>
    <dgm:pt modelId="{0F8511F5-1885-4280-AADF-444A0801F5C4}">
      <dgm:prSet phldrT="[Texto]"/>
      <dgm:spPr/>
      <dgm:t>
        <a:bodyPr/>
        <a:lstStyle/>
        <a:p>
          <a:r>
            <a:rPr lang="es-AR" b="1" dirty="0" smtClean="0"/>
            <a:t>Nefropatía</a:t>
          </a:r>
          <a:endParaRPr lang="es-AR" b="1" dirty="0"/>
        </a:p>
      </dgm:t>
    </dgm:pt>
    <dgm:pt modelId="{89E0CBC2-8C0C-4A13-9D5D-D994E4EC3EF5}" type="parTrans" cxnId="{85AEF6CC-D691-40C4-96B0-9CD5796EC4EE}">
      <dgm:prSet/>
      <dgm:spPr/>
      <dgm:t>
        <a:bodyPr/>
        <a:lstStyle/>
        <a:p>
          <a:endParaRPr lang="es-AR"/>
        </a:p>
      </dgm:t>
    </dgm:pt>
    <dgm:pt modelId="{69B924A4-093D-40B4-8506-F40D27600A4A}" type="sibTrans" cxnId="{85AEF6CC-D691-40C4-96B0-9CD5796EC4EE}">
      <dgm:prSet/>
      <dgm:spPr/>
      <dgm:t>
        <a:bodyPr/>
        <a:lstStyle/>
        <a:p>
          <a:endParaRPr lang="es-AR"/>
        </a:p>
      </dgm:t>
    </dgm:pt>
    <dgm:pt modelId="{DF5FD0D2-2F1B-4209-A82F-909FFD9A355A}">
      <dgm:prSet phldrT="[Texto]"/>
      <dgm:spPr/>
      <dgm:t>
        <a:bodyPr/>
        <a:lstStyle/>
        <a:p>
          <a:r>
            <a:rPr lang="es-AR" dirty="0" smtClean="0"/>
            <a:t>Lugar de Adquisición</a:t>
          </a:r>
          <a:endParaRPr lang="es-AR" dirty="0"/>
        </a:p>
      </dgm:t>
    </dgm:pt>
    <dgm:pt modelId="{83AD2C32-53DF-45C0-AC7D-8AE171E1D255}" type="parTrans" cxnId="{B72A9C78-ABA3-44B3-AA98-7D95E2C0DF00}">
      <dgm:prSet/>
      <dgm:spPr/>
      <dgm:t>
        <a:bodyPr/>
        <a:lstStyle/>
        <a:p>
          <a:endParaRPr lang="es-AR"/>
        </a:p>
      </dgm:t>
    </dgm:pt>
    <dgm:pt modelId="{C2D0C6FD-BD29-46CD-8F8D-60198DCE4888}" type="sibTrans" cxnId="{B72A9C78-ABA3-44B3-AA98-7D95E2C0DF00}">
      <dgm:prSet/>
      <dgm:spPr/>
      <dgm:t>
        <a:bodyPr/>
        <a:lstStyle/>
        <a:p>
          <a:endParaRPr lang="es-AR"/>
        </a:p>
      </dgm:t>
    </dgm:pt>
    <dgm:pt modelId="{57DF91B8-941C-48A7-B050-3975CD29E730}">
      <dgm:prSet phldrT="[Texto]"/>
      <dgm:spPr/>
      <dgm:t>
        <a:bodyPr/>
        <a:lstStyle/>
        <a:p>
          <a:r>
            <a:rPr lang="es-AR" b="1" dirty="0" smtClean="0"/>
            <a:t>IACS</a:t>
          </a:r>
          <a:endParaRPr lang="es-AR" b="1" dirty="0"/>
        </a:p>
      </dgm:t>
    </dgm:pt>
    <dgm:pt modelId="{737ABB06-5EA0-4152-ADCA-063282DE83B1}" type="parTrans" cxnId="{05BA9A0A-DEE0-44DA-A052-1C8E72586C8A}">
      <dgm:prSet/>
      <dgm:spPr/>
      <dgm:t>
        <a:bodyPr/>
        <a:lstStyle/>
        <a:p>
          <a:endParaRPr lang="es-AR"/>
        </a:p>
      </dgm:t>
    </dgm:pt>
    <dgm:pt modelId="{B431DE1F-2092-4098-BAC9-0CEF5CC4BB0E}" type="sibTrans" cxnId="{05BA9A0A-DEE0-44DA-A052-1C8E72586C8A}">
      <dgm:prSet/>
      <dgm:spPr/>
      <dgm:t>
        <a:bodyPr/>
        <a:lstStyle/>
        <a:p>
          <a:endParaRPr lang="es-AR"/>
        </a:p>
      </dgm:t>
    </dgm:pt>
    <dgm:pt modelId="{3F482B5F-64F4-40F1-A40E-F7946B873B2C}">
      <dgm:prSet phldrT="[Texto]"/>
      <dgm:spPr/>
      <dgm:t>
        <a:bodyPr/>
        <a:lstStyle/>
        <a:p>
          <a:r>
            <a:rPr lang="es-AR" b="1" dirty="0" smtClean="0"/>
            <a:t>Neonato</a:t>
          </a:r>
          <a:endParaRPr lang="es-AR" b="1" dirty="0"/>
        </a:p>
      </dgm:t>
    </dgm:pt>
    <dgm:pt modelId="{32DA63F0-7C5F-4004-9DE0-DBDBE34EEF28}" type="parTrans" cxnId="{565CCDF2-06DB-4DBF-8B6E-68EE74C02F70}">
      <dgm:prSet/>
      <dgm:spPr/>
      <dgm:t>
        <a:bodyPr/>
        <a:lstStyle/>
        <a:p>
          <a:endParaRPr lang="es-AR"/>
        </a:p>
      </dgm:t>
    </dgm:pt>
    <dgm:pt modelId="{55A6ABED-F184-4245-B99E-749556DA4A01}" type="sibTrans" cxnId="{565CCDF2-06DB-4DBF-8B6E-68EE74C02F70}">
      <dgm:prSet/>
      <dgm:spPr/>
      <dgm:t>
        <a:bodyPr/>
        <a:lstStyle/>
        <a:p>
          <a:endParaRPr lang="es-AR"/>
        </a:p>
      </dgm:t>
    </dgm:pt>
    <dgm:pt modelId="{0A12941F-1A21-4EC7-BC8A-918A11893F46}">
      <dgm:prSet phldrT="[Texto]"/>
      <dgm:spPr/>
      <dgm:t>
        <a:bodyPr/>
        <a:lstStyle/>
        <a:p>
          <a:r>
            <a:rPr lang="es-AR" b="1" dirty="0" smtClean="0"/>
            <a:t>HIC</a:t>
          </a:r>
          <a:endParaRPr lang="es-AR" b="1" dirty="0"/>
        </a:p>
      </dgm:t>
    </dgm:pt>
    <dgm:pt modelId="{C94B6381-41DC-4E9E-BF3D-D71D9917C76C}" type="parTrans" cxnId="{D0FFEA3A-4B5F-4EF0-9C9F-0BDFFF97ABD7}">
      <dgm:prSet/>
      <dgm:spPr/>
      <dgm:t>
        <a:bodyPr/>
        <a:lstStyle/>
        <a:p>
          <a:endParaRPr lang="es-AR"/>
        </a:p>
      </dgm:t>
    </dgm:pt>
    <dgm:pt modelId="{70E5918B-4FCE-4EE7-B2A7-E9BD720F54BA}" type="sibTrans" cxnId="{D0FFEA3A-4B5F-4EF0-9C9F-0BDFFF97ABD7}">
      <dgm:prSet/>
      <dgm:spPr/>
      <dgm:t>
        <a:bodyPr/>
        <a:lstStyle/>
        <a:p>
          <a:endParaRPr lang="es-AR"/>
        </a:p>
      </dgm:t>
    </dgm:pt>
    <dgm:pt modelId="{BDF902FC-2769-488A-9A94-64339BD8C138}">
      <dgm:prSet phldrT="[Texto]"/>
      <dgm:spPr/>
      <dgm:t>
        <a:bodyPr/>
        <a:lstStyle/>
        <a:p>
          <a:r>
            <a:rPr lang="es-AR" b="1" dirty="0" smtClean="0"/>
            <a:t>Hepatopatía</a:t>
          </a:r>
          <a:endParaRPr lang="es-AR" b="1" dirty="0"/>
        </a:p>
      </dgm:t>
    </dgm:pt>
    <dgm:pt modelId="{A1B9F2F8-16BC-4573-847B-9EF3963C0BBF}" type="parTrans" cxnId="{250ED0FE-BF23-4288-9A11-F0AD92337AD4}">
      <dgm:prSet/>
      <dgm:spPr/>
      <dgm:t>
        <a:bodyPr/>
        <a:lstStyle/>
        <a:p>
          <a:endParaRPr lang="es-AR"/>
        </a:p>
      </dgm:t>
    </dgm:pt>
    <dgm:pt modelId="{6D17E47A-3CC8-4165-BA41-A80206371E70}" type="sibTrans" cxnId="{250ED0FE-BF23-4288-9A11-F0AD92337AD4}">
      <dgm:prSet/>
      <dgm:spPr/>
      <dgm:t>
        <a:bodyPr/>
        <a:lstStyle/>
        <a:p>
          <a:endParaRPr lang="es-AR"/>
        </a:p>
      </dgm:t>
    </dgm:pt>
    <dgm:pt modelId="{B024CA23-5398-459D-A113-788702DCD80C}">
      <dgm:prSet phldrT="[Texto]"/>
      <dgm:spPr/>
      <dgm:t>
        <a:bodyPr/>
        <a:lstStyle/>
        <a:p>
          <a:r>
            <a:rPr lang="es-AR" b="1" dirty="0" smtClean="0"/>
            <a:t>ETC</a:t>
          </a:r>
          <a:endParaRPr lang="es-AR" b="1" dirty="0"/>
        </a:p>
      </dgm:t>
    </dgm:pt>
    <dgm:pt modelId="{B1AA1CE7-8D7E-4D7C-B7F9-C4A544ACD3D1}" type="parTrans" cxnId="{E846C0E3-86AE-4708-BF9A-D094D77292AC}">
      <dgm:prSet/>
      <dgm:spPr/>
      <dgm:t>
        <a:bodyPr/>
        <a:lstStyle/>
        <a:p>
          <a:endParaRPr lang="es-AR"/>
        </a:p>
      </dgm:t>
    </dgm:pt>
    <dgm:pt modelId="{6942C7B5-CA00-4A40-9EE3-7AD3A11AD3F2}" type="sibTrans" cxnId="{E846C0E3-86AE-4708-BF9A-D094D77292AC}">
      <dgm:prSet/>
      <dgm:spPr/>
      <dgm:t>
        <a:bodyPr/>
        <a:lstStyle/>
        <a:p>
          <a:endParaRPr lang="es-AR"/>
        </a:p>
      </dgm:t>
    </dgm:pt>
    <dgm:pt modelId="{C5663D95-466F-4221-8DCD-13207C8E5DF7}">
      <dgm:prSet phldrT="[Texto]"/>
      <dgm:spPr/>
      <dgm:t>
        <a:bodyPr/>
        <a:lstStyle/>
        <a:p>
          <a:r>
            <a:rPr lang="es-AR" b="1" dirty="0" smtClean="0"/>
            <a:t>Comunidad</a:t>
          </a:r>
          <a:endParaRPr lang="es-AR" b="1" dirty="0"/>
        </a:p>
      </dgm:t>
    </dgm:pt>
    <dgm:pt modelId="{74C6ABE9-435F-4211-ABEC-186EE5517148}" type="parTrans" cxnId="{71D96165-2A0D-49F0-A468-315220AEED47}">
      <dgm:prSet/>
      <dgm:spPr/>
      <dgm:t>
        <a:bodyPr/>
        <a:lstStyle/>
        <a:p>
          <a:endParaRPr lang="es-AR"/>
        </a:p>
      </dgm:t>
    </dgm:pt>
    <dgm:pt modelId="{BDABB835-DD4E-49FA-AADA-EF4CEC310C25}" type="sibTrans" cxnId="{71D96165-2A0D-49F0-A468-315220AEED47}">
      <dgm:prSet/>
      <dgm:spPr/>
      <dgm:t>
        <a:bodyPr/>
        <a:lstStyle/>
        <a:p>
          <a:endParaRPr lang="es-AR"/>
        </a:p>
      </dgm:t>
    </dgm:pt>
    <dgm:pt modelId="{E85427F2-8B55-44CE-86FF-7ED1EF898F11}">
      <dgm:prSet phldrT="[Texto]"/>
      <dgm:spPr/>
      <dgm:t>
        <a:bodyPr/>
        <a:lstStyle/>
        <a:p>
          <a:r>
            <a:rPr lang="es-AR" b="1" dirty="0" smtClean="0"/>
            <a:t>Datos regionales</a:t>
          </a:r>
          <a:endParaRPr lang="es-AR" b="1" dirty="0"/>
        </a:p>
      </dgm:t>
    </dgm:pt>
    <dgm:pt modelId="{B1E16D7A-0FCE-4C3F-B58E-F85986459522}" type="parTrans" cxnId="{7F04D15E-89F7-4320-B667-EFA45FB713B4}">
      <dgm:prSet/>
      <dgm:spPr/>
      <dgm:t>
        <a:bodyPr/>
        <a:lstStyle/>
        <a:p>
          <a:endParaRPr lang="es-AR"/>
        </a:p>
      </dgm:t>
    </dgm:pt>
    <dgm:pt modelId="{1F7CC67D-3420-4F96-B3B3-5FE2E71EECDE}" type="sibTrans" cxnId="{7F04D15E-89F7-4320-B667-EFA45FB713B4}">
      <dgm:prSet/>
      <dgm:spPr/>
      <dgm:t>
        <a:bodyPr/>
        <a:lstStyle/>
        <a:p>
          <a:endParaRPr lang="es-AR"/>
        </a:p>
      </dgm:t>
    </dgm:pt>
    <dgm:pt modelId="{0CB76003-991B-4D8D-8345-50F6B347ADBC}" type="pres">
      <dgm:prSet presAssocID="{76B0D94B-A016-44BE-A5B2-6167CD5B2E46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C78776BE-AE1C-41C2-94FD-4577427CBEE9}" type="pres">
      <dgm:prSet presAssocID="{76B0D94B-A016-44BE-A5B2-6167CD5B2E46}" presName="children" presStyleCnt="0"/>
      <dgm:spPr/>
    </dgm:pt>
    <dgm:pt modelId="{031C5220-24A1-4D52-A828-5D3C991295C2}" type="pres">
      <dgm:prSet presAssocID="{76B0D94B-A016-44BE-A5B2-6167CD5B2E46}" presName="child1group" presStyleCnt="0"/>
      <dgm:spPr/>
    </dgm:pt>
    <dgm:pt modelId="{B721D1D1-6BA0-4D06-9BC6-B1ED7B48F0C2}" type="pres">
      <dgm:prSet presAssocID="{76B0D94B-A016-44BE-A5B2-6167CD5B2E46}" presName="child1" presStyleLbl="bgAcc1" presStyleIdx="0" presStyleCnt="4"/>
      <dgm:spPr/>
      <dgm:t>
        <a:bodyPr/>
        <a:lstStyle/>
        <a:p>
          <a:endParaRPr lang="es-AR"/>
        </a:p>
      </dgm:t>
    </dgm:pt>
    <dgm:pt modelId="{F85CE54A-A416-4A74-80B2-7382EB0A2E5D}" type="pres">
      <dgm:prSet presAssocID="{76B0D94B-A016-44BE-A5B2-6167CD5B2E46}" presName="child1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B8CE28A3-1C61-48E7-B56E-D333CFB709F0}" type="pres">
      <dgm:prSet presAssocID="{76B0D94B-A016-44BE-A5B2-6167CD5B2E46}" presName="child2group" presStyleCnt="0"/>
      <dgm:spPr/>
    </dgm:pt>
    <dgm:pt modelId="{FE2FFEBF-09C0-4339-9723-0C0190C3D2F0}" type="pres">
      <dgm:prSet presAssocID="{76B0D94B-A016-44BE-A5B2-6167CD5B2E46}" presName="child2" presStyleLbl="bgAcc1" presStyleIdx="1" presStyleCnt="4"/>
      <dgm:spPr/>
      <dgm:t>
        <a:bodyPr/>
        <a:lstStyle/>
        <a:p>
          <a:endParaRPr lang="es-AR"/>
        </a:p>
      </dgm:t>
    </dgm:pt>
    <dgm:pt modelId="{0F00C6D0-E07E-4B74-9F7D-AD8F00AA0593}" type="pres">
      <dgm:prSet presAssocID="{76B0D94B-A016-44BE-A5B2-6167CD5B2E46}" presName="child2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97C5B23A-2324-4CCE-9E34-1413299055F3}" type="pres">
      <dgm:prSet presAssocID="{76B0D94B-A016-44BE-A5B2-6167CD5B2E46}" presName="child3group" presStyleCnt="0"/>
      <dgm:spPr/>
    </dgm:pt>
    <dgm:pt modelId="{9934691C-F936-48C6-B3BC-E1E84FF215DF}" type="pres">
      <dgm:prSet presAssocID="{76B0D94B-A016-44BE-A5B2-6167CD5B2E46}" presName="child3" presStyleLbl="bgAcc1" presStyleIdx="2" presStyleCnt="4"/>
      <dgm:spPr/>
      <dgm:t>
        <a:bodyPr/>
        <a:lstStyle/>
        <a:p>
          <a:endParaRPr lang="es-AR"/>
        </a:p>
      </dgm:t>
    </dgm:pt>
    <dgm:pt modelId="{55B82A9D-F6DA-41F0-9DFB-292189EFBF0B}" type="pres">
      <dgm:prSet presAssocID="{76B0D94B-A016-44BE-A5B2-6167CD5B2E46}" presName="child3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15395008-5FB3-493D-8C8C-3763E9D27074}" type="pres">
      <dgm:prSet presAssocID="{76B0D94B-A016-44BE-A5B2-6167CD5B2E46}" presName="child4group" presStyleCnt="0"/>
      <dgm:spPr/>
    </dgm:pt>
    <dgm:pt modelId="{D3924A00-F188-4238-A688-F93C8AFC93A7}" type="pres">
      <dgm:prSet presAssocID="{76B0D94B-A016-44BE-A5B2-6167CD5B2E46}" presName="child4" presStyleLbl="bgAcc1" presStyleIdx="3" presStyleCnt="4"/>
      <dgm:spPr/>
      <dgm:t>
        <a:bodyPr/>
        <a:lstStyle/>
        <a:p>
          <a:endParaRPr lang="es-AR"/>
        </a:p>
      </dgm:t>
    </dgm:pt>
    <dgm:pt modelId="{6E20C8E8-4A8E-42B1-9B87-35092E9A645C}" type="pres">
      <dgm:prSet presAssocID="{76B0D94B-A016-44BE-A5B2-6167CD5B2E46}" presName="child4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396D0BF4-2F13-46C1-8392-5884CDAA7017}" type="pres">
      <dgm:prSet presAssocID="{76B0D94B-A016-44BE-A5B2-6167CD5B2E46}" presName="childPlaceholder" presStyleCnt="0"/>
      <dgm:spPr/>
    </dgm:pt>
    <dgm:pt modelId="{C5F50D52-14D4-4147-9C4B-A8364A71DBB3}" type="pres">
      <dgm:prSet presAssocID="{76B0D94B-A016-44BE-A5B2-6167CD5B2E46}" presName="circle" presStyleCnt="0"/>
      <dgm:spPr/>
    </dgm:pt>
    <dgm:pt modelId="{0D7358C6-4BE4-480B-8FAA-51450CA4BEA6}" type="pres">
      <dgm:prSet presAssocID="{76B0D94B-A016-44BE-A5B2-6167CD5B2E46}" presName="quadrant1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4787F6D9-A502-4A3C-9ACB-82AE6094B0A5}" type="pres">
      <dgm:prSet presAssocID="{76B0D94B-A016-44BE-A5B2-6167CD5B2E46}" presName="quadrant2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4032C345-8174-4077-889F-5CC0D1998306}" type="pres">
      <dgm:prSet presAssocID="{76B0D94B-A016-44BE-A5B2-6167CD5B2E46}" presName="quadrant3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AAEA0857-9647-401E-A5B1-7E468481C2B3}" type="pres">
      <dgm:prSet presAssocID="{76B0D94B-A016-44BE-A5B2-6167CD5B2E46}" presName="quadrant4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495400B2-AA13-4675-82B6-1811EEBDD922}" type="pres">
      <dgm:prSet presAssocID="{76B0D94B-A016-44BE-A5B2-6167CD5B2E46}" presName="quadrantPlaceholder" presStyleCnt="0"/>
      <dgm:spPr/>
    </dgm:pt>
    <dgm:pt modelId="{3264BC12-205D-40AD-A02A-158C82991994}" type="pres">
      <dgm:prSet presAssocID="{76B0D94B-A016-44BE-A5B2-6167CD5B2E46}" presName="center1" presStyleLbl="fgShp" presStyleIdx="0" presStyleCnt="2"/>
      <dgm:spPr/>
    </dgm:pt>
    <dgm:pt modelId="{EE08BB83-DB8F-407C-BB30-3E1AEE5CC8C9}" type="pres">
      <dgm:prSet presAssocID="{76B0D94B-A016-44BE-A5B2-6167CD5B2E46}" presName="center2" presStyleLbl="fgShp" presStyleIdx="1" presStyleCnt="2"/>
      <dgm:spPr/>
    </dgm:pt>
  </dgm:ptLst>
  <dgm:cxnLst>
    <dgm:cxn modelId="{B60CC994-57C4-4C35-8C13-97B96370B36F}" type="presOf" srcId="{241CCFD9-20F3-4442-AE96-42A38A8FF068}" destId="{0D7358C6-4BE4-480B-8FAA-51450CA4BEA6}" srcOrd="0" destOrd="0" presId="urn:microsoft.com/office/officeart/2005/8/layout/cycle4"/>
    <dgm:cxn modelId="{3C85900F-EB9D-4C3F-87D6-5DEBE7668791}" type="presOf" srcId="{E85427F2-8B55-44CE-86FF-7ED1EF898F11}" destId="{D3924A00-F188-4238-A688-F93C8AFC93A7}" srcOrd="0" destOrd="2" presId="urn:microsoft.com/office/officeart/2005/8/layout/cycle4"/>
    <dgm:cxn modelId="{38118F47-5C6E-4C92-B4F5-6A8A61EF4E62}" type="presOf" srcId="{DCED568A-F0AC-47C0-A520-38BAB24A19D4}" destId="{4032C345-8174-4077-889F-5CC0D1998306}" srcOrd="0" destOrd="0" presId="urn:microsoft.com/office/officeart/2005/8/layout/cycle4"/>
    <dgm:cxn modelId="{09BEC70F-1B0E-4746-9529-2195A993725D}" srcId="{76B0D94B-A016-44BE-A5B2-6167CD5B2E46}" destId="{241CCFD9-20F3-4442-AE96-42A38A8FF068}" srcOrd="0" destOrd="0" parTransId="{E915C66D-DF11-4131-97D0-85DCF52B7C62}" sibTransId="{3880DB22-1367-43BC-A3CC-96140A60B7B7}"/>
    <dgm:cxn modelId="{6524AA98-20C3-4BFC-9EB9-485E4C49015F}" srcId="{76B0D94B-A016-44BE-A5B2-6167CD5B2E46}" destId="{DCED568A-F0AC-47C0-A520-38BAB24A19D4}" srcOrd="2" destOrd="0" parTransId="{CF7B37E4-DBDD-4FA8-B6C6-9F178465F5E6}" sibTransId="{009DD12A-2227-47B1-9580-CBE15040F640}"/>
    <dgm:cxn modelId="{3CDD8DF1-7DA7-43B9-B322-5A0BDD306FDA}" type="presOf" srcId="{BDF902FC-2769-488A-9A94-64339BD8C138}" destId="{9934691C-F936-48C6-B3BC-E1E84FF215DF}" srcOrd="0" destOrd="1" presId="urn:microsoft.com/office/officeart/2005/8/layout/cycle4"/>
    <dgm:cxn modelId="{8E820CAB-A23C-484A-BB62-631F00D5283F}" srcId="{239E3910-3764-4D3F-877F-228F4DB42203}" destId="{F81A5D7E-A5FA-4D3D-9435-155CF3F4504C}" srcOrd="0" destOrd="0" parTransId="{DFC8BFBE-606A-4C4A-A1B8-D7A928F2C608}" sibTransId="{5481A2C2-5ED5-4749-9D21-C45AEC45EF78}"/>
    <dgm:cxn modelId="{CFE0D40F-ACF1-447C-826D-70AEC79F5D98}" srcId="{241CCFD9-20F3-4442-AE96-42A38A8FF068}" destId="{3C16AC07-DE60-40D1-BED2-A31927308EF1}" srcOrd="0" destOrd="0" parTransId="{933F94CF-CFE7-4F31-A005-2CBCB9A854B5}" sibTransId="{5C7323DC-BF42-4A0F-B9A5-A44DD624C03D}"/>
    <dgm:cxn modelId="{B7BE8099-69AC-45DE-B35C-9BBCDE1A504C}" type="presOf" srcId="{57DF91B8-941C-48A7-B050-3975CD29E730}" destId="{D3924A00-F188-4238-A688-F93C8AFC93A7}" srcOrd="0" destOrd="0" presId="urn:microsoft.com/office/officeart/2005/8/layout/cycle4"/>
    <dgm:cxn modelId="{D0FFEA3A-4B5F-4EF0-9C9F-0BDFFF97ABD7}" srcId="{239E3910-3764-4D3F-877F-228F4DB42203}" destId="{0A12941F-1A21-4EC7-BC8A-918A11893F46}" srcOrd="1" destOrd="0" parTransId="{C94B6381-41DC-4E9E-BF3D-D71D9917C76C}" sibTransId="{70E5918B-4FCE-4EE7-B2A7-E9BD720F54BA}"/>
    <dgm:cxn modelId="{04FB8847-858C-4FC1-8119-EEB985C8E544}" type="presOf" srcId="{3C16AC07-DE60-40D1-BED2-A31927308EF1}" destId="{F85CE54A-A416-4A74-80B2-7382EB0A2E5D}" srcOrd="1" destOrd="0" presId="urn:microsoft.com/office/officeart/2005/8/layout/cycle4"/>
    <dgm:cxn modelId="{9EB09F20-6B3C-4D0C-A4C1-4ED3717DA95D}" type="presOf" srcId="{B024CA23-5398-459D-A113-788702DCD80C}" destId="{9934691C-F936-48C6-B3BC-E1E84FF215DF}" srcOrd="0" destOrd="2" presId="urn:microsoft.com/office/officeart/2005/8/layout/cycle4"/>
    <dgm:cxn modelId="{6D4DB7E1-1A1E-420F-BD74-50B43B2C4AF8}" type="presOf" srcId="{3F482B5F-64F4-40F1-A40E-F7946B873B2C}" destId="{B721D1D1-6BA0-4D06-9BC6-B1ED7B48F0C2}" srcOrd="0" destOrd="1" presId="urn:microsoft.com/office/officeart/2005/8/layout/cycle4"/>
    <dgm:cxn modelId="{3F4DDCA7-2CBC-43CC-92B0-C7DDB4B9AB6F}" type="presOf" srcId="{F81A5D7E-A5FA-4D3D-9435-155CF3F4504C}" destId="{0F00C6D0-E07E-4B74-9F7D-AD8F00AA0593}" srcOrd="1" destOrd="0" presId="urn:microsoft.com/office/officeart/2005/8/layout/cycle4"/>
    <dgm:cxn modelId="{F148ABC9-6BD7-405A-9814-41768506E19F}" type="presOf" srcId="{C5663D95-466F-4221-8DCD-13207C8E5DF7}" destId="{D3924A00-F188-4238-A688-F93C8AFC93A7}" srcOrd="0" destOrd="1" presId="urn:microsoft.com/office/officeart/2005/8/layout/cycle4"/>
    <dgm:cxn modelId="{0A0860BE-C3AB-4732-98E5-DBF4C9D510E6}" type="presOf" srcId="{0F8511F5-1885-4280-AADF-444A0801F5C4}" destId="{9934691C-F936-48C6-B3BC-E1E84FF215DF}" srcOrd="0" destOrd="0" presId="urn:microsoft.com/office/officeart/2005/8/layout/cycle4"/>
    <dgm:cxn modelId="{320F921F-166C-431D-92FC-A9603D1FB658}" srcId="{76B0D94B-A016-44BE-A5B2-6167CD5B2E46}" destId="{239E3910-3764-4D3F-877F-228F4DB42203}" srcOrd="1" destOrd="0" parTransId="{43733928-F71F-4A1C-9938-20D7D7EB4074}" sibTransId="{32209581-9B27-46B5-9BC6-90E5C48788E0}"/>
    <dgm:cxn modelId="{597034F3-DCCD-4A32-8BBF-F60A6B1FD9E6}" type="presOf" srcId="{C5663D95-466F-4221-8DCD-13207C8E5DF7}" destId="{6E20C8E8-4A8E-42B1-9B87-35092E9A645C}" srcOrd="1" destOrd="1" presId="urn:microsoft.com/office/officeart/2005/8/layout/cycle4"/>
    <dgm:cxn modelId="{01FDE552-C3CD-432E-91BF-D910CCBF510B}" type="presOf" srcId="{0F8511F5-1885-4280-AADF-444A0801F5C4}" destId="{55B82A9D-F6DA-41F0-9DFB-292189EFBF0B}" srcOrd="1" destOrd="0" presId="urn:microsoft.com/office/officeart/2005/8/layout/cycle4"/>
    <dgm:cxn modelId="{05BA9A0A-DEE0-44DA-A052-1C8E72586C8A}" srcId="{DF5FD0D2-2F1B-4209-A82F-909FFD9A355A}" destId="{57DF91B8-941C-48A7-B050-3975CD29E730}" srcOrd="0" destOrd="0" parTransId="{737ABB06-5EA0-4152-ADCA-063282DE83B1}" sibTransId="{B431DE1F-2092-4098-BAC9-0CEF5CC4BB0E}"/>
    <dgm:cxn modelId="{250ED0FE-BF23-4288-9A11-F0AD92337AD4}" srcId="{DCED568A-F0AC-47C0-A520-38BAB24A19D4}" destId="{BDF902FC-2769-488A-9A94-64339BD8C138}" srcOrd="1" destOrd="0" parTransId="{A1B9F2F8-16BC-4573-847B-9EF3963C0BBF}" sibTransId="{6D17E47A-3CC8-4165-BA41-A80206371E70}"/>
    <dgm:cxn modelId="{40CBE7BD-C4BA-4166-A134-9371999C6C1E}" type="presOf" srcId="{76B0D94B-A016-44BE-A5B2-6167CD5B2E46}" destId="{0CB76003-991B-4D8D-8345-50F6B347ADBC}" srcOrd="0" destOrd="0" presId="urn:microsoft.com/office/officeart/2005/8/layout/cycle4"/>
    <dgm:cxn modelId="{B72A9C78-ABA3-44B3-AA98-7D95E2C0DF00}" srcId="{76B0D94B-A016-44BE-A5B2-6167CD5B2E46}" destId="{DF5FD0D2-2F1B-4209-A82F-909FFD9A355A}" srcOrd="3" destOrd="0" parTransId="{83AD2C32-53DF-45C0-AC7D-8AE171E1D255}" sibTransId="{C2D0C6FD-BD29-46CD-8F8D-60198DCE4888}"/>
    <dgm:cxn modelId="{6C38579D-FBB4-49EA-B6AF-778721D6F8D0}" type="presOf" srcId="{0A12941F-1A21-4EC7-BC8A-918A11893F46}" destId="{FE2FFEBF-09C0-4339-9723-0C0190C3D2F0}" srcOrd="0" destOrd="1" presId="urn:microsoft.com/office/officeart/2005/8/layout/cycle4"/>
    <dgm:cxn modelId="{3539ED5A-4AF5-4694-A077-098B2ECB315C}" type="presOf" srcId="{E85427F2-8B55-44CE-86FF-7ED1EF898F11}" destId="{6E20C8E8-4A8E-42B1-9B87-35092E9A645C}" srcOrd="1" destOrd="2" presId="urn:microsoft.com/office/officeart/2005/8/layout/cycle4"/>
    <dgm:cxn modelId="{3A95ED5F-E322-4CBD-9DA5-EF7C2DC0F519}" type="presOf" srcId="{F81A5D7E-A5FA-4D3D-9435-155CF3F4504C}" destId="{FE2FFEBF-09C0-4339-9723-0C0190C3D2F0}" srcOrd="0" destOrd="0" presId="urn:microsoft.com/office/officeart/2005/8/layout/cycle4"/>
    <dgm:cxn modelId="{99271A10-9FED-4FB2-B61C-35DD283F4E69}" type="presOf" srcId="{3C16AC07-DE60-40D1-BED2-A31927308EF1}" destId="{B721D1D1-6BA0-4D06-9BC6-B1ED7B48F0C2}" srcOrd="0" destOrd="0" presId="urn:microsoft.com/office/officeart/2005/8/layout/cycle4"/>
    <dgm:cxn modelId="{7A519AA2-B03E-4343-9ABF-D24434135A03}" type="presOf" srcId="{DF5FD0D2-2F1B-4209-A82F-909FFD9A355A}" destId="{AAEA0857-9647-401E-A5B1-7E468481C2B3}" srcOrd="0" destOrd="0" presId="urn:microsoft.com/office/officeart/2005/8/layout/cycle4"/>
    <dgm:cxn modelId="{01B58839-2D6A-4814-95FA-91C9B3DD1B92}" type="presOf" srcId="{239E3910-3764-4D3F-877F-228F4DB42203}" destId="{4787F6D9-A502-4A3C-9ACB-82AE6094B0A5}" srcOrd="0" destOrd="0" presId="urn:microsoft.com/office/officeart/2005/8/layout/cycle4"/>
    <dgm:cxn modelId="{71D96165-2A0D-49F0-A468-315220AEED47}" srcId="{DF5FD0D2-2F1B-4209-A82F-909FFD9A355A}" destId="{C5663D95-466F-4221-8DCD-13207C8E5DF7}" srcOrd="1" destOrd="0" parTransId="{74C6ABE9-435F-4211-ABEC-186EE5517148}" sibTransId="{BDABB835-DD4E-49FA-AADA-EF4CEC310C25}"/>
    <dgm:cxn modelId="{565CCDF2-06DB-4DBF-8B6E-68EE74C02F70}" srcId="{241CCFD9-20F3-4442-AE96-42A38A8FF068}" destId="{3F482B5F-64F4-40F1-A40E-F7946B873B2C}" srcOrd="1" destOrd="0" parTransId="{32DA63F0-7C5F-4004-9DE0-DBDBE34EEF28}" sibTransId="{55A6ABED-F184-4245-B99E-749556DA4A01}"/>
    <dgm:cxn modelId="{9DB1384D-B699-45A1-AF7C-7264555093C5}" type="presOf" srcId="{BDF902FC-2769-488A-9A94-64339BD8C138}" destId="{55B82A9D-F6DA-41F0-9DFB-292189EFBF0B}" srcOrd="1" destOrd="1" presId="urn:microsoft.com/office/officeart/2005/8/layout/cycle4"/>
    <dgm:cxn modelId="{E4AC1833-0284-43B1-9AD6-0A2E93B333A4}" type="presOf" srcId="{57DF91B8-941C-48A7-B050-3975CD29E730}" destId="{6E20C8E8-4A8E-42B1-9B87-35092E9A645C}" srcOrd="1" destOrd="0" presId="urn:microsoft.com/office/officeart/2005/8/layout/cycle4"/>
    <dgm:cxn modelId="{74B60B78-474F-4676-8E3C-FA347106970A}" type="presOf" srcId="{3F482B5F-64F4-40F1-A40E-F7946B873B2C}" destId="{F85CE54A-A416-4A74-80B2-7382EB0A2E5D}" srcOrd="1" destOrd="1" presId="urn:microsoft.com/office/officeart/2005/8/layout/cycle4"/>
    <dgm:cxn modelId="{7F04D15E-89F7-4320-B667-EFA45FB713B4}" srcId="{DF5FD0D2-2F1B-4209-A82F-909FFD9A355A}" destId="{E85427F2-8B55-44CE-86FF-7ED1EF898F11}" srcOrd="2" destOrd="0" parTransId="{B1E16D7A-0FCE-4C3F-B58E-F85986459522}" sibTransId="{1F7CC67D-3420-4F96-B3B3-5FE2E71EECDE}"/>
    <dgm:cxn modelId="{85AEF6CC-D691-40C4-96B0-9CD5796EC4EE}" srcId="{DCED568A-F0AC-47C0-A520-38BAB24A19D4}" destId="{0F8511F5-1885-4280-AADF-444A0801F5C4}" srcOrd="0" destOrd="0" parTransId="{89E0CBC2-8C0C-4A13-9D5D-D994E4EC3EF5}" sibTransId="{69B924A4-093D-40B4-8506-F40D27600A4A}"/>
    <dgm:cxn modelId="{1217E0FB-7842-41C4-85FF-C36E3DC5B9A9}" type="presOf" srcId="{0A12941F-1A21-4EC7-BC8A-918A11893F46}" destId="{0F00C6D0-E07E-4B74-9F7D-AD8F00AA0593}" srcOrd="1" destOrd="1" presId="urn:microsoft.com/office/officeart/2005/8/layout/cycle4"/>
    <dgm:cxn modelId="{D8EB58A2-A3C5-43DB-B834-E4B5F21A6971}" type="presOf" srcId="{B024CA23-5398-459D-A113-788702DCD80C}" destId="{55B82A9D-F6DA-41F0-9DFB-292189EFBF0B}" srcOrd="1" destOrd="2" presId="urn:microsoft.com/office/officeart/2005/8/layout/cycle4"/>
    <dgm:cxn modelId="{E846C0E3-86AE-4708-BF9A-D094D77292AC}" srcId="{DCED568A-F0AC-47C0-A520-38BAB24A19D4}" destId="{B024CA23-5398-459D-A113-788702DCD80C}" srcOrd="2" destOrd="0" parTransId="{B1AA1CE7-8D7E-4D7C-B7F9-C4A544ACD3D1}" sibTransId="{6942C7B5-CA00-4A40-9EE3-7AD3A11AD3F2}"/>
    <dgm:cxn modelId="{E9139629-3361-4407-A404-C4E3E2798919}" type="presParOf" srcId="{0CB76003-991B-4D8D-8345-50F6B347ADBC}" destId="{C78776BE-AE1C-41C2-94FD-4577427CBEE9}" srcOrd="0" destOrd="0" presId="urn:microsoft.com/office/officeart/2005/8/layout/cycle4"/>
    <dgm:cxn modelId="{86C05A3D-5022-4717-A1C4-915B6271F8A2}" type="presParOf" srcId="{C78776BE-AE1C-41C2-94FD-4577427CBEE9}" destId="{031C5220-24A1-4D52-A828-5D3C991295C2}" srcOrd="0" destOrd="0" presId="urn:microsoft.com/office/officeart/2005/8/layout/cycle4"/>
    <dgm:cxn modelId="{2F905E9B-DC6C-4631-837B-CB1542929E6F}" type="presParOf" srcId="{031C5220-24A1-4D52-A828-5D3C991295C2}" destId="{B721D1D1-6BA0-4D06-9BC6-B1ED7B48F0C2}" srcOrd="0" destOrd="0" presId="urn:microsoft.com/office/officeart/2005/8/layout/cycle4"/>
    <dgm:cxn modelId="{63624CF9-F55F-44DC-ABBB-CA091AD7F0BA}" type="presParOf" srcId="{031C5220-24A1-4D52-A828-5D3C991295C2}" destId="{F85CE54A-A416-4A74-80B2-7382EB0A2E5D}" srcOrd="1" destOrd="0" presId="urn:microsoft.com/office/officeart/2005/8/layout/cycle4"/>
    <dgm:cxn modelId="{E213242D-326E-4DDB-AC4C-0AF008B04888}" type="presParOf" srcId="{C78776BE-AE1C-41C2-94FD-4577427CBEE9}" destId="{B8CE28A3-1C61-48E7-B56E-D333CFB709F0}" srcOrd="1" destOrd="0" presId="urn:microsoft.com/office/officeart/2005/8/layout/cycle4"/>
    <dgm:cxn modelId="{EF1C44B2-956D-4252-B79D-053DDDFA51B3}" type="presParOf" srcId="{B8CE28A3-1C61-48E7-B56E-D333CFB709F0}" destId="{FE2FFEBF-09C0-4339-9723-0C0190C3D2F0}" srcOrd="0" destOrd="0" presId="urn:microsoft.com/office/officeart/2005/8/layout/cycle4"/>
    <dgm:cxn modelId="{B62E8228-44E5-46B7-B35E-5557FE985B7A}" type="presParOf" srcId="{B8CE28A3-1C61-48E7-B56E-D333CFB709F0}" destId="{0F00C6D0-E07E-4B74-9F7D-AD8F00AA0593}" srcOrd="1" destOrd="0" presId="urn:microsoft.com/office/officeart/2005/8/layout/cycle4"/>
    <dgm:cxn modelId="{DFAF7392-CF87-4321-8A58-CF824222AC06}" type="presParOf" srcId="{C78776BE-AE1C-41C2-94FD-4577427CBEE9}" destId="{97C5B23A-2324-4CCE-9E34-1413299055F3}" srcOrd="2" destOrd="0" presId="urn:microsoft.com/office/officeart/2005/8/layout/cycle4"/>
    <dgm:cxn modelId="{F43D96CF-2171-407E-8DB1-9D43E7936EE6}" type="presParOf" srcId="{97C5B23A-2324-4CCE-9E34-1413299055F3}" destId="{9934691C-F936-48C6-B3BC-E1E84FF215DF}" srcOrd="0" destOrd="0" presId="urn:microsoft.com/office/officeart/2005/8/layout/cycle4"/>
    <dgm:cxn modelId="{61B6B587-F98C-4739-BB61-65A42F9B5F3B}" type="presParOf" srcId="{97C5B23A-2324-4CCE-9E34-1413299055F3}" destId="{55B82A9D-F6DA-41F0-9DFB-292189EFBF0B}" srcOrd="1" destOrd="0" presId="urn:microsoft.com/office/officeart/2005/8/layout/cycle4"/>
    <dgm:cxn modelId="{B8AD8655-92F9-4364-92A6-E3D33E65BD84}" type="presParOf" srcId="{C78776BE-AE1C-41C2-94FD-4577427CBEE9}" destId="{15395008-5FB3-493D-8C8C-3763E9D27074}" srcOrd="3" destOrd="0" presId="urn:microsoft.com/office/officeart/2005/8/layout/cycle4"/>
    <dgm:cxn modelId="{EBF09FEC-CC75-4517-81C9-8D9760FFDE06}" type="presParOf" srcId="{15395008-5FB3-493D-8C8C-3763E9D27074}" destId="{D3924A00-F188-4238-A688-F93C8AFC93A7}" srcOrd="0" destOrd="0" presId="urn:microsoft.com/office/officeart/2005/8/layout/cycle4"/>
    <dgm:cxn modelId="{D879DD8D-8678-410E-B658-EFD8BEA73A41}" type="presParOf" srcId="{15395008-5FB3-493D-8C8C-3763E9D27074}" destId="{6E20C8E8-4A8E-42B1-9B87-35092E9A645C}" srcOrd="1" destOrd="0" presId="urn:microsoft.com/office/officeart/2005/8/layout/cycle4"/>
    <dgm:cxn modelId="{CA62A0EF-1126-4130-A20F-B3C3A6D833AE}" type="presParOf" srcId="{C78776BE-AE1C-41C2-94FD-4577427CBEE9}" destId="{396D0BF4-2F13-46C1-8392-5884CDAA7017}" srcOrd="4" destOrd="0" presId="urn:microsoft.com/office/officeart/2005/8/layout/cycle4"/>
    <dgm:cxn modelId="{94C6FD86-96C3-4D64-AF09-7A1771C2C083}" type="presParOf" srcId="{0CB76003-991B-4D8D-8345-50F6B347ADBC}" destId="{C5F50D52-14D4-4147-9C4B-A8364A71DBB3}" srcOrd="1" destOrd="0" presId="urn:microsoft.com/office/officeart/2005/8/layout/cycle4"/>
    <dgm:cxn modelId="{9E4EEC3F-C3F9-4DCD-A214-F78CB9A3FE36}" type="presParOf" srcId="{C5F50D52-14D4-4147-9C4B-A8364A71DBB3}" destId="{0D7358C6-4BE4-480B-8FAA-51450CA4BEA6}" srcOrd="0" destOrd="0" presId="urn:microsoft.com/office/officeart/2005/8/layout/cycle4"/>
    <dgm:cxn modelId="{4EE19203-59D1-426C-B9AC-020504349857}" type="presParOf" srcId="{C5F50D52-14D4-4147-9C4B-A8364A71DBB3}" destId="{4787F6D9-A502-4A3C-9ACB-82AE6094B0A5}" srcOrd="1" destOrd="0" presId="urn:microsoft.com/office/officeart/2005/8/layout/cycle4"/>
    <dgm:cxn modelId="{F72C4FED-D85F-4BD0-8533-D7DED7C96092}" type="presParOf" srcId="{C5F50D52-14D4-4147-9C4B-A8364A71DBB3}" destId="{4032C345-8174-4077-889F-5CC0D1998306}" srcOrd="2" destOrd="0" presId="urn:microsoft.com/office/officeart/2005/8/layout/cycle4"/>
    <dgm:cxn modelId="{56BA3E65-95F4-444D-83B8-654055FC98FB}" type="presParOf" srcId="{C5F50D52-14D4-4147-9C4B-A8364A71DBB3}" destId="{AAEA0857-9647-401E-A5B1-7E468481C2B3}" srcOrd="3" destOrd="0" presId="urn:microsoft.com/office/officeart/2005/8/layout/cycle4"/>
    <dgm:cxn modelId="{FDB8F98A-63A3-4DAC-BD24-7309C4DD6815}" type="presParOf" srcId="{C5F50D52-14D4-4147-9C4B-A8364A71DBB3}" destId="{495400B2-AA13-4675-82B6-1811EEBDD922}" srcOrd="4" destOrd="0" presId="urn:microsoft.com/office/officeart/2005/8/layout/cycle4"/>
    <dgm:cxn modelId="{50A8A83C-7DFD-45E5-BD4C-7AF6AAD09C29}" type="presParOf" srcId="{0CB76003-991B-4D8D-8345-50F6B347ADBC}" destId="{3264BC12-205D-40AD-A02A-158C82991994}" srcOrd="2" destOrd="0" presId="urn:microsoft.com/office/officeart/2005/8/layout/cycle4"/>
    <dgm:cxn modelId="{1F07761B-5951-4289-8E5B-A5DCE3291527}" type="presParOf" srcId="{0CB76003-991B-4D8D-8345-50F6B347ADBC}" destId="{EE08BB83-DB8F-407C-BB30-3E1AEE5CC8C9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557175D-BD7C-4A9E-ADE3-AFFD4C8BCF6A}" type="doc">
      <dgm:prSet loTypeId="urn:microsoft.com/office/officeart/2005/8/layout/radial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F71145EC-F634-4AE0-8CFE-D3E3AA5DD9E4}">
      <dgm:prSet phldrT="[Texto]" custT="1"/>
      <dgm:spPr/>
      <dgm:t>
        <a:bodyPr/>
        <a:lstStyle/>
        <a:p>
          <a:pPr algn="ctr"/>
          <a:r>
            <a:rPr lang="es-AR" sz="2000" b="1" dirty="0" smtClean="0">
              <a:solidFill>
                <a:schemeClr val="tx1"/>
              </a:solidFill>
            </a:rPr>
            <a:t>DEFINICIONES</a:t>
          </a:r>
          <a:endParaRPr lang="es-AR" sz="2000" b="1" dirty="0">
            <a:solidFill>
              <a:schemeClr val="tx1"/>
            </a:solidFill>
          </a:endParaRPr>
        </a:p>
      </dgm:t>
    </dgm:pt>
    <dgm:pt modelId="{205AAF8B-1217-4B21-8565-90B5C502DE97}" type="parTrans" cxnId="{8CB95D6C-139E-4EB6-A1F0-C99F2C7AEA37}">
      <dgm:prSet/>
      <dgm:spPr/>
      <dgm:t>
        <a:bodyPr/>
        <a:lstStyle/>
        <a:p>
          <a:pPr algn="ctr"/>
          <a:endParaRPr lang="es-AR"/>
        </a:p>
      </dgm:t>
    </dgm:pt>
    <dgm:pt modelId="{FE6CC9BD-AE9F-4552-851F-A28D58B7DD64}" type="sibTrans" cxnId="{8CB95D6C-139E-4EB6-A1F0-C99F2C7AEA37}">
      <dgm:prSet/>
      <dgm:spPr/>
      <dgm:t>
        <a:bodyPr/>
        <a:lstStyle/>
        <a:p>
          <a:pPr algn="ctr"/>
          <a:endParaRPr lang="es-AR"/>
        </a:p>
      </dgm:t>
    </dgm:pt>
    <dgm:pt modelId="{E245187F-B852-4B8A-B582-1E120449544B}">
      <dgm:prSet phldrT="[Texto]"/>
      <dgm:spPr/>
      <dgm:t>
        <a:bodyPr/>
        <a:lstStyle/>
        <a:p>
          <a:pPr algn="ctr"/>
          <a:r>
            <a:rPr lang="es-AR" b="1" dirty="0" smtClean="0"/>
            <a:t>NAC GRAVE</a:t>
          </a:r>
          <a:endParaRPr lang="es-AR" b="1" dirty="0"/>
        </a:p>
      </dgm:t>
    </dgm:pt>
    <dgm:pt modelId="{056069AD-0D3B-4C40-8FC8-D53046AE0E56}" type="parTrans" cxnId="{49AF40AF-7DA1-42C7-975E-FC5366CD6C84}">
      <dgm:prSet/>
      <dgm:spPr/>
      <dgm:t>
        <a:bodyPr/>
        <a:lstStyle/>
        <a:p>
          <a:pPr algn="ctr"/>
          <a:endParaRPr lang="es-AR"/>
        </a:p>
      </dgm:t>
    </dgm:pt>
    <dgm:pt modelId="{CC38FB65-E753-4BFD-B5C0-F840CFB8F9A4}" type="sibTrans" cxnId="{49AF40AF-7DA1-42C7-975E-FC5366CD6C84}">
      <dgm:prSet/>
      <dgm:spPr/>
      <dgm:t>
        <a:bodyPr/>
        <a:lstStyle/>
        <a:p>
          <a:pPr algn="ctr"/>
          <a:endParaRPr lang="es-AR"/>
        </a:p>
      </dgm:t>
    </dgm:pt>
    <dgm:pt modelId="{EE3105C0-2268-401B-8034-4159E0549D22}">
      <dgm:prSet phldrT="[Texto]"/>
      <dgm:spPr/>
      <dgm:t>
        <a:bodyPr/>
        <a:lstStyle/>
        <a:p>
          <a:pPr algn="ctr"/>
          <a:r>
            <a:rPr lang="es-AR" b="1" dirty="0" smtClean="0"/>
            <a:t>IRAG</a:t>
          </a:r>
          <a:endParaRPr lang="es-AR" b="1" dirty="0"/>
        </a:p>
      </dgm:t>
    </dgm:pt>
    <dgm:pt modelId="{DD895460-A803-4BB3-A7F7-9181CCD2F98B}" type="parTrans" cxnId="{EC4A082A-9AC4-40AD-B6C2-A3DBB0389BC8}">
      <dgm:prSet/>
      <dgm:spPr/>
      <dgm:t>
        <a:bodyPr/>
        <a:lstStyle/>
        <a:p>
          <a:pPr algn="ctr"/>
          <a:endParaRPr lang="es-AR"/>
        </a:p>
      </dgm:t>
    </dgm:pt>
    <dgm:pt modelId="{AC305159-5397-4D99-BCEE-6DD210168082}" type="sibTrans" cxnId="{EC4A082A-9AC4-40AD-B6C2-A3DBB0389BC8}">
      <dgm:prSet/>
      <dgm:spPr/>
      <dgm:t>
        <a:bodyPr/>
        <a:lstStyle/>
        <a:p>
          <a:pPr algn="ctr"/>
          <a:endParaRPr lang="es-AR"/>
        </a:p>
      </dgm:t>
    </dgm:pt>
    <dgm:pt modelId="{6B575571-6F5D-47B8-A244-432707D46586}">
      <dgm:prSet phldrT="[Texto]"/>
      <dgm:spPr/>
      <dgm:t>
        <a:bodyPr/>
        <a:lstStyle/>
        <a:p>
          <a:pPr algn="ctr"/>
          <a:r>
            <a:rPr lang="es-AR" b="1" dirty="0" smtClean="0"/>
            <a:t>IRAGI</a:t>
          </a:r>
          <a:endParaRPr lang="es-AR" b="1" dirty="0"/>
        </a:p>
      </dgm:t>
    </dgm:pt>
    <dgm:pt modelId="{458DE121-D034-477F-BAB5-6A6F231C1533}" type="parTrans" cxnId="{2D5DD91A-8F3C-4333-BBF4-8F28818DBE13}">
      <dgm:prSet/>
      <dgm:spPr/>
      <dgm:t>
        <a:bodyPr/>
        <a:lstStyle/>
        <a:p>
          <a:pPr algn="ctr"/>
          <a:endParaRPr lang="es-AR"/>
        </a:p>
      </dgm:t>
    </dgm:pt>
    <dgm:pt modelId="{D8CC91B8-B764-41F9-91BC-E4720BD7A797}" type="sibTrans" cxnId="{2D5DD91A-8F3C-4333-BBF4-8F28818DBE13}">
      <dgm:prSet/>
      <dgm:spPr/>
      <dgm:t>
        <a:bodyPr/>
        <a:lstStyle/>
        <a:p>
          <a:pPr algn="ctr"/>
          <a:endParaRPr lang="es-AR"/>
        </a:p>
      </dgm:t>
    </dgm:pt>
    <dgm:pt modelId="{6CC9492D-AFF3-488B-B1BD-DD663517AE61}">
      <dgm:prSet phldrT="[Texto]"/>
      <dgm:spPr/>
      <dgm:t>
        <a:bodyPr/>
        <a:lstStyle/>
        <a:p>
          <a:pPr algn="ctr"/>
          <a:r>
            <a:rPr lang="es-AR" b="1" dirty="0" smtClean="0"/>
            <a:t>ETI</a:t>
          </a:r>
          <a:endParaRPr lang="es-AR" b="1" dirty="0"/>
        </a:p>
      </dgm:t>
    </dgm:pt>
    <dgm:pt modelId="{010CB908-A289-4A18-8796-3E7F81E4F37E}" type="parTrans" cxnId="{6D205564-47EC-416F-BFC6-5084F75F341B}">
      <dgm:prSet/>
      <dgm:spPr/>
      <dgm:t>
        <a:bodyPr/>
        <a:lstStyle/>
        <a:p>
          <a:pPr algn="ctr"/>
          <a:endParaRPr lang="es-AR"/>
        </a:p>
      </dgm:t>
    </dgm:pt>
    <dgm:pt modelId="{81E5819A-F430-4EFA-B004-872C86F18877}" type="sibTrans" cxnId="{6D205564-47EC-416F-BFC6-5084F75F341B}">
      <dgm:prSet/>
      <dgm:spPr/>
      <dgm:t>
        <a:bodyPr/>
        <a:lstStyle/>
        <a:p>
          <a:pPr algn="ctr"/>
          <a:endParaRPr lang="es-AR"/>
        </a:p>
      </dgm:t>
    </dgm:pt>
    <dgm:pt modelId="{137BD55F-FDE9-4213-BA76-C4ADBED1089F}" type="pres">
      <dgm:prSet presAssocID="{7557175D-BD7C-4A9E-ADE3-AFFD4C8BCF6A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3495781B-EAA3-4501-B782-86956F51E9C2}" type="pres">
      <dgm:prSet presAssocID="{7557175D-BD7C-4A9E-ADE3-AFFD4C8BCF6A}" presName="radial" presStyleCnt="0">
        <dgm:presLayoutVars>
          <dgm:animLvl val="ctr"/>
        </dgm:presLayoutVars>
      </dgm:prSet>
      <dgm:spPr/>
    </dgm:pt>
    <dgm:pt modelId="{F91C3D4D-59C5-40A2-94EA-94D63A198A32}" type="pres">
      <dgm:prSet presAssocID="{F71145EC-F634-4AE0-8CFE-D3E3AA5DD9E4}" presName="centerShape" presStyleLbl="vennNode1" presStyleIdx="0" presStyleCnt="5"/>
      <dgm:spPr/>
      <dgm:t>
        <a:bodyPr/>
        <a:lstStyle/>
        <a:p>
          <a:endParaRPr lang="es-AR"/>
        </a:p>
      </dgm:t>
    </dgm:pt>
    <dgm:pt modelId="{57CE871A-3766-4685-AED9-35FD2B222540}" type="pres">
      <dgm:prSet presAssocID="{E245187F-B852-4B8A-B582-1E120449544B}" presName="node" presStyleLbl="vennNode1" presStyleIdx="1" presStyleCnt="5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C67BCECF-FFB9-4422-A262-87CB5CB9CAA7}" type="pres">
      <dgm:prSet presAssocID="{EE3105C0-2268-401B-8034-4159E0549D22}" presName="node" presStyleLbl="vennNode1" presStyleIdx="2" presStyleCnt="5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67D09715-F8DA-4E7E-ABC5-E3C8542DE136}" type="pres">
      <dgm:prSet presAssocID="{6B575571-6F5D-47B8-A244-432707D46586}" presName="node" presStyleLbl="vennNode1" presStyleIdx="3" presStyleCnt="5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F1896631-B9A7-4ECE-95DF-21BB22207A51}" type="pres">
      <dgm:prSet presAssocID="{6CC9492D-AFF3-488B-B1BD-DD663517AE61}" presName="node" presStyleLbl="venn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</dgm:ptLst>
  <dgm:cxnLst>
    <dgm:cxn modelId="{49AF40AF-7DA1-42C7-975E-FC5366CD6C84}" srcId="{F71145EC-F634-4AE0-8CFE-D3E3AA5DD9E4}" destId="{E245187F-B852-4B8A-B582-1E120449544B}" srcOrd="0" destOrd="0" parTransId="{056069AD-0D3B-4C40-8FC8-D53046AE0E56}" sibTransId="{CC38FB65-E753-4BFD-B5C0-F840CFB8F9A4}"/>
    <dgm:cxn modelId="{3B6DD4B1-5CC2-4AAC-9427-CF53121AAFBF}" type="presOf" srcId="{6CC9492D-AFF3-488B-B1BD-DD663517AE61}" destId="{F1896631-B9A7-4ECE-95DF-21BB22207A51}" srcOrd="0" destOrd="0" presId="urn:microsoft.com/office/officeart/2005/8/layout/radial3"/>
    <dgm:cxn modelId="{6E3FFCA1-282D-441B-8904-B4AB495D081D}" type="presOf" srcId="{F71145EC-F634-4AE0-8CFE-D3E3AA5DD9E4}" destId="{F91C3D4D-59C5-40A2-94EA-94D63A198A32}" srcOrd="0" destOrd="0" presId="urn:microsoft.com/office/officeart/2005/8/layout/radial3"/>
    <dgm:cxn modelId="{EEFDAB2E-9982-429A-8A33-D58486B8B9E4}" type="presOf" srcId="{6B575571-6F5D-47B8-A244-432707D46586}" destId="{67D09715-F8DA-4E7E-ABC5-E3C8542DE136}" srcOrd="0" destOrd="0" presId="urn:microsoft.com/office/officeart/2005/8/layout/radial3"/>
    <dgm:cxn modelId="{175CABA8-3650-4BE9-A1BA-A5681B7C1012}" type="presOf" srcId="{E245187F-B852-4B8A-B582-1E120449544B}" destId="{57CE871A-3766-4685-AED9-35FD2B222540}" srcOrd="0" destOrd="0" presId="urn:microsoft.com/office/officeart/2005/8/layout/radial3"/>
    <dgm:cxn modelId="{6D205564-47EC-416F-BFC6-5084F75F341B}" srcId="{F71145EC-F634-4AE0-8CFE-D3E3AA5DD9E4}" destId="{6CC9492D-AFF3-488B-B1BD-DD663517AE61}" srcOrd="3" destOrd="0" parTransId="{010CB908-A289-4A18-8796-3E7F81E4F37E}" sibTransId="{81E5819A-F430-4EFA-B004-872C86F18877}"/>
    <dgm:cxn modelId="{C7E9570E-0C37-4BCE-8981-815CE2EE3AA5}" type="presOf" srcId="{EE3105C0-2268-401B-8034-4159E0549D22}" destId="{C67BCECF-FFB9-4422-A262-87CB5CB9CAA7}" srcOrd="0" destOrd="0" presId="urn:microsoft.com/office/officeart/2005/8/layout/radial3"/>
    <dgm:cxn modelId="{EC4A082A-9AC4-40AD-B6C2-A3DBB0389BC8}" srcId="{F71145EC-F634-4AE0-8CFE-D3E3AA5DD9E4}" destId="{EE3105C0-2268-401B-8034-4159E0549D22}" srcOrd="1" destOrd="0" parTransId="{DD895460-A803-4BB3-A7F7-9181CCD2F98B}" sibTransId="{AC305159-5397-4D99-BCEE-6DD210168082}"/>
    <dgm:cxn modelId="{2D5DD91A-8F3C-4333-BBF4-8F28818DBE13}" srcId="{F71145EC-F634-4AE0-8CFE-D3E3AA5DD9E4}" destId="{6B575571-6F5D-47B8-A244-432707D46586}" srcOrd="2" destOrd="0" parTransId="{458DE121-D034-477F-BAB5-6A6F231C1533}" sibTransId="{D8CC91B8-B764-41F9-91BC-E4720BD7A797}"/>
    <dgm:cxn modelId="{8CB95D6C-139E-4EB6-A1F0-C99F2C7AEA37}" srcId="{7557175D-BD7C-4A9E-ADE3-AFFD4C8BCF6A}" destId="{F71145EC-F634-4AE0-8CFE-D3E3AA5DD9E4}" srcOrd="0" destOrd="0" parTransId="{205AAF8B-1217-4B21-8565-90B5C502DE97}" sibTransId="{FE6CC9BD-AE9F-4552-851F-A28D58B7DD64}"/>
    <dgm:cxn modelId="{00EFEDDC-F854-46EA-8800-C3DA8B492F62}" type="presOf" srcId="{7557175D-BD7C-4A9E-ADE3-AFFD4C8BCF6A}" destId="{137BD55F-FDE9-4213-BA76-C4ADBED1089F}" srcOrd="0" destOrd="0" presId="urn:microsoft.com/office/officeart/2005/8/layout/radial3"/>
    <dgm:cxn modelId="{E2697AA4-6DB5-47FA-A331-16BF61313745}" type="presParOf" srcId="{137BD55F-FDE9-4213-BA76-C4ADBED1089F}" destId="{3495781B-EAA3-4501-B782-86956F51E9C2}" srcOrd="0" destOrd="0" presId="urn:microsoft.com/office/officeart/2005/8/layout/radial3"/>
    <dgm:cxn modelId="{153DEB84-F3ED-4BBD-9A34-C7A351FDC1F7}" type="presParOf" srcId="{3495781B-EAA3-4501-B782-86956F51E9C2}" destId="{F91C3D4D-59C5-40A2-94EA-94D63A198A32}" srcOrd="0" destOrd="0" presId="urn:microsoft.com/office/officeart/2005/8/layout/radial3"/>
    <dgm:cxn modelId="{587AAA1A-6D7C-4BBA-A222-80BA4AC65657}" type="presParOf" srcId="{3495781B-EAA3-4501-B782-86956F51E9C2}" destId="{57CE871A-3766-4685-AED9-35FD2B222540}" srcOrd="1" destOrd="0" presId="urn:microsoft.com/office/officeart/2005/8/layout/radial3"/>
    <dgm:cxn modelId="{DC02FF23-70E3-4516-9634-793BE683A2E3}" type="presParOf" srcId="{3495781B-EAA3-4501-B782-86956F51E9C2}" destId="{C67BCECF-FFB9-4422-A262-87CB5CB9CAA7}" srcOrd="2" destOrd="0" presId="urn:microsoft.com/office/officeart/2005/8/layout/radial3"/>
    <dgm:cxn modelId="{1FC61A9A-A246-42E1-9063-7653282D0270}" type="presParOf" srcId="{3495781B-EAA3-4501-B782-86956F51E9C2}" destId="{67D09715-F8DA-4E7E-ABC5-E3C8542DE136}" srcOrd="3" destOrd="0" presId="urn:microsoft.com/office/officeart/2005/8/layout/radial3"/>
    <dgm:cxn modelId="{5C785A07-911A-4B17-AD92-3709C39E944D}" type="presParOf" srcId="{3495781B-EAA3-4501-B782-86956F51E9C2}" destId="{F1896631-B9A7-4ECE-95DF-21BB22207A51}" srcOrd="4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FE15F54-DAC1-4409-A8E7-E3674582E7E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01D361C4-08A4-40E6-9E5D-7A24EECCDC5F}">
      <dgm:prSet phldrT="[Texto]"/>
      <dgm:spPr/>
      <dgm:t>
        <a:bodyPr/>
        <a:lstStyle/>
        <a:p>
          <a:r>
            <a:rPr lang="es-AR" b="1" i="1" dirty="0" smtClean="0"/>
            <a:t>SIGNOS LOCALES: </a:t>
          </a:r>
        </a:p>
        <a:p>
          <a:r>
            <a:rPr lang="es-AR" b="1" dirty="0" smtClean="0"/>
            <a:t>Intenso dolor, Rápido progreso, </a:t>
          </a:r>
          <a:r>
            <a:rPr lang="es-AR" b="1" dirty="0" err="1" smtClean="0"/>
            <a:t>Necrosois</a:t>
          </a:r>
          <a:r>
            <a:rPr lang="es-AR" b="1" dirty="0" smtClean="0"/>
            <a:t> de tejidos, </a:t>
          </a:r>
          <a:r>
            <a:rPr lang="es-AR" b="1" dirty="0" err="1" smtClean="0"/>
            <a:t>Crepitacíon</a:t>
          </a:r>
          <a:r>
            <a:rPr lang="es-AR" b="1" dirty="0" smtClean="0"/>
            <a:t> y fetidez</a:t>
          </a:r>
        </a:p>
        <a:p>
          <a:r>
            <a:rPr lang="es-AR" dirty="0" smtClean="0"/>
            <a:t> </a:t>
          </a:r>
          <a:endParaRPr lang="es-AR" dirty="0"/>
        </a:p>
      </dgm:t>
    </dgm:pt>
    <dgm:pt modelId="{0F31D093-6755-4593-B2C4-B8B6FA00FAF8}" type="parTrans" cxnId="{74C54ACE-E4EE-423B-A38F-7D3D64402BC9}">
      <dgm:prSet/>
      <dgm:spPr/>
      <dgm:t>
        <a:bodyPr/>
        <a:lstStyle/>
        <a:p>
          <a:endParaRPr lang="es-AR"/>
        </a:p>
      </dgm:t>
    </dgm:pt>
    <dgm:pt modelId="{3D6D1C4A-3810-488D-B0ED-5D3C8BC41087}" type="sibTrans" cxnId="{74C54ACE-E4EE-423B-A38F-7D3D64402BC9}">
      <dgm:prSet/>
      <dgm:spPr/>
      <dgm:t>
        <a:bodyPr/>
        <a:lstStyle/>
        <a:p>
          <a:endParaRPr lang="es-AR"/>
        </a:p>
      </dgm:t>
    </dgm:pt>
    <dgm:pt modelId="{B0AA3BEC-62D9-4B38-89A7-A813EBC2E672}">
      <dgm:prSet phldrT="[Texto]" phldr="1"/>
      <dgm:spPr/>
      <dgm:t>
        <a:bodyPr/>
        <a:lstStyle/>
        <a:p>
          <a:endParaRPr lang="es-AR"/>
        </a:p>
      </dgm:t>
    </dgm:pt>
    <dgm:pt modelId="{CF8B1ED1-3522-47F8-8CAA-472EFA2710BF}" type="parTrans" cxnId="{7F94F3B8-E2EF-4FDB-B121-202E6899AFF7}">
      <dgm:prSet/>
      <dgm:spPr/>
      <dgm:t>
        <a:bodyPr/>
        <a:lstStyle/>
        <a:p>
          <a:endParaRPr lang="es-AR"/>
        </a:p>
      </dgm:t>
    </dgm:pt>
    <dgm:pt modelId="{2C302D1A-5954-426B-9E00-916B8ED8FECF}" type="sibTrans" cxnId="{7F94F3B8-E2EF-4FDB-B121-202E6899AFF7}">
      <dgm:prSet/>
      <dgm:spPr/>
      <dgm:t>
        <a:bodyPr/>
        <a:lstStyle/>
        <a:p>
          <a:endParaRPr lang="es-AR"/>
        </a:p>
      </dgm:t>
    </dgm:pt>
    <dgm:pt modelId="{36905081-FEED-43F2-888A-2FA66B8516EF}">
      <dgm:prSet phldrT="[Texto]"/>
      <dgm:spPr/>
      <dgm:t>
        <a:bodyPr/>
        <a:lstStyle/>
        <a:p>
          <a:r>
            <a:rPr lang="es-AR" b="1" i="1" dirty="0" smtClean="0"/>
            <a:t>SIGNOS GENERALES:</a:t>
          </a:r>
        </a:p>
        <a:p>
          <a:r>
            <a:rPr lang="es-AR" b="1" i="0" dirty="0" smtClean="0"/>
            <a:t>Sepsis</a:t>
          </a:r>
        </a:p>
        <a:p>
          <a:r>
            <a:rPr lang="es-AR" b="1" i="0" dirty="0" err="1" smtClean="0"/>
            <a:t>Sindrome</a:t>
          </a:r>
          <a:r>
            <a:rPr lang="es-AR" b="1" i="0" dirty="0" smtClean="0"/>
            <a:t> tóxico</a:t>
          </a:r>
        </a:p>
        <a:p>
          <a:endParaRPr lang="es-AR" b="1" i="1" dirty="0"/>
        </a:p>
      </dgm:t>
    </dgm:pt>
    <dgm:pt modelId="{20C2311A-5338-4B6E-88FD-E1C9B575421D}" type="parTrans" cxnId="{E65670A3-C328-4E0D-B523-6C9CE53DE8C6}">
      <dgm:prSet/>
      <dgm:spPr/>
      <dgm:t>
        <a:bodyPr/>
        <a:lstStyle/>
        <a:p>
          <a:endParaRPr lang="es-AR"/>
        </a:p>
      </dgm:t>
    </dgm:pt>
    <dgm:pt modelId="{612B845B-5E93-4719-948E-8883D51FA809}" type="sibTrans" cxnId="{E65670A3-C328-4E0D-B523-6C9CE53DE8C6}">
      <dgm:prSet/>
      <dgm:spPr/>
      <dgm:t>
        <a:bodyPr/>
        <a:lstStyle/>
        <a:p>
          <a:endParaRPr lang="es-AR"/>
        </a:p>
      </dgm:t>
    </dgm:pt>
    <dgm:pt modelId="{4168E535-A387-45C7-A61B-259BEC16BC0F}">
      <dgm:prSet phldrT="[Texto]" phldr="1"/>
      <dgm:spPr/>
      <dgm:t>
        <a:bodyPr/>
        <a:lstStyle/>
        <a:p>
          <a:endParaRPr lang="es-AR"/>
        </a:p>
      </dgm:t>
    </dgm:pt>
    <dgm:pt modelId="{CA865783-C821-45DA-B7E4-ADFF5D032DC1}" type="parTrans" cxnId="{6155DFE1-794D-4A36-B3C4-9B2F19B97F8B}">
      <dgm:prSet/>
      <dgm:spPr/>
      <dgm:t>
        <a:bodyPr/>
        <a:lstStyle/>
        <a:p>
          <a:endParaRPr lang="es-AR"/>
        </a:p>
      </dgm:t>
    </dgm:pt>
    <dgm:pt modelId="{CEACBA2F-1DA3-4840-810A-3F422646A868}" type="sibTrans" cxnId="{6155DFE1-794D-4A36-B3C4-9B2F19B97F8B}">
      <dgm:prSet/>
      <dgm:spPr/>
      <dgm:t>
        <a:bodyPr/>
        <a:lstStyle/>
        <a:p>
          <a:endParaRPr lang="es-AR"/>
        </a:p>
      </dgm:t>
    </dgm:pt>
    <dgm:pt modelId="{1B21E54D-D38C-46BA-BFD8-C5E136978E76}" type="pres">
      <dgm:prSet presAssocID="{4FE15F54-DAC1-4409-A8E7-E3674582E7E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B0795CDF-BC85-4CE7-9D59-5EBE121BFF28}" type="pres">
      <dgm:prSet presAssocID="{01D361C4-08A4-40E6-9E5D-7A24EECCDC5F}" presName="parentText" presStyleLbl="node1" presStyleIdx="0" presStyleCnt="2" custLinFactNeighborY="5467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00D02D0B-65A1-4AD2-944E-EF2BE38120DF}" type="pres">
      <dgm:prSet presAssocID="{01D361C4-08A4-40E6-9E5D-7A24EECCDC5F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5213FD91-8B8D-4CD5-98FC-CBED750D5E49}" type="pres">
      <dgm:prSet presAssocID="{36905081-FEED-43F2-888A-2FA66B8516EF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1708FEEE-4302-4E92-BA78-8F027D70DC1E}" type="pres">
      <dgm:prSet presAssocID="{36905081-FEED-43F2-888A-2FA66B8516EF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</dgm:ptLst>
  <dgm:cxnLst>
    <dgm:cxn modelId="{E65670A3-C328-4E0D-B523-6C9CE53DE8C6}" srcId="{4FE15F54-DAC1-4409-A8E7-E3674582E7ED}" destId="{36905081-FEED-43F2-888A-2FA66B8516EF}" srcOrd="1" destOrd="0" parTransId="{20C2311A-5338-4B6E-88FD-E1C9B575421D}" sibTransId="{612B845B-5E93-4719-948E-8883D51FA809}"/>
    <dgm:cxn modelId="{FD51B6D0-12EE-4D3F-85C0-77E5562DB7B2}" type="presOf" srcId="{B0AA3BEC-62D9-4B38-89A7-A813EBC2E672}" destId="{00D02D0B-65A1-4AD2-944E-EF2BE38120DF}" srcOrd="0" destOrd="0" presId="urn:microsoft.com/office/officeart/2005/8/layout/vList2"/>
    <dgm:cxn modelId="{566759F4-206E-4E32-B123-68D5C7BC0C58}" type="presOf" srcId="{4168E535-A387-45C7-A61B-259BEC16BC0F}" destId="{1708FEEE-4302-4E92-BA78-8F027D70DC1E}" srcOrd="0" destOrd="0" presId="urn:microsoft.com/office/officeart/2005/8/layout/vList2"/>
    <dgm:cxn modelId="{74C54ACE-E4EE-423B-A38F-7D3D64402BC9}" srcId="{4FE15F54-DAC1-4409-A8E7-E3674582E7ED}" destId="{01D361C4-08A4-40E6-9E5D-7A24EECCDC5F}" srcOrd="0" destOrd="0" parTransId="{0F31D093-6755-4593-B2C4-B8B6FA00FAF8}" sibTransId="{3D6D1C4A-3810-488D-B0ED-5D3C8BC41087}"/>
    <dgm:cxn modelId="{6155DFE1-794D-4A36-B3C4-9B2F19B97F8B}" srcId="{36905081-FEED-43F2-888A-2FA66B8516EF}" destId="{4168E535-A387-45C7-A61B-259BEC16BC0F}" srcOrd="0" destOrd="0" parTransId="{CA865783-C821-45DA-B7E4-ADFF5D032DC1}" sibTransId="{CEACBA2F-1DA3-4840-810A-3F422646A868}"/>
    <dgm:cxn modelId="{B5EBE820-408C-4BEF-9A16-EC7E78E7FECE}" type="presOf" srcId="{4FE15F54-DAC1-4409-A8E7-E3674582E7ED}" destId="{1B21E54D-D38C-46BA-BFD8-C5E136978E76}" srcOrd="0" destOrd="0" presId="urn:microsoft.com/office/officeart/2005/8/layout/vList2"/>
    <dgm:cxn modelId="{7F94F3B8-E2EF-4FDB-B121-202E6899AFF7}" srcId="{01D361C4-08A4-40E6-9E5D-7A24EECCDC5F}" destId="{B0AA3BEC-62D9-4B38-89A7-A813EBC2E672}" srcOrd="0" destOrd="0" parTransId="{CF8B1ED1-3522-47F8-8CAA-472EFA2710BF}" sibTransId="{2C302D1A-5954-426B-9E00-916B8ED8FECF}"/>
    <dgm:cxn modelId="{EAF57EAF-C83E-49A9-BE54-93B565A0275F}" type="presOf" srcId="{36905081-FEED-43F2-888A-2FA66B8516EF}" destId="{5213FD91-8B8D-4CD5-98FC-CBED750D5E49}" srcOrd="0" destOrd="0" presId="urn:microsoft.com/office/officeart/2005/8/layout/vList2"/>
    <dgm:cxn modelId="{497A136B-3A19-415E-AC16-3D0D0316ABEC}" type="presOf" srcId="{01D361C4-08A4-40E6-9E5D-7A24EECCDC5F}" destId="{B0795CDF-BC85-4CE7-9D59-5EBE121BFF28}" srcOrd="0" destOrd="0" presId="urn:microsoft.com/office/officeart/2005/8/layout/vList2"/>
    <dgm:cxn modelId="{4FC5E5F5-F63C-449F-BA0D-329E27FDE6F4}" type="presParOf" srcId="{1B21E54D-D38C-46BA-BFD8-C5E136978E76}" destId="{B0795CDF-BC85-4CE7-9D59-5EBE121BFF28}" srcOrd="0" destOrd="0" presId="urn:microsoft.com/office/officeart/2005/8/layout/vList2"/>
    <dgm:cxn modelId="{C95EB8BE-0F70-4BE7-AB1D-0C3FD0F4C466}" type="presParOf" srcId="{1B21E54D-D38C-46BA-BFD8-C5E136978E76}" destId="{00D02D0B-65A1-4AD2-944E-EF2BE38120DF}" srcOrd="1" destOrd="0" presId="urn:microsoft.com/office/officeart/2005/8/layout/vList2"/>
    <dgm:cxn modelId="{D93E359E-FF54-4462-A210-0BDC92FA14D7}" type="presParOf" srcId="{1B21E54D-D38C-46BA-BFD8-C5E136978E76}" destId="{5213FD91-8B8D-4CD5-98FC-CBED750D5E49}" srcOrd="2" destOrd="0" presId="urn:microsoft.com/office/officeart/2005/8/layout/vList2"/>
    <dgm:cxn modelId="{1D64EFD8-C8E1-475F-A28A-FAC450EDA9CE}" type="presParOf" srcId="{1B21E54D-D38C-46BA-BFD8-C5E136978E76}" destId="{1708FEEE-4302-4E92-BA78-8F027D70DC1E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953D96B-9E5B-43E4-9DF6-05CDE97CCF75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25DD37FF-E92E-4A27-8C22-AFA65B7D1EDF}">
      <dgm:prSet phldrT="[Texto]"/>
      <dgm:spPr/>
      <dgm:t>
        <a:bodyPr/>
        <a:lstStyle/>
        <a:p>
          <a:r>
            <a:rPr lang="es-AR" dirty="0" smtClean="0"/>
            <a:t>MENINGOENCEFALITIS</a:t>
          </a:r>
          <a:endParaRPr lang="es-AR" dirty="0"/>
        </a:p>
      </dgm:t>
    </dgm:pt>
    <dgm:pt modelId="{B40E119B-EB0C-4F07-9FE3-1BD0E9BD3EBE}" type="parTrans" cxnId="{E4F0A53C-78BC-4DF9-93A9-F37DB76C1B8A}">
      <dgm:prSet/>
      <dgm:spPr/>
      <dgm:t>
        <a:bodyPr/>
        <a:lstStyle/>
        <a:p>
          <a:endParaRPr lang="es-AR"/>
        </a:p>
      </dgm:t>
    </dgm:pt>
    <dgm:pt modelId="{03D662D2-BE45-4CB5-9B63-57485033A327}" type="sibTrans" cxnId="{E4F0A53C-78BC-4DF9-93A9-F37DB76C1B8A}">
      <dgm:prSet/>
      <dgm:spPr/>
      <dgm:t>
        <a:bodyPr/>
        <a:lstStyle/>
        <a:p>
          <a:endParaRPr lang="es-AR"/>
        </a:p>
      </dgm:t>
    </dgm:pt>
    <dgm:pt modelId="{B40FECBA-6CA6-4D51-8B25-E135919E6482}">
      <dgm:prSet phldrT="[Texto]"/>
      <dgm:spPr/>
      <dgm:t>
        <a:bodyPr/>
        <a:lstStyle/>
        <a:p>
          <a:r>
            <a:rPr lang="es-AR" dirty="0" smtClean="0"/>
            <a:t>ABSCESO DE CEREBRO, INFECCIÓN ASOCIADO A VÁLVULAS, INFECCIÓN POSTQUIRÚRICA</a:t>
          </a:r>
          <a:endParaRPr lang="es-AR" dirty="0"/>
        </a:p>
      </dgm:t>
    </dgm:pt>
    <dgm:pt modelId="{81AF17C6-8E31-4F78-B1E5-DCE5E82F5D11}" type="sibTrans" cxnId="{FB4C1D36-A355-4ACA-9B28-40B2446B88D2}">
      <dgm:prSet/>
      <dgm:spPr/>
      <dgm:t>
        <a:bodyPr/>
        <a:lstStyle/>
        <a:p>
          <a:endParaRPr lang="es-AR"/>
        </a:p>
      </dgm:t>
    </dgm:pt>
    <dgm:pt modelId="{C136DFB4-8377-41AA-8074-C411CBE1417E}" type="parTrans" cxnId="{FB4C1D36-A355-4ACA-9B28-40B2446B88D2}">
      <dgm:prSet/>
      <dgm:spPr/>
      <dgm:t>
        <a:bodyPr/>
        <a:lstStyle/>
        <a:p>
          <a:endParaRPr lang="es-AR"/>
        </a:p>
      </dgm:t>
    </dgm:pt>
    <dgm:pt modelId="{532BCAFB-314C-4912-8EDC-5513610F0E1A}" type="pres">
      <dgm:prSet presAssocID="{7953D96B-9E5B-43E4-9DF6-05CDE97CCF75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237DFCC7-715E-4E88-AAB6-0C259FBADCBC}" type="pres">
      <dgm:prSet presAssocID="{25DD37FF-E92E-4A27-8C22-AFA65B7D1EDF}" presName="comp" presStyleCnt="0"/>
      <dgm:spPr/>
    </dgm:pt>
    <dgm:pt modelId="{D7FFAEE9-6366-413D-B93F-14F2E246EDB8}" type="pres">
      <dgm:prSet presAssocID="{25DD37FF-E92E-4A27-8C22-AFA65B7D1EDF}" presName="box" presStyleLbl="node1" presStyleIdx="0" presStyleCnt="2"/>
      <dgm:spPr/>
      <dgm:t>
        <a:bodyPr/>
        <a:lstStyle/>
        <a:p>
          <a:endParaRPr lang="es-AR"/>
        </a:p>
      </dgm:t>
    </dgm:pt>
    <dgm:pt modelId="{5975C20D-54E9-4CBA-BADE-04277F232886}" type="pres">
      <dgm:prSet presAssocID="{25DD37FF-E92E-4A27-8C22-AFA65B7D1EDF}" presName="img" presStyleLbl="fgImgPlace1" presStyleIdx="0" presStyleCnt="2"/>
      <dgm:spPr/>
    </dgm:pt>
    <dgm:pt modelId="{72C9AD26-F1BF-402E-B8FB-E9CB1A382769}" type="pres">
      <dgm:prSet presAssocID="{25DD37FF-E92E-4A27-8C22-AFA65B7D1EDF}" presName="text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6C1D2068-7A44-4638-AF74-C2F4AF3EA3BB}" type="pres">
      <dgm:prSet presAssocID="{03D662D2-BE45-4CB5-9B63-57485033A327}" presName="spacer" presStyleCnt="0"/>
      <dgm:spPr/>
    </dgm:pt>
    <dgm:pt modelId="{5981BED2-429C-4619-ADE9-F2D7563FC7F6}" type="pres">
      <dgm:prSet presAssocID="{B40FECBA-6CA6-4D51-8B25-E135919E6482}" presName="comp" presStyleCnt="0"/>
      <dgm:spPr/>
    </dgm:pt>
    <dgm:pt modelId="{542F2E04-B3D9-413D-BD69-B200ECC95F67}" type="pres">
      <dgm:prSet presAssocID="{B40FECBA-6CA6-4D51-8B25-E135919E6482}" presName="box" presStyleLbl="node1" presStyleIdx="1" presStyleCnt="2"/>
      <dgm:spPr/>
      <dgm:t>
        <a:bodyPr/>
        <a:lstStyle/>
        <a:p>
          <a:endParaRPr lang="es-AR"/>
        </a:p>
      </dgm:t>
    </dgm:pt>
    <dgm:pt modelId="{D82F8D0D-CDF2-4825-AA91-F4787A210031}" type="pres">
      <dgm:prSet presAssocID="{B40FECBA-6CA6-4D51-8B25-E135919E6482}" presName="img" presStyleLbl="fgImgPlace1" presStyleIdx="1" presStyleCnt="2"/>
      <dgm:spPr/>
    </dgm:pt>
    <dgm:pt modelId="{1E77C6B5-F89E-47B6-86E9-5B08DF587248}" type="pres">
      <dgm:prSet presAssocID="{B40FECBA-6CA6-4D51-8B25-E135919E6482}" presName="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</dgm:ptLst>
  <dgm:cxnLst>
    <dgm:cxn modelId="{EA0F6C32-7929-441E-A706-B1DBC0498E12}" type="presOf" srcId="{B40FECBA-6CA6-4D51-8B25-E135919E6482}" destId="{1E77C6B5-F89E-47B6-86E9-5B08DF587248}" srcOrd="1" destOrd="0" presId="urn:microsoft.com/office/officeart/2005/8/layout/vList4"/>
    <dgm:cxn modelId="{1612F829-4073-4125-9102-F032397CB637}" type="presOf" srcId="{B40FECBA-6CA6-4D51-8B25-E135919E6482}" destId="{542F2E04-B3D9-413D-BD69-B200ECC95F67}" srcOrd="0" destOrd="0" presId="urn:microsoft.com/office/officeart/2005/8/layout/vList4"/>
    <dgm:cxn modelId="{FB4C1D36-A355-4ACA-9B28-40B2446B88D2}" srcId="{7953D96B-9E5B-43E4-9DF6-05CDE97CCF75}" destId="{B40FECBA-6CA6-4D51-8B25-E135919E6482}" srcOrd="1" destOrd="0" parTransId="{C136DFB4-8377-41AA-8074-C411CBE1417E}" sibTransId="{81AF17C6-8E31-4F78-B1E5-DCE5E82F5D11}"/>
    <dgm:cxn modelId="{85AB4A22-9B4A-466F-9F56-42B06922D79A}" type="presOf" srcId="{25DD37FF-E92E-4A27-8C22-AFA65B7D1EDF}" destId="{D7FFAEE9-6366-413D-B93F-14F2E246EDB8}" srcOrd="0" destOrd="0" presId="urn:microsoft.com/office/officeart/2005/8/layout/vList4"/>
    <dgm:cxn modelId="{E4F0A53C-78BC-4DF9-93A9-F37DB76C1B8A}" srcId="{7953D96B-9E5B-43E4-9DF6-05CDE97CCF75}" destId="{25DD37FF-E92E-4A27-8C22-AFA65B7D1EDF}" srcOrd="0" destOrd="0" parTransId="{B40E119B-EB0C-4F07-9FE3-1BD0E9BD3EBE}" sibTransId="{03D662D2-BE45-4CB5-9B63-57485033A327}"/>
    <dgm:cxn modelId="{68A3D678-C0CB-4452-ADE7-7A71BA3063EF}" type="presOf" srcId="{7953D96B-9E5B-43E4-9DF6-05CDE97CCF75}" destId="{532BCAFB-314C-4912-8EDC-5513610F0E1A}" srcOrd="0" destOrd="0" presId="urn:microsoft.com/office/officeart/2005/8/layout/vList4"/>
    <dgm:cxn modelId="{B0F75B54-7F7D-46E8-81D1-7ED4AD7E4269}" type="presOf" srcId="{25DD37FF-E92E-4A27-8C22-AFA65B7D1EDF}" destId="{72C9AD26-F1BF-402E-B8FB-E9CB1A382769}" srcOrd="1" destOrd="0" presId="urn:microsoft.com/office/officeart/2005/8/layout/vList4"/>
    <dgm:cxn modelId="{7461FF68-611F-42BF-85F8-E71E929E6385}" type="presParOf" srcId="{532BCAFB-314C-4912-8EDC-5513610F0E1A}" destId="{237DFCC7-715E-4E88-AAB6-0C259FBADCBC}" srcOrd="0" destOrd="0" presId="urn:microsoft.com/office/officeart/2005/8/layout/vList4"/>
    <dgm:cxn modelId="{8BAD4718-63CB-4781-A710-243E2FEB0AC7}" type="presParOf" srcId="{237DFCC7-715E-4E88-AAB6-0C259FBADCBC}" destId="{D7FFAEE9-6366-413D-B93F-14F2E246EDB8}" srcOrd="0" destOrd="0" presId="urn:microsoft.com/office/officeart/2005/8/layout/vList4"/>
    <dgm:cxn modelId="{28BA6E60-1282-4090-BBE2-0B18D2D939F4}" type="presParOf" srcId="{237DFCC7-715E-4E88-AAB6-0C259FBADCBC}" destId="{5975C20D-54E9-4CBA-BADE-04277F232886}" srcOrd="1" destOrd="0" presId="urn:microsoft.com/office/officeart/2005/8/layout/vList4"/>
    <dgm:cxn modelId="{B8456574-16F7-4A16-9E8B-19C2D613B2E2}" type="presParOf" srcId="{237DFCC7-715E-4E88-AAB6-0C259FBADCBC}" destId="{72C9AD26-F1BF-402E-B8FB-E9CB1A382769}" srcOrd="2" destOrd="0" presId="urn:microsoft.com/office/officeart/2005/8/layout/vList4"/>
    <dgm:cxn modelId="{97F939E9-E758-4574-BB0C-C2A309F0EEC2}" type="presParOf" srcId="{532BCAFB-314C-4912-8EDC-5513610F0E1A}" destId="{6C1D2068-7A44-4638-AF74-C2F4AF3EA3BB}" srcOrd="1" destOrd="0" presId="urn:microsoft.com/office/officeart/2005/8/layout/vList4"/>
    <dgm:cxn modelId="{BFD76F84-A274-457B-9C68-00C91FA9F904}" type="presParOf" srcId="{532BCAFB-314C-4912-8EDC-5513610F0E1A}" destId="{5981BED2-429C-4619-ADE9-F2D7563FC7F6}" srcOrd="2" destOrd="0" presId="urn:microsoft.com/office/officeart/2005/8/layout/vList4"/>
    <dgm:cxn modelId="{EBA3D586-A111-48D6-AB19-4E97A8FE8E21}" type="presParOf" srcId="{5981BED2-429C-4619-ADE9-F2D7563FC7F6}" destId="{542F2E04-B3D9-413D-BD69-B200ECC95F67}" srcOrd="0" destOrd="0" presId="urn:microsoft.com/office/officeart/2005/8/layout/vList4"/>
    <dgm:cxn modelId="{6D54458E-A106-43E1-BF68-63B2F5CE1A15}" type="presParOf" srcId="{5981BED2-429C-4619-ADE9-F2D7563FC7F6}" destId="{D82F8D0D-CDF2-4825-AA91-F4787A210031}" srcOrd="1" destOrd="0" presId="urn:microsoft.com/office/officeart/2005/8/layout/vList4"/>
    <dgm:cxn modelId="{E9FE3361-E276-4B57-A302-FF5A7A39934E}" type="presParOf" srcId="{5981BED2-429C-4619-ADE9-F2D7563FC7F6}" destId="{1E77C6B5-F89E-47B6-86E9-5B08DF587248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A43E7D5-8A52-4E4B-8EF6-737CC365E9A5}" type="doc">
      <dgm:prSet loTypeId="urn:microsoft.com/office/officeart/2005/8/layout/cycle4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7374A9A8-B078-4575-B3CA-277705663D7B}">
      <dgm:prSet phldrT="[Texto]"/>
      <dgm:spPr/>
      <dgm:t>
        <a:bodyPr/>
        <a:lstStyle/>
        <a:p>
          <a:pPr algn="l"/>
          <a:r>
            <a:rPr lang="es-AR" b="1" dirty="0" smtClean="0"/>
            <a:t>Laboratorio</a:t>
          </a:r>
          <a:endParaRPr lang="es-AR" b="1" dirty="0"/>
        </a:p>
      </dgm:t>
    </dgm:pt>
    <dgm:pt modelId="{B2327021-C37C-46D6-831D-F57654155033}" type="parTrans" cxnId="{70D0A139-03B1-4359-A7D2-3E6B32E65423}">
      <dgm:prSet/>
      <dgm:spPr/>
      <dgm:t>
        <a:bodyPr/>
        <a:lstStyle/>
        <a:p>
          <a:endParaRPr lang="es-AR"/>
        </a:p>
      </dgm:t>
    </dgm:pt>
    <dgm:pt modelId="{1D17CD84-8D05-44F0-855C-FE816D624995}" type="sibTrans" cxnId="{70D0A139-03B1-4359-A7D2-3E6B32E65423}">
      <dgm:prSet/>
      <dgm:spPr/>
      <dgm:t>
        <a:bodyPr/>
        <a:lstStyle/>
        <a:p>
          <a:endParaRPr lang="es-AR"/>
        </a:p>
      </dgm:t>
    </dgm:pt>
    <dgm:pt modelId="{6A25132E-61C3-41D2-88BA-00938A67CEC3}">
      <dgm:prSet phldrT="[Texto]"/>
      <dgm:spPr/>
      <dgm:t>
        <a:bodyPr/>
        <a:lstStyle/>
        <a:p>
          <a:r>
            <a:rPr lang="es-AR" b="1" dirty="0" smtClean="0"/>
            <a:t>Hemograma</a:t>
          </a:r>
          <a:endParaRPr lang="es-AR" b="1" dirty="0"/>
        </a:p>
      </dgm:t>
    </dgm:pt>
    <dgm:pt modelId="{F8357A01-1EF9-42D8-ACAB-17FC9F5F5EDA}" type="parTrans" cxnId="{CDCD99FD-9F00-48B0-BB58-E821CC176327}">
      <dgm:prSet/>
      <dgm:spPr/>
      <dgm:t>
        <a:bodyPr/>
        <a:lstStyle/>
        <a:p>
          <a:endParaRPr lang="es-AR"/>
        </a:p>
      </dgm:t>
    </dgm:pt>
    <dgm:pt modelId="{C0695D3A-DE64-4FD3-9A82-9B6A4BAF06AA}" type="sibTrans" cxnId="{CDCD99FD-9F00-48B0-BB58-E821CC176327}">
      <dgm:prSet/>
      <dgm:spPr/>
      <dgm:t>
        <a:bodyPr/>
        <a:lstStyle/>
        <a:p>
          <a:endParaRPr lang="es-AR"/>
        </a:p>
      </dgm:t>
    </dgm:pt>
    <dgm:pt modelId="{23861040-06D6-408F-ABDF-CACBF1DA9C0E}">
      <dgm:prSet phldrT="[Texto]" custT="1"/>
      <dgm:spPr/>
      <dgm:t>
        <a:bodyPr/>
        <a:lstStyle/>
        <a:p>
          <a:r>
            <a:rPr lang="es-AR" sz="2800" dirty="0" smtClean="0"/>
            <a:t>Cultivos</a:t>
          </a:r>
          <a:endParaRPr lang="es-AR" sz="2800" dirty="0"/>
        </a:p>
      </dgm:t>
    </dgm:pt>
    <dgm:pt modelId="{3092AC1A-06AE-429A-84E9-D552269B958F}" type="parTrans" cxnId="{A394673E-F680-4E89-A758-A771B569F4E4}">
      <dgm:prSet/>
      <dgm:spPr/>
      <dgm:t>
        <a:bodyPr/>
        <a:lstStyle/>
        <a:p>
          <a:endParaRPr lang="es-AR"/>
        </a:p>
      </dgm:t>
    </dgm:pt>
    <dgm:pt modelId="{D4B42473-1DA5-483E-9F4B-0083133AE588}" type="sibTrans" cxnId="{A394673E-F680-4E89-A758-A771B569F4E4}">
      <dgm:prSet/>
      <dgm:spPr/>
      <dgm:t>
        <a:bodyPr/>
        <a:lstStyle/>
        <a:p>
          <a:endParaRPr lang="es-AR"/>
        </a:p>
      </dgm:t>
    </dgm:pt>
    <dgm:pt modelId="{74EF8904-22ED-4644-A6FD-F915AB94ACFC}">
      <dgm:prSet phldrT="[Texto]"/>
      <dgm:spPr/>
      <dgm:t>
        <a:bodyPr/>
        <a:lstStyle/>
        <a:p>
          <a:r>
            <a:rPr lang="es-AR" b="1" dirty="0" smtClean="0"/>
            <a:t>Hemocultivo</a:t>
          </a:r>
          <a:endParaRPr lang="es-AR" b="1" dirty="0"/>
        </a:p>
      </dgm:t>
    </dgm:pt>
    <dgm:pt modelId="{B2857CA2-DE63-4782-A825-DB6C97F2830E}" type="parTrans" cxnId="{0DAAC891-79A9-49D5-81BE-AE70377BC1D7}">
      <dgm:prSet/>
      <dgm:spPr/>
      <dgm:t>
        <a:bodyPr/>
        <a:lstStyle/>
        <a:p>
          <a:endParaRPr lang="es-AR"/>
        </a:p>
      </dgm:t>
    </dgm:pt>
    <dgm:pt modelId="{DBBCD5F4-EF3F-4AE9-9058-3FC767C50CAF}" type="sibTrans" cxnId="{0DAAC891-79A9-49D5-81BE-AE70377BC1D7}">
      <dgm:prSet/>
      <dgm:spPr/>
      <dgm:t>
        <a:bodyPr/>
        <a:lstStyle/>
        <a:p>
          <a:endParaRPr lang="es-AR"/>
        </a:p>
      </dgm:t>
    </dgm:pt>
    <dgm:pt modelId="{7F8F567F-C34A-4F52-8DF0-2B8A0E8D1EE4}">
      <dgm:prSet phldrT="[Texto]"/>
      <dgm:spPr/>
      <dgm:t>
        <a:bodyPr/>
        <a:lstStyle/>
        <a:p>
          <a:r>
            <a:rPr lang="es-AR" b="1" dirty="0" smtClean="0"/>
            <a:t>Laboratorio Ampliado</a:t>
          </a:r>
          <a:endParaRPr lang="es-AR" b="1" dirty="0"/>
        </a:p>
      </dgm:t>
    </dgm:pt>
    <dgm:pt modelId="{6B8B154B-99F7-45DC-A396-B12F9EBADA10}" type="parTrans" cxnId="{8D2C973D-4ADC-4973-A21D-082013FF2F81}">
      <dgm:prSet/>
      <dgm:spPr/>
      <dgm:t>
        <a:bodyPr/>
        <a:lstStyle/>
        <a:p>
          <a:endParaRPr lang="es-AR"/>
        </a:p>
      </dgm:t>
    </dgm:pt>
    <dgm:pt modelId="{66B0573D-E50B-49A2-994A-741F4E131759}" type="sibTrans" cxnId="{8D2C973D-4ADC-4973-A21D-082013FF2F81}">
      <dgm:prSet/>
      <dgm:spPr/>
      <dgm:t>
        <a:bodyPr/>
        <a:lstStyle/>
        <a:p>
          <a:endParaRPr lang="es-AR"/>
        </a:p>
      </dgm:t>
    </dgm:pt>
    <dgm:pt modelId="{4730A25A-9705-4FC4-A4CB-BE6934FE32A8}">
      <dgm:prSet phldrT="[Texto]"/>
      <dgm:spPr/>
      <dgm:t>
        <a:bodyPr/>
        <a:lstStyle/>
        <a:p>
          <a:r>
            <a:rPr lang="es-AR" b="1" dirty="0" smtClean="0"/>
            <a:t>Coagulograma</a:t>
          </a:r>
          <a:endParaRPr lang="es-AR" b="1" dirty="0"/>
        </a:p>
      </dgm:t>
    </dgm:pt>
    <dgm:pt modelId="{55224377-724B-470F-B9B4-6716B10CA974}" type="parTrans" cxnId="{BC15EB71-16EB-4E63-BC15-DE8E0FE7E804}">
      <dgm:prSet/>
      <dgm:spPr/>
      <dgm:t>
        <a:bodyPr/>
        <a:lstStyle/>
        <a:p>
          <a:endParaRPr lang="es-AR"/>
        </a:p>
      </dgm:t>
    </dgm:pt>
    <dgm:pt modelId="{A9FC4ADA-6DD4-4830-9B67-C7F7962008DD}" type="sibTrans" cxnId="{BC15EB71-16EB-4E63-BC15-DE8E0FE7E804}">
      <dgm:prSet/>
      <dgm:spPr/>
      <dgm:t>
        <a:bodyPr/>
        <a:lstStyle/>
        <a:p>
          <a:endParaRPr lang="es-AR"/>
        </a:p>
      </dgm:t>
    </dgm:pt>
    <dgm:pt modelId="{F8A881AD-5955-49B4-99E1-F92DC11AA41C}">
      <dgm:prSet phldrT="[Texto]"/>
      <dgm:spPr/>
      <dgm:t>
        <a:bodyPr/>
        <a:lstStyle/>
        <a:p>
          <a:r>
            <a:rPr lang="es-AR" b="1" dirty="0" smtClean="0"/>
            <a:t>Diagnóstico por Imágenes</a:t>
          </a:r>
          <a:endParaRPr lang="es-AR" b="1" dirty="0"/>
        </a:p>
      </dgm:t>
    </dgm:pt>
    <dgm:pt modelId="{08D39CCE-46CD-45E3-A9E2-E5442198F196}" type="parTrans" cxnId="{EB7F373E-3949-4A06-9F8F-F6B33C76A7CB}">
      <dgm:prSet/>
      <dgm:spPr/>
      <dgm:t>
        <a:bodyPr/>
        <a:lstStyle/>
        <a:p>
          <a:endParaRPr lang="es-AR"/>
        </a:p>
      </dgm:t>
    </dgm:pt>
    <dgm:pt modelId="{7460E568-BDE1-4AF8-A8E5-180D9C666CC3}" type="sibTrans" cxnId="{EB7F373E-3949-4A06-9F8F-F6B33C76A7CB}">
      <dgm:prSet/>
      <dgm:spPr/>
      <dgm:t>
        <a:bodyPr/>
        <a:lstStyle/>
        <a:p>
          <a:endParaRPr lang="es-AR"/>
        </a:p>
      </dgm:t>
    </dgm:pt>
    <dgm:pt modelId="{703AEC9F-ED07-4E03-94A5-D4377C1F2E4B}">
      <dgm:prSet phldrT="[Texto]"/>
      <dgm:spPr/>
      <dgm:t>
        <a:bodyPr/>
        <a:lstStyle/>
        <a:p>
          <a:r>
            <a:rPr lang="es-AR" b="1" dirty="0" smtClean="0"/>
            <a:t>Tele de </a:t>
          </a:r>
          <a:r>
            <a:rPr lang="es-AR" b="1" dirty="0" err="1" smtClean="0"/>
            <a:t>To</a:t>
          </a:r>
          <a:endParaRPr lang="es-AR" b="1" dirty="0"/>
        </a:p>
      </dgm:t>
    </dgm:pt>
    <dgm:pt modelId="{A6307041-1982-498D-8FBA-381A94F27A07}" type="parTrans" cxnId="{B0D78A17-4E6F-4BFF-A7BC-C5BE5EA3C957}">
      <dgm:prSet/>
      <dgm:spPr/>
      <dgm:t>
        <a:bodyPr/>
        <a:lstStyle/>
        <a:p>
          <a:endParaRPr lang="es-AR"/>
        </a:p>
      </dgm:t>
    </dgm:pt>
    <dgm:pt modelId="{21CAE4DB-2AC5-45D5-BDB1-F8E6DA7FE1EE}" type="sibTrans" cxnId="{B0D78A17-4E6F-4BFF-A7BC-C5BE5EA3C957}">
      <dgm:prSet/>
      <dgm:spPr/>
      <dgm:t>
        <a:bodyPr/>
        <a:lstStyle/>
        <a:p>
          <a:endParaRPr lang="es-AR"/>
        </a:p>
      </dgm:t>
    </dgm:pt>
    <dgm:pt modelId="{6D443D92-619D-4B89-A812-27C0818D18DA}">
      <dgm:prSet phldrT="[Texto]"/>
      <dgm:spPr/>
      <dgm:t>
        <a:bodyPr/>
        <a:lstStyle/>
        <a:p>
          <a:r>
            <a:rPr lang="es-AR" b="1" dirty="0" smtClean="0"/>
            <a:t>Eritro, PCR</a:t>
          </a:r>
          <a:endParaRPr lang="es-AR" b="1" dirty="0"/>
        </a:p>
      </dgm:t>
    </dgm:pt>
    <dgm:pt modelId="{C1ED8F73-9CBB-45D8-A672-C7C4F4F92F92}" type="parTrans" cxnId="{4C13E397-DD70-4530-A001-1FBF27CA6D48}">
      <dgm:prSet/>
      <dgm:spPr/>
      <dgm:t>
        <a:bodyPr/>
        <a:lstStyle/>
        <a:p>
          <a:endParaRPr lang="es-AR"/>
        </a:p>
      </dgm:t>
    </dgm:pt>
    <dgm:pt modelId="{86853D99-1502-4467-82CA-5EEA5FB55456}" type="sibTrans" cxnId="{4C13E397-DD70-4530-A001-1FBF27CA6D48}">
      <dgm:prSet/>
      <dgm:spPr/>
      <dgm:t>
        <a:bodyPr/>
        <a:lstStyle/>
        <a:p>
          <a:endParaRPr lang="es-AR"/>
        </a:p>
      </dgm:t>
    </dgm:pt>
    <dgm:pt modelId="{66552C4F-20E8-4398-B6AF-E67A360AF054}">
      <dgm:prSet phldrT="[Texto]"/>
      <dgm:spPr/>
      <dgm:t>
        <a:bodyPr/>
        <a:lstStyle/>
        <a:p>
          <a:r>
            <a:rPr lang="es-AR" b="1" dirty="0" smtClean="0"/>
            <a:t>Hepatograma</a:t>
          </a:r>
          <a:endParaRPr lang="es-AR" b="1" dirty="0"/>
        </a:p>
      </dgm:t>
    </dgm:pt>
    <dgm:pt modelId="{775E2129-E1DE-412B-AE4B-8D5279B49421}" type="parTrans" cxnId="{144D8455-91DA-4C5A-B2D0-65067E3D3706}">
      <dgm:prSet/>
      <dgm:spPr/>
      <dgm:t>
        <a:bodyPr/>
        <a:lstStyle/>
        <a:p>
          <a:endParaRPr lang="es-AR"/>
        </a:p>
      </dgm:t>
    </dgm:pt>
    <dgm:pt modelId="{C686C973-E0BD-4CB6-9A7D-585257B7C288}" type="sibTrans" cxnId="{144D8455-91DA-4C5A-B2D0-65067E3D3706}">
      <dgm:prSet/>
      <dgm:spPr/>
      <dgm:t>
        <a:bodyPr/>
        <a:lstStyle/>
        <a:p>
          <a:endParaRPr lang="es-AR"/>
        </a:p>
      </dgm:t>
    </dgm:pt>
    <dgm:pt modelId="{5352DE57-D5BF-4169-9563-0DCF5E1536D1}">
      <dgm:prSet phldrT="[Texto]"/>
      <dgm:spPr/>
      <dgm:t>
        <a:bodyPr/>
        <a:lstStyle/>
        <a:p>
          <a:r>
            <a:rPr lang="es-AR" b="1" dirty="0" smtClean="0"/>
            <a:t>Urocultivo</a:t>
          </a:r>
          <a:endParaRPr lang="es-AR" b="1" dirty="0"/>
        </a:p>
      </dgm:t>
    </dgm:pt>
    <dgm:pt modelId="{780B43AC-4EBB-4D72-BBC4-4FD00567B2EB}" type="parTrans" cxnId="{6DCA0527-CD32-4E06-A94E-1888DC9AB80E}">
      <dgm:prSet/>
      <dgm:spPr/>
      <dgm:t>
        <a:bodyPr/>
        <a:lstStyle/>
        <a:p>
          <a:endParaRPr lang="es-AR"/>
        </a:p>
      </dgm:t>
    </dgm:pt>
    <dgm:pt modelId="{B14C9E88-223B-47BA-9C41-913AB352C433}" type="sibTrans" cxnId="{6DCA0527-CD32-4E06-A94E-1888DC9AB80E}">
      <dgm:prSet/>
      <dgm:spPr/>
      <dgm:t>
        <a:bodyPr/>
        <a:lstStyle/>
        <a:p>
          <a:endParaRPr lang="es-AR"/>
        </a:p>
      </dgm:t>
    </dgm:pt>
    <dgm:pt modelId="{533DA8B4-86A1-4150-9BFD-FADAEFD66D84}">
      <dgm:prSet phldrT="[Texto]"/>
      <dgm:spPr/>
      <dgm:t>
        <a:bodyPr/>
        <a:lstStyle/>
        <a:p>
          <a:r>
            <a:rPr lang="es-AR" b="1" dirty="0" smtClean="0"/>
            <a:t>Cultivo de lesiones</a:t>
          </a:r>
          <a:endParaRPr lang="es-AR" b="1" dirty="0"/>
        </a:p>
      </dgm:t>
    </dgm:pt>
    <dgm:pt modelId="{9EF65293-B400-4C1F-B3E5-DA5222519F73}" type="parTrans" cxnId="{F6D3EB3D-18A1-4C1A-B07A-28F1A277B3DA}">
      <dgm:prSet/>
      <dgm:spPr/>
      <dgm:t>
        <a:bodyPr/>
        <a:lstStyle/>
        <a:p>
          <a:endParaRPr lang="es-AR"/>
        </a:p>
      </dgm:t>
    </dgm:pt>
    <dgm:pt modelId="{386D3CB3-C766-4A93-8066-CA046228B10E}" type="sibTrans" cxnId="{F6D3EB3D-18A1-4C1A-B07A-28F1A277B3DA}">
      <dgm:prSet/>
      <dgm:spPr/>
      <dgm:t>
        <a:bodyPr/>
        <a:lstStyle/>
        <a:p>
          <a:endParaRPr lang="es-AR"/>
        </a:p>
      </dgm:t>
    </dgm:pt>
    <dgm:pt modelId="{EB4E5C5E-B46A-418E-B3DD-5A7D82F6D1A6}">
      <dgm:prSet phldrT="[Texto]"/>
      <dgm:spPr/>
      <dgm:t>
        <a:bodyPr/>
        <a:lstStyle/>
        <a:p>
          <a:r>
            <a:rPr lang="es-AR" b="1" dirty="0" smtClean="0"/>
            <a:t>Función renal</a:t>
          </a:r>
          <a:endParaRPr lang="es-AR" b="1" dirty="0"/>
        </a:p>
      </dgm:t>
    </dgm:pt>
    <dgm:pt modelId="{576F9034-0139-4A46-BE4D-2AC4D10F3FCA}" type="parTrans" cxnId="{6C39AA60-5C62-40A4-A487-E6488B86D40F}">
      <dgm:prSet/>
      <dgm:spPr/>
      <dgm:t>
        <a:bodyPr/>
        <a:lstStyle/>
        <a:p>
          <a:endParaRPr lang="es-AR"/>
        </a:p>
      </dgm:t>
    </dgm:pt>
    <dgm:pt modelId="{8EFB74C4-496C-406D-A636-EE12D0B69BCB}" type="sibTrans" cxnId="{6C39AA60-5C62-40A4-A487-E6488B86D40F}">
      <dgm:prSet/>
      <dgm:spPr/>
      <dgm:t>
        <a:bodyPr/>
        <a:lstStyle/>
        <a:p>
          <a:endParaRPr lang="es-AR"/>
        </a:p>
      </dgm:t>
    </dgm:pt>
    <dgm:pt modelId="{2E8AF785-E781-4E12-B739-40F0391CF6F5}">
      <dgm:prSet phldrT="[Texto]"/>
      <dgm:spPr/>
      <dgm:t>
        <a:bodyPr/>
        <a:lstStyle/>
        <a:p>
          <a:r>
            <a:rPr lang="es-AR" b="1" dirty="0" smtClean="0"/>
            <a:t>TAC</a:t>
          </a:r>
          <a:endParaRPr lang="es-AR" b="1" dirty="0"/>
        </a:p>
      </dgm:t>
    </dgm:pt>
    <dgm:pt modelId="{1DF9694C-28BC-4018-8297-698E5A452C96}" type="parTrans" cxnId="{3B2AFC20-0D0E-4661-B51E-981F4F82FBC4}">
      <dgm:prSet/>
      <dgm:spPr/>
      <dgm:t>
        <a:bodyPr/>
        <a:lstStyle/>
        <a:p>
          <a:endParaRPr lang="es-AR"/>
        </a:p>
      </dgm:t>
    </dgm:pt>
    <dgm:pt modelId="{A360C961-74A5-4386-9355-0FDFA70244AC}" type="sibTrans" cxnId="{3B2AFC20-0D0E-4661-B51E-981F4F82FBC4}">
      <dgm:prSet/>
      <dgm:spPr/>
      <dgm:t>
        <a:bodyPr/>
        <a:lstStyle/>
        <a:p>
          <a:endParaRPr lang="es-AR"/>
        </a:p>
      </dgm:t>
    </dgm:pt>
    <dgm:pt modelId="{1B9381CC-3530-492C-8153-37825A4ECC93}">
      <dgm:prSet phldrT="[Texto]"/>
      <dgm:spPr/>
      <dgm:t>
        <a:bodyPr/>
        <a:lstStyle/>
        <a:p>
          <a:r>
            <a:rPr lang="es-AR" b="1" dirty="0" smtClean="0"/>
            <a:t>RMN</a:t>
          </a:r>
          <a:endParaRPr lang="es-AR" b="1" dirty="0"/>
        </a:p>
      </dgm:t>
    </dgm:pt>
    <dgm:pt modelId="{1AE080C2-0B2A-421F-845A-20A6698F4A0C}" type="parTrans" cxnId="{ED24C28C-3BE3-454E-9BD2-33ECAB08804E}">
      <dgm:prSet/>
      <dgm:spPr/>
      <dgm:t>
        <a:bodyPr/>
        <a:lstStyle/>
        <a:p>
          <a:endParaRPr lang="es-AR"/>
        </a:p>
      </dgm:t>
    </dgm:pt>
    <dgm:pt modelId="{EBAEB331-DD42-413D-BAA4-8CF4BFBA335C}" type="sibTrans" cxnId="{ED24C28C-3BE3-454E-9BD2-33ECAB08804E}">
      <dgm:prSet/>
      <dgm:spPr/>
      <dgm:t>
        <a:bodyPr/>
        <a:lstStyle/>
        <a:p>
          <a:endParaRPr lang="es-AR"/>
        </a:p>
      </dgm:t>
    </dgm:pt>
    <dgm:pt modelId="{E5B29AAD-29F3-4907-A68C-226CA0A65C95}">
      <dgm:prSet phldrT="[Texto]"/>
      <dgm:spPr/>
      <dgm:t>
        <a:bodyPr/>
        <a:lstStyle/>
        <a:p>
          <a:r>
            <a:rPr lang="es-AR" b="1" dirty="0" err="1" smtClean="0"/>
            <a:t>Centellos</a:t>
          </a:r>
          <a:endParaRPr lang="es-AR" b="1" dirty="0"/>
        </a:p>
      </dgm:t>
    </dgm:pt>
    <dgm:pt modelId="{889A773A-B851-481A-800D-037F3F527242}" type="parTrans" cxnId="{FC2FD80C-4A97-49D4-91D3-D418476DDA9A}">
      <dgm:prSet/>
      <dgm:spPr/>
      <dgm:t>
        <a:bodyPr/>
        <a:lstStyle/>
        <a:p>
          <a:endParaRPr lang="es-AR"/>
        </a:p>
      </dgm:t>
    </dgm:pt>
    <dgm:pt modelId="{91DCC785-CA21-4F32-A89D-D2D32446A18F}" type="sibTrans" cxnId="{FC2FD80C-4A97-49D4-91D3-D418476DDA9A}">
      <dgm:prSet/>
      <dgm:spPr/>
      <dgm:t>
        <a:bodyPr/>
        <a:lstStyle/>
        <a:p>
          <a:endParaRPr lang="es-AR"/>
        </a:p>
      </dgm:t>
    </dgm:pt>
    <dgm:pt modelId="{56694C79-1027-4E1B-B836-6B156B2484AF}" type="pres">
      <dgm:prSet presAssocID="{9A43E7D5-8A52-4E4B-8EF6-737CC365E9A5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A776CCC2-DED3-44F1-BE70-9C972B7A65C9}" type="pres">
      <dgm:prSet presAssocID="{9A43E7D5-8A52-4E4B-8EF6-737CC365E9A5}" presName="children" presStyleCnt="0"/>
      <dgm:spPr/>
    </dgm:pt>
    <dgm:pt modelId="{BDFC664B-E9FA-4F13-BBE2-23EF6F0DD2EE}" type="pres">
      <dgm:prSet presAssocID="{9A43E7D5-8A52-4E4B-8EF6-737CC365E9A5}" presName="child1group" presStyleCnt="0"/>
      <dgm:spPr/>
    </dgm:pt>
    <dgm:pt modelId="{AFB1B955-82B5-4311-B8AF-E9E0A6C5F5D1}" type="pres">
      <dgm:prSet presAssocID="{9A43E7D5-8A52-4E4B-8EF6-737CC365E9A5}" presName="child1" presStyleLbl="bgAcc1" presStyleIdx="0" presStyleCnt="4"/>
      <dgm:spPr/>
      <dgm:t>
        <a:bodyPr/>
        <a:lstStyle/>
        <a:p>
          <a:endParaRPr lang="es-AR"/>
        </a:p>
      </dgm:t>
    </dgm:pt>
    <dgm:pt modelId="{18897DF3-8416-43EB-B980-B13520FF2E40}" type="pres">
      <dgm:prSet presAssocID="{9A43E7D5-8A52-4E4B-8EF6-737CC365E9A5}" presName="child1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6AED8F39-3BDD-4EE8-9366-38EEABA5F1B5}" type="pres">
      <dgm:prSet presAssocID="{9A43E7D5-8A52-4E4B-8EF6-737CC365E9A5}" presName="child2group" presStyleCnt="0"/>
      <dgm:spPr/>
    </dgm:pt>
    <dgm:pt modelId="{1D6FE25A-5ADB-4CA7-990A-497BBBDB697E}" type="pres">
      <dgm:prSet presAssocID="{9A43E7D5-8A52-4E4B-8EF6-737CC365E9A5}" presName="child2" presStyleLbl="bgAcc1" presStyleIdx="1" presStyleCnt="4"/>
      <dgm:spPr/>
      <dgm:t>
        <a:bodyPr/>
        <a:lstStyle/>
        <a:p>
          <a:endParaRPr lang="es-AR"/>
        </a:p>
      </dgm:t>
    </dgm:pt>
    <dgm:pt modelId="{D199875D-B6A9-489E-B26C-528ED1F65962}" type="pres">
      <dgm:prSet presAssocID="{9A43E7D5-8A52-4E4B-8EF6-737CC365E9A5}" presName="child2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AE507452-0E67-4221-8A9C-5FBFD2E2545F}" type="pres">
      <dgm:prSet presAssocID="{9A43E7D5-8A52-4E4B-8EF6-737CC365E9A5}" presName="child3group" presStyleCnt="0"/>
      <dgm:spPr/>
    </dgm:pt>
    <dgm:pt modelId="{41D4AAF4-4308-4D45-8F39-44A456BDD6B5}" type="pres">
      <dgm:prSet presAssocID="{9A43E7D5-8A52-4E4B-8EF6-737CC365E9A5}" presName="child3" presStyleLbl="bgAcc1" presStyleIdx="2" presStyleCnt="4"/>
      <dgm:spPr/>
      <dgm:t>
        <a:bodyPr/>
        <a:lstStyle/>
        <a:p>
          <a:endParaRPr lang="es-AR"/>
        </a:p>
      </dgm:t>
    </dgm:pt>
    <dgm:pt modelId="{9453B54A-80AD-48DD-82A7-A1F74740D431}" type="pres">
      <dgm:prSet presAssocID="{9A43E7D5-8A52-4E4B-8EF6-737CC365E9A5}" presName="child3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A5194776-7F37-4DFC-A83B-A297A3BE4F05}" type="pres">
      <dgm:prSet presAssocID="{9A43E7D5-8A52-4E4B-8EF6-737CC365E9A5}" presName="child4group" presStyleCnt="0"/>
      <dgm:spPr/>
    </dgm:pt>
    <dgm:pt modelId="{A5C22720-323C-4843-B319-29BD62253F34}" type="pres">
      <dgm:prSet presAssocID="{9A43E7D5-8A52-4E4B-8EF6-737CC365E9A5}" presName="child4" presStyleLbl="bgAcc1" presStyleIdx="3" presStyleCnt="4"/>
      <dgm:spPr/>
      <dgm:t>
        <a:bodyPr/>
        <a:lstStyle/>
        <a:p>
          <a:endParaRPr lang="es-AR"/>
        </a:p>
      </dgm:t>
    </dgm:pt>
    <dgm:pt modelId="{305ECD8B-49B8-400F-989E-3EBD3E17941F}" type="pres">
      <dgm:prSet presAssocID="{9A43E7D5-8A52-4E4B-8EF6-737CC365E9A5}" presName="child4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915180AD-505F-4B04-AA90-950315075AB1}" type="pres">
      <dgm:prSet presAssocID="{9A43E7D5-8A52-4E4B-8EF6-737CC365E9A5}" presName="childPlaceholder" presStyleCnt="0"/>
      <dgm:spPr/>
    </dgm:pt>
    <dgm:pt modelId="{3D52F733-43E8-4A42-95F2-A6191644DB19}" type="pres">
      <dgm:prSet presAssocID="{9A43E7D5-8A52-4E4B-8EF6-737CC365E9A5}" presName="circle" presStyleCnt="0"/>
      <dgm:spPr/>
    </dgm:pt>
    <dgm:pt modelId="{96728375-8987-45E0-8D5A-6DBE193B5E4B}" type="pres">
      <dgm:prSet presAssocID="{9A43E7D5-8A52-4E4B-8EF6-737CC365E9A5}" presName="quadrant1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7791329E-2CA9-4766-A4BD-3DDA68C5E3DB}" type="pres">
      <dgm:prSet presAssocID="{9A43E7D5-8A52-4E4B-8EF6-737CC365E9A5}" presName="quadrant2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D5099ECD-AA46-462C-812B-88DA99D66D98}" type="pres">
      <dgm:prSet presAssocID="{9A43E7D5-8A52-4E4B-8EF6-737CC365E9A5}" presName="quadrant3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F1A016F5-8A36-4391-A687-EA0D0FAD960D}" type="pres">
      <dgm:prSet presAssocID="{9A43E7D5-8A52-4E4B-8EF6-737CC365E9A5}" presName="quadrant4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DB9F18D4-7EFF-4A2E-AB70-E9C3B8922E24}" type="pres">
      <dgm:prSet presAssocID="{9A43E7D5-8A52-4E4B-8EF6-737CC365E9A5}" presName="quadrantPlaceholder" presStyleCnt="0"/>
      <dgm:spPr/>
    </dgm:pt>
    <dgm:pt modelId="{33F1A061-4622-49F8-AA38-4D4E0CB0B406}" type="pres">
      <dgm:prSet presAssocID="{9A43E7D5-8A52-4E4B-8EF6-737CC365E9A5}" presName="center1" presStyleLbl="fgShp" presStyleIdx="0" presStyleCnt="2"/>
      <dgm:spPr/>
    </dgm:pt>
    <dgm:pt modelId="{1C9D3E91-84ED-4528-8B8C-09F1A5506351}" type="pres">
      <dgm:prSet presAssocID="{9A43E7D5-8A52-4E4B-8EF6-737CC365E9A5}" presName="center2" presStyleLbl="fgShp" presStyleIdx="1" presStyleCnt="2"/>
      <dgm:spPr/>
    </dgm:pt>
  </dgm:ptLst>
  <dgm:cxnLst>
    <dgm:cxn modelId="{4C13E397-DD70-4530-A001-1FBF27CA6D48}" srcId="{7374A9A8-B078-4575-B3CA-277705663D7B}" destId="{6D443D92-619D-4B89-A812-27C0818D18DA}" srcOrd="1" destOrd="0" parTransId="{C1ED8F73-9CBB-45D8-A672-C7C4F4F92F92}" sibTransId="{86853D99-1502-4467-82CA-5EEA5FB55456}"/>
    <dgm:cxn modelId="{E99ABB65-20EF-402F-94F6-4B7733CB092F}" type="presOf" srcId="{EB4E5C5E-B46A-418E-B3DD-5A7D82F6D1A6}" destId="{9453B54A-80AD-48DD-82A7-A1F74740D431}" srcOrd="1" destOrd="1" presId="urn:microsoft.com/office/officeart/2005/8/layout/cycle4"/>
    <dgm:cxn modelId="{F49C1403-4B23-4920-87F8-1E8543754507}" type="presOf" srcId="{E5B29AAD-29F3-4907-A68C-226CA0A65C95}" destId="{305ECD8B-49B8-400F-989E-3EBD3E17941F}" srcOrd="1" destOrd="3" presId="urn:microsoft.com/office/officeart/2005/8/layout/cycle4"/>
    <dgm:cxn modelId="{9A82123B-0CAF-4546-A58C-3342910AF918}" type="presOf" srcId="{74EF8904-22ED-4644-A6FD-F915AB94ACFC}" destId="{D199875D-B6A9-489E-B26C-528ED1F65962}" srcOrd="1" destOrd="0" presId="urn:microsoft.com/office/officeart/2005/8/layout/cycle4"/>
    <dgm:cxn modelId="{12C0AF4E-7BA4-4754-ADB3-50E294C1A4AE}" type="presOf" srcId="{9A43E7D5-8A52-4E4B-8EF6-737CC365E9A5}" destId="{56694C79-1027-4E1B-B836-6B156B2484AF}" srcOrd="0" destOrd="0" presId="urn:microsoft.com/office/officeart/2005/8/layout/cycle4"/>
    <dgm:cxn modelId="{7093768E-767D-4778-94F1-7AD30532C1CD}" type="presOf" srcId="{4730A25A-9705-4FC4-A4CB-BE6934FE32A8}" destId="{9453B54A-80AD-48DD-82A7-A1F74740D431}" srcOrd="1" destOrd="0" presId="urn:microsoft.com/office/officeart/2005/8/layout/cycle4"/>
    <dgm:cxn modelId="{206DFA5E-B36F-4A08-B2B8-807DD4B5864F}" type="presOf" srcId="{2E8AF785-E781-4E12-B739-40F0391CF6F5}" destId="{A5C22720-323C-4843-B319-29BD62253F34}" srcOrd="0" destOrd="1" presId="urn:microsoft.com/office/officeart/2005/8/layout/cycle4"/>
    <dgm:cxn modelId="{8D2C973D-4ADC-4973-A21D-082013FF2F81}" srcId="{9A43E7D5-8A52-4E4B-8EF6-737CC365E9A5}" destId="{7F8F567F-C34A-4F52-8DF0-2B8A0E8D1EE4}" srcOrd="2" destOrd="0" parTransId="{6B8B154B-99F7-45DC-A396-B12F9EBADA10}" sibTransId="{66B0573D-E50B-49A2-994A-741F4E131759}"/>
    <dgm:cxn modelId="{4B471A48-FD50-4977-B9B6-BB4C3C5F2E9D}" type="presOf" srcId="{703AEC9F-ED07-4E03-94A5-D4377C1F2E4B}" destId="{A5C22720-323C-4843-B319-29BD62253F34}" srcOrd="0" destOrd="0" presId="urn:microsoft.com/office/officeart/2005/8/layout/cycle4"/>
    <dgm:cxn modelId="{B0D78A17-4E6F-4BFF-A7BC-C5BE5EA3C957}" srcId="{F8A881AD-5955-49B4-99E1-F92DC11AA41C}" destId="{703AEC9F-ED07-4E03-94A5-D4377C1F2E4B}" srcOrd="0" destOrd="0" parTransId="{A6307041-1982-498D-8FBA-381A94F27A07}" sibTransId="{21CAE4DB-2AC5-45D5-BDB1-F8E6DA7FE1EE}"/>
    <dgm:cxn modelId="{144D8455-91DA-4C5A-B2D0-65067E3D3706}" srcId="{7374A9A8-B078-4575-B3CA-277705663D7B}" destId="{66552C4F-20E8-4398-B6AF-E67A360AF054}" srcOrd="2" destOrd="0" parTransId="{775E2129-E1DE-412B-AE4B-8D5279B49421}" sibTransId="{C686C973-E0BD-4CB6-9A7D-585257B7C288}"/>
    <dgm:cxn modelId="{6DCA0527-CD32-4E06-A94E-1888DC9AB80E}" srcId="{23861040-06D6-408F-ABDF-CACBF1DA9C0E}" destId="{5352DE57-D5BF-4169-9563-0DCF5E1536D1}" srcOrd="1" destOrd="0" parTransId="{780B43AC-4EBB-4D72-BBC4-4FD00567B2EB}" sibTransId="{B14C9E88-223B-47BA-9C41-913AB352C433}"/>
    <dgm:cxn modelId="{55E641DE-4F46-4F2B-8CF6-39750A5E8E9F}" type="presOf" srcId="{5352DE57-D5BF-4169-9563-0DCF5E1536D1}" destId="{D199875D-B6A9-489E-B26C-528ED1F65962}" srcOrd="1" destOrd="1" presId="urn:microsoft.com/office/officeart/2005/8/layout/cycle4"/>
    <dgm:cxn modelId="{CDCD99FD-9F00-48B0-BB58-E821CC176327}" srcId="{7374A9A8-B078-4575-B3CA-277705663D7B}" destId="{6A25132E-61C3-41D2-88BA-00938A67CEC3}" srcOrd="0" destOrd="0" parTransId="{F8357A01-1EF9-42D8-ACAB-17FC9F5F5EDA}" sibTransId="{C0695D3A-DE64-4FD3-9A82-9B6A4BAF06AA}"/>
    <dgm:cxn modelId="{23A5EDBA-7E0B-4FCB-988B-D6DCA206202C}" type="presOf" srcId="{6D443D92-619D-4B89-A812-27C0818D18DA}" destId="{AFB1B955-82B5-4311-B8AF-E9E0A6C5F5D1}" srcOrd="0" destOrd="1" presId="urn:microsoft.com/office/officeart/2005/8/layout/cycle4"/>
    <dgm:cxn modelId="{B71B608B-00A8-447D-B210-B343B69FCF37}" type="presOf" srcId="{F8A881AD-5955-49B4-99E1-F92DC11AA41C}" destId="{F1A016F5-8A36-4391-A687-EA0D0FAD960D}" srcOrd="0" destOrd="0" presId="urn:microsoft.com/office/officeart/2005/8/layout/cycle4"/>
    <dgm:cxn modelId="{FC2FD80C-4A97-49D4-91D3-D418476DDA9A}" srcId="{F8A881AD-5955-49B4-99E1-F92DC11AA41C}" destId="{E5B29AAD-29F3-4907-A68C-226CA0A65C95}" srcOrd="3" destOrd="0" parTransId="{889A773A-B851-481A-800D-037F3F527242}" sibTransId="{91DCC785-CA21-4F32-A89D-D2D32446A18F}"/>
    <dgm:cxn modelId="{3F3BA5DC-DB97-4F77-B91D-77BBA9BC1A2D}" type="presOf" srcId="{533DA8B4-86A1-4150-9BFD-FADAEFD66D84}" destId="{1D6FE25A-5ADB-4CA7-990A-497BBBDB697E}" srcOrd="0" destOrd="2" presId="urn:microsoft.com/office/officeart/2005/8/layout/cycle4"/>
    <dgm:cxn modelId="{1A6665A0-41C3-4E34-8C72-EC06BF8D54E8}" type="presOf" srcId="{4730A25A-9705-4FC4-A4CB-BE6934FE32A8}" destId="{41D4AAF4-4308-4D45-8F39-44A456BDD6B5}" srcOrd="0" destOrd="0" presId="urn:microsoft.com/office/officeart/2005/8/layout/cycle4"/>
    <dgm:cxn modelId="{9DD50BD7-A332-48DB-90E1-3A6D8DD902F3}" type="presOf" srcId="{7374A9A8-B078-4575-B3CA-277705663D7B}" destId="{96728375-8987-45E0-8D5A-6DBE193B5E4B}" srcOrd="0" destOrd="0" presId="urn:microsoft.com/office/officeart/2005/8/layout/cycle4"/>
    <dgm:cxn modelId="{B20A1A7B-4B7E-4A77-9A63-791296E7EE31}" type="presOf" srcId="{74EF8904-22ED-4644-A6FD-F915AB94ACFC}" destId="{1D6FE25A-5ADB-4CA7-990A-497BBBDB697E}" srcOrd="0" destOrd="0" presId="urn:microsoft.com/office/officeart/2005/8/layout/cycle4"/>
    <dgm:cxn modelId="{ED24C28C-3BE3-454E-9BD2-33ECAB08804E}" srcId="{F8A881AD-5955-49B4-99E1-F92DC11AA41C}" destId="{1B9381CC-3530-492C-8153-37825A4ECC93}" srcOrd="2" destOrd="0" parTransId="{1AE080C2-0B2A-421F-845A-20A6698F4A0C}" sibTransId="{EBAEB331-DD42-413D-BAA4-8CF4BFBA335C}"/>
    <dgm:cxn modelId="{F16BA466-BC6F-4AC2-A4C6-9FD4948D08DC}" type="presOf" srcId="{6A25132E-61C3-41D2-88BA-00938A67CEC3}" destId="{18897DF3-8416-43EB-B980-B13520FF2E40}" srcOrd="1" destOrd="0" presId="urn:microsoft.com/office/officeart/2005/8/layout/cycle4"/>
    <dgm:cxn modelId="{D6192264-63EA-43B4-B1C5-AC1BAFC2ABCB}" type="presOf" srcId="{7F8F567F-C34A-4F52-8DF0-2B8A0E8D1EE4}" destId="{D5099ECD-AA46-462C-812B-88DA99D66D98}" srcOrd="0" destOrd="0" presId="urn:microsoft.com/office/officeart/2005/8/layout/cycle4"/>
    <dgm:cxn modelId="{A89DFC11-08C0-41C7-9C3E-F92652F222BA}" type="presOf" srcId="{66552C4F-20E8-4398-B6AF-E67A360AF054}" destId="{AFB1B955-82B5-4311-B8AF-E9E0A6C5F5D1}" srcOrd="0" destOrd="2" presId="urn:microsoft.com/office/officeart/2005/8/layout/cycle4"/>
    <dgm:cxn modelId="{F6D3EB3D-18A1-4C1A-B07A-28F1A277B3DA}" srcId="{23861040-06D6-408F-ABDF-CACBF1DA9C0E}" destId="{533DA8B4-86A1-4150-9BFD-FADAEFD66D84}" srcOrd="2" destOrd="0" parTransId="{9EF65293-B400-4C1F-B3E5-DA5222519F73}" sibTransId="{386D3CB3-C766-4A93-8066-CA046228B10E}"/>
    <dgm:cxn modelId="{B5D717A9-BA6F-4054-BD65-04ABDA5D6C61}" type="presOf" srcId="{1B9381CC-3530-492C-8153-37825A4ECC93}" destId="{A5C22720-323C-4843-B319-29BD62253F34}" srcOrd="0" destOrd="2" presId="urn:microsoft.com/office/officeart/2005/8/layout/cycle4"/>
    <dgm:cxn modelId="{EB7F373E-3949-4A06-9F8F-F6B33C76A7CB}" srcId="{9A43E7D5-8A52-4E4B-8EF6-737CC365E9A5}" destId="{F8A881AD-5955-49B4-99E1-F92DC11AA41C}" srcOrd="3" destOrd="0" parTransId="{08D39CCE-46CD-45E3-A9E2-E5442198F196}" sibTransId="{7460E568-BDE1-4AF8-A8E5-180D9C666CC3}"/>
    <dgm:cxn modelId="{B66E0B66-0FA6-419A-8481-E4C9FA3E9E73}" type="presOf" srcId="{E5B29AAD-29F3-4907-A68C-226CA0A65C95}" destId="{A5C22720-323C-4843-B319-29BD62253F34}" srcOrd="0" destOrd="3" presId="urn:microsoft.com/office/officeart/2005/8/layout/cycle4"/>
    <dgm:cxn modelId="{9DC7CE9C-DD5F-46B1-B69C-B99AFBE40EA2}" type="presOf" srcId="{5352DE57-D5BF-4169-9563-0DCF5E1536D1}" destId="{1D6FE25A-5ADB-4CA7-990A-497BBBDB697E}" srcOrd="0" destOrd="1" presId="urn:microsoft.com/office/officeart/2005/8/layout/cycle4"/>
    <dgm:cxn modelId="{E9A1326A-6FAD-459A-84AA-2A3321347733}" type="presOf" srcId="{6A25132E-61C3-41D2-88BA-00938A67CEC3}" destId="{AFB1B955-82B5-4311-B8AF-E9E0A6C5F5D1}" srcOrd="0" destOrd="0" presId="urn:microsoft.com/office/officeart/2005/8/layout/cycle4"/>
    <dgm:cxn modelId="{69A3E101-4FE4-4C68-A282-604B90843A77}" type="presOf" srcId="{2E8AF785-E781-4E12-B739-40F0391CF6F5}" destId="{305ECD8B-49B8-400F-989E-3EBD3E17941F}" srcOrd="1" destOrd="1" presId="urn:microsoft.com/office/officeart/2005/8/layout/cycle4"/>
    <dgm:cxn modelId="{6C39AA60-5C62-40A4-A487-E6488B86D40F}" srcId="{7F8F567F-C34A-4F52-8DF0-2B8A0E8D1EE4}" destId="{EB4E5C5E-B46A-418E-B3DD-5A7D82F6D1A6}" srcOrd="1" destOrd="0" parTransId="{576F9034-0139-4A46-BE4D-2AC4D10F3FCA}" sibTransId="{8EFB74C4-496C-406D-A636-EE12D0B69BCB}"/>
    <dgm:cxn modelId="{2CEC4208-8B7F-4AEC-ACB4-3FFB8F5630D7}" type="presOf" srcId="{EB4E5C5E-B46A-418E-B3DD-5A7D82F6D1A6}" destId="{41D4AAF4-4308-4D45-8F39-44A456BDD6B5}" srcOrd="0" destOrd="1" presId="urn:microsoft.com/office/officeart/2005/8/layout/cycle4"/>
    <dgm:cxn modelId="{10ACF384-86B4-4552-9D09-41B4E7E779E4}" type="presOf" srcId="{1B9381CC-3530-492C-8153-37825A4ECC93}" destId="{305ECD8B-49B8-400F-989E-3EBD3E17941F}" srcOrd="1" destOrd="2" presId="urn:microsoft.com/office/officeart/2005/8/layout/cycle4"/>
    <dgm:cxn modelId="{296C7F40-AFBD-4AC6-A0D2-A1B20391B113}" type="presOf" srcId="{703AEC9F-ED07-4E03-94A5-D4377C1F2E4B}" destId="{305ECD8B-49B8-400F-989E-3EBD3E17941F}" srcOrd="1" destOrd="0" presId="urn:microsoft.com/office/officeart/2005/8/layout/cycle4"/>
    <dgm:cxn modelId="{BC15EB71-16EB-4E63-BC15-DE8E0FE7E804}" srcId="{7F8F567F-C34A-4F52-8DF0-2B8A0E8D1EE4}" destId="{4730A25A-9705-4FC4-A4CB-BE6934FE32A8}" srcOrd="0" destOrd="0" parTransId="{55224377-724B-470F-B9B4-6716B10CA974}" sibTransId="{A9FC4ADA-6DD4-4830-9B67-C7F7962008DD}"/>
    <dgm:cxn modelId="{10F470B6-E3E3-475C-B268-C29F4406E843}" type="presOf" srcId="{23861040-06D6-408F-ABDF-CACBF1DA9C0E}" destId="{7791329E-2CA9-4766-A4BD-3DDA68C5E3DB}" srcOrd="0" destOrd="0" presId="urn:microsoft.com/office/officeart/2005/8/layout/cycle4"/>
    <dgm:cxn modelId="{0DAAC891-79A9-49D5-81BE-AE70377BC1D7}" srcId="{23861040-06D6-408F-ABDF-CACBF1DA9C0E}" destId="{74EF8904-22ED-4644-A6FD-F915AB94ACFC}" srcOrd="0" destOrd="0" parTransId="{B2857CA2-DE63-4782-A825-DB6C97F2830E}" sibTransId="{DBBCD5F4-EF3F-4AE9-9058-3FC767C50CAF}"/>
    <dgm:cxn modelId="{4E267EC6-3C33-4475-ABD5-9143CAFFE775}" type="presOf" srcId="{533DA8B4-86A1-4150-9BFD-FADAEFD66D84}" destId="{D199875D-B6A9-489E-B26C-528ED1F65962}" srcOrd="1" destOrd="2" presId="urn:microsoft.com/office/officeart/2005/8/layout/cycle4"/>
    <dgm:cxn modelId="{70D0A139-03B1-4359-A7D2-3E6B32E65423}" srcId="{9A43E7D5-8A52-4E4B-8EF6-737CC365E9A5}" destId="{7374A9A8-B078-4575-B3CA-277705663D7B}" srcOrd="0" destOrd="0" parTransId="{B2327021-C37C-46D6-831D-F57654155033}" sibTransId="{1D17CD84-8D05-44F0-855C-FE816D624995}"/>
    <dgm:cxn modelId="{3B2AFC20-0D0E-4661-B51E-981F4F82FBC4}" srcId="{F8A881AD-5955-49B4-99E1-F92DC11AA41C}" destId="{2E8AF785-E781-4E12-B739-40F0391CF6F5}" srcOrd="1" destOrd="0" parTransId="{1DF9694C-28BC-4018-8297-698E5A452C96}" sibTransId="{A360C961-74A5-4386-9355-0FDFA70244AC}"/>
    <dgm:cxn modelId="{2C29273F-2D54-40CB-9F6F-89BA8DDD0D6F}" type="presOf" srcId="{6D443D92-619D-4B89-A812-27C0818D18DA}" destId="{18897DF3-8416-43EB-B980-B13520FF2E40}" srcOrd="1" destOrd="1" presId="urn:microsoft.com/office/officeart/2005/8/layout/cycle4"/>
    <dgm:cxn modelId="{A394673E-F680-4E89-A758-A771B569F4E4}" srcId="{9A43E7D5-8A52-4E4B-8EF6-737CC365E9A5}" destId="{23861040-06D6-408F-ABDF-CACBF1DA9C0E}" srcOrd="1" destOrd="0" parTransId="{3092AC1A-06AE-429A-84E9-D552269B958F}" sibTransId="{D4B42473-1DA5-483E-9F4B-0083133AE588}"/>
    <dgm:cxn modelId="{D90FE613-A761-47DA-AE25-2182123FE283}" type="presOf" srcId="{66552C4F-20E8-4398-B6AF-E67A360AF054}" destId="{18897DF3-8416-43EB-B980-B13520FF2E40}" srcOrd="1" destOrd="2" presId="urn:microsoft.com/office/officeart/2005/8/layout/cycle4"/>
    <dgm:cxn modelId="{B705248E-2FD6-4C34-9A16-32D7AF5BFEBD}" type="presParOf" srcId="{56694C79-1027-4E1B-B836-6B156B2484AF}" destId="{A776CCC2-DED3-44F1-BE70-9C972B7A65C9}" srcOrd="0" destOrd="0" presId="urn:microsoft.com/office/officeart/2005/8/layout/cycle4"/>
    <dgm:cxn modelId="{DAE0E892-7564-4D17-ADDD-1B94F8AC2685}" type="presParOf" srcId="{A776CCC2-DED3-44F1-BE70-9C972B7A65C9}" destId="{BDFC664B-E9FA-4F13-BBE2-23EF6F0DD2EE}" srcOrd="0" destOrd="0" presId="urn:microsoft.com/office/officeart/2005/8/layout/cycle4"/>
    <dgm:cxn modelId="{37DFF8BC-F66A-4DBC-9481-5146566EC64C}" type="presParOf" srcId="{BDFC664B-E9FA-4F13-BBE2-23EF6F0DD2EE}" destId="{AFB1B955-82B5-4311-B8AF-E9E0A6C5F5D1}" srcOrd="0" destOrd="0" presId="urn:microsoft.com/office/officeart/2005/8/layout/cycle4"/>
    <dgm:cxn modelId="{55B07998-A8C0-43F3-AB78-A09EDC4F3158}" type="presParOf" srcId="{BDFC664B-E9FA-4F13-BBE2-23EF6F0DD2EE}" destId="{18897DF3-8416-43EB-B980-B13520FF2E40}" srcOrd="1" destOrd="0" presId="urn:microsoft.com/office/officeart/2005/8/layout/cycle4"/>
    <dgm:cxn modelId="{96BCF5EE-ECBD-4A83-B76A-A2173DFD578D}" type="presParOf" srcId="{A776CCC2-DED3-44F1-BE70-9C972B7A65C9}" destId="{6AED8F39-3BDD-4EE8-9366-38EEABA5F1B5}" srcOrd="1" destOrd="0" presId="urn:microsoft.com/office/officeart/2005/8/layout/cycle4"/>
    <dgm:cxn modelId="{B9528541-5FBA-4AB6-9CD2-BFE7642309B9}" type="presParOf" srcId="{6AED8F39-3BDD-4EE8-9366-38EEABA5F1B5}" destId="{1D6FE25A-5ADB-4CA7-990A-497BBBDB697E}" srcOrd="0" destOrd="0" presId="urn:microsoft.com/office/officeart/2005/8/layout/cycle4"/>
    <dgm:cxn modelId="{64887424-42DD-4A2B-8C39-0FC2B1C6F6AB}" type="presParOf" srcId="{6AED8F39-3BDD-4EE8-9366-38EEABA5F1B5}" destId="{D199875D-B6A9-489E-B26C-528ED1F65962}" srcOrd="1" destOrd="0" presId="urn:microsoft.com/office/officeart/2005/8/layout/cycle4"/>
    <dgm:cxn modelId="{757ACFD6-1235-409A-A077-910CE95DBA82}" type="presParOf" srcId="{A776CCC2-DED3-44F1-BE70-9C972B7A65C9}" destId="{AE507452-0E67-4221-8A9C-5FBFD2E2545F}" srcOrd="2" destOrd="0" presId="urn:microsoft.com/office/officeart/2005/8/layout/cycle4"/>
    <dgm:cxn modelId="{B75628EE-985E-4A12-AC6C-C596737C08B1}" type="presParOf" srcId="{AE507452-0E67-4221-8A9C-5FBFD2E2545F}" destId="{41D4AAF4-4308-4D45-8F39-44A456BDD6B5}" srcOrd="0" destOrd="0" presId="urn:microsoft.com/office/officeart/2005/8/layout/cycle4"/>
    <dgm:cxn modelId="{3234E8EF-8178-42EF-8E5F-8CF6B0636C62}" type="presParOf" srcId="{AE507452-0E67-4221-8A9C-5FBFD2E2545F}" destId="{9453B54A-80AD-48DD-82A7-A1F74740D431}" srcOrd="1" destOrd="0" presId="urn:microsoft.com/office/officeart/2005/8/layout/cycle4"/>
    <dgm:cxn modelId="{70EFE2BB-7139-4275-82EE-D98694F4AD6E}" type="presParOf" srcId="{A776CCC2-DED3-44F1-BE70-9C972B7A65C9}" destId="{A5194776-7F37-4DFC-A83B-A297A3BE4F05}" srcOrd="3" destOrd="0" presId="urn:microsoft.com/office/officeart/2005/8/layout/cycle4"/>
    <dgm:cxn modelId="{8C8F212E-5041-4BB3-A378-D279F32E22F0}" type="presParOf" srcId="{A5194776-7F37-4DFC-A83B-A297A3BE4F05}" destId="{A5C22720-323C-4843-B319-29BD62253F34}" srcOrd="0" destOrd="0" presId="urn:microsoft.com/office/officeart/2005/8/layout/cycle4"/>
    <dgm:cxn modelId="{A0F0CA38-FD51-4009-AB44-571AF8E58859}" type="presParOf" srcId="{A5194776-7F37-4DFC-A83B-A297A3BE4F05}" destId="{305ECD8B-49B8-400F-989E-3EBD3E17941F}" srcOrd="1" destOrd="0" presId="urn:microsoft.com/office/officeart/2005/8/layout/cycle4"/>
    <dgm:cxn modelId="{E2B568AA-C6F3-46D7-8913-DBC1E50773CE}" type="presParOf" srcId="{A776CCC2-DED3-44F1-BE70-9C972B7A65C9}" destId="{915180AD-505F-4B04-AA90-950315075AB1}" srcOrd="4" destOrd="0" presId="urn:microsoft.com/office/officeart/2005/8/layout/cycle4"/>
    <dgm:cxn modelId="{29CE6AA9-B6CC-45EC-BD5E-17869282B10F}" type="presParOf" srcId="{56694C79-1027-4E1B-B836-6B156B2484AF}" destId="{3D52F733-43E8-4A42-95F2-A6191644DB19}" srcOrd="1" destOrd="0" presId="urn:microsoft.com/office/officeart/2005/8/layout/cycle4"/>
    <dgm:cxn modelId="{E5ABEDB9-E092-4E53-97D4-FFEF9138A6E7}" type="presParOf" srcId="{3D52F733-43E8-4A42-95F2-A6191644DB19}" destId="{96728375-8987-45E0-8D5A-6DBE193B5E4B}" srcOrd="0" destOrd="0" presId="urn:microsoft.com/office/officeart/2005/8/layout/cycle4"/>
    <dgm:cxn modelId="{1900EBD3-16D4-454D-B4BF-769BAE70FC2B}" type="presParOf" srcId="{3D52F733-43E8-4A42-95F2-A6191644DB19}" destId="{7791329E-2CA9-4766-A4BD-3DDA68C5E3DB}" srcOrd="1" destOrd="0" presId="urn:microsoft.com/office/officeart/2005/8/layout/cycle4"/>
    <dgm:cxn modelId="{ADD96CEC-41D1-462C-A202-ACEEB4F9262C}" type="presParOf" srcId="{3D52F733-43E8-4A42-95F2-A6191644DB19}" destId="{D5099ECD-AA46-462C-812B-88DA99D66D98}" srcOrd="2" destOrd="0" presId="urn:microsoft.com/office/officeart/2005/8/layout/cycle4"/>
    <dgm:cxn modelId="{441A2B1E-CDB5-4E9A-94F9-BDCB1BB2A7F5}" type="presParOf" srcId="{3D52F733-43E8-4A42-95F2-A6191644DB19}" destId="{F1A016F5-8A36-4391-A687-EA0D0FAD960D}" srcOrd="3" destOrd="0" presId="urn:microsoft.com/office/officeart/2005/8/layout/cycle4"/>
    <dgm:cxn modelId="{A006FCE1-CE1B-44F1-B7E3-B589EE77BF42}" type="presParOf" srcId="{3D52F733-43E8-4A42-95F2-A6191644DB19}" destId="{DB9F18D4-7EFF-4A2E-AB70-E9C3B8922E24}" srcOrd="4" destOrd="0" presId="urn:microsoft.com/office/officeart/2005/8/layout/cycle4"/>
    <dgm:cxn modelId="{85DBD706-A0DD-4E27-86D3-99C919F02245}" type="presParOf" srcId="{56694C79-1027-4E1B-B836-6B156B2484AF}" destId="{33F1A061-4622-49F8-AA38-4D4E0CB0B406}" srcOrd="2" destOrd="0" presId="urn:microsoft.com/office/officeart/2005/8/layout/cycle4"/>
    <dgm:cxn modelId="{A798854C-FA6D-4210-BA4E-54FECE99FD65}" type="presParOf" srcId="{56694C79-1027-4E1B-B836-6B156B2484AF}" destId="{1C9D3E91-84ED-4528-8B8C-09F1A5506351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3E5482-EAB2-44B2-AE0A-4CC65E1BCD9E}">
      <dsp:nvSpPr>
        <dsp:cNvPr id="0" name=""/>
        <dsp:cNvSpPr/>
      </dsp:nvSpPr>
      <dsp:spPr>
        <a:xfrm>
          <a:off x="0" y="372420"/>
          <a:ext cx="9601200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C339D1D-5EC0-4F00-A341-7EADDB31811A}">
      <dsp:nvSpPr>
        <dsp:cNvPr id="0" name=""/>
        <dsp:cNvSpPr/>
      </dsp:nvSpPr>
      <dsp:spPr>
        <a:xfrm>
          <a:off x="480060" y="32939"/>
          <a:ext cx="6720840" cy="6789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32" tIns="0" rIns="254032" bIns="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300" b="1" kern="1200" dirty="0" smtClean="0"/>
            <a:t>Interrogatorio detallado</a:t>
          </a:r>
          <a:endParaRPr lang="es-AR" sz="2300" b="1" kern="1200" dirty="0"/>
        </a:p>
      </dsp:txBody>
      <dsp:txXfrm>
        <a:off x="513204" y="66083"/>
        <a:ext cx="6654552" cy="612672"/>
      </dsp:txXfrm>
    </dsp:sp>
    <dsp:sp modelId="{96133EF9-7B90-4AC1-8DA1-5A22DCA31A5B}">
      <dsp:nvSpPr>
        <dsp:cNvPr id="0" name=""/>
        <dsp:cNvSpPr/>
      </dsp:nvSpPr>
      <dsp:spPr>
        <a:xfrm>
          <a:off x="0" y="1415700"/>
          <a:ext cx="9601200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6C6AD6B-B9E7-4E19-8A88-93266961F343}">
      <dsp:nvSpPr>
        <dsp:cNvPr id="0" name=""/>
        <dsp:cNvSpPr/>
      </dsp:nvSpPr>
      <dsp:spPr>
        <a:xfrm>
          <a:off x="480060" y="1076219"/>
          <a:ext cx="6720840" cy="6789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32" tIns="0" rIns="254032" bIns="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300" b="1" kern="1200" dirty="0" smtClean="0"/>
            <a:t>Datos</a:t>
          </a:r>
          <a:r>
            <a:rPr lang="es-AR" sz="2300" kern="1200" dirty="0" smtClean="0"/>
            <a:t> </a:t>
          </a:r>
          <a:r>
            <a:rPr lang="es-AR" sz="2300" b="1" kern="1200" dirty="0" smtClean="0"/>
            <a:t>epidemiológicos</a:t>
          </a:r>
          <a:endParaRPr lang="es-AR" sz="2300" b="1" kern="1200" dirty="0"/>
        </a:p>
      </dsp:txBody>
      <dsp:txXfrm>
        <a:off x="513204" y="1109363"/>
        <a:ext cx="6654552" cy="612672"/>
      </dsp:txXfrm>
    </dsp:sp>
    <dsp:sp modelId="{0711AFC8-557C-4D20-AF06-C15C14AD7B7A}">
      <dsp:nvSpPr>
        <dsp:cNvPr id="0" name=""/>
        <dsp:cNvSpPr/>
      </dsp:nvSpPr>
      <dsp:spPr>
        <a:xfrm>
          <a:off x="0" y="2458980"/>
          <a:ext cx="9601200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EB300A3-44BC-45FE-AE09-C0970F379513}">
      <dsp:nvSpPr>
        <dsp:cNvPr id="0" name=""/>
        <dsp:cNvSpPr/>
      </dsp:nvSpPr>
      <dsp:spPr>
        <a:xfrm>
          <a:off x="480060" y="2119500"/>
          <a:ext cx="6720840" cy="6789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32" tIns="0" rIns="254032" bIns="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300" b="1" kern="1200" dirty="0" smtClean="0"/>
            <a:t>Examen clínico</a:t>
          </a:r>
          <a:endParaRPr lang="es-AR" sz="2300" b="1" kern="1200" dirty="0"/>
        </a:p>
      </dsp:txBody>
      <dsp:txXfrm>
        <a:off x="513204" y="2152644"/>
        <a:ext cx="6654552" cy="612672"/>
      </dsp:txXfrm>
    </dsp:sp>
    <dsp:sp modelId="{D405E405-3A60-4F3A-845D-41B8CA90F29B}">
      <dsp:nvSpPr>
        <dsp:cNvPr id="0" name=""/>
        <dsp:cNvSpPr/>
      </dsp:nvSpPr>
      <dsp:spPr>
        <a:xfrm>
          <a:off x="0" y="3502260"/>
          <a:ext cx="9601200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6B80C01-7825-4E1E-82DF-D16B54419058}">
      <dsp:nvSpPr>
        <dsp:cNvPr id="0" name=""/>
        <dsp:cNvSpPr/>
      </dsp:nvSpPr>
      <dsp:spPr>
        <a:xfrm>
          <a:off x="480060" y="3162780"/>
          <a:ext cx="6720840" cy="6789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32" tIns="0" rIns="254032" bIns="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300" b="1" kern="1200" dirty="0" smtClean="0"/>
            <a:t>Métodos complementarios iniciales</a:t>
          </a:r>
          <a:endParaRPr lang="es-AR" sz="2300" b="1" kern="1200" dirty="0"/>
        </a:p>
      </dsp:txBody>
      <dsp:txXfrm>
        <a:off x="513204" y="3195924"/>
        <a:ext cx="6654552" cy="61267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FEA963-92C7-4EB7-A93A-707D9D1EB94E}">
      <dsp:nvSpPr>
        <dsp:cNvPr id="0" name=""/>
        <dsp:cNvSpPr/>
      </dsp:nvSpPr>
      <dsp:spPr>
        <a:xfrm>
          <a:off x="1181218" y="1432246"/>
          <a:ext cx="1703277" cy="2318403"/>
        </a:xfrm>
        <a:prstGeom prst="rightArrow">
          <a:avLst>
            <a:gd name="adj1" fmla="val 70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1EABC5D-29F8-4F85-B1FA-D17D131FC4EB}">
      <dsp:nvSpPr>
        <dsp:cNvPr id="0" name=""/>
        <dsp:cNvSpPr/>
      </dsp:nvSpPr>
      <dsp:spPr>
        <a:xfrm>
          <a:off x="6489" y="1896066"/>
          <a:ext cx="1470820" cy="131397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800" kern="1200" dirty="0" smtClean="0"/>
            <a:t>TIPO DE HUÉSPED</a:t>
          </a:r>
          <a:endParaRPr lang="es-AR" sz="1800" kern="1200" dirty="0"/>
        </a:p>
      </dsp:txBody>
      <dsp:txXfrm>
        <a:off x="221886" y="2088494"/>
        <a:ext cx="1040026" cy="929123"/>
      </dsp:txXfrm>
    </dsp:sp>
    <dsp:sp modelId="{C0D67F04-97C2-443B-B2DE-BED5749D5770}">
      <dsp:nvSpPr>
        <dsp:cNvPr id="0" name=""/>
        <dsp:cNvSpPr/>
      </dsp:nvSpPr>
      <dsp:spPr>
        <a:xfrm>
          <a:off x="3405107" y="1280646"/>
          <a:ext cx="2101221" cy="2318403"/>
        </a:xfrm>
        <a:prstGeom prst="rightArrow">
          <a:avLst>
            <a:gd name="adj1" fmla="val 70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5260C1F-DF27-4C2C-80B4-76C87AFF5D58}">
      <dsp:nvSpPr>
        <dsp:cNvPr id="0" name=""/>
        <dsp:cNvSpPr/>
      </dsp:nvSpPr>
      <dsp:spPr>
        <a:xfrm>
          <a:off x="2427910" y="1846972"/>
          <a:ext cx="1350209" cy="132612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000" kern="1200" dirty="0" smtClean="0"/>
            <a:t>TIENE O NO SIRS</a:t>
          </a:r>
          <a:endParaRPr lang="es-AR" sz="2000" kern="1200" dirty="0"/>
        </a:p>
      </dsp:txBody>
      <dsp:txXfrm>
        <a:off x="2625644" y="2041179"/>
        <a:ext cx="954741" cy="937712"/>
      </dsp:txXfrm>
    </dsp:sp>
    <dsp:sp modelId="{7D50572D-EBEF-4E01-B324-F4F9E9D97527}">
      <dsp:nvSpPr>
        <dsp:cNvPr id="0" name=""/>
        <dsp:cNvSpPr/>
      </dsp:nvSpPr>
      <dsp:spPr>
        <a:xfrm>
          <a:off x="6279746" y="1432316"/>
          <a:ext cx="871291" cy="2318403"/>
        </a:xfrm>
        <a:prstGeom prst="rightArrow">
          <a:avLst>
            <a:gd name="adj1" fmla="val 70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C36DE55-9A49-4814-B6F1-CBBF5BF14694}">
      <dsp:nvSpPr>
        <dsp:cNvPr id="0" name=""/>
        <dsp:cNvSpPr/>
      </dsp:nvSpPr>
      <dsp:spPr>
        <a:xfrm>
          <a:off x="4846792" y="1783318"/>
          <a:ext cx="1564896" cy="148040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600" kern="1200" dirty="0" smtClean="0"/>
            <a:t>SINTOMAS DE GRAVEDAD ORGÁNICA</a:t>
          </a:r>
          <a:endParaRPr lang="es-AR" sz="1600" kern="1200" dirty="0"/>
        </a:p>
      </dsp:txBody>
      <dsp:txXfrm>
        <a:off x="5075966" y="2000119"/>
        <a:ext cx="1106548" cy="104680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34691C-F936-48C6-B3BC-E1E84FF215DF}">
      <dsp:nvSpPr>
        <dsp:cNvPr id="0" name=""/>
        <dsp:cNvSpPr/>
      </dsp:nvSpPr>
      <dsp:spPr>
        <a:xfrm>
          <a:off x="5442508" y="2798063"/>
          <a:ext cx="2032711" cy="131673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sz="1300" b="1" kern="1200" dirty="0" smtClean="0"/>
            <a:t>Nefropatía</a:t>
          </a:r>
          <a:endParaRPr lang="es-AR" sz="1300" b="1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sz="1300" b="1" kern="1200" dirty="0" smtClean="0"/>
            <a:t>Hepatopatía</a:t>
          </a:r>
          <a:endParaRPr lang="es-AR" sz="1300" b="1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sz="1300" b="1" kern="1200" dirty="0" smtClean="0"/>
            <a:t>ETC</a:t>
          </a:r>
          <a:endParaRPr lang="es-AR" sz="1300" b="1" kern="1200" dirty="0"/>
        </a:p>
      </dsp:txBody>
      <dsp:txXfrm>
        <a:off x="6081246" y="3156172"/>
        <a:ext cx="1365049" cy="929704"/>
      </dsp:txXfrm>
    </dsp:sp>
    <dsp:sp modelId="{D3924A00-F188-4238-A688-F93C8AFC93A7}">
      <dsp:nvSpPr>
        <dsp:cNvPr id="0" name=""/>
        <dsp:cNvSpPr/>
      </dsp:nvSpPr>
      <dsp:spPr>
        <a:xfrm>
          <a:off x="2125979" y="2798063"/>
          <a:ext cx="2032711" cy="131673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sz="1300" b="1" kern="1200" dirty="0" smtClean="0"/>
            <a:t>IACS</a:t>
          </a:r>
          <a:endParaRPr lang="es-AR" sz="1300" b="1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sz="1300" b="1" kern="1200" dirty="0" smtClean="0"/>
            <a:t>Comunidad</a:t>
          </a:r>
          <a:endParaRPr lang="es-AR" sz="1300" b="1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sz="1300" b="1" kern="1200" dirty="0" smtClean="0"/>
            <a:t>Datos regionales</a:t>
          </a:r>
          <a:endParaRPr lang="es-AR" sz="1300" b="1" kern="1200" dirty="0"/>
        </a:p>
      </dsp:txBody>
      <dsp:txXfrm>
        <a:off x="2154903" y="3156172"/>
        <a:ext cx="1365049" cy="929704"/>
      </dsp:txXfrm>
    </dsp:sp>
    <dsp:sp modelId="{FE2FFEBF-09C0-4339-9723-0C0190C3D2F0}">
      <dsp:nvSpPr>
        <dsp:cNvPr id="0" name=""/>
        <dsp:cNvSpPr/>
      </dsp:nvSpPr>
      <dsp:spPr>
        <a:xfrm>
          <a:off x="5442508" y="0"/>
          <a:ext cx="2032711" cy="131673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sz="1300" b="1" kern="1200" dirty="0" smtClean="0"/>
            <a:t>N. Normal</a:t>
          </a:r>
          <a:endParaRPr lang="es-AR" sz="1300" b="1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sz="1300" b="1" kern="1200" dirty="0" smtClean="0"/>
            <a:t>HIC</a:t>
          </a:r>
          <a:endParaRPr lang="es-AR" sz="1300" b="1" kern="1200" dirty="0"/>
        </a:p>
      </dsp:txBody>
      <dsp:txXfrm>
        <a:off x="6081246" y="28924"/>
        <a:ext cx="1365049" cy="929704"/>
      </dsp:txXfrm>
    </dsp:sp>
    <dsp:sp modelId="{B721D1D1-6BA0-4D06-9BC6-B1ED7B48F0C2}">
      <dsp:nvSpPr>
        <dsp:cNvPr id="0" name=""/>
        <dsp:cNvSpPr/>
      </dsp:nvSpPr>
      <dsp:spPr>
        <a:xfrm>
          <a:off x="2125979" y="0"/>
          <a:ext cx="2032711" cy="131673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sz="1300" b="1" kern="1200" dirty="0" smtClean="0"/>
            <a:t>+ de 65 a</a:t>
          </a:r>
          <a:endParaRPr lang="es-AR" sz="1300" b="1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sz="1300" b="1" kern="1200" dirty="0" smtClean="0"/>
            <a:t>Neonato</a:t>
          </a:r>
          <a:endParaRPr lang="es-AR" sz="1300" b="1" kern="1200" dirty="0"/>
        </a:p>
      </dsp:txBody>
      <dsp:txXfrm>
        <a:off x="2154903" y="28924"/>
        <a:ext cx="1365049" cy="929704"/>
      </dsp:txXfrm>
    </dsp:sp>
    <dsp:sp modelId="{0D7358C6-4BE4-480B-8FAA-51450CA4BEA6}">
      <dsp:nvSpPr>
        <dsp:cNvPr id="0" name=""/>
        <dsp:cNvSpPr/>
      </dsp:nvSpPr>
      <dsp:spPr>
        <a:xfrm>
          <a:off x="2977743" y="234543"/>
          <a:ext cx="1781708" cy="1781708"/>
        </a:xfrm>
        <a:prstGeom prst="pieWedg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200" kern="1200" dirty="0" smtClean="0"/>
            <a:t>Edad</a:t>
          </a:r>
          <a:endParaRPr lang="es-AR" sz="1200" kern="1200" dirty="0"/>
        </a:p>
      </dsp:txBody>
      <dsp:txXfrm>
        <a:off x="3499593" y="756393"/>
        <a:ext cx="1259858" cy="1259858"/>
      </dsp:txXfrm>
    </dsp:sp>
    <dsp:sp modelId="{4787F6D9-A502-4A3C-9ACB-82AE6094B0A5}">
      <dsp:nvSpPr>
        <dsp:cNvPr id="0" name=""/>
        <dsp:cNvSpPr/>
      </dsp:nvSpPr>
      <dsp:spPr>
        <a:xfrm rot="5400000">
          <a:off x="4841748" y="234543"/>
          <a:ext cx="1781708" cy="1781708"/>
        </a:xfrm>
        <a:prstGeom prst="pieWedg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200" kern="1200" dirty="0" smtClean="0"/>
            <a:t>Inmunidad</a:t>
          </a:r>
          <a:endParaRPr lang="es-AR" sz="1200" kern="1200" dirty="0"/>
        </a:p>
      </dsp:txBody>
      <dsp:txXfrm rot="-5400000">
        <a:off x="4841748" y="756393"/>
        <a:ext cx="1259858" cy="1259858"/>
      </dsp:txXfrm>
    </dsp:sp>
    <dsp:sp modelId="{4032C345-8174-4077-889F-5CC0D1998306}">
      <dsp:nvSpPr>
        <dsp:cNvPr id="0" name=""/>
        <dsp:cNvSpPr/>
      </dsp:nvSpPr>
      <dsp:spPr>
        <a:xfrm rot="10800000">
          <a:off x="4841748" y="2098548"/>
          <a:ext cx="1781708" cy="1781708"/>
        </a:xfrm>
        <a:prstGeom prst="pieWedg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200" kern="1200" dirty="0" smtClean="0"/>
            <a:t>Comorbilidades</a:t>
          </a:r>
          <a:endParaRPr lang="es-AR" sz="1200" kern="1200" dirty="0"/>
        </a:p>
      </dsp:txBody>
      <dsp:txXfrm rot="10800000">
        <a:off x="4841748" y="2098548"/>
        <a:ext cx="1259858" cy="1259858"/>
      </dsp:txXfrm>
    </dsp:sp>
    <dsp:sp modelId="{AAEA0857-9647-401E-A5B1-7E468481C2B3}">
      <dsp:nvSpPr>
        <dsp:cNvPr id="0" name=""/>
        <dsp:cNvSpPr/>
      </dsp:nvSpPr>
      <dsp:spPr>
        <a:xfrm rot="16200000">
          <a:off x="2977743" y="2098548"/>
          <a:ext cx="1781708" cy="1781708"/>
        </a:xfrm>
        <a:prstGeom prst="pieWedg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200" kern="1200" dirty="0" smtClean="0"/>
            <a:t>Lugar de Adquisición</a:t>
          </a:r>
          <a:endParaRPr lang="es-AR" sz="1200" kern="1200" dirty="0"/>
        </a:p>
      </dsp:txBody>
      <dsp:txXfrm rot="5400000">
        <a:off x="3499593" y="2098548"/>
        <a:ext cx="1259858" cy="1259858"/>
      </dsp:txXfrm>
    </dsp:sp>
    <dsp:sp modelId="{3264BC12-205D-40AD-A02A-158C82991994}">
      <dsp:nvSpPr>
        <dsp:cNvPr id="0" name=""/>
        <dsp:cNvSpPr/>
      </dsp:nvSpPr>
      <dsp:spPr>
        <a:xfrm>
          <a:off x="4493018" y="1687068"/>
          <a:ext cx="615162" cy="534924"/>
        </a:xfrm>
        <a:prstGeom prst="circular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E08BB83-DB8F-407C-BB30-3E1AEE5CC8C9}">
      <dsp:nvSpPr>
        <dsp:cNvPr id="0" name=""/>
        <dsp:cNvSpPr/>
      </dsp:nvSpPr>
      <dsp:spPr>
        <a:xfrm rot="10800000">
          <a:off x="4493018" y="1892808"/>
          <a:ext cx="615162" cy="534924"/>
        </a:xfrm>
        <a:prstGeom prst="circular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1C3D4D-59C5-40A2-94EA-94D63A198A32}">
      <dsp:nvSpPr>
        <dsp:cNvPr id="0" name=""/>
        <dsp:cNvSpPr/>
      </dsp:nvSpPr>
      <dsp:spPr>
        <a:xfrm>
          <a:off x="4197077" y="1009934"/>
          <a:ext cx="2515975" cy="2515975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000" b="1" kern="1200" dirty="0" smtClean="0">
              <a:solidFill>
                <a:schemeClr val="tx1"/>
              </a:solidFill>
            </a:rPr>
            <a:t>DEFINICIONES</a:t>
          </a:r>
          <a:endParaRPr lang="es-AR" sz="2000" b="1" kern="1200" dirty="0">
            <a:solidFill>
              <a:schemeClr val="tx1"/>
            </a:solidFill>
          </a:endParaRPr>
        </a:p>
      </dsp:txBody>
      <dsp:txXfrm>
        <a:off x="4565533" y="1378390"/>
        <a:ext cx="1779063" cy="1779063"/>
      </dsp:txXfrm>
    </dsp:sp>
    <dsp:sp modelId="{57CE871A-3766-4685-AED9-35FD2B222540}">
      <dsp:nvSpPr>
        <dsp:cNvPr id="0" name=""/>
        <dsp:cNvSpPr/>
      </dsp:nvSpPr>
      <dsp:spPr>
        <a:xfrm>
          <a:off x="4826071" y="449"/>
          <a:ext cx="1257987" cy="1257987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100" b="1" kern="1200" dirty="0" smtClean="0"/>
            <a:t>NAC GRAVE</a:t>
          </a:r>
          <a:endParaRPr lang="es-AR" sz="2100" b="1" kern="1200" dirty="0"/>
        </a:p>
      </dsp:txBody>
      <dsp:txXfrm>
        <a:off x="5010299" y="184677"/>
        <a:ext cx="889531" cy="889531"/>
      </dsp:txXfrm>
    </dsp:sp>
    <dsp:sp modelId="{C67BCECF-FFB9-4422-A262-87CB5CB9CAA7}">
      <dsp:nvSpPr>
        <dsp:cNvPr id="0" name=""/>
        <dsp:cNvSpPr/>
      </dsp:nvSpPr>
      <dsp:spPr>
        <a:xfrm>
          <a:off x="6464550" y="1638928"/>
          <a:ext cx="1257987" cy="1257987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100" b="1" kern="1200" dirty="0" smtClean="0"/>
            <a:t>IRAG</a:t>
          </a:r>
          <a:endParaRPr lang="es-AR" sz="2100" b="1" kern="1200" dirty="0"/>
        </a:p>
      </dsp:txBody>
      <dsp:txXfrm>
        <a:off x="6648778" y="1823156"/>
        <a:ext cx="889531" cy="889531"/>
      </dsp:txXfrm>
    </dsp:sp>
    <dsp:sp modelId="{67D09715-F8DA-4E7E-ABC5-E3C8542DE136}">
      <dsp:nvSpPr>
        <dsp:cNvPr id="0" name=""/>
        <dsp:cNvSpPr/>
      </dsp:nvSpPr>
      <dsp:spPr>
        <a:xfrm>
          <a:off x="4826071" y="3277406"/>
          <a:ext cx="1257987" cy="1257987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100" b="1" kern="1200" dirty="0" smtClean="0"/>
            <a:t>IRAGI</a:t>
          </a:r>
          <a:endParaRPr lang="es-AR" sz="2100" b="1" kern="1200" dirty="0"/>
        </a:p>
      </dsp:txBody>
      <dsp:txXfrm>
        <a:off x="5010299" y="3461634"/>
        <a:ext cx="889531" cy="889531"/>
      </dsp:txXfrm>
    </dsp:sp>
    <dsp:sp modelId="{F1896631-B9A7-4ECE-95DF-21BB22207A51}">
      <dsp:nvSpPr>
        <dsp:cNvPr id="0" name=""/>
        <dsp:cNvSpPr/>
      </dsp:nvSpPr>
      <dsp:spPr>
        <a:xfrm>
          <a:off x="3187592" y="1638928"/>
          <a:ext cx="1257987" cy="1257987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100" b="1" kern="1200" dirty="0" smtClean="0"/>
            <a:t>ETI</a:t>
          </a:r>
          <a:endParaRPr lang="es-AR" sz="2100" b="1" kern="1200" dirty="0"/>
        </a:p>
      </dsp:txBody>
      <dsp:txXfrm>
        <a:off x="3371820" y="1823156"/>
        <a:ext cx="889531" cy="88953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795CDF-BC85-4CE7-9D59-5EBE121BFF28}">
      <dsp:nvSpPr>
        <dsp:cNvPr id="0" name=""/>
        <dsp:cNvSpPr/>
      </dsp:nvSpPr>
      <dsp:spPr>
        <a:xfrm>
          <a:off x="0" y="24406"/>
          <a:ext cx="9601200" cy="17199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000" b="1" i="1" kern="1200" dirty="0" smtClean="0"/>
            <a:t>SIGNOS LOCALES: 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000" b="1" kern="1200" dirty="0" smtClean="0"/>
            <a:t>Intenso dolor, Rápido progreso, </a:t>
          </a:r>
          <a:r>
            <a:rPr lang="es-AR" sz="2000" b="1" kern="1200" dirty="0" err="1" smtClean="0"/>
            <a:t>Necrosois</a:t>
          </a:r>
          <a:r>
            <a:rPr lang="es-AR" sz="2000" b="1" kern="1200" dirty="0" smtClean="0"/>
            <a:t> de tejidos, </a:t>
          </a:r>
          <a:r>
            <a:rPr lang="es-AR" sz="2000" b="1" kern="1200" dirty="0" err="1" smtClean="0"/>
            <a:t>Crepitacíon</a:t>
          </a:r>
          <a:r>
            <a:rPr lang="es-AR" sz="2000" b="1" kern="1200" dirty="0" smtClean="0"/>
            <a:t> y fetidez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000" kern="1200" dirty="0" smtClean="0"/>
            <a:t> </a:t>
          </a:r>
          <a:endParaRPr lang="es-AR" sz="2000" kern="1200" dirty="0"/>
        </a:p>
      </dsp:txBody>
      <dsp:txXfrm>
        <a:off x="83959" y="108365"/>
        <a:ext cx="9433282" cy="1551982"/>
      </dsp:txXfrm>
    </dsp:sp>
    <dsp:sp modelId="{00D02D0B-65A1-4AD2-944E-EF2BE38120DF}">
      <dsp:nvSpPr>
        <dsp:cNvPr id="0" name=""/>
        <dsp:cNvSpPr/>
      </dsp:nvSpPr>
      <dsp:spPr>
        <a:xfrm>
          <a:off x="0" y="1726200"/>
          <a:ext cx="9601200" cy="331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38" tIns="25400" rIns="142240" bIns="2540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es-AR" sz="1600" kern="1200"/>
        </a:p>
      </dsp:txBody>
      <dsp:txXfrm>
        <a:off x="0" y="1726200"/>
        <a:ext cx="9601200" cy="331200"/>
      </dsp:txXfrm>
    </dsp:sp>
    <dsp:sp modelId="{5213FD91-8B8D-4CD5-98FC-CBED750D5E49}">
      <dsp:nvSpPr>
        <dsp:cNvPr id="0" name=""/>
        <dsp:cNvSpPr/>
      </dsp:nvSpPr>
      <dsp:spPr>
        <a:xfrm>
          <a:off x="0" y="2057400"/>
          <a:ext cx="9601200" cy="17199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000" b="1" i="1" kern="1200" dirty="0" smtClean="0"/>
            <a:t>SIGNOS GENERALES: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000" b="1" i="0" kern="1200" dirty="0" smtClean="0"/>
            <a:t>Sepsis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000" b="1" i="0" kern="1200" dirty="0" err="1" smtClean="0"/>
            <a:t>Sindrome</a:t>
          </a:r>
          <a:r>
            <a:rPr lang="es-AR" sz="2000" b="1" i="0" kern="1200" dirty="0" smtClean="0"/>
            <a:t> tóxico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2000" b="1" i="1" kern="1200" dirty="0"/>
        </a:p>
      </dsp:txBody>
      <dsp:txXfrm>
        <a:off x="83959" y="2141359"/>
        <a:ext cx="9433282" cy="1551982"/>
      </dsp:txXfrm>
    </dsp:sp>
    <dsp:sp modelId="{1708FEEE-4302-4E92-BA78-8F027D70DC1E}">
      <dsp:nvSpPr>
        <dsp:cNvPr id="0" name=""/>
        <dsp:cNvSpPr/>
      </dsp:nvSpPr>
      <dsp:spPr>
        <a:xfrm>
          <a:off x="0" y="3777300"/>
          <a:ext cx="9601200" cy="331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38" tIns="25400" rIns="142240" bIns="2540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es-AR" sz="1600" kern="1200"/>
        </a:p>
      </dsp:txBody>
      <dsp:txXfrm>
        <a:off x="0" y="3777300"/>
        <a:ext cx="9601200" cy="33120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FFAEE9-6366-413D-B93F-14F2E246EDB8}">
      <dsp:nvSpPr>
        <dsp:cNvPr id="0" name=""/>
        <dsp:cNvSpPr/>
      </dsp:nvSpPr>
      <dsp:spPr>
        <a:xfrm>
          <a:off x="0" y="0"/>
          <a:ext cx="9601200" cy="195895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3700" kern="1200" dirty="0" smtClean="0"/>
            <a:t>MENINGOENCEFALITIS</a:t>
          </a:r>
          <a:endParaRPr lang="es-AR" sz="3700" kern="1200" dirty="0"/>
        </a:p>
      </dsp:txBody>
      <dsp:txXfrm>
        <a:off x="2116135" y="0"/>
        <a:ext cx="7485064" cy="1958950"/>
      </dsp:txXfrm>
    </dsp:sp>
    <dsp:sp modelId="{5975C20D-54E9-4CBA-BADE-04277F232886}">
      <dsp:nvSpPr>
        <dsp:cNvPr id="0" name=""/>
        <dsp:cNvSpPr/>
      </dsp:nvSpPr>
      <dsp:spPr>
        <a:xfrm>
          <a:off x="195895" y="195895"/>
          <a:ext cx="1920240" cy="1567160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42F2E04-B3D9-413D-BD69-B200ECC95F67}">
      <dsp:nvSpPr>
        <dsp:cNvPr id="0" name=""/>
        <dsp:cNvSpPr/>
      </dsp:nvSpPr>
      <dsp:spPr>
        <a:xfrm>
          <a:off x="0" y="2154845"/>
          <a:ext cx="9601200" cy="195895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3700" kern="1200" dirty="0" smtClean="0"/>
            <a:t>ABSCESO DE CEREBRO, INFECCIÓN ASOCIADO A VÁLVULAS, INFECCIÓN POSTQUIRÚRICA</a:t>
          </a:r>
          <a:endParaRPr lang="es-AR" sz="3700" kern="1200" dirty="0"/>
        </a:p>
      </dsp:txBody>
      <dsp:txXfrm>
        <a:off x="2116135" y="2154845"/>
        <a:ext cx="7485064" cy="1958950"/>
      </dsp:txXfrm>
    </dsp:sp>
    <dsp:sp modelId="{D82F8D0D-CDF2-4825-AA91-F4787A210031}">
      <dsp:nvSpPr>
        <dsp:cNvPr id="0" name=""/>
        <dsp:cNvSpPr/>
      </dsp:nvSpPr>
      <dsp:spPr>
        <a:xfrm>
          <a:off x="195895" y="2350740"/>
          <a:ext cx="1920240" cy="1567160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D4AAF4-4308-4D45-8F39-44A456BDD6B5}">
      <dsp:nvSpPr>
        <dsp:cNvPr id="0" name=""/>
        <dsp:cNvSpPr/>
      </dsp:nvSpPr>
      <dsp:spPr>
        <a:xfrm>
          <a:off x="5887302" y="3709204"/>
          <a:ext cx="2694628" cy="174550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sz="1700" b="1" kern="1200" dirty="0" smtClean="0"/>
            <a:t>Coagulograma</a:t>
          </a:r>
          <a:endParaRPr lang="es-AR" sz="1700" b="1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sz="1700" b="1" kern="1200" dirty="0" smtClean="0"/>
            <a:t>Función renal</a:t>
          </a:r>
          <a:endParaRPr lang="es-AR" sz="1700" b="1" kern="1200" dirty="0"/>
        </a:p>
      </dsp:txBody>
      <dsp:txXfrm>
        <a:off x="6734034" y="4183924"/>
        <a:ext cx="1809553" cy="1232445"/>
      </dsp:txXfrm>
    </dsp:sp>
    <dsp:sp modelId="{A5C22720-323C-4843-B319-29BD62253F34}">
      <dsp:nvSpPr>
        <dsp:cNvPr id="0" name=""/>
        <dsp:cNvSpPr/>
      </dsp:nvSpPr>
      <dsp:spPr>
        <a:xfrm>
          <a:off x="1490804" y="3709204"/>
          <a:ext cx="2694628" cy="174550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sz="1700" b="1" kern="1200" dirty="0" smtClean="0"/>
            <a:t>Tele de </a:t>
          </a:r>
          <a:r>
            <a:rPr lang="es-AR" sz="1700" b="1" kern="1200" dirty="0" err="1" smtClean="0"/>
            <a:t>To</a:t>
          </a:r>
          <a:endParaRPr lang="es-AR" sz="1700" b="1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sz="1700" b="1" kern="1200" dirty="0" smtClean="0"/>
            <a:t>TAC</a:t>
          </a:r>
          <a:endParaRPr lang="es-AR" sz="1700" b="1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sz="1700" b="1" kern="1200" dirty="0" smtClean="0"/>
            <a:t>RMN</a:t>
          </a:r>
          <a:endParaRPr lang="es-AR" sz="1700" b="1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sz="1700" b="1" kern="1200" dirty="0" err="1" smtClean="0"/>
            <a:t>Centellos</a:t>
          </a:r>
          <a:endParaRPr lang="es-AR" sz="1700" b="1" kern="1200" dirty="0"/>
        </a:p>
      </dsp:txBody>
      <dsp:txXfrm>
        <a:off x="1529147" y="4183924"/>
        <a:ext cx="1809553" cy="1232445"/>
      </dsp:txXfrm>
    </dsp:sp>
    <dsp:sp modelId="{1D6FE25A-5ADB-4CA7-990A-497BBBDB697E}">
      <dsp:nvSpPr>
        <dsp:cNvPr id="0" name=""/>
        <dsp:cNvSpPr/>
      </dsp:nvSpPr>
      <dsp:spPr>
        <a:xfrm>
          <a:off x="5887302" y="0"/>
          <a:ext cx="2694628" cy="174550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sz="1700" b="1" kern="1200" dirty="0" smtClean="0"/>
            <a:t>Hemocultivo</a:t>
          </a:r>
          <a:endParaRPr lang="es-AR" sz="1700" b="1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sz="1700" b="1" kern="1200" dirty="0" smtClean="0"/>
            <a:t>Urocultivo</a:t>
          </a:r>
          <a:endParaRPr lang="es-AR" sz="1700" b="1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sz="1700" b="1" kern="1200" dirty="0" smtClean="0"/>
            <a:t>Cultivo de lesiones</a:t>
          </a:r>
          <a:endParaRPr lang="es-AR" sz="1700" b="1" kern="1200" dirty="0"/>
        </a:p>
      </dsp:txBody>
      <dsp:txXfrm>
        <a:off x="6734034" y="38343"/>
        <a:ext cx="1809553" cy="1232445"/>
      </dsp:txXfrm>
    </dsp:sp>
    <dsp:sp modelId="{AFB1B955-82B5-4311-B8AF-E9E0A6C5F5D1}">
      <dsp:nvSpPr>
        <dsp:cNvPr id="0" name=""/>
        <dsp:cNvSpPr/>
      </dsp:nvSpPr>
      <dsp:spPr>
        <a:xfrm>
          <a:off x="1490804" y="0"/>
          <a:ext cx="2694628" cy="174550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sz="1700" b="1" kern="1200" dirty="0" smtClean="0"/>
            <a:t>Hemograma</a:t>
          </a:r>
          <a:endParaRPr lang="es-AR" sz="1700" b="1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sz="1700" b="1" kern="1200" dirty="0" smtClean="0"/>
            <a:t>Eritro, PCR</a:t>
          </a:r>
          <a:endParaRPr lang="es-AR" sz="1700" b="1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sz="1700" b="1" kern="1200" dirty="0" smtClean="0"/>
            <a:t>Hepatograma</a:t>
          </a:r>
          <a:endParaRPr lang="es-AR" sz="1700" b="1" kern="1200" dirty="0"/>
        </a:p>
      </dsp:txBody>
      <dsp:txXfrm>
        <a:off x="1529147" y="38343"/>
        <a:ext cx="1809553" cy="1232445"/>
      </dsp:txXfrm>
    </dsp:sp>
    <dsp:sp modelId="{96728375-8987-45E0-8D5A-6DBE193B5E4B}">
      <dsp:nvSpPr>
        <dsp:cNvPr id="0" name=""/>
        <dsp:cNvSpPr/>
      </dsp:nvSpPr>
      <dsp:spPr>
        <a:xfrm>
          <a:off x="2619929" y="310918"/>
          <a:ext cx="2361890" cy="2361890"/>
        </a:xfrm>
        <a:prstGeom prst="pieWedg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900" b="1" kern="1200" dirty="0" smtClean="0"/>
            <a:t>Laboratorio</a:t>
          </a:r>
          <a:endParaRPr lang="es-AR" sz="1900" b="1" kern="1200" dirty="0"/>
        </a:p>
      </dsp:txBody>
      <dsp:txXfrm>
        <a:off x="3311711" y="1002700"/>
        <a:ext cx="1670108" cy="1670108"/>
      </dsp:txXfrm>
    </dsp:sp>
    <dsp:sp modelId="{7791329E-2CA9-4766-A4BD-3DDA68C5E3DB}">
      <dsp:nvSpPr>
        <dsp:cNvPr id="0" name=""/>
        <dsp:cNvSpPr/>
      </dsp:nvSpPr>
      <dsp:spPr>
        <a:xfrm rot="5400000">
          <a:off x="5090914" y="310918"/>
          <a:ext cx="2361890" cy="2361890"/>
        </a:xfrm>
        <a:prstGeom prst="pieWedg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800" kern="1200" dirty="0" smtClean="0"/>
            <a:t>Cultivos</a:t>
          </a:r>
          <a:endParaRPr lang="es-AR" sz="2800" kern="1200" dirty="0"/>
        </a:p>
      </dsp:txBody>
      <dsp:txXfrm rot="-5400000">
        <a:off x="5090914" y="1002700"/>
        <a:ext cx="1670108" cy="1670108"/>
      </dsp:txXfrm>
    </dsp:sp>
    <dsp:sp modelId="{D5099ECD-AA46-462C-812B-88DA99D66D98}">
      <dsp:nvSpPr>
        <dsp:cNvPr id="0" name=""/>
        <dsp:cNvSpPr/>
      </dsp:nvSpPr>
      <dsp:spPr>
        <a:xfrm rot="10800000">
          <a:off x="5090914" y="2781903"/>
          <a:ext cx="2361890" cy="2361890"/>
        </a:xfrm>
        <a:prstGeom prst="pieWedg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900" b="1" kern="1200" dirty="0" smtClean="0"/>
            <a:t>Laboratorio Ampliado</a:t>
          </a:r>
          <a:endParaRPr lang="es-AR" sz="1900" b="1" kern="1200" dirty="0"/>
        </a:p>
      </dsp:txBody>
      <dsp:txXfrm rot="10800000">
        <a:off x="5090914" y="2781903"/>
        <a:ext cx="1670108" cy="1670108"/>
      </dsp:txXfrm>
    </dsp:sp>
    <dsp:sp modelId="{F1A016F5-8A36-4391-A687-EA0D0FAD960D}">
      <dsp:nvSpPr>
        <dsp:cNvPr id="0" name=""/>
        <dsp:cNvSpPr/>
      </dsp:nvSpPr>
      <dsp:spPr>
        <a:xfrm rot="16200000">
          <a:off x="2619929" y="2781903"/>
          <a:ext cx="2361890" cy="2361890"/>
        </a:xfrm>
        <a:prstGeom prst="pieWedg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900" b="1" kern="1200" dirty="0" smtClean="0"/>
            <a:t>Diagnóstico por Imágenes</a:t>
          </a:r>
          <a:endParaRPr lang="es-AR" sz="1900" b="1" kern="1200" dirty="0"/>
        </a:p>
      </dsp:txBody>
      <dsp:txXfrm rot="5400000">
        <a:off x="3311711" y="2781903"/>
        <a:ext cx="1670108" cy="1670108"/>
      </dsp:txXfrm>
    </dsp:sp>
    <dsp:sp modelId="{33F1A061-4622-49F8-AA38-4D4E0CB0B406}">
      <dsp:nvSpPr>
        <dsp:cNvPr id="0" name=""/>
        <dsp:cNvSpPr/>
      </dsp:nvSpPr>
      <dsp:spPr>
        <a:xfrm>
          <a:off x="4628627" y="2236432"/>
          <a:ext cx="815479" cy="709112"/>
        </a:xfrm>
        <a:prstGeom prst="circular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C9D3E91-84ED-4528-8B8C-09F1A5506351}">
      <dsp:nvSpPr>
        <dsp:cNvPr id="0" name=""/>
        <dsp:cNvSpPr/>
      </dsp:nvSpPr>
      <dsp:spPr>
        <a:xfrm rot="10800000">
          <a:off x="4628627" y="2509167"/>
          <a:ext cx="815479" cy="709112"/>
        </a:xfrm>
        <a:prstGeom prst="circular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6">
  <dgm:title val=""/>
  <dgm:desc val=""/>
  <dgm:catLst>
    <dgm:cat type="process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L"/>
          <dgm:param type="nodeHorzAlign" val="l"/>
        </dgm:alg>
      </dgm:if>
      <dgm:else name="Name2">
        <dgm:alg type="lin">
          <dgm:param type="linDir" val="from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refFor="ch" refForName="compNode" fact="0.7"/>
      <dgm:constr type="ctrY" for="ch" forName="compNode" refType="h" fact="0.5"/>
      <dgm:constr type="w" for="ch" forName="aSpace" refType="w" fact="0.05"/>
      <dgm:constr type="primFontSz" for="des" forName="childTextHidden" op="equ" val="65"/>
      <dgm:constr type="primFontSz" for="des" forName="parentText" op="equ"/>
    </dgm:constrLst>
    <dgm:ruleLst/>
    <dgm:forEach name="aNodeForEach" axis="ch" ptType="node">
      <dgm:layoutNode name="compNode">
        <dgm:alg type="composite">
          <dgm:param type="ar" val="1.43"/>
        </dgm:alg>
        <dgm:shape xmlns:r="http://schemas.openxmlformats.org/officeDocument/2006/relationships" r:blip="">
          <dgm:adjLst/>
        </dgm:shape>
        <dgm:presOf/>
        <dgm:choose name="Name3">
          <dgm:if name="Name4" func="var" arg="dir" op="equ" val="norm">
            <dgm:constrLst>
              <dgm:constr type="w" for="ch" forName="childTextVisible" refType="w" fact="0.8"/>
              <dgm:constr type="h" for="ch" forName="childTextVisible" refType="h"/>
              <dgm:constr type="r" for="ch" forName="childTextVisible" refType="w"/>
              <dgm:constr type="w" for="ch" forName="childTextHidden" refType="w" fact="0.6"/>
              <dgm:constr type="h" for="ch" forName="childTextHidden" refType="h"/>
              <dgm:constr type="r" for="ch" forName="childTextHidden" refType="w"/>
              <dgm:constr type="l" for="ch" forName="parentText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if>
          <dgm:else name="Name5">
            <dgm:constrLst>
              <dgm:constr type="w" for="ch" forName="childTextVisible" refType="w" fact="0.8"/>
              <dgm:constr type="h" for="ch" forName="childTextVisible" refType="h"/>
              <dgm:constr type="l" for="ch" forName="childTextVisible"/>
              <dgm:constr type="w" for="ch" forName="childTextHidden" refType="w" fact="0.6"/>
              <dgm:constr type="h" for="ch" forName="childTextHidden" refType="h"/>
              <dgm:constr type="l" for="ch" forName="childTextHidden"/>
              <dgm:constr type="r" for="ch" forName="parentText" refType="w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else>
        </dgm:choose>
        <dgm:ruleLst/>
        <dgm:layoutNode name="noGeometry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childTextVisible" styleLbl="bgAccFollowNode1">
          <dgm:varLst>
            <dgm:bulletEnabled val="1"/>
          </dgm:varLst>
          <dgm:alg type="sp"/>
          <dgm:choose name="Name6">
            <dgm:if name="Name7" func="var" arg="dir" op="equ" val="norm">
              <dgm:shape xmlns:r="http://schemas.openxmlformats.org/officeDocument/2006/relationships" type="rightArrow" r:blip="">
                <dgm:adjLst>
                  <dgm:adj idx="1" val="0.7"/>
                  <dgm:adj idx="2" val="0.5"/>
                </dgm:adjLst>
              </dgm:shape>
            </dgm:if>
            <dgm:else name="Name8">
              <dgm:shape xmlns:r="http://schemas.openxmlformats.org/officeDocument/2006/relationships" type="leftArrow" r:blip="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/>
          <dgm:ruleLst/>
        </dgm:layoutNode>
        <dgm:layoutNode name="childTextHidden" styleLbl="bgAccFollowNode1">
          <dgm:choose name="Name9">
            <dgm:if name="Name10" axis="des followSib" ptType="node node" st="1 1" cnt="1 0" func="cnt" op="gte" val="1">
              <dgm:alg type="tx">
                <dgm:param type="stBulletLvl" val="1"/>
                <dgm:param type="txAnchorVertCh" val="mid"/>
              </dgm:alg>
            </dgm:if>
            <dgm:else name="Name11">
              <dgm:alg type="tx">
                <dgm:param type="stBulletLvl" val="2"/>
                <dgm:param type="txAnchorVertCh" val="mid"/>
              </dgm:alg>
            </dgm:else>
          </dgm:choose>
          <dgm:choose name="Name12">
            <dgm:if name="Name13" func="var" arg="dir" op="equ" val="norm">
              <dgm:shape xmlns:r="http://schemas.openxmlformats.org/officeDocument/2006/relationships" type="rightArrow" r:blip="" hideGeom="1">
                <dgm:adjLst>
                  <dgm:adj idx="1" val="0.7"/>
                  <dgm:adj idx="2" val="0.5"/>
                </dgm:adjLst>
              </dgm:shape>
            </dgm:if>
            <dgm:else name="Name14">
              <dgm:shape xmlns:r="http://schemas.openxmlformats.org/officeDocument/2006/relationships" type="leftArrow" r:blip="" hideGeom="1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rMarg" refType="primFontSz" fact="0.1"/>
            <dgm:constr type="lMarg" refType="primFontSz" fact="0.2"/>
          </dgm:constrLst>
          <dgm:ruleLst>
            <dgm:rule type="primFontSz" val="5" fact="NaN" max="NaN"/>
          </dgm:ruleLst>
        </dgm:layoutNode>
        <dgm:layoutNode name="parentText" styleLbl="node1">
          <dgm:varLst>
            <dgm:chMax val="1"/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primFontSz" val="65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choose name="Name15">
        <dgm:if name="Name16" axis="self" ptType="node" func="revPos" op="gte" val="2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61BA9C7-D4A0-4239-916F-87878B386CAE}" type="datetime1">
              <a:rPr lang="es-ES" smtClean="0"/>
              <a:t>20/03/2019</a:t>
            </a:fld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2840BD58-3BFF-4EAF-BB8B-AC67FE801E47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1059436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noProof="0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20D5A0EE-9559-4678-968D-CA3F66D582DC}" type="datetime1">
              <a:rPr lang="es-ES" noProof="0" smtClean="0"/>
              <a:t>20/03/2019</a:t>
            </a:fld>
            <a:endParaRPr lang="es-ES" noProof="0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ES" noProof="0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 dirty="0" smtClean="0"/>
              <a:t>Haga clic para modificar los estilos de texto del patrón</a:t>
            </a:r>
          </a:p>
          <a:p>
            <a:pPr lvl="1" rtl="0"/>
            <a:r>
              <a:rPr lang="es-ES" noProof="0" dirty="0" smtClean="0"/>
              <a:t>Segundo nivel</a:t>
            </a:r>
          </a:p>
          <a:p>
            <a:pPr lvl="2" rtl="0"/>
            <a:r>
              <a:rPr lang="es-ES" noProof="0" dirty="0" smtClean="0"/>
              <a:t>Tercer nivel</a:t>
            </a:r>
          </a:p>
          <a:p>
            <a:pPr lvl="3" rtl="0"/>
            <a:r>
              <a:rPr lang="es-ES" noProof="0" dirty="0" smtClean="0"/>
              <a:t>Cuarto nivel</a:t>
            </a:r>
          </a:p>
          <a:p>
            <a:pPr lvl="4" rtl="0"/>
            <a:r>
              <a:rPr lang="es-ES" noProof="0" dirty="0" smtClean="0"/>
              <a:t>Quinto nivel</a:t>
            </a:r>
            <a:endParaRPr lang="es-ES" noProof="0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noProof="0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8322CDD-9D6C-4F63-9EC2-648226624108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85102655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68322CDD-9D6C-4F63-9EC2-648226624108}" type="slidenum">
              <a:rPr lang="es-ES" smtClean="0"/>
              <a:t>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819419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66800" y="2606040"/>
            <a:ext cx="10058400" cy="2743200"/>
          </a:xfrm>
        </p:spPr>
        <p:txBody>
          <a:bodyPr rtlCol="0" anchor="b">
            <a:normAutofit/>
          </a:bodyPr>
          <a:lstStyle>
            <a:lvl1pPr algn="l">
              <a:lnSpc>
                <a:spcPct val="80000"/>
              </a:lnSpc>
              <a:defRPr sz="6800">
                <a:solidFill>
                  <a:schemeClr val="tx1"/>
                </a:solidFill>
                <a:effectLst>
                  <a:outerShdw blurRad="38100" dist="25400" dir="18900000" algn="bl" rotWithShape="0">
                    <a:schemeClr val="bg1">
                      <a:alpha val="80000"/>
                    </a:schemeClr>
                  </a:outerShdw>
                </a:effectLst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066800" y="5360437"/>
            <a:ext cx="10058400" cy="365760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2000" b="1" cap="all" baseline="0">
                <a:solidFill>
                  <a:schemeClr val="accent1">
                    <a:lumMod val="75000"/>
                  </a:schemeClr>
                </a:solidFill>
                <a:effectLst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 smtClean="0"/>
              <a:t>Haga clic para modificar el estilo de subtítulo del patrón</a:t>
            </a:r>
            <a:endParaRPr lang="es-ES" noProof="0" dirty="0"/>
          </a:p>
        </p:txBody>
      </p:sp>
      <p:sp>
        <p:nvSpPr>
          <p:cNvPr id="8" name="Rectángulo 7"/>
          <p:cNvSpPr/>
          <p:nvPr userDrawn="1"/>
        </p:nvSpPr>
        <p:spPr>
          <a:xfrm>
            <a:off x="0" y="5888736"/>
            <a:ext cx="12192000" cy="109728"/>
          </a:xfrm>
          <a:prstGeom prst="rect">
            <a:avLst/>
          </a:prstGeom>
          <a:ln>
            <a:noFill/>
          </a:ln>
          <a:effectLst>
            <a:outerShdw blurRad="25400" dist="25400" dir="5400000" algn="t" rotWithShape="0">
              <a:schemeClr val="bg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798862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C063118-E04F-4CA6-AFE9-6094F1F945BB}" type="datetime1">
              <a:rPr lang="es-ES" noProof="0" smtClean="0"/>
              <a:t>20/03/2019</a:t>
            </a:fld>
            <a:endParaRPr lang="es-ES" noProof="0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112444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66800" y="1565829"/>
            <a:ext cx="5943600" cy="4114800"/>
          </a:xfrm>
        </p:spPr>
        <p:txBody>
          <a:bodyPr rtlCol="0" anchor="b">
            <a:normAutofit/>
          </a:bodyPr>
          <a:lstStyle>
            <a:lvl1pPr>
              <a:lnSpc>
                <a:spcPct val="80000"/>
              </a:lnSpc>
              <a:defRPr sz="5400">
                <a:effectLst>
                  <a:outerShdw blurRad="38100" dist="25400" dir="18900000" algn="bl" rotWithShape="0">
                    <a:schemeClr val="bg1">
                      <a:alpha val="80000"/>
                    </a:schemeClr>
                  </a:outerShdw>
                </a:effectLst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066801" y="5682344"/>
            <a:ext cx="5943600" cy="670832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2200" b="1" cap="all" baseline="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9" name="Rectángulo 8"/>
          <p:cNvSpPr/>
          <p:nvPr userDrawn="1"/>
        </p:nvSpPr>
        <p:spPr>
          <a:xfrm>
            <a:off x="7707084" y="0"/>
            <a:ext cx="54864" cy="6858000"/>
          </a:xfrm>
          <a:prstGeom prst="rect">
            <a:avLst/>
          </a:prstGeom>
          <a:ln>
            <a:noFill/>
          </a:ln>
          <a:effectLst>
            <a:outerShdw blurRad="25400" dist="25400" algn="t" rotWithShape="0">
              <a:schemeClr val="bg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pic>
        <p:nvPicPr>
          <p:cNvPr id="8" name="Imagen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hidden">
          <a:xfrm>
            <a:off x="7761948" y="283"/>
            <a:ext cx="4427508" cy="6856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6778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1295400" y="1825625"/>
            <a:ext cx="4724400" cy="4117975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199" y="1825625"/>
            <a:ext cx="4724400" cy="4117975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763CCAA-9978-4A62-AA55-1536343595DA}" type="datetime1">
              <a:rPr lang="es-ES" noProof="0" smtClean="0"/>
              <a:t>20/03/2019</a:t>
            </a:fld>
            <a:endParaRPr lang="es-ES" noProof="0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4044567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295400" y="1828800"/>
            <a:ext cx="4727448" cy="641350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1295400" y="2470151"/>
            <a:ext cx="4727448" cy="347345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67628" y="1828800"/>
            <a:ext cx="4727448" cy="641350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69152" y="2470151"/>
            <a:ext cx="4727448" cy="347345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6857A07-B087-4D65-8E9D-0EEDD3F32A63}" type="datetime1">
              <a:rPr lang="es-ES" noProof="0" smtClean="0"/>
              <a:t>20/03/2019</a:t>
            </a:fld>
            <a:endParaRPr lang="es-ES" noProof="0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39790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608CDFF-A8FD-40B7-81D0-60A7F2B554AD}" type="datetime1">
              <a:rPr lang="es-ES" noProof="0" smtClean="0"/>
              <a:t>20/03/2019</a:t>
            </a:fld>
            <a:endParaRPr lang="es-ES" noProof="0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238976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4EF1E1E-4877-4B72-B36F-C4784E804B4E}" type="datetime1">
              <a:rPr lang="es-ES" noProof="0" smtClean="0"/>
              <a:t>20/03/2019</a:t>
            </a:fld>
            <a:endParaRPr lang="es-ES" noProof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14681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hidden">
          <a:xfrm>
            <a:off x="7766439" y="283"/>
            <a:ext cx="4435717" cy="6856286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229601" y="2514600"/>
            <a:ext cx="3474720" cy="1600200"/>
          </a:xfrm>
        </p:spPr>
        <p:txBody>
          <a:bodyPr rtlCol="0" anchor="b">
            <a:noAutofit/>
          </a:bodyPr>
          <a:lstStyle>
            <a:lvl1pPr>
              <a:defRPr sz="2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90302" y="685800"/>
            <a:ext cx="6126480" cy="54864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229600" y="4343400"/>
            <a:ext cx="3474720" cy="1188720"/>
          </a:xfrm>
        </p:spPr>
        <p:txBody>
          <a:bodyPr rtlCol="0">
            <a:normAutofit/>
          </a:bodyPr>
          <a:lstStyle>
            <a:lvl1pPr marL="0" indent="0">
              <a:spcBef>
                <a:spcPts val="8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10" name="Rectángulo 9"/>
          <p:cNvSpPr/>
          <p:nvPr userDrawn="1"/>
        </p:nvSpPr>
        <p:spPr>
          <a:xfrm>
            <a:off x="7711702" y="0"/>
            <a:ext cx="54864" cy="6858000"/>
          </a:xfrm>
          <a:prstGeom prst="rect">
            <a:avLst/>
          </a:prstGeom>
          <a:ln>
            <a:noFill/>
          </a:ln>
          <a:effectLst>
            <a:outerShdw blurRad="25400" dist="25400" algn="t" rotWithShape="0">
              <a:schemeClr val="bg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C1C22DE-4FD6-490F-BA71-CA79D836B52C}" type="datetime1">
              <a:rPr lang="es-ES" noProof="0" smtClean="0"/>
              <a:t>20/03/2019</a:t>
            </a:fld>
            <a:endParaRPr lang="es-ES" noProof="0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66737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hidden">
          <a:xfrm>
            <a:off x="7766439" y="283"/>
            <a:ext cx="4435717" cy="6856286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229600" y="2514600"/>
            <a:ext cx="3474720" cy="1600200"/>
          </a:xfrm>
        </p:spPr>
        <p:txBody>
          <a:bodyPr rtlCol="0" anchor="b">
            <a:noAutofit/>
          </a:bodyPr>
          <a:lstStyle>
            <a:lvl1pPr>
              <a:defRPr sz="2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imagen 2" descr="Marcador de posición vacío para agregar una imagen. Haga clic en el marcador de posición y seleccione la imagen que desee agregar"/>
          <p:cNvSpPr>
            <a:spLocks noGrp="1"/>
          </p:cNvSpPr>
          <p:nvPr>
            <p:ph type="pic" idx="1"/>
          </p:nvPr>
        </p:nvSpPr>
        <p:spPr>
          <a:xfrm>
            <a:off x="0" y="1325880"/>
            <a:ext cx="6858000" cy="4206240"/>
          </a:xfrm>
          <a:solidFill>
            <a:schemeClr val="bg2"/>
          </a:solidFill>
          <a:effectLst>
            <a:outerShdw blurRad="63500" sx="101000" sy="101000" algn="ctr" rotWithShape="0">
              <a:prstClr val="black">
                <a:alpha val="15000"/>
              </a:prst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229600" y="4343400"/>
            <a:ext cx="3474720" cy="1188720"/>
          </a:xfrm>
        </p:spPr>
        <p:txBody>
          <a:bodyPr rtlCol="0">
            <a:normAutofit/>
          </a:bodyPr>
          <a:lstStyle>
            <a:lvl1pPr marL="0" indent="0">
              <a:spcBef>
                <a:spcPts val="8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E9AA73D-5708-4E7B-A33B-1145266FF154}" type="datetime1">
              <a:rPr lang="es-ES" noProof="0" smtClean="0"/>
              <a:t>20/03/2019</a:t>
            </a:fld>
            <a:endParaRPr lang="es-ES" noProof="0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s-ES" noProof="0" smtClean="0"/>
              <a:t>‹Nº›</a:t>
            </a:fld>
            <a:endParaRPr lang="es-ES" noProof="0" dirty="0"/>
          </a:p>
        </p:txBody>
      </p:sp>
      <p:sp>
        <p:nvSpPr>
          <p:cNvPr id="11" name="Rectángulo 10"/>
          <p:cNvSpPr/>
          <p:nvPr userDrawn="1"/>
        </p:nvSpPr>
        <p:spPr>
          <a:xfrm>
            <a:off x="7711702" y="0"/>
            <a:ext cx="54864" cy="6858000"/>
          </a:xfrm>
          <a:prstGeom prst="rect">
            <a:avLst/>
          </a:prstGeom>
          <a:ln>
            <a:noFill/>
          </a:ln>
          <a:effectLst>
            <a:outerShdw blurRad="25400" dist="25400" algn="t" rotWithShape="0">
              <a:schemeClr val="bg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977249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838E743-2700-4AAA-8AC7-3E9FBF31E3EC}" type="datetime1">
              <a:rPr lang="es-ES" noProof="0" smtClean="0"/>
              <a:t>20/03/2019</a:t>
            </a:fld>
            <a:endParaRPr lang="es-ES" noProof="0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47715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9525000" y="382230"/>
            <a:ext cx="1371600" cy="5561369"/>
          </a:xfrm>
        </p:spPr>
        <p:txBody>
          <a:bodyPr vert="eaVert"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>
          <a:xfrm>
            <a:off x="1295400" y="382230"/>
            <a:ext cx="7863840" cy="5561370"/>
          </a:xfrm>
        </p:spPr>
        <p:txBody>
          <a:bodyPr vert="eaVert"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B7D028B-A319-42B4-A1A2-72115F4AB319}" type="datetime1">
              <a:rPr lang="es-ES" noProof="0" smtClean="0"/>
              <a:t>20/03/2019</a:t>
            </a:fld>
            <a:endParaRPr lang="es-ES" noProof="0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5246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ítulo, text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27200" y="1219200"/>
            <a:ext cx="9448800" cy="14478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1727200" y="2819400"/>
            <a:ext cx="4622800" cy="33528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553200" y="2819400"/>
            <a:ext cx="4622800" cy="33528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31D2FC-4FF9-43D6-A4ED-975257AB42E2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10334123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889" y="2514601"/>
            <a:ext cx="880060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889" y="4777381"/>
            <a:ext cx="880060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09635-7F7F-45C5-BDC3-F0AC149CBEF7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20/03/2019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8"/>
          <p:cNvSpPr/>
          <p:nvPr/>
        </p:nvSpPr>
        <p:spPr bwMode="auto">
          <a:xfrm>
            <a:off x="-42292" y="4321159"/>
            <a:ext cx="1860631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64445" y="4529542"/>
            <a:ext cx="779971" cy="365125"/>
          </a:xfrm>
        </p:spPr>
        <p:txBody>
          <a:bodyPr/>
          <a:lstStyle/>
          <a:p>
            <a:fld id="{BD5A0747-F56D-47F4-8CD8-3E9DC315EC4F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919537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3602" y="624110"/>
            <a:ext cx="8785599" cy="128089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888" y="2133600"/>
            <a:ext cx="8789313" cy="3777622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09635-7F7F-45C5-BDC3-F0AC149CBEF7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20/03/2019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78" y="711194"/>
            <a:ext cx="1811141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A0747-F56D-47F4-8CD8-3E9DC315EC4F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11614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888" y="2074562"/>
            <a:ext cx="8789313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888" y="3581400"/>
            <a:ext cx="8789313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09635-7F7F-45C5-BDC3-F0AC149CBEF7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20/03/2019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78" y="3166528"/>
            <a:ext cx="1811141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637" y="3244141"/>
            <a:ext cx="779971" cy="365125"/>
          </a:xfrm>
        </p:spPr>
        <p:txBody>
          <a:bodyPr/>
          <a:lstStyle/>
          <a:p>
            <a:fld id="{BD5A0747-F56D-47F4-8CD8-3E9DC315EC4F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208850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889" y="2136707"/>
            <a:ext cx="4263375" cy="3767397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16410" y="2136707"/>
            <a:ext cx="4262791" cy="3767397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09635-7F7F-45C5-BDC3-F0AC149CBEF7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20/03/2019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78" y="711194"/>
            <a:ext cx="1811141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637" y="787784"/>
            <a:ext cx="779971" cy="365125"/>
          </a:xfrm>
        </p:spPr>
        <p:txBody>
          <a:bodyPr/>
          <a:lstStyle/>
          <a:p>
            <a:fld id="{BD5A0747-F56D-47F4-8CD8-3E9DC315EC4F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635681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20469" y="2226626"/>
            <a:ext cx="38327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887" y="2802889"/>
            <a:ext cx="4263376" cy="3105703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41540" y="2223398"/>
            <a:ext cx="383098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11620" y="2799661"/>
            <a:ext cx="4260907" cy="3105703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09635-7F7F-45C5-BDC3-F0AC149CBEF7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20/03/2019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78" y="711194"/>
            <a:ext cx="1811141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637" y="787784"/>
            <a:ext cx="779971" cy="365125"/>
          </a:xfrm>
        </p:spPr>
        <p:txBody>
          <a:bodyPr/>
          <a:lstStyle/>
          <a:p>
            <a:fld id="{BD5A0747-F56D-47F4-8CD8-3E9DC315EC4F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7144606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3600" y="624110"/>
            <a:ext cx="8785600" cy="128089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09635-7F7F-45C5-BDC3-F0AC149CBEF7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20/03/2019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78" y="711194"/>
            <a:ext cx="1811141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A0747-F56D-47F4-8CD8-3E9DC315EC4F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97620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09635-7F7F-45C5-BDC3-F0AC149CBEF7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20/03/2019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reeform 11"/>
          <p:cNvSpPr/>
          <p:nvPr/>
        </p:nvSpPr>
        <p:spPr bwMode="auto">
          <a:xfrm flipV="1">
            <a:off x="78" y="711194"/>
            <a:ext cx="1811141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A0747-F56D-47F4-8CD8-3E9DC315EC4F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399693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887" y="446088"/>
            <a:ext cx="3506112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4659" y="446090"/>
            <a:ext cx="5054541" cy="5414963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887" y="1598613"/>
            <a:ext cx="3506112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09635-7F7F-45C5-BDC3-F0AC149CBEF7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20/03/2019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78" y="711194"/>
            <a:ext cx="1811141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A0747-F56D-47F4-8CD8-3E9DC315EC4F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445848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888" y="4800600"/>
            <a:ext cx="8789313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888" y="634965"/>
            <a:ext cx="8789313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888" y="5367338"/>
            <a:ext cx="8789313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09635-7F7F-45C5-BDC3-F0AC149CBEF7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20/03/2019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78" y="4910661"/>
            <a:ext cx="1811141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81637" y="4983089"/>
            <a:ext cx="779971" cy="365125"/>
          </a:xfrm>
        </p:spPr>
        <p:txBody>
          <a:bodyPr/>
          <a:lstStyle/>
          <a:p>
            <a:fld id="{BD5A0747-F56D-47F4-8CD8-3E9DC315EC4F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1643426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888" y="609600"/>
            <a:ext cx="8789313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888" y="4354046"/>
            <a:ext cx="8789313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09635-7F7F-45C5-BDC3-F0AC149CBEF7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20/03/2019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78" y="3166528"/>
            <a:ext cx="1811141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637" y="3244141"/>
            <a:ext cx="779971" cy="365125"/>
          </a:xfrm>
        </p:spPr>
        <p:txBody>
          <a:bodyPr/>
          <a:lstStyle/>
          <a:p>
            <a:fld id="{BD5A0747-F56D-47F4-8CD8-3E9DC315EC4F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3417107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17498" y="609600"/>
            <a:ext cx="814611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21296" y="3505200"/>
            <a:ext cx="7538517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888" y="4354046"/>
            <a:ext cx="8789313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09635-7F7F-45C5-BDC3-F0AC149CBEF7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20/03/2019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9" name="Freeform 11"/>
          <p:cNvSpPr/>
          <p:nvPr/>
        </p:nvSpPr>
        <p:spPr bwMode="auto">
          <a:xfrm flipV="1">
            <a:off x="78" y="3166528"/>
            <a:ext cx="1811141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637" y="3244141"/>
            <a:ext cx="779971" cy="365125"/>
          </a:xfrm>
        </p:spPr>
        <p:txBody>
          <a:bodyPr/>
          <a:lstStyle/>
          <a:p>
            <a:fld id="{BD5A0747-F56D-47F4-8CD8-3E9DC315EC4F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4" name="TextBox 13"/>
          <p:cNvSpPr txBox="1"/>
          <p:nvPr/>
        </p:nvSpPr>
        <p:spPr>
          <a:xfrm>
            <a:off x="2411089" y="648005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defTabSz="457200"/>
            <a:r>
              <a:rPr lang="en-US" sz="8000" dirty="0">
                <a:ln w="3175" cmpd="sng">
                  <a:noFill/>
                </a:ln>
                <a:solidFill>
                  <a:srgbClr val="353535"/>
                </a:solidFill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2711" y="2905306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defTabSz="457200"/>
            <a:r>
              <a:rPr lang="en-US" sz="8000" dirty="0">
                <a:ln w="3175" cmpd="sng">
                  <a:noFill/>
                </a:ln>
                <a:solidFill>
                  <a:srgbClr val="353535"/>
                </a:solidFill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6982101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888" y="2438402"/>
            <a:ext cx="8789313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888" y="5181600"/>
            <a:ext cx="8789313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09635-7F7F-45C5-BDC3-F0AC149CBEF7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20/03/2019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78" y="4910661"/>
            <a:ext cx="1811141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81637" y="4983089"/>
            <a:ext cx="779971" cy="365125"/>
          </a:xfrm>
        </p:spPr>
        <p:txBody>
          <a:bodyPr/>
          <a:lstStyle/>
          <a:p>
            <a:fld id="{BD5A0747-F56D-47F4-8CD8-3E9DC315EC4F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063778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917498" y="609600"/>
            <a:ext cx="814611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887" y="4343400"/>
            <a:ext cx="8917723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887" y="5181600"/>
            <a:ext cx="8917723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09635-7F7F-45C5-BDC3-F0AC149CBEF7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20/03/2019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0" name="Freeform 11"/>
          <p:cNvSpPr/>
          <p:nvPr/>
        </p:nvSpPr>
        <p:spPr bwMode="auto">
          <a:xfrm flipV="1">
            <a:off x="78" y="4910661"/>
            <a:ext cx="1811141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81637" y="4983089"/>
            <a:ext cx="779971" cy="365125"/>
          </a:xfrm>
        </p:spPr>
        <p:txBody>
          <a:bodyPr/>
          <a:lstStyle/>
          <a:p>
            <a:fld id="{BD5A0747-F56D-47F4-8CD8-3E9DC315EC4F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1" name="TextBox 10"/>
          <p:cNvSpPr txBox="1"/>
          <p:nvPr/>
        </p:nvSpPr>
        <p:spPr>
          <a:xfrm>
            <a:off x="2411089" y="648005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defTabSz="457200"/>
            <a:r>
              <a:rPr lang="en-US" sz="8000" dirty="0">
                <a:ln w="3175" cmpd="sng">
                  <a:noFill/>
                </a:ln>
                <a:solidFill>
                  <a:srgbClr val="353535"/>
                </a:solidFill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892711" y="2905306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defTabSz="457200"/>
            <a:r>
              <a:rPr lang="en-US" sz="8000" dirty="0">
                <a:ln w="3175" cmpd="sng">
                  <a:noFill/>
                </a:ln>
                <a:solidFill>
                  <a:srgbClr val="353535"/>
                </a:solidFill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7509871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888" y="627407"/>
            <a:ext cx="8789312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888" y="4343400"/>
            <a:ext cx="8789313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888" y="5181600"/>
            <a:ext cx="8789313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09635-7F7F-45C5-BDC3-F0AC149CBEF7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20/03/2019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78" y="4910661"/>
            <a:ext cx="1811141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81637" y="4983089"/>
            <a:ext cx="779971" cy="365125"/>
          </a:xfrm>
        </p:spPr>
        <p:txBody>
          <a:bodyPr/>
          <a:lstStyle/>
          <a:p>
            <a:fld id="{BD5A0747-F56D-47F4-8CD8-3E9DC315EC4F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8566293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09635-7F7F-45C5-BDC3-F0AC149CBEF7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20/03/2019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78" y="711194"/>
            <a:ext cx="1811141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A0747-F56D-47F4-8CD8-3E9DC315EC4F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0702852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71380" y="627407"/>
            <a:ext cx="2208176" cy="5283817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888" y="627407"/>
            <a:ext cx="6288464" cy="5283817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09635-7F7F-45C5-BDC3-F0AC149CBEF7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20/03/2019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78" y="711194"/>
            <a:ext cx="1811141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A0747-F56D-47F4-8CD8-3E9DC315EC4F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677984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ítulo, text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27200" y="1219200"/>
            <a:ext cx="9448800" cy="14478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1727200" y="2819400"/>
            <a:ext cx="4622800" cy="33528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553200" y="2819400"/>
            <a:ext cx="4622800" cy="33528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31D2FC-4FF9-43D6-A4ED-975257AB42E2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108885994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Título y diagrama u organigra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27200" y="1219200"/>
            <a:ext cx="9448800" cy="14478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SmartArt"/>
          <p:cNvSpPr>
            <a:spLocks noGrp="1"/>
          </p:cNvSpPr>
          <p:nvPr>
            <p:ph type="dgm" idx="1"/>
          </p:nvPr>
        </p:nvSpPr>
        <p:spPr>
          <a:xfrm>
            <a:off x="1727200" y="2819400"/>
            <a:ext cx="9448800" cy="3352800"/>
          </a:xfrm>
        </p:spPr>
        <p:txBody>
          <a:bodyPr/>
          <a:lstStyle/>
          <a:p>
            <a:pPr lvl="0"/>
            <a:endParaRPr lang="es-AR" noProof="0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8A4A4E-3BEE-41EA-A4B9-1A95B4D86786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114567039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A84072-F517-4B80-8F83-1128E30464E3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128647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052515-8AF7-4156-B0CB-1126F6C2E4C7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617075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2941AC-9429-44B3-8087-48A3EC5F163E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297731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94C4FD-45A1-4D6A-B049-BE99A7F0CCE3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453602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749573-49D5-4921-B2D0-F21FA9072746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01822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7549CD-4C10-4C87-80AC-F56FBDAA28BA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80682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022091-9EFA-46E2-BC90-F6FD85682420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377039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6571F3-44E8-441C-A22F-ABFE095EFFD5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051907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76B313-289D-497C-A81C-CA6A2BC1284E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091369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AA7D14-75E5-41C1-942E-CF6D127EE2CC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49907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E52E1C-78AF-4E40-9EF8-886FF59478C2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791339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ítulo y 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abla 2"/>
          <p:cNvSpPr>
            <a:spLocks noGrp="1"/>
          </p:cNvSpPr>
          <p:nvPr>
            <p:ph type="tbl" idx="1"/>
          </p:nvPr>
        </p:nvSpPr>
        <p:spPr>
          <a:xfrm>
            <a:off x="914400" y="1981200"/>
            <a:ext cx="10363200" cy="4114800"/>
          </a:xfrm>
        </p:spPr>
        <p:txBody>
          <a:bodyPr/>
          <a:lstStyle/>
          <a:p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fld id="{5831F771-8A12-41F7-AFE5-8A907859B293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46426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A84072-F517-4B80-8F83-1128E30464E3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078267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052515-8AF7-4156-B0CB-1126F6C2E4C7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442772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2941AC-9429-44B3-8087-48A3EC5F163E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787759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94C4FD-45A1-4D6A-B049-BE99A7F0CCE3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56156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749573-49D5-4921-B2D0-F21FA9072746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421793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7549CD-4C10-4C87-80AC-F56FBDAA28BA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95838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022091-9EFA-46E2-BC90-F6FD85682420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511478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6571F3-44E8-441C-A22F-ABFE095EFFD5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498319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76B313-289D-497C-A81C-CA6A2BC1284E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560154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AA7D14-75E5-41C1-942E-CF6D127EE2CC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997140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E52E1C-78AF-4E40-9EF8-886FF59478C2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349124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ítulo y 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abla 2"/>
          <p:cNvSpPr>
            <a:spLocks noGrp="1"/>
          </p:cNvSpPr>
          <p:nvPr>
            <p:ph type="tbl" idx="1"/>
          </p:nvPr>
        </p:nvSpPr>
        <p:spPr>
          <a:xfrm>
            <a:off x="914400" y="1981200"/>
            <a:ext cx="10363200" cy="4114800"/>
          </a:xfrm>
        </p:spPr>
        <p:txBody>
          <a:bodyPr/>
          <a:lstStyle/>
          <a:p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fld id="{5831F771-8A12-41F7-AFE5-8A907859B293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61224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A84072-F517-4B80-8F83-1128E30464E3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255974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052515-8AF7-4156-B0CB-1126F6C2E4C7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161618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2941AC-9429-44B3-8087-48A3EC5F163E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310326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94C4FD-45A1-4D6A-B049-BE99A7F0CCE3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474930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749573-49D5-4921-B2D0-F21FA9072746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433198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7549CD-4C10-4C87-80AC-F56FBDAA28BA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123726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022091-9EFA-46E2-BC90-F6FD85682420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954240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6571F3-44E8-441C-A22F-ABFE095EFFD5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486551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76B313-289D-497C-A81C-CA6A2BC1284E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774256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AA7D14-75E5-41C1-942E-CF6D127EE2CC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262340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E52E1C-78AF-4E40-9EF8-886FF59478C2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726361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ítulo y 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abla 2"/>
          <p:cNvSpPr>
            <a:spLocks noGrp="1"/>
          </p:cNvSpPr>
          <p:nvPr>
            <p:ph type="tbl" idx="1"/>
          </p:nvPr>
        </p:nvSpPr>
        <p:spPr>
          <a:xfrm>
            <a:off x="914400" y="1981200"/>
            <a:ext cx="10363200" cy="4114800"/>
          </a:xfrm>
        </p:spPr>
        <p:txBody>
          <a:bodyPr/>
          <a:lstStyle/>
          <a:p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fld id="{5831F771-8A12-41F7-AFE5-8A907859B293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667060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A84072-F517-4B80-8F83-1128E30464E3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771667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052515-8AF7-4156-B0CB-1126F6C2E4C7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440037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2941AC-9429-44B3-8087-48A3EC5F163E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794834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94C4FD-45A1-4D6A-B049-BE99A7F0CCE3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746097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749573-49D5-4921-B2D0-F21FA9072746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4925019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7549CD-4C10-4C87-80AC-F56FBDAA28BA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90557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022091-9EFA-46E2-BC90-F6FD85682420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742121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6571F3-44E8-441C-A22F-ABFE095EFFD5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070824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76B313-289D-497C-A81C-CA6A2BC1284E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729204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AA7D14-75E5-41C1-942E-CF6D127EE2CC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24898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E52E1C-78AF-4E40-9EF8-886FF59478C2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048816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ítulo y 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abla 2"/>
          <p:cNvSpPr>
            <a:spLocks noGrp="1"/>
          </p:cNvSpPr>
          <p:nvPr>
            <p:ph type="tbl" idx="1"/>
          </p:nvPr>
        </p:nvSpPr>
        <p:spPr>
          <a:xfrm>
            <a:off x="914400" y="1981200"/>
            <a:ext cx="10363200" cy="4114800"/>
          </a:xfrm>
        </p:spPr>
        <p:txBody>
          <a:bodyPr/>
          <a:lstStyle/>
          <a:p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fld id="{5831F771-8A12-41F7-AFE5-8A907859B293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088363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AEF47-6D3F-4CFB-AB74-B0326382FBD8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20/03/2019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FE0B9-4A83-4A49-8F8D-A601EB108717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728408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AEF47-6D3F-4CFB-AB74-B0326382FBD8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20/03/2019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FE0B9-4A83-4A49-8F8D-A601EB108717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3848375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AEF47-6D3F-4CFB-AB74-B0326382FBD8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20/03/2019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FE0B9-4A83-4A49-8F8D-A601EB108717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081800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AEF47-6D3F-4CFB-AB74-B0326382FBD8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20/03/2019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FE0B9-4A83-4A49-8F8D-A601EB108717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759264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AEF47-6D3F-4CFB-AB74-B0326382FBD8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20/03/2019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FE0B9-4A83-4A49-8F8D-A601EB108717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530550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AEF47-6D3F-4CFB-AB74-B0326382FBD8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20/03/2019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FE0B9-4A83-4A49-8F8D-A601EB108717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1362980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AEF47-6D3F-4CFB-AB74-B0326382FBD8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20/03/2019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FE0B9-4A83-4A49-8F8D-A601EB108717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5634181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AEF47-6D3F-4CFB-AB74-B0326382FBD8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20/03/2019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FE0B9-4A83-4A49-8F8D-A601EB108717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9173268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AEF47-6D3F-4CFB-AB74-B0326382FBD8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20/03/2019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FE0B9-4A83-4A49-8F8D-A601EB108717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4588285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AEF47-6D3F-4CFB-AB74-B0326382FBD8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20/03/2019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FE0B9-4A83-4A49-8F8D-A601EB108717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1483236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AEF47-6D3F-4CFB-AB74-B0326382FBD8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20/03/2019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FE0B9-4A83-4A49-8F8D-A601EB108717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872124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4A9D60-620B-4060-B460-2DA8566A8693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9779387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A5E56D-22E4-4463-B2A2-72FA87560608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7328519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040EE0-2D27-493E-BFE9-81EA2DC6BCD5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8726122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3F26E2-50BA-4C27-8E81-63AF5AD198D8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5846364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20B2FC-1076-4628-8892-2233AE323F3F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6379059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4A26C7-A36E-4B41-ACB9-91AAD84E413D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7190030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7BEB06-6853-4AB5-9796-C52347F0866D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5882294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24E8F4-6D39-4CFA-97FD-7485D704D149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2125737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85D71E-DE67-4B61-BD36-8D163750F3F3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1909819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AA1539-C0B1-43F1-9343-2E56CBB6D999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723135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49FB79-BCEC-4F9E-B507-0218F92FB7A8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6271101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DF8C8C-D328-40AC-8218-221D9B6E5196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3650172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E334E-BD58-4264-9760-F3AE1DF2868F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2105908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3C501E-1D1E-4723-AE5E-B925E3AEA1CC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1439925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66516C-F405-4EE4-9F5F-9D7FD9BF7C29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0949135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25433F-52B1-41B0-8CB4-6D4EC9E5C9F7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5570843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23EAB2-E1FF-44B5-8240-317EADAC52FA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362810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92D45-9E9E-40EF-BB52-B3291D142749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8202209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CB1987-25C6-46FD-B53D-35B2B23CED78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1701458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5C803D-F299-4B1A-9AEF-F79642A5A4CA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3450314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B81981-CA77-436A-9732-1F379AECFD57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6574251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FC22AA-813A-4199-948D-48AFDEBC3A58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24792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2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42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9.xml"/><Relationship Id="rId12" Type="http://schemas.openxmlformats.org/officeDocument/2006/relationships/slideLayout" Target="../slideLayouts/slideLayout54.xml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slideLayout" Target="../slideLayouts/slideLayout53.xml"/><Relationship Id="rId5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slideLayout" Target="../slideLayouts/slideLayout66.xml"/><Relationship Id="rId2" Type="http://schemas.openxmlformats.org/officeDocument/2006/relationships/slideLayout" Target="../slideLayouts/slideLayout56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slideLayout" Target="../slideLayouts/slideLayout65.xml"/><Relationship Id="rId5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64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3" Type="http://schemas.openxmlformats.org/officeDocument/2006/relationships/slideLayout" Target="../slideLayouts/slideLayout81.xml"/><Relationship Id="rId7" Type="http://schemas.openxmlformats.org/officeDocument/2006/relationships/slideLayout" Target="../slideLayouts/slideLayout85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80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5" Type="http://schemas.openxmlformats.org/officeDocument/2006/relationships/slideLayout" Target="../slideLayouts/slideLayout83.xml"/><Relationship Id="rId10" Type="http://schemas.openxmlformats.org/officeDocument/2006/relationships/slideLayout" Target="../slideLayouts/slideLayout88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7.xml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91.xml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11" Type="http://schemas.openxmlformats.org/officeDocument/2006/relationships/slideLayout" Target="../slideLayouts/slideLayout100.xml"/><Relationship Id="rId5" Type="http://schemas.openxmlformats.org/officeDocument/2006/relationships/slideLayout" Target="../slideLayouts/slideLayout94.xml"/><Relationship Id="rId10" Type="http://schemas.openxmlformats.org/officeDocument/2006/relationships/slideLayout" Target="../slideLayouts/slideLayout99.xml"/><Relationship Id="rId4" Type="http://schemas.openxmlformats.org/officeDocument/2006/relationships/slideLayout" Target="../slideLayouts/slideLayout93.xml"/><Relationship Id="rId9" Type="http://schemas.openxmlformats.org/officeDocument/2006/relationships/slideLayout" Target="../slideLayouts/slideLayout9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3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107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11.xml"/><Relationship Id="rId5" Type="http://schemas.openxmlformats.org/officeDocument/2006/relationships/slideLayout" Target="../slideLayouts/slideLayout105.xml"/><Relationship Id="rId10" Type="http://schemas.openxmlformats.org/officeDocument/2006/relationships/slideLayout" Target="../slideLayouts/slideLayout110.xml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1295400" y="381000"/>
            <a:ext cx="96012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s-ES" noProof="0" dirty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295400" y="1828800"/>
            <a:ext cx="96012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 dirty="0" smtClean="0"/>
              <a:t>Haga clic para modificar los estilos de texto del patrón</a:t>
            </a:r>
          </a:p>
          <a:p>
            <a:pPr lvl="1" rtl="0"/>
            <a:r>
              <a:rPr lang="es-ES" noProof="0" dirty="0" smtClean="0"/>
              <a:t>Segundo nivel</a:t>
            </a:r>
          </a:p>
          <a:p>
            <a:pPr lvl="2" rtl="0"/>
            <a:r>
              <a:rPr lang="es-ES" noProof="0" dirty="0" smtClean="0"/>
              <a:t>Tercer nivel</a:t>
            </a:r>
          </a:p>
          <a:p>
            <a:pPr lvl="3" rtl="0"/>
            <a:r>
              <a:rPr lang="es-ES" noProof="0" dirty="0" smtClean="0"/>
              <a:t>Cuarto nivel</a:t>
            </a:r>
          </a:p>
          <a:p>
            <a:pPr lvl="4" rtl="0"/>
            <a:r>
              <a:rPr lang="es-ES" noProof="0" dirty="0" smtClean="0"/>
              <a:t>Quinto nivel</a:t>
            </a:r>
            <a:endParaRPr lang="es-ES" noProof="0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1295400" y="6419462"/>
            <a:ext cx="5181600" cy="2389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556170" y="6419462"/>
            <a:ext cx="1351383" cy="2389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A8FB1985-6357-45A8-863F-C37745456400}" type="datetime1">
              <a:rPr lang="es-ES" noProof="0" smtClean="0"/>
              <a:t>20/03/2019</a:t>
            </a:fld>
            <a:endParaRPr lang="es-ES" noProof="0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10198358" y="6419462"/>
            <a:ext cx="698241" cy="2389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E31375A4-56A4-47D6-9801-1991572033F7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8" name="Rectángulo 7"/>
          <p:cNvSpPr/>
          <p:nvPr userDrawn="1"/>
        </p:nvSpPr>
        <p:spPr>
          <a:xfrm>
            <a:off x="0" y="6257036"/>
            <a:ext cx="12192000" cy="54864"/>
          </a:xfrm>
          <a:prstGeom prst="rect">
            <a:avLst/>
          </a:prstGeom>
          <a:ln>
            <a:noFill/>
          </a:ln>
          <a:effectLst>
            <a:innerShdw blurRad="25400" dist="12700" dir="16200000">
              <a:schemeClr val="accent1">
                <a:lumMod val="50000"/>
                <a:alpha val="5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943259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96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 cap="all" baseline="0">
          <a:solidFill>
            <a:schemeClr val="accent1"/>
          </a:solidFill>
          <a:effectLst>
            <a:outerShdw blurRad="38100" dist="25400" dir="18900000" algn="bl" rotWithShape="0">
              <a:schemeClr val="bg1">
                <a:alpha val="80000"/>
              </a:schemeClr>
            </a:outerShdw>
          </a:effectLst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37744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423160" indent="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10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26416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7228" y="749"/>
            <a:ext cx="2603029" cy="6852504"/>
            <a:chOff x="6627813" y="196102"/>
            <a:chExt cx="1952625" cy="5677649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6102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24384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3600" y="624110"/>
            <a:ext cx="87856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888" y="2133600"/>
            <a:ext cx="8789313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3200" y="6135090"/>
            <a:ext cx="102184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E6E09635-7F7F-45C5-BDC3-F0AC149CBEF7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457200"/>
              <a:t>20/03/2019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887" y="6135810"/>
            <a:ext cx="76219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681637" y="787784"/>
            <a:ext cx="7799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pPr defTabSz="457200"/>
            <a:fld id="{BD5A0747-F56D-47F4-8CD8-3E9DC315EC4F}" type="slidenum">
              <a:rPr lang="es-ES" smtClean="0"/>
              <a:pPr defTabSz="45720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16189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0" r:id="rId13"/>
    <p:sldLayoutId id="2147483711" r:id="rId14"/>
    <p:sldLayoutId id="2147483712" r:id="rId15"/>
    <p:sldLayoutId id="2147483713" r:id="rId16"/>
    <p:sldLayoutId id="2147483714" r:id="rId17"/>
    <p:sldLayoutId id="2147483715" r:id="rId18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smtClean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48DC4E6-B165-4CE6-B1C6-2FC2A38A18C5}" type="slidenum">
              <a:rPr lang="es-E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3644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  <p:sldLayoutId id="2147483728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smtClean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48DC4E6-B165-4CE6-B1C6-2FC2A38A18C5}" type="slidenum">
              <a:rPr lang="es-E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27815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  <p:sldLayoutId id="2147483741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smtClean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48DC4E6-B165-4CE6-B1C6-2FC2A38A18C5}" type="slidenum">
              <a:rPr lang="es-E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5221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  <p:sldLayoutId id="2147483754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smtClean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48DC4E6-B165-4CE6-B1C6-2FC2A38A18C5}" type="slidenum">
              <a:rPr lang="es-E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64225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60" r:id="rId5"/>
    <p:sldLayoutId id="2147483761" r:id="rId6"/>
    <p:sldLayoutId id="2147483762" r:id="rId7"/>
    <p:sldLayoutId id="2147483763" r:id="rId8"/>
    <p:sldLayoutId id="2147483764" r:id="rId9"/>
    <p:sldLayoutId id="2147483765" r:id="rId10"/>
    <p:sldLayoutId id="2147483766" r:id="rId11"/>
    <p:sldLayoutId id="2147483767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2AEF47-6D3F-4CFB-AB74-B0326382FBD8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20/03/2019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2FE0B9-4A83-4A49-8F8D-A601EB108717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2439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AR" smtClean="0"/>
              <a:t>Haga clic para modificar el estilo de título del patrón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AR" smtClean="0"/>
              <a:t>Haga clic para modificar el estilo de texto del patrón</a:t>
            </a:r>
          </a:p>
          <a:p>
            <a:pPr lvl="1"/>
            <a:r>
              <a:rPr lang="es-ES" altLang="es-AR" smtClean="0"/>
              <a:t>Segundo nivel</a:t>
            </a:r>
          </a:p>
          <a:p>
            <a:pPr lvl="2"/>
            <a:r>
              <a:rPr lang="es-ES" altLang="es-AR" smtClean="0"/>
              <a:t>Tercer nivel</a:t>
            </a:r>
          </a:p>
          <a:p>
            <a:pPr lvl="3"/>
            <a:r>
              <a:rPr lang="es-ES" altLang="es-AR" smtClean="0"/>
              <a:t>Cuarto nivel</a:t>
            </a:r>
          </a:p>
          <a:p>
            <a:pPr lvl="4"/>
            <a:r>
              <a:rPr lang="es-ES" altLang="es-AR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9834667-F2BD-4BB2-962F-6B918AA78BCB}" type="slidenum">
              <a:rPr lang="es-E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0856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AR" smtClean="0"/>
              <a:t>Haga clic para modificar el estilo de título del patrón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AR" smtClean="0"/>
              <a:t>Haga clic para modificar el estilo de texto del patrón</a:t>
            </a:r>
          </a:p>
          <a:p>
            <a:pPr lvl="1"/>
            <a:r>
              <a:rPr lang="es-ES" altLang="es-AR" smtClean="0"/>
              <a:t>Segundo nivel</a:t>
            </a:r>
          </a:p>
          <a:p>
            <a:pPr lvl="2"/>
            <a:r>
              <a:rPr lang="es-ES" altLang="es-AR" smtClean="0"/>
              <a:t>Tercer nivel</a:t>
            </a:r>
          </a:p>
          <a:p>
            <a:pPr lvl="3"/>
            <a:r>
              <a:rPr lang="es-ES" altLang="es-AR" smtClean="0"/>
              <a:t>Cuarto nivel</a:t>
            </a:r>
          </a:p>
          <a:p>
            <a:pPr lvl="4"/>
            <a:r>
              <a:rPr lang="es-ES" altLang="es-AR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C15DF80-65AB-457D-9189-DA4ED9C4CC15}" type="slidenum">
              <a:rPr lang="es-E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20798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0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es-ES" sz="4400" dirty="0" smtClean="0"/>
              <a:t>RAZONAMIENTO INICIAL DEL PACIENTE febril</a:t>
            </a:r>
            <a:endParaRPr lang="es-ES" sz="44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es-ES" dirty="0" smtClean="0"/>
              <a:t>Dr. Guillermo A. recúpero, Noviembre 2018</a:t>
            </a:r>
            <a:endParaRPr lang="es-ES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226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dirty="0" smtClean="0"/>
              <a:t>objetivos</a:t>
            </a: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AR" sz="3600" b="1" dirty="0" smtClean="0"/>
              <a:t>Lograr  una aproximación inicial al diagnóstico de una Entidad Infectológica concreta.</a:t>
            </a:r>
          </a:p>
          <a:p>
            <a:r>
              <a:rPr lang="es-AR" sz="3600" b="1" dirty="0" smtClean="0"/>
              <a:t>Realizar una valoración inicial de riesgo, carga de enfermedad.</a:t>
            </a:r>
          </a:p>
          <a:p>
            <a:r>
              <a:rPr lang="es-AR" sz="3600" b="1" dirty="0" smtClean="0"/>
              <a:t>Determinar la urgencia.</a:t>
            </a:r>
          </a:p>
          <a:p>
            <a:r>
              <a:rPr lang="es-AR" sz="3600" b="1" dirty="0" smtClean="0"/>
              <a:t>Establecer una conducta inicial.</a:t>
            </a:r>
            <a:endParaRPr lang="es-AR" sz="3600" b="1" dirty="0"/>
          </a:p>
        </p:txBody>
      </p:sp>
    </p:spTree>
    <p:extLst>
      <p:ext uri="{BB962C8B-B14F-4D97-AF65-F5344CB8AC3E}">
        <p14:creationId xmlns:p14="http://schemas.microsoft.com/office/powerpoint/2010/main" val="526898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dirty="0" smtClean="0"/>
              <a:t>conceptos</a:t>
            </a: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78265" y="1768978"/>
            <a:ext cx="10983010" cy="4114800"/>
          </a:xfrm>
        </p:spPr>
        <p:txBody>
          <a:bodyPr>
            <a:normAutofit fontScale="85000" lnSpcReduction="20000"/>
          </a:bodyPr>
          <a:lstStyle/>
          <a:p>
            <a:pPr marL="45720" indent="0">
              <a:buNone/>
            </a:pPr>
            <a:r>
              <a:rPr lang="es-AR" b="1" i="1" dirty="0" smtClean="0"/>
              <a:t>Es importante en el encuentro inicial con el paciente determinar un síndrome Infectológico:</a:t>
            </a:r>
          </a:p>
          <a:p>
            <a:pPr marL="45720" indent="0">
              <a:buNone/>
            </a:pPr>
            <a:r>
              <a:rPr lang="es-AR" b="1" dirty="0" smtClean="0"/>
              <a:t>1. SINDROME FEBRIL PROLONGADO</a:t>
            </a:r>
          </a:p>
          <a:p>
            <a:pPr marL="45720" indent="0">
              <a:buNone/>
            </a:pPr>
            <a:r>
              <a:rPr lang="es-AR" b="1" dirty="0" smtClean="0"/>
              <a:t>2. SINDROME FEBRIL DE RECIENTE COMIENZO</a:t>
            </a:r>
          </a:p>
          <a:p>
            <a:r>
              <a:rPr lang="es-AR" b="1" dirty="0" smtClean="0"/>
              <a:t>Síndrome febril causado por un foco determinado:   1. Bacteriemia</a:t>
            </a:r>
          </a:p>
          <a:p>
            <a:pPr marL="45720" indent="0">
              <a:buNone/>
            </a:pPr>
            <a:r>
              <a:rPr lang="es-AR" b="1" dirty="0"/>
              <a:t> </a:t>
            </a:r>
            <a:r>
              <a:rPr lang="es-AR" b="1" dirty="0" smtClean="0"/>
              <a:t>                                                                                                                 2. Sepsis</a:t>
            </a:r>
          </a:p>
          <a:p>
            <a:pPr marL="45720" indent="0">
              <a:buNone/>
            </a:pPr>
            <a:r>
              <a:rPr lang="es-AR" b="1" dirty="0"/>
              <a:t> </a:t>
            </a:r>
            <a:r>
              <a:rPr lang="es-AR" b="1" dirty="0" smtClean="0"/>
              <a:t>                                                                                                                 3. Infecciones en aparatos y sistemas</a:t>
            </a:r>
          </a:p>
          <a:p>
            <a:r>
              <a:rPr lang="es-AR" b="1" dirty="0"/>
              <a:t>Síndrome febril agudo inespecífico</a:t>
            </a:r>
          </a:p>
          <a:p>
            <a:pPr marL="45720" indent="0">
              <a:buNone/>
            </a:pPr>
            <a:endParaRPr lang="es-AR" b="1" dirty="0" smtClean="0"/>
          </a:p>
          <a:p>
            <a:pPr marL="45720" indent="0">
              <a:buNone/>
            </a:pPr>
            <a:r>
              <a:rPr lang="es-AR" b="1" dirty="0"/>
              <a:t> </a:t>
            </a:r>
            <a:r>
              <a:rPr lang="es-AR" b="1" dirty="0" smtClean="0"/>
              <a:t>                                                                                                               </a:t>
            </a:r>
          </a:p>
          <a:p>
            <a:pPr marL="45720" indent="0">
              <a:buNone/>
            </a:pPr>
            <a:r>
              <a:rPr lang="es-AR" b="1" dirty="0"/>
              <a:t> </a:t>
            </a:r>
            <a:r>
              <a:rPr lang="es-AR" b="1" dirty="0" smtClean="0"/>
              <a:t>                                                                                                            </a:t>
            </a:r>
          </a:p>
          <a:p>
            <a:pPr marL="45720" indent="0">
              <a:buNone/>
            </a:pPr>
            <a:endParaRPr lang="es-AR" b="1" i="1" dirty="0" smtClean="0"/>
          </a:p>
          <a:p>
            <a:pPr marL="45720" indent="0">
              <a:buNone/>
            </a:pPr>
            <a:endParaRPr lang="es-AR" b="1" i="1" dirty="0"/>
          </a:p>
        </p:txBody>
      </p:sp>
    </p:spTree>
    <p:extLst>
      <p:ext uri="{BB962C8B-B14F-4D97-AF65-F5344CB8AC3E}">
        <p14:creationId xmlns:p14="http://schemas.microsoft.com/office/powerpoint/2010/main" val="3733668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dirty="0" smtClean="0"/>
              <a:t>SINDROME FEBRIL DE RECIENTE COMIENZO</a:t>
            </a:r>
            <a:endParaRPr lang="es-AR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80309765"/>
              </p:ext>
            </p:extLst>
          </p:nvPr>
        </p:nvGraphicFramePr>
        <p:xfrm>
          <a:off x="1295400" y="1828800"/>
          <a:ext cx="9601200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6447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95400" y="381000"/>
            <a:ext cx="9601200" cy="456488"/>
          </a:xfrm>
        </p:spPr>
        <p:txBody>
          <a:bodyPr>
            <a:normAutofit fontScale="90000"/>
          </a:bodyPr>
          <a:lstStyle/>
          <a:p>
            <a:pPr algn="ctr"/>
            <a:r>
              <a:rPr lang="es-AR" dirty="0" smtClean="0"/>
              <a:t>VALORACIÓN DE RIESGO INICIAL</a:t>
            </a:r>
            <a:endParaRPr lang="es-AR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0497827"/>
              </p:ext>
            </p:extLst>
          </p:nvPr>
        </p:nvGraphicFramePr>
        <p:xfrm>
          <a:off x="589659" y="837489"/>
          <a:ext cx="10494235" cy="5106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lecha derecha 4"/>
          <p:cNvSpPr/>
          <p:nvPr/>
        </p:nvSpPr>
        <p:spPr>
          <a:xfrm>
            <a:off x="8668358" y="2344848"/>
            <a:ext cx="2228242" cy="1946381"/>
          </a:xfrm>
          <a:prstGeom prst="rightArrow">
            <a:avLst>
              <a:gd name="adj1" fmla="val 70000"/>
              <a:gd name="adj2" fmla="val 50000"/>
            </a:avLst>
          </a:prstGeom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" name="Elipse 2"/>
          <p:cNvSpPr/>
          <p:nvPr/>
        </p:nvSpPr>
        <p:spPr>
          <a:xfrm>
            <a:off x="7767874" y="2587027"/>
            <a:ext cx="1756372" cy="152098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 smtClean="0"/>
              <a:t>Asociación de prótesis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504365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dirty="0" smtClean="0"/>
              <a:t>Tipo de huésped</a:t>
            </a:r>
            <a:endParaRPr lang="es-AR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91723385"/>
              </p:ext>
            </p:extLst>
          </p:nvPr>
        </p:nvGraphicFramePr>
        <p:xfrm>
          <a:off x="1295400" y="1828800"/>
          <a:ext cx="9601200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064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9633" y="1268761"/>
            <a:ext cx="8152822" cy="3909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2927648" y="4077072"/>
            <a:ext cx="1656184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>
                <a:solidFill>
                  <a:schemeClr val="tx1"/>
                </a:solidFill>
              </a:rPr>
              <a:t>Conciencia</a:t>
            </a:r>
          </a:p>
        </p:txBody>
      </p:sp>
      <p:sp>
        <p:nvSpPr>
          <p:cNvPr id="3" name="2 Rectángulo"/>
          <p:cNvSpPr/>
          <p:nvPr/>
        </p:nvSpPr>
        <p:spPr>
          <a:xfrm>
            <a:off x="5807968" y="3933056"/>
            <a:ext cx="2232248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>
                <a:solidFill>
                  <a:schemeClr val="tx1"/>
                </a:solidFill>
              </a:rPr>
              <a:t>Función Respiratoria</a:t>
            </a:r>
          </a:p>
        </p:txBody>
      </p:sp>
      <p:sp>
        <p:nvSpPr>
          <p:cNvPr id="4" name="3 Rectángulo"/>
          <p:cNvSpPr/>
          <p:nvPr/>
        </p:nvSpPr>
        <p:spPr>
          <a:xfrm>
            <a:off x="8544271" y="3933056"/>
            <a:ext cx="1898689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>
                <a:solidFill>
                  <a:schemeClr val="tx1"/>
                </a:solidFill>
              </a:rPr>
              <a:t>Cardiovascular</a:t>
            </a:r>
          </a:p>
        </p:txBody>
      </p:sp>
      <p:sp>
        <p:nvSpPr>
          <p:cNvPr id="5" name="4 Rectángulo"/>
          <p:cNvSpPr/>
          <p:nvPr/>
        </p:nvSpPr>
        <p:spPr>
          <a:xfrm>
            <a:off x="4511824" y="5589240"/>
            <a:ext cx="2808312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400" b="1" dirty="0">
                <a:solidFill>
                  <a:schemeClr val="tx1"/>
                </a:solidFill>
              </a:rPr>
              <a:t>Función Renal</a:t>
            </a:r>
          </a:p>
        </p:txBody>
      </p:sp>
      <p:sp>
        <p:nvSpPr>
          <p:cNvPr id="6" name="Rectángulo 5"/>
          <p:cNvSpPr/>
          <p:nvPr/>
        </p:nvSpPr>
        <p:spPr>
          <a:xfrm>
            <a:off x="3255948" y="170916"/>
            <a:ext cx="4255805" cy="5469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400" b="1" dirty="0" smtClean="0"/>
              <a:t>El paciente tiene o no SIRS</a:t>
            </a:r>
            <a:endParaRPr lang="es-AR" sz="2400" b="1" dirty="0"/>
          </a:p>
        </p:txBody>
      </p:sp>
    </p:spTree>
    <p:extLst>
      <p:ext uri="{BB962C8B-B14F-4D97-AF65-F5344CB8AC3E}">
        <p14:creationId xmlns:p14="http://schemas.microsoft.com/office/powerpoint/2010/main" val="299403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11859" y="2110211"/>
            <a:ext cx="9601200" cy="1143000"/>
          </a:xfrm>
        </p:spPr>
        <p:txBody>
          <a:bodyPr/>
          <a:lstStyle/>
          <a:p>
            <a:r>
              <a:rPr lang="es-AR" dirty="0" smtClean="0"/>
              <a:t>GRAVEDAD SEGÚN ÓRGANOS AFECTADOS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663079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287894597"/>
              </p:ext>
            </p:extLst>
          </p:nvPr>
        </p:nvGraphicFramePr>
        <p:xfrm>
          <a:off x="606750" y="1333145"/>
          <a:ext cx="10910131" cy="45358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Rectángulo 6"/>
          <p:cNvSpPr/>
          <p:nvPr/>
        </p:nvSpPr>
        <p:spPr>
          <a:xfrm>
            <a:off x="9642784" y="5977468"/>
            <a:ext cx="1906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AR" sz="1200" dirty="0"/>
              <a:t>DR. GUILLERMO RECÚPERO</a:t>
            </a:r>
          </a:p>
        </p:txBody>
      </p:sp>
      <p:sp>
        <p:nvSpPr>
          <p:cNvPr id="3" name="Rectángulo 2"/>
          <p:cNvSpPr/>
          <p:nvPr/>
        </p:nvSpPr>
        <p:spPr>
          <a:xfrm>
            <a:off x="3865829" y="353086"/>
            <a:ext cx="4137434" cy="6065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4000" b="1" dirty="0" smtClean="0"/>
              <a:t>NEUMONÍA</a:t>
            </a:r>
            <a:endParaRPr lang="es-AR" sz="4000" b="1" dirty="0"/>
          </a:p>
        </p:txBody>
      </p:sp>
    </p:spTree>
    <p:extLst>
      <p:ext uri="{BB962C8B-B14F-4D97-AF65-F5344CB8AC3E}">
        <p14:creationId xmlns:p14="http://schemas.microsoft.com/office/powerpoint/2010/main" val="1719153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es-AR" sz="4000" b="1" dirty="0">
                <a:latin typeface="+mn-lt"/>
              </a:rPr>
              <a:t>¿Qué </a:t>
            </a:r>
            <a:r>
              <a:rPr lang="es-AR" sz="4000" b="1" dirty="0" smtClean="0">
                <a:latin typeface="+mn-lt"/>
              </a:rPr>
              <a:t>es lo que determina gravedad?</a:t>
            </a:r>
            <a:endParaRPr lang="es-AR" sz="4000" b="1" dirty="0">
              <a:latin typeface="+mn-lt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lnSpc>
                <a:spcPct val="150000"/>
              </a:lnSpc>
              <a:buFont typeface="Wingdings 3" charset="2"/>
              <a:buNone/>
            </a:pPr>
            <a:r>
              <a:rPr lang="es-AR" sz="2800" b="1" dirty="0">
                <a:solidFill>
                  <a:schemeClr val="tx1"/>
                </a:solidFill>
              </a:rPr>
              <a:t>1- REPERCUSION FUNCIONAL (LOCAL)</a:t>
            </a:r>
          </a:p>
          <a:p>
            <a:pPr marL="0" indent="0" algn="ctr">
              <a:lnSpc>
                <a:spcPct val="150000"/>
              </a:lnSpc>
              <a:buFont typeface="Wingdings 3" charset="2"/>
              <a:buNone/>
            </a:pPr>
            <a:r>
              <a:rPr lang="es-AR" b="1" dirty="0">
                <a:solidFill>
                  <a:schemeClr val="tx1"/>
                </a:solidFill>
              </a:rPr>
              <a:t>Alteración de la HEMATOSIS: hipoxemia – hipercapnia</a:t>
            </a:r>
          </a:p>
          <a:p>
            <a:pPr marL="0" indent="0" algn="ctr">
              <a:lnSpc>
                <a:spcPct val="150000"/>
              </a:lnSpc>
              <a:buFont typeface="Wingdings 3" charset="2"/>
              <a:buNone/>
            </a:pPr>
            <a:endParaRPr lang="es-AR" b="1" dirty="0">
              <a:solidFill>
                <a:schemeClr val="tx1"/>
              </a:solidFill>
            </a:endParaRPr>
          </a:p>
          <a:p>
            <a:pPr marL="0" indent="0" algn="ctr">
              <a:lnSpc>
                <a:spcPct val="150000"/>
              </a:lnSpc>
              <a:buFont typeface="Wingdings 3" charset="2"/>
              <a:buNone/>
            </a:pPr>
            <a:r>
              <a:rPr lang="es-AR" sz="2800" b="1" dirty="0">
                <a:solidFill>
                  <a:schemeClr val="tx1"/>
                </a:solidFill>
              </a:rPr>
              <a:t>2- REPERCUSION SISTEMICA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s-AR" b="1" dirty="0">
                <a:solidFill>
                  <a:schemeClr val="tx1"/>
                </a:solidFill>
              </a:rPr>
              <a:t>Inflamación – coagulación generalizada: FALLAS ORGANICAS (SEPSIS)</a:t>
            </a:r>
          </a:p>
        </p:txBody>
      </p:sp>
      <p:sp>
        <p:nvSpPr>
          <p:cNvPr id="4" name="Rectángulo 3"/>
          <p:cNvSpPr/>
          <p:nvPr/>
        </p:nvSpPr>
        <p:spPr>
          <a:xfrm>
            <a:off x="9642784" y="5977468"/>
            <a:ext cx="1906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AR" sz="1200" dirty="0"/>
              <a:t>DR. GUILLERMO RECÚPERO</a:t>
            </a:r>
          </a:p>
        </p:txBody>
      </p:sp>
    </p:spTree>
    <p:extLst>
      <p:ext uri="{BB962C8B-B14F-4D97-AF65-F5344CB8AC3E}">
        <p14:creationId xmlns:p14="http://schemas.microsoft.com/office/powerpoint/2010/main" val="3010276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dirty="0" smtClean="0"/>
              <a:t> </a:t>
            </a:r>
            <a:r>
              <a:rPr lang="es-AR" b="1" dirty="0" smtClean="0"/>
              <a:t>Escenarios clínicos</a:t>
            </a:r>
            <a:endParaRPr lang="es-AR" b="1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85406" y="1846263"/>
            <a:ext cx="6881514" cy="4022725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9642784" y="5977468"/>
            <a:ext cx="1906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AR" sz="1200" dirty="0"/>
              <a:t>DR. GUILLERMO RECÚPERO</a:t>
            </a:r>
          </a:p>
        </p:txBody>
      </p:sp>
    </p:spTree>
    <p:extLst>
      <p:ext uri="{BB962C8B-B14F-4D97-AF65-F5344CB8AC3E}">
        <p14:creationId xmlns:p14="http://schemas.microsoft.com/office/powerpoint/2010/main" val="3967266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2399426" y="1236400"/>
            <a:ext cx="8229600" cy="5523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spcBef>
                <a:spcPts val="700"/>
              </a:spcBef>
              <a:buClr>
                <a:srgbClr val="A53010"/>
              </a:buClr>
            </a:pPr>
            <a:r>
              <a:rPr lang="en-US" sz="2400" b="1" i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CURB 65</a:t>
            </a:r>
            <a:endParaRPr lang="en-US" sz="2400" b="1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graphicFrame>
        <p:nvGraphicFramePr>
          <p:cNvPr id="9" name="Group 3"/>
          <p:cNvGraphicFramePr>
            <a:graphicFrameLocks noGrp="1"/>
          </p:cNvGraphicFramePr>
          <p:nvPr>
            <p:extLst/>
          </p:nvPr>
        </p:nvGraphicFramePr>
        <p:xfrm>
          <a:off x="2554288" y="1953558"/>
          <a:ext cx="6845300" cy="3170346"/>
        </p:xfrm>
        <a:graphic>
          <a:graphicData uri="http://schemas.openxmlformats.org/drawingml/2006/table">
            <a:tbl>
              <a:tblPr/>
              <a:tblGrid>
                <a:gridCol w="909050"/>
                <a:gridCol w="4882172"/>
                <a:gridCol w="1054078"/>
              </a:tblGrid>
              <a:tr h="639950">
                <a:tc>
                  <a:txBody>
                    <a:bodyPr/>
                    <a:lstStyle>
                      <a:lvl1pPr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1pPr>
                      <a:lvl2pPr marL="228600"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2pPr>
                      <a:lvl3pPr marL="457200"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3pPr>
                      <a:lvl4pPr marL="685800"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4pPr>
                      <a:lvl5pPr marL="914400"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5pPr>
                      <a:lvl6pPr marL="137160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6pPr>
                      <a:lvl7pPr marL="182880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7pPr>
                      <a:lvl8pPr marL="228600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8pPr>
                      <a:lvl9pPr marL="274320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rPr>
                        <a:t>C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ea typeface="Helvetica" panose="020B0604020202020204" pitchFamily="34" charset="0"/>
                        <a:cs typeface="Helvetica" panose="020B0604020202020204" pitchFamily="34" charset="0"/>
                        <a:sym typeface="Helvetica" panose="020B0604020202020204" pitchFamily="34" charset="0"/>
                      </a:endParaRPr>
                    </a:p>
                  </a:txBody>
                  <a:tcPr marL="45719" marR="45719" marT="45710" marB="45710" horzOverflow="overflow">
                    <a:lnL w="12700" cap="flat" cmpd="sng" algn="ctr">
                      <a:solidFill>
                        <a:srgbClr val="7CCA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CCA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CCA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CCA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5EA"/>
                    </a:solidFill>
                  </a:tcPr>
                </a:tc>
                <a:tc>
                  <a:txBody>
                    <a:bodyPr/>
                    <a:lstStyle>
                      <a:lvl1pPr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1pPr>
                      <a:lvl2pPr marL="228600"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2pPr>
                      <a:lvl3pPr marL="457200"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3pPr>
                      <a:lvl4pPr marL="685800"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4pPr>
                      <a:lvl5pPr marL="914400"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5pPr>
                      <a:lvl6pPr marL="137160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6pPr>
                      <a:lvl7pPr marL="182880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7pPr>
                      <a:lvl8pPr marL="228600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8pPr>
                      <a:lvl9pPr marL="274320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rPr>
                        <a:t>CONFUSIÓN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ea typeface="Helvetica" panose="020B0604020202020204" pitchFamily="34" charset="0"/>
                        <a:cs typeface="Helvetica" panose="020B0604020202020204" pitchFamily="34" charset="0"/>
                        <a:sym typeface="Helvetica" panose="020B0604020202020204" pitchFamily="34" charset="0"/>
                      </a:endParaRPr>
                    </a:p>
                  </a:txBody>
                  <a:tcPr marL="45719" marR="45719" marT="45710" marB="45710" horzOverflow="overflow">
                    <a:lnL w="12700" cap="flat" cmpd="sng" algn="ctr">
                      <a:solidFill>
                        <a:srgbClr val="7CCA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CCA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CCA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CCA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rPr>
                        <a:t>1</a:t>
                      </a:r>
                    </a:p>
                  </a:txBody>
                  <a:tcPr marL="45719" marR="45719" marT="45710" marB="45710" horzOverflow="overflow">
                    <a:lnL w="12700" cap="flat" cmpd="sng" algn="ctr">
                      <a:solidFill>
                        <a:srgbClr val="7CCA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CCA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CCA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CCA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5EA"/>
                    </a:solidFill>
                  </a:tcPr>
                </a:tc>
              </a:tr>
              <a:tr h="630112">
                <a:tc>
                  <a:txBody>
                    <a:bodyPr/>
                    <a:lstStyle>
                      <a:lvl1pPr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1pPr>
                      <a:lvl2pPr marL="228600"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2pPr>
                      <a:lvl3pPr marL="457200"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3pPr>
                      <a:lvl4pPr marL="685800"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4pPr>
                      <a:lvl5pPr marL="914400"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5pPr>
                      <a:lvl6pPr marL="137160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6pPr>
                      <a:lvl7pPr marL="182880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7pPr>
                      <a:lvl8pPr marL="228600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8pPr>
                      <a:lvl9pPr marL="274320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rPr>
                        <a:t>U</a:t>
                      </a: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ea typeface="Helvetica" panose="020B0604020202020204" pitchFamily="34" charset="0"/>
                        <a:cs typeface="Helvetica" panose="020B0604020202020204" pitchFamily="34" charset="0"/>
                        <a:sym typeface="Helvetica" panose="020B0604020202020204" pitchFamily="34" charset="0"/>
                      </a:endParaRPr>
                    </a:p>
                  </a:txBody>
                  <a:tcPr marL="45719" marR="45719" marT="45710" marB="45710" horzOverflow="overflow">
                    <a:lnL w="12700" cap="flat" cmpd="sng" algn="ctr">
                      <a:solidFill>
                        <a:srgbClr val="7CCA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CCA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CCA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CCA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CD1"/>
                    </a:solidFill>
                  </a:tcPr>
                </a:tc>
                <a:tc>
                  <a:txBody>
                    <a:bodyPr/>
                    <a:lstStyle>
                      <a:lvl1pPr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1pPr>
                      <a:lvl2pPr marL="228600"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2pPr>
                      <a:lvl3pPr marL="457200"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3pPr>
                      <a:lvl4pPr marL="685800"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4pPr>
                      <a:lvl5pPr marL="914400"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5pPr>
                      <a:lvl6pPr marL="137160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6pPr>
                      <a:lvl7pPr marL="182880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7pPr>
                      <a:lvl8pPr marL="228600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8pPr>
                      <a:lvl9pPr marL="274320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rPr>
                        <a:t>UREA: &gt;44mg/dL o BUN &gt;20 mg/dL</a:t>
                      </a: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ea typeface="Helvetica" panose="020B0604020202020204" pitchFamily="34" charset="0"/>
                        <a:cs typeface="Helvetica" panose="020B0604020202020204" pitchFamily="34" charset="0"/>
                        <a:sym typeface="Helvetica" panose="020B0604020202020204" pitchFamily="34" charset="0"/>
                      </a:endParaRPr>
                    </a:p>
                  </a:txBody>
                  <a:tcPr marL="45719" marR="45719" marT="45710" marB="45710" horzOverflow="overflow">
                    <a:lnL w="12700" cap="flat" cmpd="sng" algn="ctr">
                      <a:solidFill>
                        <a:srgbClr val="7CCA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CCA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CCA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CCA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C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rPr>
                        <a:t>1</a:t>
                      </a:r>
                    </a:p>
                  </a:txBody>
                  <a:tcPr marL="45719" marR="45719" marT="45710" marB="45710" horzOverflow="overflow">
                    <a:lnL w="12700" cap="flat" cmpd="sng" algn="ctr">
                      <a:solidFill>
                        <a:srgbClr val="7CCA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CCA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CCA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CCA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CD1"/>
                    </a:solidFill>
                  </a:tcPr>
                </a:tc>
              </a:tr>
              <a:tr h="630112">
                <a:tc>
                  <a:txBody>
                    <a:bodyPr/>
                    <a:lstStyle>
                      <a:lvl1pPr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1pPr>
                      <a:lvl2pPr marL="228600"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2pPr>
                      <a:lvl3pPr marL="457200"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3pPr>
                      <a:lvl4pPr marL="685800"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4pPr>
                      <a:lvl5pPr marL="914400"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5pPr>
                      <a:lvl6pPr marL="137160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6pPr>
                      <a:lvl7pPr marL="182880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7pPr>
                      <a:lvl8pPr marL="228600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8pPr>
                      <a:lvl9pPr marL="274320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rPr>
                        <a:t>R</a:t>
                      </a: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ea typeface="Helvetica" panose="020B0604020202020204" pitchFamily="34" charset="0"/>
                        <a:cs typeface="Helvetica" panose="020B0604020202020204" pitchFamily="34" charset="0"/>
                        <a:sym typeface="Helvetica" panose="020B0604020202020204" pitchFamily="34" charset="0"/>
                      </a:endParaRPr>
                    </a:p>
                  </a:txBody>
                  <a:tcPr marL="45719" marR="45719" marT="45710" marB="45710" horzOverflow="overflow">
                    <a:lnL w="12700" cap="flat" cmpd="sng" algn="ctr">
                      <a:solidFill>
                        <a:srgbClr val="7CCA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CCA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CCA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CCA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5EA"/>
                    </a:solidFill>
                  </a:tcPr>
                </a:tc>
                <a:tc>
                  <a:txBody>
                    <a:bodyPr/>
                    <a:lstStyle>
                      <a:lvl1pPr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1pPr>
                      <a:lvl2pPr marL="228600"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2pPr>
                      <a:lvl3pPr marL="457200"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3pPr>
                      <a:lvl4pPr marL="685800"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4pPr>
                      <a:lvl5pPr marL="914400"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5pPr>
                      <a:lvl6pPr marL="137160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6pPr>
                      <a:lvl7pPr marL="182880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7pPr>
                      <a:lvl8pPr marL="228600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8pPr>
                      <a:lvl9pPr marL="274320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rPr>
                        <a:t>RESPIRACIÓN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rPr>
                        <a:t>: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rPr>
                        <a:t> FR: &gt;30 por </a:t>
                      </a: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rPr>
                        <a:t>minuto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ea typeface="Helvetica" panose="020B0604020202020204" pitchFamily="34" charset="0"/>
                        <a:cs typeface="Helvetica" panose="020B0604020202020204" pitchFamily="34" charset="0"/>
                        <a:sym typeface="Helvetica" panose="020B0604020202020204" pitchFamily="34" charset="0"/>
                      </a:endParaRPr>
                    </a:p>
                  </a:txBody>
                  <a:tcPr marL="45719" marR="45719" marT="45710" marB="45710" horzOverflow="overflow">
                    <a:lnL w="12700" cap="flat" cmpd="sng" algn="ctr">
                      <a:solidFill>
                        <a:srgbClr val="7CCA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CCA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CCA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CCA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rPr>
                        <a:t>1</a:t>
                      </a:r>
                    </a:p>
                  </a:txBody>
                  <a:tcPr marL="45719" marR="45719" marT="45710" marB="45710" horzOverflow="overflow">
                    <a:lnL w="12700" cap="flat" cmpd="sng" algn="ctr">
                      <a:solidFill>
                        <a:srgbClr val="7CCA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CCA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CCA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CCA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5EA"/>
                    </a:solidFill>
                  </a:tcPr>
                </a:tc>
              </a:tr>
              <a:tr h="639950">
                <a:tc>
                  <a:txBody>
                    <a:bodyPr/>
                    <a:lstStyle>
                      <a:lvl1pPr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1pPr>
                      <a:lvl2pPr marL="228600"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2pPr>
                      <a:lvl3pPr marL="457200"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3pPr>
                      <a:lvl4pPr marL="685800"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4pPr>
                      <a:lvl5pPr marL="914400"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5pPr>
                      <a:lvl6pPr marL="137160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6pPr>
                      <a:lvl7pPr marL="182880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7pPr>
                      <a:lvl8pPr marL="228600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8pPr>
                      <a:lvl9pPr marL="274320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rPr>
                        <a:t>B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ea typeface="Helvetica" panose="020B0604020202020204" pitchFamily="34" charset="0"/>
                        <a:cs typeface="Helvetica" panose="020B0604020202020204" pitchFamily="34" charset="0"/>
                        <a:sym typeface="Helvetica" panose="020B0604020202020204" pitchFamily="34" charset="0"/>
                      </a:endParaRPr>
                    </a:p>
                  </a:txBody>
                  <a:tcPr marL="45719" marR="45719" marT="45710" marB="45710" horzOverflow="overflow">
                    <a:lnL w="12700" cap="flat" cmpd="sng" algn="ctr">
                      <a:solidFill>
                        <a:srgbClr val="7CCA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CCA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CCA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CCA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CD1"/>
                    </a:solidFill>
                  </a:tcPr>
                </a:tc>
                <a:tc>
                  <a:txBody>
                    <a:bodyPr/>
                    <a:lstStyle>
                      <a:lvl1pPr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1pPr>
                      <a:lvl2pPr marL="228600"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2pPr>
                      <a:lvl3pPr marL="457200"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3pPr>
                      <a:lvl4pPr marL="685800"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4pPr>
                      <a:lvl5pPr marL="914400"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5pPr>
                      <a:lvl6pPr marL="137160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6pPr>
                      <a:lvl7pPr marL="182880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7pPr>
                      <a:lvl8pPr marL="228600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8pPr>
                      <a:lvl9pPr marL="274320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rPr>
                        <a:t>PRESIÓN ARTERIAL (PA</a:t>
                      </a:r>
                      <a:r>
                        <a:rPr kumimoji="0" lang="en-US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rPr>
                        <a:t>)</a:t>
                      </a:r>
                      <a:r>
                        <a:rPr kumimoji="0" lang="en-US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rPr>
                        <a:t>:</a:t>
                      </a:r>
                      <a:r>
                        <a:rPr kumimoji="0" lang="en-US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rPr>
                        <a:t> </a:t>
                      </a:r>
                      <a:r>
                        <a:rPr kumimoji="0" lang="en-US" sz="18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rPr>
                        <a:t>Sistólica</a:t>
                      </a:r>
                      <a:r>
                        <a:rPr kumimoji="0" lang="en-US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rPr>
                        <a:t> (PAS) &lt;90 y </a:t>
                      </a:r>
                      <a:r>
                        <a:rPr kumimoji="0" lang="en-US" sz="18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rPr>
                        <a:t>Diastólica</a:t>
                      </a:r>
                      <a:r>
                        <a:rPr kumimoji="0" lang="en-US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rPr>
                        <a:t> (PAD) &lt;60 mmHg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ea typeface="Helvetica" panose="020B0604020202020204" pitchFamily="34" charset="0"/>
                        <a:cs typeface="Helvetica" panose="020B0604020202020204" pitchFamily="34" charset="0"/>
                        <a:sym typeface="Helvetica" panose="020B0604020202020204" pitchFamily="34" charset="0"/>
                      </a:endParaRPr>
                    </a:p>
                  </a:txBody>
                  <a:tcPr marL="45719" marR="45719" marT="45710" marB="45710" horzOverflow="overflow">
                    <a:lnL w="12700" cap="flat" cmpd="sng" algn="ctr">
                      <a:solidFill>
                        <a:srgbClr val="7CCA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CCA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CCA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CCA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C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rPr>
                        <a:t>1</a:t>
                      </a:r>
                    </a:p>
                  </a:txBody>
                  <a:tcPr marL="45719" marR="45719" marT="45710" marB="45710" horzOverflow="overflow">
                    <a:lnL w="12700" cap="flat" cmpd="sng" algn="ctr">
                      <a:solidFill>
                        <a:srgbClr val="7CCA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CCA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CCA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CCA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CD1"/>
                    </a:solidFill>
                  </a:tcPr>
                </a:tc>
              </a:tr>
              <a:tr h="630112">
                <a:tc>
                  <a:txBody>
                    <a:bodyPr/>
                    <a:lstStyle>
                      <a:lvl1pPr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1pPr>
                      <a:lvl2pPr marL="228600"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2pPr>
                      <a:lvl3pPr marL="457200"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3pPr>
                      <a:lvl4pPr marL="685800"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4pPr>
                      <a:lvl5pPr marL="914400"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5pPr>
                      <a:lvl6pPr marL="137160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6pPr>
                      <a:lvl7pPr marL="182880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7pPr>
                      <a:lvl8pPr marL="228600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8pPr>
                      <a:lvl9pPr marL="274320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rPr>
                        <a:t>65</a:t>
                      </a: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ea typeface="Helvetica" panose="020B0604020202020204" pitchFamily="34" charset="0"/>
                        <a:cs typeface="Helvetica" panose="020B0604020202020204" pitchFamily="34" charset="0"/>
                        <a:sym typeface="Helvetica" panose="020B0604020202020204" pitchFamily="34" charset="0"/>
                      </a:endParaRPr>
                    </a:p>
                  </a:txBody>
                  <a:tcPr marL="45719" marR="45719" marT="45710" marB="45710" horzOverflow="overflow">
                    <a:lnL w="12700" cap="flat" cmpd="sng" algn="ctr">
                      <a:solidFill>
                        <a:srgbClr val="7CCA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CCA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CCA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CCA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5EA"/>
                    </a:solidFill>
                  </a:tcPr>
                </a:tc>
                <a:tc>
                  <a:txBody>
                    <a:bodyPr/>
                    <a:lstStyle>
                      <a:lvl1pPr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1pPr>
                      <a:lvl2pPr marL="228600"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2pPr>
                      <a:lvl3pPr marL="457200"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3pPr>
                      <a:lvl4pPr marL="685800"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4pPr>
                      <a:lvl5pPr marL="914400"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5pPr>
                      <a:lvl6pPr marL="137160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6pPr>
                      <a:lvl7pPr marL="182880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7pPr>
                      <a:lvl8pPr marL="228600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8pPr>
                      <a:lvl9pPr marL="274320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00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rPr>
                        <a:t>EDAD: 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rPr>
                        <a:t>&gt; 65 </a:t>
                      </a: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rPr>
                        <a:t>años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ea typeface="Helvetica" panose="020B0604020202020204" pitchFamily="34" charset="0"/>
                        <a:cs typeface="Helvetica" panose="020B0604020202020204" pitchFamily="34" charset="0"/>
                        <a:sym typeface="Helvetica" panose="020B0604020202020204" pitchFamily="34" charset="0"/>
                      </a:endParaRPr>
                    </a:p>
                  </a:txBody>
                  <a:tcPr marL="45719" marR="45719" marT="45710" marB="45710" horzOverflow="overflow">
                    <a:lnL w="12700" cap="flat" cmpd="sng" algn="ctr">
                      <a:solidFill>
                        <a:srgbClr val="7CCA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CCA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CCA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CCA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Helvetica" panose="020B0604020202020204" pitchFamily="34" charset="0"/>
                          <a:cs typeface="Helvetica" panose="020B0604020202020204" pitchFamily="34" charset="0"/>
                          <a:sym typeface="Helvetica" panose="020B0604020202020204" pitchFamily="34" charset="0"/>
                        </a:rPr>
                        <a:t>1</a:t>
                      </a:r>
                    </a:p>
                  </a:txBody>
                  <a:tcPr marL="45719" marR="45719" marT="45710" marB="45710" horzOverflow="overflow">
                    <a:lnL w="12700" cap="flat" cmpd="sng" algn="ctr">
                      <a:solidFill>
                        <a:srgbClr val="7CCA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CCA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CCA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CCA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5EA"/>
                    </a:solidFill>
                  </a:tcPr>
                </a:tc>
              </a:tr>
            </a:tbl>
          </a:graphicData>
        </a:graphic>
      </p:graphicFrame>
      <p:sp>
        <p:nvSpPr>
          <p:cNvPr id="10" name="AutoShape 57"/>
          <p:cNvSpPr>
            <a:spLocks/>
          </p:cNvSpPr>
          <p:nvPr/>
        </p:nvSpPr>
        <p:spPr bwMode="auto">
          <a:xfrm>
            <a:off x="2399426" y="5310619"/>
            <a:ext cx="8929688" cy="625475"/>
          </a:xfrm>
          <a:custGeom>
            <a:avLst/>
            <a:gdLst>
              <a:gd name="T0" fmla="*/ 4464844 w 21600"/>
              <a:gd name="T1" fmla="*/ 312738 h 21600"/>
              <a:gd name="T2" fmla="*/ 4464844 w 21600"/>
              <a:gd name="T3" fmla="*/ 312738 h 21600"/>
              <a:gd name="T4" fmla="*/ 4464844 w 21600"/>
              <a:gd name="T5" fmla="*/ 312738 h 21600"/>
              <a:gd name="T6" fmla="*/ 4464844 w 21600"/>
              <a:gd name="T7" fmla="*/ 31273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defTabSz="457200"/>
            <a:r>
              <a:rPr lang="en-US" sz="1200" dirty="0"/>
              <a:t>Mandel, L.  MD. </a:t>
            </a:r>
            <a:r>
              <a:rPr lang="en-US" sz="1200" i="1" dirty="0"/>
              <a:t>et al. </a:t>
            </a:r>
            <a:r>
              <a:rPr lang="en-US" sz="1200" dirty="0"/>
              <a:t>IDSA/ATS Guidelines for CAP in Adults. CID 2007:44 (</a:t>
            </a:r>
            <a:r>
              <a:rPr lang="en-US" sz="1200" dirty="0" err="1"/>
              <a:t>suppl</a:t>
            </a:r>
            <a:r>
              <a:rPr lang="en-US" sz="1200" dirty="0"/>
              <a:t> 2)</a:t>
            </a:r>
          </a:p>
          <a:p>
            <a:pPr defTabSz="457200"/>
            <a:r>
              <a:rPr lang="en-US" sz="1200" dirty="0" err="1"/>
              <a:t>Recomendaciones</a:t>
            </a:r>
            <a:r>
              <a:rPr lang="en-US" sz="1200" dirty="0"/>
              <a:t> para el </a:t>
            </a:r>
            <a:r>
              <a:rPr lang="en-US" sz="1200" dirty="0" err="1"/>
              <a:t>diagnostico</a:t>
            </a:r>
            <a:r>
              <a:rPr lang="en-US" sz="1200" dirty="0"/>
              <a:t>, </a:t>
            </a:r>
            <a:r>
              <a:rPr lang="en-US" sz="1200" dirty="0" err="1"/>
              <a:t>tratamiento</a:t>
            </a:r>
            <a:r>
              <a:rPr lang="en-US" sz="1200" dirty="0"/>
              <a:t> y </a:t>
            </a:r>
            <a:r>
              <a:rPr lang="en-US" sz="1200" dirty="0" err="1"/>
              <a:t>prevención</a:t>
            </a:r>
            <a:r>
              <a:rPr lang="en-US" sz="1200" dirty="0"/>
              <a:t> de la </a:t>
            </a:r>
            <a:r>
              <a:rPr lang="en-US" sz="1200" dirty="0" err="1"/>
              <a:t>neumonía</a:t>
            </a:r>
            <a:r>
              <a:rPr lang="en-US" sz="1200" dirty="0"/>
              <a:t> </a:t>
            </a:r>
            <a:r>
              <a:rPr lang="en-US" sz="1200" dirty="0" err="1"/>
              <a:t>adquirida</a:t>
            </a:r>
            <a:r>
              <a:rPr lang="en-US" sz="1200" dirty="0"/>
              <a:t> en la </a:t>
            </a:r>
            <a:r>
              <a:rPr lang="en-US" sz="1200" dirty="0" err="1"/>
              <a:t>comunidad</a:t>
            </a:r>
            <a:r>
              <a:rPr lang="en-US" sz="1200" dirty="0"/>
              <a:t> en </a:t>
            </a:r>
            <a:r>
              <a:rPr lang="en-US" sz="1200" dirty="0" err="1"/>
              <a:t>adultos</a:t>
            </a:r>
            <a:r>
              <a:rPr lang="en-US" sz="1200" dirty="0"/>
              <a:t> </a:t>
            </a:r>
            <a:r>
              <a:rPr lang="en-US" sz="1200" dirty="0" err="1"/>
              <a:t>inmunocompetentes</a:t>
            </a:r>
            <a:r>
              <a:rPr lang="en-US" sz="1200" dirty="0"/>
              <a:t>. </a:t>
            </a:r>
            <a:r>
              <a:rPr lang="en-US" sz="1200" dirty="0" err="1"/>
              <a:t>Infectio</a:t>
            </a:r>
            <a:r>
              <a:rPr lang="en-US" sz="1200" dirty="0"/>
              <a:t> 2013;17 (</a:t>
            </a:r>
            <a:r>
              <a:rPr lang="en-US" sz="1200" dirty="0" err="1"/>
              <a:t>supl</a:t>
            </a:r>
            <a:r>
              <a:rPr lang="en-US" sz="1200" dirty="0"/>
              <a:t> 1): 1</a:t>
            </a:r>
            <a:endParaRPr lang="en-US" dirty="0"/>
          </a:p>
        </p:txBody>
      </p:sp>
      <p:sp>
        <p:nvSpPr>
          <p:cNvPr id="5" name="Rectángulo 4"/>
          <p:cNvSpPr/>
          <p:nvPr/>
        </p:nvSpPr>
        <p:spPr>
          <a:xfrm>
            <a:off x="9642784" y="5977468"/>
            <a:ext cx="1906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AR" sz="1200" dirty="0"/>
              <a:t>DR. GUILLERMO RECÚPERO</a:t>
            </a:r>
          </a:p>
        </p:txBody>
      </p:sp>
    </p:spTree>
    <p:extLst>
      <p:ext uri="{BB962C8B-B14F-4D97-AF65-F5344CB8AC3E}">
        <p14:creationId xmlns:p14="http://schemas.microsoft.com/office/powerpoint/2010/main" val="3630399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488119"/>
            <a:ext cx="6416690" cy="3121856"/>
          </a:xfrm>
          <a:prstGeom prst="rect">
            <a:avLst/>
          </a:prstGeom>
        </p:spPr>
      </p:pic>
      <p:pic>
        <p:nvPicPr>
          <p:cNvPr id="4" name="Marcador de contenido 3"/>
          <p:cNvPicPr>
            <a:picLocks noGrp="1" noChangeAspect="1"/>
          </p:cNvPicPr>
          <p:nvPr>
            <p:ph idx="4294967295"/>
          </p:nvPr>
        </p:nvPicPr>
        <p:blipFill>
          <a:blip r:embed="rId3"/>
          <a:stretch>
            <a:fillRect/>
          </a:stretch>
        </p:blipFill>
        <p:spPr>
          <a:xfrm>
            <a:off x="6734175" y="461963"/>
            <a:ext cx="5457825" cy="257175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16690" y="3429000"/>
            <a:ext cx="5175328" cy="2584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8201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/>
              <a:t>Escenarios Clínicos: Síntomas</a:t>
            </a:r>
            <a:endParaRPr lang="es-AR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AR" b="1" dirty="0">
                <a:solidFill>
                  <a:srgbClr val="0070C0"/>
                </a:solidFill>
              </a:rPr>
              <a:t>Disuria </a:t>
            </a:r>
            <a:r>
              <a:rPr lang="es-AR" b="1" dirty="0">
                <a:solidFill>
                  <a:prstClr val="black"/>
                </a:solidFill>
              </a:rPr>
              <a:t>  </a:t>
            </a:r>
            <a:r>
              <a:rPr lang="es-AR" b="1" dirty="0" smtClean="0">
                <a:solidFill>
                  <a:srgbClr val="0070C0"/>
                </a:solidFill>
              </a:rPr>
              <a:t>Tenesmo Vesical Fiebre </a:t>
            </a:r>
            <a:r>
              <a:rPr lang="es-AR" b="1" dirty="0" smtClean="0">
                <a:solidFill>
                  <a:prstClr val="black"/>
                </a:solidFill>
              </a:rPr>
              <a:t> </a:t>
            </a:r>
          </a:p>
          <a:p>
            <a:pPr marL="0" indent="0">
              <a:buNone/>
            </a:pPr>
            <a:r>
              <a:rPr lang="es-AR" b="1" dirty="0" smtClean="0">
                <a:solidFill>
                  <a:srgbClr val="0070C0"/>
                </a:solidFill>
              </a:rPr>
              <a:t>Dolor </a:t>
            </a:r>
            <a:r>
              <a:rPr lang="es-AR" b="1" dirty="0">
                <a:solidFill>
                  <a:srgbClr val="0070C0"/>
                </a:solidFill>
              </a:rPr>
              <a:t>Hipogástrico  </a:t>
            </a:r>
            <a:r>
              <a:rPr lang="es-AR" b="1" dirty="0" smtClean="0">
                <a:solidFill>
                  <a:srgbClr val="0070C0"/>
                </a:solidFill>
              </a:rPr>
              <a:t>Poliaquiuria </a:t>
            </a:r>
          </a:p>
          <a:p>
            <a:pPr marL="0" indent="0">
              <a:buNone/>
            </a:pPr>
            <a:r>
              <a:rPr lang="es-AR" b="1" dirty="0" smtClean="0">
                <a:solidFill>
                  <a:srgbClr val="00B050"/>
                </a:solidFill>
              </a:rPr>
              <a:t>Fiebre Dolor Lumbar  </a:t>
            </a:r>
          </a:p>
          <a:p>
            <a:pPr marL="0" indent="0">
              <a:buNone/>
            </a:pPr>
            <a:r>
              <a:rPr lang="es-AR" b="1" dirty="0" smtClean="0">
                <a:solidFill>
                  <a:srgbClr val="00B050"/>
                </a:solidFill>
              </a:rPr>
              <a:t>Sudoración Taquicardia</a:t>
            </a:r>
          </a:p>
          <a:p>
            <a:pPr marL="0" indent="0">
              <a:buNone/>
            </a:pPr>
            <a:r>
              <a:rPr lang="es-AR" b="1" dirty="0" smtClean="0">
                <a:solidFill>
                  <a:srgbClr val="FF0000"/>
                </a:solidFill>
              </a:rPr>
              <a:t>Disnea </a:t>
            </a:r>
            <a:r>
              <a:rPr lang="es-AR" b="1" dirty="0">
                <a:solidFill>
                  <a:srgbClr val="FF0000"/>
                </a:solidFill>
              </a:rPr>
              <a:t>Escalofríos</a:t>
            </a:r>
          </a:p>
          <a:p>
            <a:pPr marL="0" indent="0">
              <a:buNone/>
            </a:pPr>
            <a:r>
              <a:rPr lang="es-AR" b="1" dirty="0" smtClean="0">
                <a:solidFill>
                  <a:srgbClr val="FF0000"/>
                </a:solidFill>
              </a:rPr>
              <a:t>Fiebre  Taquicardia</a:t>
            </a:r>
          </a:p>
          <a:p>
            <a:pPr marL="0" indent="0">
              <a:buNone/>
            </a:pPr>
            <a:r>
              <a:rPr lang="es-AR" b="1" dirty="0" smtClean="0">
                <a:solidFill>
                  <a:srgbClr val="FF0000"/>
                </a:solidFill>
              </a:rPr>
              <a:t>Trastornos </a:t>
            </a:r>
            <a:r>
              <a:rPr lang="es-AR" b="1" dirty="0">
                <a:solidFill>
                  <a:srgbClr val="FF0000"/>
                </a:solidFill>
              </a:rPr>
              <a:t>del </a:t>
            </a:r>
            <a:r>
              <a:rPr lang="es-AR" b="1" dirty="0" smtClean="0">
                <a:solidFill>
                  <a:srgbClr val="FF0000"/>
                </a:solidFill>
              </a:rPr>
              <a:t>sensorio</a:t>
            </a:r>
            <a:endParaRPr lang="es-AR" b="1" dirty="0" smtClean="0">
              <a:solidFill>
                <a:srgbClr val="00B050"/>
              </a:solidFill>
            </a:endParaRPr>
          </a:p>
          <a:p>
            <a:pPr marL="0" indent="0">
              <a:buNone/>
            </a:pPr>
            <a:endParaRPr lang="es-AR" dirty="0"/>
          </a:p>
        </p:txBody>
      </p:sp>
      <p:sp>
        <p:nvSpPr>
          <p:cNvPr id="4" name="3 Rectángulo"/>
          <p:cNvSpPr/>
          <p:nvPr/>
        </p:nvSpPr>
        <p:spPr>
          <a:xfrm>
            <a:off x="7536160" y="1687357"/>
            <a:ext cx="2664296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/>
              <a:t>SINDROME URINARIO BAJO</a:t>
            </a:r>
          </a:p>
        </p:txBody>
      </p:sp>
      <p:sp>
        <p:nvSpPr>
          <p:cNvPr id="5" name="4 Rectángulo"/>
          <p:cNvSpPr/>
          <p:nvPr/>
        </p:nvSpPr>
        <p:spPr>
          <a:xfrm>
            <a:off x="7536160" y="2714810"/>
            <a:ext cx="2664296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/>
              <a:t>SINDROME URINARIO ALTO</a:t>
            </a:r>
          </a:p>
        </p:txBody>
      </p:sp>
      <p:sp>
        <p:nvSpPr>
          <p:cNvPr id="6" name="5 Rectángulo"/>
          <p:cNvSpPr/>
          <p:nvPr/>
        </p:nvSpPr>
        <p:spPr>
          <a:xfrm>
            <a:off x="7536160" y="3742263"/>
            <a:ext cx="2664296" cy="14401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/>
              <a:t>BACTERIEMIA</a:t>
            </a:r>
          </a:p>
          <a:p>
            <a:pPr algn="ctr"/>
            <a:r>
              <a:rPr lang="es-AR" b="1" dirty="0"/>
              <a:t>SIRS</a:t>
            </a:r>
          </a:p>
          <a:p>
            <a:pPr algn="ctr"/>
            <a:r>
              <a:rPr lang="es-AR" b="1" dirty="0"/>
              <a:t>SEPSIS</a:t>
            </a:r>
          </a:p>
        </p:txBody>
      </p:sp>
      <p:sp>
        <p:nvSpPr>
          <p:cNvPr id="7" name="Rectángulo 6"/>
          <p:cNvSpPr/>
          <p:nvPr/>
        </p:nvSpPr>
        <p:spPr>
          <a:xfrm>
            <a:off x="3947311" y="253497"/>
            <a:ext cx="4119327" cy="5432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800" b="1" dirty="0" smtClean="0"/>
              <a:t>INFECCIÓN URINARIA</a:t>
            </a:r>
            <a:endParaRPr lang="es-AR" sz="2800" b="1" dirty="0"/>
          </a:p>
        </p:txBody>
      </p:sp>
      <p:sp>
        <p:nvSpPr>
          <p:cNvPr id="8" name="Flecha abajo 7"/>
          <p:cNvSpPr/>
          <p:nvPr/>
        </p:nvSpPr>
        <p:spPr>
          <a:xfrm>
            <a:off x="10791731" y="1687358"/>
            <a:ext cx="896293" cy="349506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9" name="Elipse 8"/>
          <p:cNvSpPr/>
          <p:nvPr/>
        </p:nvSpPr>
        <p:spPr>
          <a:xfrm>
            <a:off x="10791731" y="669956"/>
            <a:ext cx="896293" cy="85404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 smtClean="0"/>
              <a:t>- G</a:t>
            </a:r>
            <a:endParaRPr lang="es-AR" dirty="0"/>
          </a:p>
        </p:txBody>
      </p:sp>
      <p:sp>
        <p:nvSpPr>
          <p:cNvPr id="10" name="Elipse 9"/>
          <p:cNvSpPr/>
          <p:nvPr/>
        </p:nvSpPr>
        <p:spPr>
          <a:xfrm>
            <a:off x="10791731" y="5230998"/>
            <a:ext cx="896293" cy="85404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/>
              <a:t>+</a:t>
            </a:r>
            <a:r>
              <a:rPr lang="es-AR" dirty="0" smtClean="0"/>
              <a:t> G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4092539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8" grpId="0" animBg="1"/>
      <p:bldP spid="9" grpId="0" animBg="1"/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accent2">
                <a:lumMod val="60000"/>
                <a:lumOff val="4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s-ES" altLang="es-AR" b="1" dirty="0" smtClean="0">
                <a:solidFill>
                  <a:schemeClr val="accent1"/>
                </a:solidFill>
              </a:rPr>
              <a:t>INFECCIÓN DE P y PB</a:t>
            </a:r>
            <a:endParaRPr lang="es-ES" altLang="es-AR" b="1" dirty="0">
              <a:solidFill>
                <a:schemeClr val="accent1"/>
              </a:solidFill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2593602" y="2002895"/>
            <a:ext cx="8789313" cy="3777622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buFont typeface="Wingdings" pitchFamily="2" charset="2"/>
              <a:buNone/>
            </a:pPr>
            <a:r>
              <a:rPr lang="es-ES" altLang="es-AR" sz="2400" b="1" dirty="0">
                <a:solidFill>
                  <a:schemeClr val="accent3">
                    <a:lumMod val="50000"/>
                  </a:schemeClr>
                </a:solidFill>
              </a:rPr>
              <a:t>PRIMARIAS   </a:t>
            </a:r>
            <a:r>
              <a:rPr lang="es-ES" altLang="es-AR" sz="2400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s-ES" altLang="es-AR" sz="2400" dirty="0"/>
              <a:t>                  </a:t>
            </a:r>
            <a:r>
              <a:rPr lang="es-ES" altLang="es-AR" sz="2400" dirty="0" smtClean="0"/>
              <a:t>               </a:t>
            </a:r>
            <a:r>
              <a:rPr lang="es-ES" altLang="es-AR" sz="2400" b="1" dirty="0" smtClean="0">
                <a:solidFill>
                  <a:srgbClr val="A50021"/>
                </a:solidFill>
              </a:rPr>
              <a:t>SECUNDARIAS</a:t>
            </a:r>
            <a:endParaRPr lang="es-ES" altLang="es-AR" sz="2400" b="1" dirty="0">
              <a:solidFill>
                <a:srgbClr val="A50021"/>
              </a:solidFill>
            </a:endParaRPr>
          </a:p>
          <a:p>
            <a:pPr eaLnBrk="1" hangingPunct="1">
              <a:buFont typeface="Wingdings" pitchFamily="2" charset="2"/>
              <a:buNone/>
            </a:pPr>
            <a:endParaRPr lang="es-ES" altLang="es-AR" sz="2400" dirty="0"/>
          </a:p>
          <a:p>
            <a:pPr eaLnBrk="1" hangingPunct="1">
              <a:buFont typeface="Wingdings" pitchFamily="2" charset="2"/>
              <a:buNone/>
            </a:pPr>
            <a:r>
              <a:rPr lang="es-ES" altLang="es-AR" sz="1400" b="1" dirty="0"/>
              <a:t>FRECUENTES                </a:t>
            </a:r>
            <a:r>
              <a:rPr lang="es-ES" altLang="es-AR" sz="1400" b="1" dirty="0" smtClean="0"/>
              <a:t>                     </a:t>
            </a:r>
            <a:r>
              <a:rPr lang="es-ES" altLang="es-AR" sz="1400" b="1" dirty="0" smtClean="0">
                <a:solidFill>
                  <a:schemeClr val="accent1"/>
                </a:solidFill>
              </a:rPr>
              <a:t>PUERTA DE </a:t>
            </a:r>
            <a:r>
              <a:rPr lang="es-ES" altLang="es-AR" sz="1400" b="1" dirty="0">
                <a:solidFill>
                  <a:schemeClr val="accent1"/>
                </a:solidFill>
              </a:rPr>
              <a:t>ENTRADA</a:t>
            </a:r>
            <a:r>
              <a:rPr lang="es-ES" altLang="es-AR" sz="1400" b="1" dirty="0"/>
              <a:t>                  </a:t>
            </a:r>
            <a:r>
              <a:rPr lang="es-ES" altLang="es-AR" sz="1400" b="1" dirty="0" smtClean="0"/>
              <a:t>             NO</a:t>
            </a:r>
            <a:endParaRPr lang="es-ES" altLang="es-AR" sz="1400" b="1" dirty="0"/>
          </a:p>
          <a:p>
            <a:pPr eaLnBrk="1" hangingPunct="1">
              <a:buFont typeface="Wingdings" pitchFamily="2" charset="2"/>
              <a:buNone/>
            </a:pPr>
            <a:endParaRPr lang="es-ES" altLang="es-AR" sz="1400" b="1" dirty="0"/>
          </a:p>
          <a:p>
            <a:pPr eaLnBrk="1" hangingPunct="1">
              <a:buFont typeface="Wingdings" pitchFamily="2" charset="2"/>
              <a:buNone/>
            </a:pPr>
            <a:r>
              <a:rPr lang="es-ES" altLang="es-AR" sz="1400" b="1" dirty="0"/>
              <a:t>UNICAS O MULTIPLES         </a:t>
            </a:r>
            <a:r>
              <a:rPr lang="es-ES" altLang="es-AR" sz="1400" b="1" dirty="0" smtClean="0"/>
              <a:t>                     </a:t>
            </a:r>
            <a:r>
              <a:rPr lang="es-ES" altLang="es-AR" sz="1400" b="1" dirty="0" smtClean="0">
                <a:solidFill>
                  <a:schemeClr val="accent1"/>
                </a:solidFill>
              </a:rPr>
              <a:t>NUMERO</a:t>
            </a:r>
            <a:r>
              <a:rPr lang="es-ES" altLang="es-AR" sz="1400" b="1" dirty="0" smtClean="0"/>
              <a:t>                                           FRECUENCIA </a:t>
            </a:r>
            <a:r>
              <a:rPr lang="es-ES" altLang="es-AR" sz="1400" b="1" dirty="0"/>
              <a:t>MULTIPLES</a:t>
            </a:r>
          </a:p>
          <a:p>
            <a:pPr eaLnBrk="1" hangingPunct="1">
              <a:buFont typeface="Wingdings" pitchFamily="2" charset="2"/>
              <a:buNone/>
            </a:pPr>
            <a:endParaRPr lang="es-ES" altLang="es-AR" sz="1400" b="1" dirty="0"/>
          </a:p>
          <a:p>
            <a:pPr eaLnBrk="1" hangingPunct="1">
              <a:buFont typeface="Wingdings" pitchFamily="2" charset="2"/>
              <a:buNone/>
            </a:pPr>
            <a:endParaRPr lang="es-ES" altLang="es-AR" sz="1400" b="1" dirty="0"/>
          </a:p>
          <a:p>
            <a:pPr eaLnBrk="1" hangingPunct="1">
              <a:buFont typeface="Wingdings" pitchFamily="2" charset="2"/>
              <a:buNone/>
            </a:pPr>
            <a:r>
              <a:rPr lang="es-ES" altLang="es-AR" sz="1400" b="1" dirty="0"/>
              <a:t>PIODERMAS                         </a:t>
            </a:r>
            <a:r>
              <a:rPr lang="es-ES" altLang="es-AR" sz="1400" b="1" dirty="0">
                <a:solidFill>
                  <a:schemeClr val="accent1"/>
                </a:solidFill>
              </a:rPr>
              <a:t> </a:t>
            </a:r>
            <a:r>
              <a:rPr lang="es-ES" altLang="es-AR" sz="1400" b="1" dirty="0" smtClean="0">
                <a:solidFill>
                  <a:schemeClr val="accent1"/>
                </a:solidFill>
              </a:rPr>
              <a:t>                MORFOLOGIA</a:t>
            </a:r>
            <a:r>
              <a:rPr lang="es-ES" altLang="es-AR" sz="1400" b="1" dirty="0" smtClean="0"/>
              <a:t>                                     VARIADA</a:t>
            </a:r>
            <a:endParaRPr lang="es-ES" altLang="es-AR" sz="1400" b="1" dirty="0"/>
          </a:p>
          <a:p>
            <a:pPr eaLnBrk="1" hangingPunct="1">
              <a:buFont typeface="Wingdings" pitchFamily="2" charset="2"/>
              <a:buNone/>
            </a:pPr>
            <a:endParaRPr lang="es-ES" altLang="es-AR" sz="1400" b="1" dirty="0"/>
          </a:p>
          <a:p>
            <a:pPr eaLnBrk="1" hangingPunct="1">
              <a:buFont typeface="Wingdings" pitchFamily="2" charset="2"/>
              <a:buNone/>
            </a:pPr>
            <a:r>
              <a:rPr lang="es-ES" altLang="es-AR" sz="1400" b="1" dirty="0"/>
              <a:t>INFECCIONES</a:t>
            </a:r>
          </a:p>
          <a:p>
            <a:pPr eaLnBrk="1" hangingPunct="1">
              <a:buFont typeface="Wingdings" pitchFamily="2" charset="2"/>
              <a:buNone/>
            </a:pPr>
            <a:r>
              <a:rPr lang="es-ES" altLang="es-AR" sz="1400" b="1" dirty="0" smtClean="0"/>
              <a:t>NECROTIZANTES                              </a:t>
            </a:r>
            <a:endParaRPr lang="es-ES" altLang="es-AR" sz="1400" b="1" dirty="0"/>
          </a:p>
        </p:txBody>
      </p:sp>
      <p:sp>
        <p:nvSpPr>
          <p:cNvPr id="11268" name="AutoShape 4"/>
          <p:cNvSpPr>
            <a:spLocks noChangeArrowheads="1"/>
          </p:cNvSpPr>
          <p:nvPr/>
        </p:nvSpPr>
        <p:spPr bwMode="auto">
          <a:xfrm>
            <a:off x="3697436" y="2769902"/>
            <a:ext cx="504825" cy="433388"/>
          </a:xfrm>
          <a:prstGeom prst="leftArrow">
            <a:avLst>
              <a:gd name="adj1" fmla="val 50000"/>
              <a:gd name="adj2" fmla="val 2912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457200"/>
            <a:endParaRPr lang="es-AR" altLang="es-AR">
              <a:solidFill>
                <a:prstClr val="black"/>
              </a:solidFill>
            </a:endParaRPr>
          </a:p>
        </p:txBody>
      </p:sp>
      <p:sp>
        <p:nvSpPr>
          <p:cNvPr id="11269" name="AutoShape 5"/>
          <p:cNvSpPr>
            <a:spLocks noChangeArrowheads="1"/>
          </p:cNvSpPr>
          <p:nvPr/>
        </p:nvSpPr>
        <p:spPr bwMode="auto">
          <a:xfrm>
            <a:off x="7520340" y="2760851"/>
            <a:ext cx="576262" cy="433387"/>
          </a:xfrm>
          <a:prstGeom prst="rightArrow">
            <a:avLst>
              <a:gd name="adj1" fmla="val 50000"/>
              <a:gd name="adj2" fmla="val 33242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457200"/>
            <a:endParaRPr lang="es-AR" altLang="es-AR">
              <a:solidFill>
                <a:prstClr val="black"/>
              </a:solidFill>
            </a:endParaRPr>
          </a:p>
        </p:txBody>
      </p:sp>
      <p:sp>
        <p:nvSpPr>
          <p:cNvPr id="11270" name="Rectangle 6"/>
          <p:cNvSpPr>
            <a:spLocks noChangeArrowheads="1"/>
          </p:cNvSpPr>
          <p:nvPr/>
        </p:nvSpPr>
        <p:spPr bwMode="auto">
          <a:xfrm>
            <a:off x="6760043" y="5097347"/>
            <a:ext cx="3848104" cy="1295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defTabSz="457200"/>
            <a:r>
              <a:rPr lang="es-ES" altLang="es-AR" sz="1600" b="1" dirty="0">
                <a:solidFill>
                  <a:prstClr val="white"/>
                </a:solidFill>
              </a:rPr>
              <a:t>Maculas,</a:t>
            </a:r>
          </a:p>
          <a:p>
            <a:pPr algn="ctr" defTabSz="457200"/>
            <a:r>
              <a:rPr lang="es-ES" altLang="es-AR" sz="1600" b="1" dirty="0">
                <a:solidFill>
                  <a:prstClr val="white"/>
                </a:solidFill>
              </a:rPr>
              <a:t>celulitis, nódulos, úlceras, púrpuras,</a:t>
            </a:r>
          </a:p>
          <a:p>
            <a:pPr algn="ctr" defTabSz="457200"/>
            <a:r>
              <a:rPr lang="es-ES" altLang="es-AR" sz="1600" b="1" dirty="0">
                <a:solidFill>
                  <a:prstClr val="white"/>
                </a:solidFill>
              </a:rPr>
              <a:t>Hemorragias, pápulas, pústulas</a:t>
            </a:r>
          </a:p>
          <a:p>
            <a:pPr algn="ctr" defTabSz="457200"/>
            <a:r>
              <a:rPr lang="es-ES" altLang="es-AR" sz="1600" b="1" dirty="0">
                <a:solidFill>
                  <a:prstClr val="white"/>
                </a:solidFill>
              </a:rPr>
              <a:t>ectima gangrenoso, necrosis</a:t>
            </a:r>
          </a:p>
        </p:txBody>
      </p:sp>
      <p:sp>
        <p:nvSpPr>
          <p:cNvPr id="11271" name="AutoShape 8"/>
          <p:cNvSpPr>
            <a:spLocks noChangeArrowheads="1"/>
          </p:cNvSpPr>
          <p:nvPr/>
        </p:nvSpPr>
        <p:spPr bwMode="auto">
          <a:xfrm>
            <a:off x="4652941" y="3468574"/>
            <a:ext cx="287338" cy="287337"/>
          </a:xfrm>
          <a:prstGeom prst="left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457200"/>
            <a:endParaRPr lang="es-AR" altLang="es-AR">
              <a:solidFill>
                <a:prstClr val="black"/>
              </a:solidFill>
            </a:endParaRPr>
          </a:p>
        </p:txBody>
      </p:sp>
      <p:sp>
        <p:nvSpPr>
          <p:cNvPr id="11272" name="AutoShape 9"/>
          <p:cNvSpPr>
            <a:spLocks noChangeArrowheads="1"/>
          </p:cNvSpPr>
          <p:nvPr/>
        </p:nvSpPr>
        <p:spPr bwMode="auto">
          <a:xfrm>
            <a:off x="7576112" y="3456866"/>
            <a:ext cx="288925" cy="360363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457200"/>
            <a:endParaRPr lang="es-AR" altLang="es-AR">
              <a:solidFill>
                <a:prstClr val="black"/>
              </a:solidFill>
            </a:endParaRPr>
          </a:p>
        </p:txBody>
      </p:sp>
      <p:sp>
        <p:nvSpPr>
          <p:cNvPr id="11273" name="AutoShape 10"/>
          <p:cNvSpPr>
            <a:spLocks noChangeArrowheads="1"/>
          </p:cNvSpPr>
          <p:nvPr/>
        </p:nvSpPr>
        <p:spPr bwMode="auto">
          <a:xfrm>
            <a:off x="4049723" y="4279550"/>
            <a:ext cx="431800" cy="431800"/>
          </a:xfrm>
          <a:prstGeom prst="left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457200"/>
            <a:endParaRPr lang="es-AR" altLang="es-AR">
              <a:solidFill>
                <a:prstClr val="black"/>
              </a:solidFill>
            </a:endParaRPr>
          </a:p>
        </p:txBody>
      </p:sp>
      <p:sp>
        <p:nvSpPr>
          <p:cNvPr id="11274" name="AutoShape 11"/>
          <p:cNvSpPr>
            <a:spLocks noChangeArrowheads="1"/>
          </p:cNvSpPr>
          <p:nvPr/>
        </p:nvSpPr>
        <p:spPr bwMode="auto">
          <a:xfrm>
            <a:off x="7564634" y="4320455"/>
            <a:ext cx="504825" cy="431800"/>
          </a:xfrm>
          <a:prstGeom prst="rightArrow">
            <a:avLst>
              <a:gd name="adj1" fmla="val 50000"/>
              <a:gd name="adj2" fmla="val 29228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457200"/>
            <a:endParaRPr lang="es-AR" altLang="es-A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1049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7" name="Rectangle 2"/>
          <p:cNvSpPr>
            <a:spLocks noGrp="1" noChangeArrowheads="1"/>
          </p:cNvSpPr>
          <p:nvPr>
            <p:ph type="title"/>
          </p:nvPr>
        </p:nvSpPr>
        <p:spPr>
          <a:xfrm>
            <a:off x="2819400" y="142852"/>
            <a:ext cx="7086600" cy="857256"/>
          </a:xfrm>
        </p:spPr>
        <p:txBody>
          <a:bodyPr/>
          <a:lstStyle/>
          <a:p>
            <a:pPr algn="ctr" eaLnBrk="1" hangingPunct="1"/>
            <a:r>
              <a:rPr lang="es-ES" altLang="es-AR" sz="2800" dirty="0" smtClean="0"/>
              <a:t>INFEECCIONES NECROTIZANTES</a:t>
            </a:r>
            <a:endParaRPr lang="es-ES" altLang="es-AR" sz="2800" dirty="0"/>
          </a:p>
        </p:txBody>
      </p:sp>
      <p:sp>
        <p:nvSpPr>
          <p:cNvPr id="5138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s-ES" altLang="es-AR" sz="2400"/>
              <a:t>                    </a:t>
            </a:r>
          </a:p>
        </p:txBody>
      </p:sp>
      <p:grpSp>
        <p:nvGrpSpPr>
          <p:cNvPr id="5" name="Diagram 6"/>
          <p:cNvGrpSpPr>
            <a:grpSpLocks/>
          </p:cNvGrpSpPr>
          <p:nvPr/>
        </p:nvGrpSpPr>
        <p:grpSpPr bwMode="auto">
          <a:xfrm>
            <a:off x="2891145" y="1639316"/>
            <a:ext cx="6824201" cy="4381188"/>
            <a:chOff x="1849" y="1109"/>
            <a:chExt cx="2019" cy="2456"/>
          </a:xfrm>
        </p:grpSpPr>
        <p:sp>
          <p:nvSpPr>
            <p:cNvPr id="6" name="_s1028"/>
            <p:cNvSpPr>
              <a:spLocks noChangeShapeType="1"/>
            </p:cNvSpPr>
            <p:nvPr/>
          </p:nvSpPr>
          <p:spPr bwMode="auto">
            <a:xfrm flipH="1" flipV="1">
              <a:off x="2371" y="1950"/>
              <a:ext cx="245" cy="140"/>
            </a:xfrm>
            <a:prstGeom prst="line">
              <a:avLst/>
            </a:prstGeom>
            <a:noFill/>
            <a:ln w="28575">
              <a:solidFill>
                <a:srgbClr val="54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7" name="_s1029"/>
            <p:cNvSpPr>
              <a:spLocks noChangeArrowheads="1"/>
            </p:cNvSpPr>
            <p:nvPr/>
          </p:nvSpPr>
          <p:spPr bwMode="auto">
            <a:xfrm>
              <a:off x="1849" y="1529"/>
              <a:ext cx="561" cy="561"/>
            </a:xfrm>
            <a:prstGeom prst="ellipse">
              <a:avLst/>
            </a:prstGeom>
            <a:gradFill rotWithShape="1">
              <a:gsLst>
                <a:gs pos="0">
                  <a:srgbClr val="F9F67F"/>
                </a:gs>
                <a:gs pos="100000">
                  <a:srgbClr val="FFCC00"/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rgbClr val="540000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s-ES" sz="1700" b="1" dirty="0">
                  <a:solidFill>
                    <a:schemeClr val="accent3">
                      <a:lumMod val="50000"/>
                    </a:schemeClr>
                  </a:solidFill>
                  <a:latin typeface="Arial" charset="0"/>
                  <a:cs typeface="Arial" charset="0"/>
                </a:rPr>
                <a:t>FASCITIS MM</a:t>
              </a:r>
            </a:p>
          </p:txBody>
        </p:sp>
        <p:sp>
          <p:nvSpPr>
            <p:cNvPr id="8" name="_s1030"/>
            <p:cNvSpPr>
              <a:spLocks noChangeShapeType="1"/>
            </p:cNvSpPr>
            <p:nvPr/>
          </p:nvSpPr>
          <p:spPr bwMode="auto">
            <a:xfrm flipH="1">
              <a:off x="2372" y="2370"/>
              <a:ext cx="244" cy="142"/>
            </a:xfrm>
            <a:prstGeom prst="line">
              <a:avLst/>
            </a:prstGeom>
            <a:noFill/>
            <a:ln w="28575">
              <a:solidFill>
                <a:srgbClr val="54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9" name="_s1031"/>
            <p:cNvSpPr>
              <a:spLocks noChangeArrowheads="1"/>
            </p:cNvSpPr>
            <p:nvPr/>
          </p:nvSpPr>
          <p:spPr bwMode="auto">
            <a:xfrm>
              <a:off x="1849" y="2371"/>
              <a:ext cx="561" cy="561"/>
            </a:xfrm>
            <a:prstGeom prst="ellipse">
              <a:avLst/>
            </a:prstGeom>
            <a:gradFill rotWithShape="1">
              <a:gsLst>
                <a:gs pos="0">
                  <a:srgbClr val="FF0000"/>
                </a:gs>
                <a:gs pos="100000">
                  <a:srgbClr val="D60000"/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rgbClr val="540000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s-ES" sz="1700" b="1" dirty="0">
                  <a:solidFill>
                    <a:schemeClr val="accent3">
                      <a:lumMod val="50000"/>
                    </a:schemeClr>
                  </a:solidFill>
                  <a:latin typeface="Arial" charset="0"/>
                  <a:cs typeface="Arial" charset="0"/>
                </a:rPr>
                <a:t>CELULITIS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s-ES" sz="1700" b="1" dirty="0">
                  <a:solidFill>
                    <a:schemeClr val="accent3">
                      <a:lumMod val="50000"/>
                    </a:schemeClr>
                  </a:solidFill>
                  <a:latin typeface="Arial" charset="0"/>
                  <a:cs typeface="Arial" charset="0"/>
                </a:rPr>
                <a:t>CLOSTRIDIAL</a:t>
              </a:r>
            </a:p>
          </p:txBody>
        </p:sp>
        <p:sp>
          <p:nvSpPr>
            <p:cNvPr id="10" name="_s1032"/>
            <p:cNvSpPr>
              <a:spLocks noChangeShapeType="1"/>
            </p:cNvSpPr>
            <p:nvPr/>
          </p:nvSpPr>
          <p:spPr bwMode="auto">
            <a:xfrm>
              <a:off x="2858" y="2510"/>
              <a:ext cx="1" cy="282"/>
            </a:xfrm>
            <a:prstGeom prst="line">
              <a:avLst/>
            </a:prstGeom>
            <a:noFill/>
            <a:ln w="28575">
              <a:solidFill>
                <a:srgbClr val="54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1" name="_s1033"/>
            <p:cNvSpPr>
              <a:spLocks noChangeArrowheads="1"/>
            </p:cNvSpPr>
            <p:nvPr/>
          </p:nvSpPr>
          <p:spPr bwMode="auto">
            <a:xfrm>
              <a:off x="2578" y="2792"/>
              <a:ext cx="561" cy="773"/>
            </a:xfrm>
            <a:prstGeom prst="ellipse">
              <a:avLst/>
            </a:prstGeom>
            <a:gradFill rotWithShape="1">
              <a:gsLst>
                <a:gs pos="0">
                  <a:srgbClr val="FF6600"/>
                </a:gs>
                <a:gs pos="100000">
                  <a:srgbClr val="FF0000"/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rgbClr val="540000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s-ES" sz="1700" b="1" dirty="0">
                  <a:solidFill>
                    <a:schemeClr val="accent3">
                      <a:lumMod val="50000"/>
                    </a:schemeClr>
                  </a:solidFill>
                  <a:latin typeface="Arial" charset="0"/>
                  <a:cs typeface="Arial" charset="0"/>
                </a:rPr>
                <a:t>CELULITIS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s-ES" sz="1700" b="1" dirty="0">
                  <a:solidFill>
                    <a:schemeClr val="accent3">
                      <a:lumMod val="50000"/>
                    </a:schemeClr>
                  </a:solidFill>
                  <a:latin typeface="Arial" charset="0"/>
                  <a:cs typeface="Arial" charset="0"/>
                </a:rPr>
                <a:t>NO CLOSTRIDIAL</a:t>
              </a:r>
            </a:p>
          </p:txBody>
        </p:sp>
        <p:sp>
          <p:nvSpPr>
            <p:cNvPr id="12" name="_s1034"/>
            <p:cNvSpPr>
              <a:spLocks noChangeShapeType="1"/>
            </p:cNvSpPr>
            <p:nvPr/>
          </p:nvSpPr>
          <p:spPr bwMode="auto">
            <a:xfrm>
              <a:off x="3100" y="2370"/>
              <a:ext cx="245" cy="140"/>
            </a:xfrm>
            <a:prstGeom prst="line">
              <a:avLst/>
            </a:prstGeom>
            <a:noFill/>
            <a:ln w="28575">
              <a:solidFill>
                <a:srgbClr val="54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3" name="_s1035"/>
            <p:cNvSpPr>
              <a:spLocks noChangeArrowheads="1"/>
            </p:cNvSpPr>
            <p:nvPr/>
          </p:nvSpPr>
          <p:spPr bwMode="auto">
            <a:xfrm>
              <a:off x="3307" y="2371"/>
              <a:ext cx="561" cy="561"/>
            </a:xfrm>
            <a:prstGeom prst="ellipse">
              <a:avLst/>
            </a:prstGeom>
            <a:gradFill rotWithShape="1">
              <a:gsLst>
                <a:gs pos="0">
                  <a:srgbClr val="FF9997"/>
                </a:gs>
                <a:gs pos="100000">
                  <a:srgbClr val="FF6600"/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rgbClr val="540000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s-ES" sz="1700" b="1" dirty="0">
                  <a:solidFill>
                    <a:schemeClr val="accent3">
                      <a:lumMod val="50000"/>
                    </a:schemeClr>
                  </a:solidFill>
                  <a:latin typeface="Arial" charset="0"/>
                  <a:cs typeface="Arial" charset="0"/>
                </a:rPr>
                <a:t>GANGRENA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s-ES" sz="1700" b="1" dirty="0">
                  <a:solidFill>
                    <a:schemeClr val="accent3">
                      <a:lumMod val="50000"/>
                    </a:schemeClr>
                  </a:solidFill>
                  <a:latin typeface="Arial" charset="0"/>
                  <a:cs typeface="Arial" charset="0"/>
                </a:rPr>
                <a:t> SINERGÍSTICA</a:t>
              </a:r>
            </a:p>
          </p:txBody>
        </p:sp>
        <p:sp>
          <p:nvSpPr>
            <p:cNvPr id="14" name="_s1036"/>
            <p:cNvSpPr>
              <a:spLocks noChangeShapeType="1"/>
            </p:cNvSpPr>
            <p:nvPr/>
          </p:nvSpPr>
          <p:spPr bwMode="auto">
            <a:xfrm flipV="1">
              <a:off x="3100" y="1949"/>
              <a:ext cx="244" cy="142"/>
            </a:xfrm>
            <a:prstGeom prst="line">
              <a:avLst/>
            </a:prstGeom>
            <a:noFill/>
            <a:ln w="28575">
              <a:solidFill>
                <a:srgbClr val="54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5" name="_s1037"/>
            <p:cNvSpPr>
              <a:spLocks noChangeArrowheads="1"/>
            </p:cNvSpPr>
            <p:nvPr/>
          </p:nvSpPr>
          <p:spPr bwMode="auto">
            <a:xfrm>
              <a:off x="3307" y="1529"/>
              <a:ext cx="561" cy="561"/>
            </a:xfrm>
            <a:prstGeom prst="ellipse">
              <a:avLst/>
            </a:prstGeom>
            <a:gradFill rotWithShape="1">
              <a:gsLst>
                <a:gs pos="0">
                  <a:srgbClr val="FFCC00"/>
                </a:gs>
                <a:gs pos="100000">
                  <a:srgbClr val="FF9933"/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rgbClr val="540000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s-ES" sz="1700" b="1" dirty="0">
                  <a:solidFill>
                    <a:schemeClr val="accent3">
                      <a:lumMod val="50000"/>
                    </a:schemeClr>
                  </a:solidFill>
                  <a:latin typeface="Arial" charset="0"/>
                  <a:cs typeface="Arial" charset="0"/>
                </a:rPr>
                <a:t>FASCITIS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s-ES" sz="1700" b="1" dirty="0">
                  <a:solidFill>
                    <a:schemeClr val="accent3">
                      <a:lumMod val="50000"/>
                    </a:schemeClr>
                  </a:solidFill>
                  <a:latin typeface="Arial" charset="0"/>
                  <a:cs typeface="Arial" charset="0"/>
                </a:rPr>
                <a:t>PM </a:t>
              </a:r>
            </a:p>
          </p:txBody>
        </p:sp>
        <p:sp>
          <p:nvSpPr>
            <p:cNvPr id="16" name="_s1038"/>
            <p:cNvSpPr>
              <a:spLocks noChangeShapeType="1"/>
            </p:cNvSpPr>
            <p:nvPr/>
          </p:nvSpPr>
          <p:spPr bwMode="auto">
            <a:xfrm flipV="1">
              <a:off x="2858" y="1669"/>
              <a:ext cx="0" cy="282"/>
            </a:xfrm>
            <a:prstGeom prst="line">
              <a:avLst/>
            </a:prstGeom>
            <a:noFill/>
            <a:ln w="28575">
              <a:solidFill>
                <a:srgbClr val="54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7" name="_s1039"/>
            <p:cNvSpPr>
              <a:spLocks noChangeArrowheads="1"/>
            </p:cNvSpPr>
            <p:nvPr/>
          </p:nvSpPr>
          <p:spPr bwMode="auto">
            <a:xfrm>
              <a:off x="2578" y="1109"/>
              <a:ext cx="561" cy="561"/>
            </a:xfrm>
            <a:prstGeom prst="ellipse">
              <a:avLst/>
            </a:prstGeom>
            <a:gradFill rotWithShape="1">
              <a:gsLst>
                <a:gs pos="0">
                  <a:srgbClr val="F9F67F"/>
                </a:gs>
                <a:gs pos="100000">
                  <a:srgbClr val="FFCC00"/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rgbClr val="540000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s-ES" sz="1700" b="1" dirty="0">
                  <a:solidFill>
                    <a:schemeClr val="accent3">
                      <a:lumMod val="50000"/>
                    </a:schemeClr>
                  </a:solidFill>
                  <a:latin typeface="Arial" charset="0"/>
                  <a:cs typeface="Arial" charset="0"/>
                </a:rPr>
                <a:t>MIOSITIS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s-ES" sz="1700" b="1" dirty="0">
                  <a:solidFill>
                    <a:schemeClr val="accent3">
                      <a:lumMod val="50000"/>
                    </a:schemeClr>
                  </a:solidFill>
                  <a:latin typeface="Arial" charset="0"/>
                  <a:cs typeface="Arial" charset="0"/>
                </a:rPr>
                <a:t>MIONECROSIS</a:t>
              </a:r>
            </a:p>
          </p:txBody>
        </p:sp>
        <p:sp>
          <p:nvSpPr>
            <p:cNvPr id="18" name="_s1040"/>
            <p:cNvSpPr>
              <a:spLocks noChangeArrowheads="1"/>
            </p:cNvSpPr>
            <p:nvPr/>
          </p:nvSpPr>
          <p:spPr bwMode="auto">
            <a:xfrm>
              <a:off x="2499" y="1771"/>
              <a:ext cx="724" cy="881"/>
            </a:xfrm>
            <a:prstGeom prst="ellipse">
              <a:avLst/>
            </a:prstGeom>
            <a:gradFill rotWithShape="1">
              <a:gsLst>
                <a:gs pos="0">
                  <a:srgbClr val="FFF200"/>
                </a:gs>
                <a:gs pos="100000">
                  <a:srgbClr val="4D0808"/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rgbClr val="540000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s-ES" sz="2200" b="1" dirty="0">
                  <a:latin typeface="Arial" charset="0"/>
                  <a:cs typeface="Arial" charset="0"/>
                </a:rPr>
                <a:t>INFECCIONES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s-ES" sz="2200" b="1" dirty="0">
                  <a:latin typeface="Arial" charset="0"/>
                  <a:cs typeface="Arial" charset="0"/>
                </a:rPr>
                <a:t> NECROTIZANTE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61723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dirty="0" smtClean="0"/>
              <a:t>CELULITIS NECROTIZANTE</a:t>
            </a:r>
            <a:br>
              <a:rPr lang="es-AR" dirty="0" smtClean="0"/>
            </a:br>
            <a:r>
              <a:rPr lang="es-AR" dirty="0" smtClean="0"/>
              <a:t>CATEGORIZACIÓN CLINICA INICIAL</a:t>
            </a:r>
            <a:endParaRPr lang="es-AR" dirty="0"/>
          </a:p>
        </p:txBody>
      </p:sp>
      <p:graphicFrame>
        <p:nvGraphicFramePr>
          <p:cNvPr id="7" name="Marcador de contenido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60242732"/>
              </p:ext>
            </p:extLst>
          </p:nvPr>
        </p:nvGraphicFramePr>
        <p:xfrm>
          <a:off x="1295400" y="1828800"/>
          <a:ext cx="9601200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20927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s-ES" sz="3200" b="1" dirty="0">
              <a:solidFill>
                <a:schemeClr val="bg1"/>
              </a:solidFill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buFontTx/>
              <a:buNone/>
            </a:pPr>
            <a:r>
              <a:rPr lang="es-ES_tradnl" b="1" dirty="0" smtClean="0">
                <a:solidFill>
                  <a:schemeClr val="bg1"/>
                </a:solidFill>
              </a:rPr>
              <a:t>CELULITIS NECROTIZANTE</a:t>
            </a:r>
            <a:endParaRPr lang="es-ES_tradnl" b="1" dirty="0">
              <a:solidFill>
                <a:schemeClr val="bg1"/>
              </a:solidFill>
            </a:endParaRPr>
          </a:p>
          <a:p>
            <a:pPr algn="ctr">
              <a:buFontTx/>
              <a:buNone/>
            </a:pPr>
            <a:endParaRPr lang="es-ES_tradnl" b="1" dirty="0">
              <a:solidFill>
                <a:schemeClr val="bg1"/>
              </a:solidFill>
            </a:endParaRPr>
          </a:p>
          <a:p>
            <a:pPr algn="ctr">
              <a:buFontTx/>
              <a:buNone/>
            </a:pPr>
            <a:r>
              <a:rPr lang="es-ES_tradnl" b="1" dirty="0">
                <a:solidFill>
                  <a:schemeClr val="bg1"/>
                </a:solidFill>
              </a:rPr>
              <a:t>Urgencia Infectológica</a:t>
            </a:r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24580" name="Line 4"/>
          <p:cNvSpPr>
            <a:spLocks noChangeShapeType="1"/>
          </p:cNvSpPr>
          <p:nvPr/>
        </p:nvSpPr>
        <p:spPr bwMode="auto">
          <a:xfrm>
            <a:off x="4267200" y="2514600"/>
            <a:ext cx="3657600" cy="0"/>
          </a:xfrm>
          <a:prstGeom prst="line">
            <a:avLst/>
          </a:prstGeom>
          <a:noFill/>
          <a:ln w="4445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AR" sz="2400">
              <a:solidFill>
                <a:srgbClr val="000000"/>
              </a:solidFill>
            </a:endParaRPr>
          </a:p>
        </p:txBody>
      </p:sp>
      <p:sp>
        <p:nvSpPr>
          <p:cNvPr id="24581" name="Rectangle 5"/>
          <p:cNvSpPr>
            <a:spLocks noChangeArrowheads="1"/>
          </p:cNvSpPr>
          <p:nvPr/>
        </p:nvSpPr>
        <p:spPr bwMode="auto">
          <a:xfrm>
            <a:off x="3962400" y="3200400"/>
            <a:ext cx="4267200" cy="533400"/>
          </a:xfrm>
          <a:prstGeom prst="rect">
            <a:avLst/>
          </a:prstGeom>
          <a:noFill/>
          <a:ln w="44450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AR" sz="2400">
              <a:solidFill>
                <a:srgbClr val="000000"/>
              </a:solidFill>
            </a:endParaRPr>
          </a:p>
        </p:txBody>
      </p:sp>
      <p:sp>
        <p:nvSpPr>
          <p:cNvPr id="24582" name="Line 6"/>
          <p:cNvSpPr>
            <a:spLocks noChangeShapeType="1"/>
          </p:cNvSpPr>
          <p:nvPr/>
        </p:nvSpPr>
        <p:spPr bwMode="auto">
          <a:xfrm>
            <a:off x="6019800" y="2590800"/>
            <a:ext cx="0" cy="457200"/>
          </a:xfrm>
          <a:prstGeom prst="line">
            <a:avLst/>
          </a:prstGeom>
          <a:noFill/>
          <a:ln w="44450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AR" sz="2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0749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dirty="0" smtClean="0"/>
              <a:t>INFECCIONES EN SISTEMA NERVIOSO</a:t>
            </a:r>
            <a:endParaRPr lang="es-AR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94238991"/>
              </p:ext>
            </p:extLst>
          </p:nvPr>
        </p:nvGraphicFramePr>
        <p:xfrm>
          <a:off x="1295400" y="1828800"/>
          <a:ext cx="9601200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21710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z="2800" b="1">
                <a:solidFill>
                  <a:srgbClr val="FFFF66"/>
                </a:solidFill>
              </a:rPr>
              <a:t>Síndrome Meníngeo</a:t>
            </a:r>
            <a:r>
              <a:rPr lang="es-ES_tradnl" sz="2800" b="1">
                <a:solidFill>
                  <a:schemeClr val="bg1"/>
                </a:solidFill>
              </a:rPr>
              <a:t/>
            </a:r>
            <a:br>
              <a:rPr lang="es-ES_tradnl" sz="2800" b="1">
                <a:solidFill>
                  <a:schemeClr val="bg1"/>
                </a:solidFill>
              </a:rPr>
            </a:br>
            <a:r>
              <a:rPr lang="es-ES_tradnl" sz="2800" b="1" i="1">
                <a:solidFill>
                  <a:schemeClr val="bg1"/>
                </a:solidFill>
              </a:rPr>
              <a:t>Cefaleas, Vómitos, fotofobia, rigidez de nuca, manifestaciones encefálicas</a:t>
            </a:r>
            <a:endParaRPr lang="es-ES" sz="2800" b="1" i="1">
              <a:solidFill>
                <a:schemeClr val="bg1"/>
              </a:solidFill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8214" y="1989138"/>
            <a:ext cx="8135937" cy="4032250"/>
          </a:xfrm>
        </p:spPr>
        <p:txBody>
          <a:bodyPr/>
          <a:lstStyle/>
          <a:p>
            <a:pPr>
              <a:buFontTx/>
              <a:buNone/>
            </a:pPr>
            <a:endParaRPr lang="es-ES_tradnl" b="1">
              <a:solidFill>
                <a:schemeClr val="bg1"/>
              </a:solidFill>
            </a:endParaRPr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2362201" y="2208213"/>
            <a:ext cx="3275013" cy="533400"/>
          </a:xfrm>
          <a:prstGeom prst="rect">
            <a:avLst/>
          </a:prstGeom>
          <a:noFill/>
          <a:ln w="44450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ES_tradnl" sz="2400" b="1">
                <a:solidFill>
                  <a:srgbClr val="FFFFFF"/>
                </a:solidFill>
              </a:rPr>
              <a:t>S. de Hiperetensión E.C</a:t>
            </a:r>
            <a:r>
              <a:rPr lang="es-ES_tradnl" sz="2400">
                <a:solidFill>
                  <a:srgbClr val="000000"/>
                </a:solidFill>
              </a:rPr>
              <a:t>.</a:t>
            </a:r>
            <a:endParaRPr lang="es-ES" sz="2400">
              <a:solidFill>
                <a:srgbClr val="000000"/>
              </a:solidFill>
            </a:endParaRPr>
          </a:p>
        </p:txBody>
      </p:sp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6167438" y="2060576"/>
            <a:ext cx="3662362" cy="792163"/>
          </a:xfrm>
          <a:prstGeom prst="rect">
            <a:avLst/>
          </a:prstGeom>
          <a:noFill/>
          <a:ln w="44450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ES_tradnl" sz="2000" b="1">
                <a:solidFill>
                  <a:srgbClr val="FFFFFF"/>
                </a:solidFill>
              </a:rPr>
              <a:t>Cefalea, Vómitos,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ES_tradnl" sz="2000" b="1">
                <a:solidFill>
                  <a:srgbClr val="FFFFFF"/>
                </a:solidFill>
              </a:rPr>
              <a:t>edema de papila</a:t>
            </a:r>
            <a:endParaRPr lang="es-ES" sz="2000" b="1">
              <a:solidFill>
                <a:srgbClr val="FFFFFF"/>
              </a:solidFill>
            </a:endParaRPr>
          </a:p>
        </p:txBody>
      </p:sp>
      <p:sp>
        <p:nvSpPr>
          <p:cNvPr id="20486" name="Line 6"/>
          <p:cNvSpPr>
            <a:spLocks noChangeShapeType="1"/>
          </p:cNvSpPr>
          <p:nvPr/>
        </p:nvSpPr>
        <p:spPr bwMode="auto">
          <a:xfrm>
            <a:off x="5808663" y="2492375"/>
            <a:ext cx="304800" cy="0"/>
          </a:xfrm>
          <a:prstGeom prst="line">
            <a:avLst/>
          </a:prstGeom>
          <a:noFill/>
          <a:ln w="63500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AR" sz="2400">
              <a:solidFill>
                <a:srgbClr val="000000"/>
              </a:solidFill>
            </a:endParaRPr>
          </a:p>
        </p:txBody>
      </p:sp>
      <p:sp>
        <p:nvSpPr>
          <p:cNvPr id="20487" name="Rectangle 7"/>
          <p:cNvSpPr>
            <a:spLocks noChangeArrowheads="1"/>
          </p:cNvSpPr>
          <p:nvPr/>
        </p:nvSpPr>
        <p:spPr bwMode="auto">
          <a:xfrm>
            <a:off x="2438400" y="3048000"/>
            <a:ext cx="3200400" cy="457200"/>
          </a:xfrm>
          <a:prstGeom prst="rect">
            <a:avLst/>
          </a:prstGeom>
          <a:noFill/>
          <a:ln w="44450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ES_tradnl" sz="2400" b="1">
                <a:solidFill>
                  <a:srgbClr val="FFFFFF"/>
                </a:solidFill>
              </a:rPr>
              <a:t>Irritación Meníngea</a:t>
            </a:r>
            <a:endParaRPr lang="es-ES" sz="2400" b="1">
              <a:solidFill>
                <a:srgbClr val="FFFFFF"/>
              </a:solidFill>
            </a:endParaRPr>
          </a:p>
        </p:txBody>
      </p:sp>
      <p:sp>
        <p:nvSpPr>
          <p:cNvPr id="20489" name="Rectangle 9"/>
          <p:cNvSpPr>
            <a:spLocks noChangeArrowheads="1"/>
          </p:cNvSpPr>
          <p:nvPr/>
        </p:nvSpPr>
        <p:spPr bwMode="auto">
          <a:xfrm>
            <a:off x="6172201" y="3048000"/>
            <a:ext cx="3668713" cy="668338"/>
          </a:xfrm>
          <a:prstGeom prst="rect">
            <a:avLst/>
          </a:prstGeom>
          <a:noFill/>
          <a:ln w="44450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ES_tradnl" sz="2000" b="1">
                <a:solidFill>
                  <a:srgbClr val="FFFFFF"/>
                </a:solidFill>
              </a:rPr>
              <a:t>Contractura, Rigidez ,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ES_tradnl" sz="2000" b="1">
                <a:solidFill>
                  <a:srgbClr val="FFFFFF"/>
                </a:solidFill>
              </a:rPr>
              <a:t> fotofobia</a:t>
            </a:r>
            <a:endParaRPr lang="es-ES" sz="2000" b="1">
              <a:solidFill>
                <a:srgbClr val="FFFFFF"/>
              </a:solidFill>
            </a:endParaRPr>
          </a:p>
        </p:txBody>
      </p:sp>
      <p:sp>
        <p:nvSpPr>
          <p:cNvPr id="20491" name="Line 11"/>
          <p:cNvSpPr>
            <a:spLocks noChangeShapeType="1"/>
          </p:cNvSpPr>
          <p:nvPr/>
        </p:nvSpPr>
        <p:spPr bwMode="auto">
          <a:xfrm>
            <a:off x="5791200" y="3276600"/>
            <a:ext cx="304800" cy="0"/>
          </a:xfrm>
          <a:prstGeom prst="line">
            <a:avLst/>
          </a:prstGeom>
          <a:noFill/>
          <a:ln w="63500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AR" sz="2400">
              <a:solidFill>
                <a:srgbClr val="000000"/>
              </a:solidFill>
            </a:endParaRPr>
          </a:p>
        </p:txBody>
      </p:sp>
      <p:sp>
        <p:nvSpPr>
          <p:cNvPr id="20497" name="Rectangle 17"/>
          <p:cNvSpPr>
            <a:spLocks noChangeArrowheads="1"/>
          </p:cNvSpPr>
          <p:nvPr/>
        </p:nvSpPr>
        <p:spPr bwMode="auto">
          <a:xfrm>
            <a:off x="2424113" y="4076700"/>
            <a:ext cx="3200400" cy="457200"/>
          </a:xfrm>
          <a:prstGeom prst="rect">
            <a:avLst/>
          </a:prstGeom>
          <a:noFill/>
          <a:ln w="44450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ES_tradnl" sz="2400" b="1">
                <a:solidFill>
                  <a:srgbClr val="FFFFFF"/>
                </a:solidFill>
              </a:rPr>
              <a:t>Síndrome Encefálico</a:t>
            </a:r>
            <a:endParaRPr lang="es-ES" sz="2400" b="1">
              <a:solidFill>
                <a:srgbClr val="FFFFFF"/>
              </a:solidFill>
            </a:endParaRPr>
          </a:p>
        </p:txBody>
      </p:sp>
      <p:sp>
        <p:nvSpPr>
          <p:cNvPr id="20498" name="Rectangle 18"/>
          <p:cNvSpPr>
            <a:spLocks noChangeArrowheads="1"/>
          </p:cNvSpPr>
          <p:nvPr/>
        </p:nvSpPr>
        <p:spPr bwMode="auto">
          <a:xfrm>
            <a:off x="6167438" y="4076700"/>
            <a:ext cx="3600450" cy="685800"/>
          </a:xfrm>
          <a:prstGeom prst="rect">
            <a:avLst/>
          </a:prstGeom>
          <a:noFill/>
          <a:ln w="44450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ES_tradnl" sz="2000" b="1">
                <a:solidFill>
                  <a:srgbClr val="FFFFFF"/>
                </a:solidFill>
              </a:rPr>
              <a:t>Confusión, irritabilidad,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ES_tradnl" sz="2000" b="1">
                <a:solidFill>
                  <a:srgbClr val="FFFFFF"/>
                </a:solidFill>
              </a:rPr>
              <a:t>convulsiones, signos focales</a:t>
            </a:r>
            <a:endParaRPr lang="es-ES" sz="2000" b="1">
              <a:solidFill>
                <a:srgbClr val="FFFFFF"/>
              </a:solidFill>
            </a:endParaRPr>
          </a:p>
        </p:txBody>
      </p:sp>
      <p:sp>
        <p:nvSpPr>
          <p:cNvPr id="20499" name="Line 19"/>
          <p:cNvSpPr>
            <a:spLocks noChangeShapeType="1"/>
          </p:cNvSpPr>
          <p:nvPr/>
        </p:nvSpPr>
        <p:spPr bwMode="auto">
          <a:xfrm>
            <a:off x="5808663" y="4292600"/>
            <a:ext cx="304800" cy="0"/>
          </a:xfrm>
          <a:prstGeom prst="line">
            <a:avLst/>
          </a:prstGeom>
          <a:noFill/>
          <a:ln w="63500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AR" sz="2400">
              <a:solidFill>
                <a:srgbClr val="000000"/>
              </a:solidFill>
            </a:endParaRPr>
          </a:p>
        </p:txBody>
      </p:sp>
      <p:sp>
        <p:nvSpPr>
          <p:cNvPr id="20500" name="Rectangle 20"/>
          <p:cNvSpPr>
            <a:spLocks noChangeArrowheads="1"/>
          </p:cNvSpPr>
          <p:nvPr/>
        </p:nvSpPr>
        <p:spPr bwMode="auto">
          <a:xfrm>
            <a:off x="2438400" y="5181600"/>
            <a:ext cx="3200400" cy="533400"/>
          </a:xfrm>
          <a:prstGeom prst="rect">
            <a:avLst/>
          </a:prstGeom>
          <a:noFill/>
          <a:ln w="44450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ES_tradnl" sz="2400" b="1">
                <a:solidFill>
                  <a:srgbClr val="FFFFFF"/>
                </a:solidFill>
              </a:rPr>
              <a:t>Síndrome Infeccioso</a:t>
            </a:r>
            <a:endParaRPr lang="es-ES" sz="2400" b="1">
              <a:solidFill>
                <a:srgbClr val="FFFFFF"/>
              </a:solidFill>
            </a:endParaRPr>
          </a:p>
        </p:txBody>
      </p:sp>
      <p:sp>
        <p:nvSpPr>
          <p:cNvPr id="20501" name="Rectangle 21"/>
          <p:cNvSpPr>
            <a:spLocks noChangeArrowheads="1"/>
          </p:cNvSpPr>
          <p:nvPr/>
        </p:nvSpPr>
        <p:spPr bwMode="auto">
          <a:xfrm>
            <a:off x="6248400" y="5181600"/>
            <a:ext cx="3505200" cy="533400"/>
          </a:xfrm>
          <a:prstGeom prst="rect">
            <a:avLst/>
          </a:prstGeom>
          <a:noFill/>
          <a:ln w="44450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ES_tradnl" sz="2400" b="1">
                <a:solidFill>
                  <a:srgbClr val="FFFFFF"/>
                </a:solidFill>
              </a:rPr>
              <a:t>Fiebre, escalofríos, SIRS</a:t>
            </a:r>
            <a:endParaRPr lang="es-ES" sz="2400" b="1">
              <a:solidFill>
                <a:srgbClr val="FFFFFF"/>
              </a:solidFill>
            </a:endParaRPr>
          </a:p>
        </p:txBody>
      </p:sp>
      <p:sp>
        <p:nvSpPr>
          <p:cNvPr id="20502" name="Line 22"/>
          <p:cNvSpPr>
            <a:spLocks noChangeShapeType="1"/>
          </p:cNvSpPr>
          <p:nvPr/>
        </p:nvSpPr>
        <p:spPr bwMode="auto">
          <a:xfrm>
            <a:off x="5791200" y="5410200"/>
            <a:ext cx="304800" cy="0"/>
          </a:xfrm>
          <a:prstGeom prst="line">
            <a:avLst/>
          </a:prstGeom>
          <a:noFill/>
          <a:ln w="63500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AR" sz="2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9866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z="3200" b="1">
                <a:solidFill>
                  <a:schemeClr val="bg1"/>
                </a:solidFill>
              </a:rPr>
              <a:t>Síndrome Meníngeo</a:t>
            </a:r>
            <a:br>
              <a:rPr lang="es-ES_tradnl" sz="3200" b="1">
                <a:solidFill>
                  <a:schemeClr val="bg1"/>
                </a:solidFill>
              </a:rPr>
            </a:br>
            <a:r>
              <a:rPr lang="es-ES_tradnl" sz="3200" b="1">
                <a:solidFill>
                  <a:schemeClr val="bg1"/>
                </a:solidFill>
              </a:rPr>
              <a:t>Causas</a:t>
            </a:r>
            <a:endParaRPr lang="es-ES" sz="3200" b="1">
              <a:solidFill>
                <a:schemeClr val="bg1"/>
              </a:solidFill>
            </a:endParaRP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2514600" y="2133600"/>
            <a:ext cx="1600200" cy="533400"/>
          </a:xfrm>
          <a:prstGeom prst="rect">
            <a:avLst/>
          </a:prstGeom>
          <a:noFill/>
          <a:ln w="44450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ES_tradnl" sz="2400" b="1">
                <a:solidFill>
                  <a:srgbClr val="FFFFFF"/>
                </a:solidFill>
              </a:rPr>
              <a:t>Infecciones</a:t>
            </a:r>
            <a:endParaRPr lang="es-ES" sz="2400" b="1">
              <a:solidFill>
                <a:srgbClr val="FFFFFF"/>
              </a:solidFill>
            </a:endParaRPr>
          </a:p>
        </p:txBody>
      </p:sp>
      <p:sp>
        <p:nvSpPr>
          <p:cNvPr id="22533" name="Rectangle 5"/>
          <p:cNvSpPr>
            <a:spLocks noChangeArrowheads="1"/>
          </p:cNvSpPr>
          <p:nvPr/>
        </p:nvSpPr>
        <p:spPr bwMode="auto">
          <a:xfrm>
            <a:off x="4572000" y="2133600"/>
            <a:ext cx="1371600" cy="533400"/>
          </a:xfrm>
          <a:prstGeom prst="rect">
            <a:avLst/>
          </a:prstGeom>
          <a:noFill/>
          <a:ln w="44450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ES_tradnl" sz="2400" b="1">
                <a:solidFill>
                  <a:srgbClr val="FFFFFF"/>
                </a:solidFill>
              </a:rPr>
              <a:t>T.EC</a:t>
            </a:r>
            <a:endParaRPr lang="es-ES" sz="2400" b="1">
              <a:solidFill>
                <a:srgbClr val="FFFFFF"/>
              </a:solidFill>
            </a:endParaRPr>
          </a:p>
        </p:txBody>
      </p:sp>
      <p:sp>
        <p:nvSpPr>
          <p:cNvPr id="22535" name="Rectangle 7"/>
          <p:cNvSpPr>
            <a:spLocks noChangeArrowheads="1"/>
          </p:cNvSpPr>
          <p:nvPr/>
        </p:nvSpPr>
        <p:spPr bwMode="auto">
          <a:xfrm>
            <a:off x="6248400" y="2133600"/>
            <a:ext cx="1752600" cy="533400"/>
          </a:xfrm>
          <a:prstGeom prst="rect">
            <a:avLst/>
          </a:prstGeom>
          <a:noFill/>
          <a:ln w="44450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ES_tradnl" sz="2400" b="1">
                <a:solidFill>
                  <a:srgbClr val="FFFFFF"/>
                </a:solidFill>
              </a:rPr>
              <a:t>Hemorragias</a:t>
            </a:r>
            <a:endParaRPr lang="es-ES" sz="2400" b="1">
              <a:solidFill>
                <a:srgbClr val="FFFFFF"/>
              </a:solidFill>
            </a:endParaRPr>
          </a:p>
        </p:txBody>
      </p:sp>
      <p:sp>
        <p:nvSpPr>
          <p:cNvPr id="22536" name="Rectangle 8"/>
          <p:cNvSpPr>
            <a:spLocks noChangeArrowheads="1"/>
          </p:cNvSpPr>
          <p:nvPr/>
        </p:nvSpPr>
        <p:spPr bwMode="auto">
          <a:xfrm>
            <a:off x="8229600" y="2133600"/>
            <a:ext cx="1524000" cy="533400"/>
          </a:xfrm>
          <a:prstGeom prst="rect">
            <a:avLst/>
          </a:prstGeom>
          <a:noFill/>
          <a:ln w="44450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ES_tradnl" sz="2400" b="1">
                <a:solidFill>
                  <a:srgbClr val="FFFFFF"/>
                </a:solidFill>
              </a:rPr>
              <a:t>Tumores</a:t>
            </a:r>
            <a:endParaRPr lang="es-ES" sz="2400" b="1">
              <a:solidFill>
                <a:srgbClr val="FFFFFF"/>
              </a:solidFill>
            </a:endParaRPr>
          </a:p>
        </p:txBody>
      </p:sp>
      <p:sp>
        <p:nvSpPr>
          <p:cNvPr id="22538" name="Rectangle 10"/>
          <p:cNvSpPr>
            <a:spLocks noChangeArrowheads="1"/>
          </p:cNvSpPr>
          <p:nvPr/>
        </p:nvSpPr>
        <p:spPr bwMode="auto">
          <a:xfrm>
            <a:off x="4038600" y="3276600"/>
            <a:ext cx="4191000" cy="457200"/>
          </a:xfrm>
          <a:prstGeom prst="rect">
            <a:avLst/>
          </a:prstGeom>
          <a:noFill/>
          <a:ln w="44450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ES_tradnl" sz="2400" b="1">
                <a:solidFill>
                  <a:srgbClr val="FFFFFF"/>
                </a:solidFill>
              </a:rPr>
              <a:t>INFLAMACIÓN MENINGEA</a:t>
            </a:r>
            <a:endParaRPr lang="es-ES" sz="2400" b="1">
              <a:solidFill>
                <a:srgbClr val="FFFFFF"/>
              </a:solidFill>
            </a:endParaRPr>
          </a:p>
        </p:txBody>
      </p:sp>
      <p:sp>
        <p:nvSpPr>
          <p:cNvPr id="22539" name="Rectangle 11"/>
          <p:cNvSpPr>
            <a:spLocks noChangeArrowheads="1"/>
          </p:cNvSpPr>
          <p:nvPr/>
        </p:nvSpPr>
        <p:spPr bwMode="auto">
          <a:xfrm>
            <a:off x="4800600" y="4114800"/>
            <a:ext cx="2819400" cy="533400"/>
          </a:xfrm>
          <a:prstGeom prst="rect">
            <a:avLst/>
          </a:prstGeom>
          <a:noFill/>
          <a:ln w="44450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ES_tradnl" sz="2400" b="1">
                <a:solidFill>
                  <a:srgbClr val="FFFFFF"/>
                </a:solidFill>
              </a:rPr>
              <a:t>Irritación Raquídea</a:t>
            </a:r>
            <a:endParaRPr lang="es-ES" sz="2400" b="1">
              <a:solidFill>
                <a:srgbClr val="FFFFFF"/>
              </a:solidFill>
            </a:endParaRPr>
          </a:p>
        </p:txBody>
      </p:sp>
      <p:sp>
        <p:nvSpPr>
          <p:cNvPr id="22540" name="Oval 12"/>
          <p:cNvSpPr>
            <a:spLocks noChangeArrowheads="1"/>
          </p:cNvSpPr>
          <p:nvPr/>
        </p:nvSpPr>
        <p:spPr bwMode="auto">
          <a:xfrm>
            <a:off x="5105400" y="5029200"/>
            <a:ext cx="2209800" cy="685800"/>
          </a:xfrm>
          <a:prstGeom prst="ellipse">
            <a:avLst/>
          </a:prstGeom>
          <a:noFill/>
          <a:ln w="4445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ES_tradnl" sz="2400" b="1">
                <a:solidFill>
                  <a:srgbClr val="FFFFFF"/>
                </a:solidFill>
              </a:rPr>
              <a:t>Contractura</a:t>
            </a:r>
            <a:endParaRPr lang="es-ES" sz="2400" b="1">
              <a:solidFill>
                <a:srgbClr val="FFFFFF"/>
              </a:solidFill>
            </a:endParaRPr>
          </a:p>
        </p:txBody>
      </p:sp>
      <p:sp>
        <p:nvSpPr>
          <p:cNvPr id="22541" name="Line 13"/>
          <p:cNvSpPr>
            <a:spLocks noChangeShapeType="1"/>
          </p:cNvSpPr>
          <p:nvPr/>
        </p:nvSpPr>
        <p:spPr bwMode="auto">
          <a:xfrm>
            <a:off x="3200400" y="2895600"/>
            <a:ext cx="5867400" cy="0"/>
          </a:xfrm>
          <a:prstGeom prst="line">
            <a:avLst/>
          </a:prstGeom>
          <a:noFill/>
          <a:ln w="4445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AR" sz="2400">
              <a:solidFill>
                <a:srgbClr val="000000"/>
              </a:solidFill>
            </a:endParaRPr>
          </a:p>
        </p:txBody>
      </p:sp>
      <p:sp>
        <p:nvSpPr>
          <p:cNvPr id="22542" name="Line 14"/>
          <p:cNvSpPr>
            <a:spLocks noChangeShapeType="1"/>
          </p:cNvSpPr>
          <p:nvPr/>
        </p:nvSpPr>
        <p:spPr bwMode="auto">
          <a:xfrm>
            <a:off x="3200400" y="2667000"/>
            <a:ext cx="0" cy="228600"/>
          </a:xfrm>
          <a:prstGeom prst="line">
            <a:avLst/>
          </a:prstGeom>
          <a:noFill/>
          <a:ln w="4445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AR" sz="2400">
              <a:solidFill>
                <a:srgbClr val="000000"/>
              </a:solidFill>
            </a:endParaRPr>
          </a:p>
        </p:txBody>
      </p:sp>
      <p:sp>
        <p:nvSpPr>
          <p:cNvPr id="22543" name="Line 15"/>
          <p:cNvSpPr>
            <a:spLocks noChangeShapeType="1"/>
          </p:cNvSpPr>
          <p:nvPr/>
        </p:nvSpPr>
        <p:spPr bwMode="auto">
          <a:xfrm>
            <a:off x="5257800" y="2667000"/>
            <a:ext cx="0" cy="228600"/>
          </a:xfrm>
          <a:prstGeom prst="line">
            <a:avLst/>
          </a:prstGeom>
          <a:noFill/>
          <a:ln w="4445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AR" sz="2400">
              <a:solidFill>
                <a:srgbClr val="000000"/>
              </a:solidFill>
            </a:endParaRPr>
          </a:p>
        </p:txBody>
      </p:sp>
      <p:sp>
        <p:nvSpPr>
          <p:cNvPr id="22544" name="Line 16"/>
          <p:cNvSpPr>
            <a:spLocks noChangeShapeType="1"/>
          </p:cNvSpPr>
          <p:nvPr/>
        </p:nvSpPr>
        <p:spPr bwMode="auto">
          <a:xfrm>
            <a:off x="7162800" y="2667000"/>
            <a:ext cx="0" cy="152400"/>
          </a:xfrm>
          <a:prstGeom prst="line">
            <a:avLst/>
          </a:prstGeom>
          <a:noFill/>
          <a:ln w="4445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AR" sz="2400">
              <a:solidFill>
                <a:srgbClr val="000000"/>
              </a:solidFill>
            </a:endParaRPr>
          </a:p>
        </p:txBody>
      </p:sp>
      <p:sp>
        <p:nvSpPr>
          <p:cNvPr id="22545" name="Line 17"/>
          <p:cNvSpPr>
            <a:spLocks noChangeShapeType="1"/>
          </p:cNvSpPr>
          <p:nvPr/>
        </p:nvSpPr>
        <p:spPr bwMode="auto">
          <a:xfrm>
            <a:off x="9067800" y="2667000"/>
            <a:ext cx="0" cy="228600"/>
          </a:xfrm>
          <a:prstGeom prst="line">
            <a:avLst/>
          </a:prstGeom>
          <a:noFill/>
          <a:ln w="4445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AR" sz="2400">
              <a:solidFill>
                <a:srgbClr val="000000"/>
              </a:solidFill>
            </a:endParaRPr>
          </a:p>
        </p:txBody>
      </p:sp>
      <p:sp>
        <p:nvSpPr>
          <p:cNvPr id="22546" name="Line 18"/>
          <p:cNvSpPr>
            <a:spLocks noChangeShapeType="1"/>
          </p:cNvSpPr>
          <p:nvPr/>
        </p:nvSpPr>
        <p:spPr bwMode="auto">
          <a:xfrm>
            <a:off x="6096000" y="2895600"/>
            <a:ext cx="0" cy="304800"/>
          </a:xfrm>
          <a:prstGeom prst="line">
            <a:avLst/>
          </a:prstGeom>
          <a:noFill/>
          <a:ln w="44450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AR" sz="2400">
              <a:solidFill>
                <a:srgbClr val="000000"/>
              </a:solidFill>
            </a:endParaRPr>
          </a:p>
        </p:txBody>
      </p:sp>
      <p:sp>
        <p:nvSpPr>
          <p:cNvPr id="22547" name="Line 19"/>
          <p:cNvSpPr>
            <a:spLocks noChangeShapeType="1"/>
          </p:cNvSpPr>
          <p:nvPr/>
        </p:nvSpPr>
        <p:spPr bwMode="auto">
          <a:xfrm>
            <a:off x="6096000" y="3733800"/>
            <a:ext cx="0" cy="304800"/>
          </a:xfrm>
          <a:prstGeom prst="line">
            <a:avLst/>
          </a:prstGeom>
          <a:noFill/>
          <a:ln w="44450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AR" sz="2400">
              <a:solidFill>
                <a:srgbClr val="000000"/>
              </a:solidFill>
            </a:endParaRPr>
          </a:p>
        </p:txBody>
      </p:sp>
      <p:sp>
        <p:nvSpPr>
          <p:cNvPr id="22548" name="Line 20"/>
          <p:cNvSpPr>
            <a:spLocks noChangeShapeType="1"/>
          </p:cNvSpPr>
          <p:nvPr/>
        </p:nvSpPr>
        <p:spPr bwMode="auto">
          <a:xfrm>
            <a:off x="6096000" y="4724400"/>
            <a:ext cx="0" cy="228600"/>
          </a:xfrm>
          <a:prstGeom prst="line">
            <a:avLst/>
          </a:prstGeom>
          <a:noFill/>
          <a:ln w="44450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AR" sz="2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0388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609601"/>
            <a:ext cx="10363200" cy="1143000"/>
          </a:xfrm>
        </p:spPr>
        <p:txBody>
          <a:bodyPr/>
          <a:lstStyle/>
          <a:p>
            <a:endParaRPr lang="es-ES" sz="3200" b="1" dirty="0">
              <a:solidFill>
                <a:schemeClr val="bg1"/>
              </a:solidFill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buFontTx/>
              <a:buNone/>
            </a:pPr>
            <a:r>
              <a:rPr lang="es-ES_tradnl" sz="6000" b="1" dirty="0">
                <a:solidFill>
                  <a:schemeClr val="bg1"/>
                </a:solidFill>
              </a:rPr>
              <a:t>Síndrome Meníngeo</a:t>
            </a:r>
          </a:p>
          <a:p>
            <a:pPr algn="ctr">
              <a:buFontTx/>
              <a:buNone/>
            </a:pPr>
            <a:endParaRPr lang="es-ES_tradnl" sz="6000" b="1" dirty="0">
              <a:solidFill>
                <a:schemeClr val="bg1"/>
              </a:solidFill>
            </a:endParaRPr>
          </a:p>
          <a:p>
            <a:pPr algn="ctr">
              <a:buFontTx/>
              <a:buNone/>
            </a:pPr>
            <a:r>
              <a:rPr lang="es-ES_tradnl" sz="6000" b="1" dirty="0">
                <a:solidFill>
                  <a:schemeClr val="bg1"/>
                </a:solidFill>
              </a:rPr>
              <a:t>Urgencia </a:t>
            </a:r>
            <a:r>
              <a:rPr lang="es-ES_tradnl" sz="6000" b="1" dirty="0" smtClean="0">
                <a:solidFill>
                  <a:schemeClr val="bg1"/>
                </a:solidFill>
              </a:rPr>
              <a:t>Infectológica</a:t>
            </a:r>
          </a:p>
          <a:p>
            <a:pPr algn="ctr">
              <a:buFontTx/>
              <a:buNone/>
            </a:pPr>
            <a:endParaRPr lang="es-ES" sz="6000" b="1" dirty="0">
              <a:solidFill>
                <a:schemeClr val="bg1"/>
              </a:solidFill>
            </a:endParaRPr>
          </a:p>
        </p:txBody>
      </p:sp>
      <p:sp>
        <p:nvSpPr>
          <p:cNvPr id="24580" name="Line 4"/>
          <p:cNvSpPr>
            <a:spLocks noChangeShapeType="1"/>
          </p:cNvSpPr>
          <p:nvPr/>
        </p:nvSpPr>
        <p:spPr bwMode="auto">
          <a:xfrm>
            <a:off x="4267200" y="3347519"/>
            <a:ext cx="3657600" cy="0"/>
          </a:xfrm>
          <a:prstGeom prst="line">
            <a:avLst/>
          </a:prstGeom>
          <a:noFill/>
          <a:ln w="4445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AR" sz="2400">
              <a:solidFill>
                <a:srgbClr val="000000"/>
              </a:solidFill>
            </a:endParaRPr>
          </a:p>
        </p:txBody>
      </p:sp>
      <p:sp>
        <p:nvSpPr>
          <p:cNvPr id="24582" name="Line 6"/>
          <p:cNvSpPr>
            <a:spLocks noChangeShapeType="1"/>
          </p:cNvSpPr>
          <p:nvPr/>
        </p:nvSpPr>
        <p:spPr bwMode="auto">
          <a:xfrm>
            <a:off x="6096000" y="3581400"/>
            <a:ext cx="0" cy="457200"/>
          </a:xfrm>
          <a:prstGeom prst="line">
            <a:avLst/>
          </a:prstGeom>
          <a:noFill/>
          <a:ln w="44450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AR" sz="2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0730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1295400" y="380999"/>
            <a:ext cx="9601200" cy="3195119"/>
          </a:xfrm>
        </p:spPr>
        <p:txBody>
          <a:bodyPr>
            <a:normAutofit/>
          </a:bodyPr>
          <a:lstStyle/>
          <a:p>
            <a:pPr algn="ctr"/>
            <a:r>
              <a:rPr lang="es-AR" sz="4800" dirty="0" smtClean="0"/>
              <a:t>HIC</a:t>
            </a:r>
            <a:endParaRPr lang="es-AR" sz="4800" dirty="0"/>
          </a:p>
        </p:txBody>
      </p:sp>
    </p:spTree>
    <p:extLst>
      <p:ext uri="{BB962C8B-B14F-4D97-AF65-F5344CB8AC3E}">
        <p14:creationId xmlns:p14="http://schemas.microsoft.com/office/powerpoint/2010/main" val="3282193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4"/>
          <p:cNvSpPr>
            <a:spLocks noChangeArrowheads="1"/>
          </p:cNvSpPr>
          <p:nvPr/>
        </p:nvSpPr>
        <p:spPr bwMode="auto">
          <a:xfrm>
            <a:off x="1981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s-ES" altLang="es-AR" sz="3600" b="1">
                <a:solidFill>
                  <a:srgbClr val="FFFFFF"/>
                </a:solidFill>
              </a:rPr>
              <a:t>Tipos de Inmunodeficit</a:t>
            </a:r>
          </a:p>
        </p:txBody>
      </p:sp>
      <p:sp>
        <p:nvSpPr>
          <p:cNvPr id="39939" name="Rectangle 5"/>
          <p:cNvSpPr>
            <a:spLocks noChangeArrowheads="1"/>
          </p:cNvSpPr>
          <p:nvPr/>
        </p:nvSpPr>
        <p:spPr bwMode="auto">
          <a:xfrm>
            <a:off x="1981200" y="1600201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Aft>
                <a:spcPct val="0"/>
              </a:spcAft>
              <a:buFontTx/>
              <a:buNone/>
            </a:pPr>
            <a:r>
              <a:rPr lang="es-ES" altLang="es-AR" b="1" dirty="0">
                <a:solidFill>
                  <a:srgbClr val="FFFFFF"/>
                </a:solidFill>
              </a:rPr>
              <a:t>	Existen tres tipos básicos de déficit inmune: </a:t>
            </a:r>
          </a:p>
          <a:p>
            <a:pPr fontAlgn="base">
              <a:spcAft>
                <a:spcPct val="0"/>
              </a:spcAft>
            </a:pPr>
            <a:r>
              <a:rPr lang="es-ES" altLang="es-AR" b="1" dirty="0">
                <a:solidFill>
                  <a:srgbClr val="FFFFFF"/>
                </a:solidFill>
              </a:rPr>
              <a:t>	</a:t>
            </a:r>
            <a:r>
              <a:rPr lang="es-ES" altLang="es-AR" b="1" dirty="0" smtClean="0">
                <a:solidFill>
                  <a:srgbClr val="FFFFFF"/>
                </a:solidFill>
              </a:rPr>
              <a:t>Neutropenia. </a:t>
            </a:r>
            <a:endParaRPr lang="es-ES" altLang="es-AR" b="1" dirty="0">
              <a:solidFill>
                <a:srgbClr val="FFFFFF"/>
              </a:solidFill>
            </a:endParaRPr>
          </a:p>
          <a:p>
            <a:pPr fontAlgn="base">
              <a:spcAft>
                <a:spcPct val="0"/>
              </a:spcAft>
            </a:pPr>
            <a:r>
              <a:rPr lang="es-ES" altLang="es-AR" b="1" dirty="0">
                <a:solidFill>
                  <a:srgbClr val="FFFFFF"/>
                </a:solidFill>
              </a:rPr>
              <a:t>	Déficit de inmunidad celular </a:t>
            </a:r>
          </a:p>
          <a:p>
            <a:pPr fontAlgn="base">
              <a:spcAft>
                <a:spcPct val="0"/>
              </a:spcAft>
            </a:pPr>
            <a:r>
              <a:rPr lang="es-ES" altLang="es-AR" b="1" dirty="0">
                <a:solidFill>
                  <a:srgbClr val="FFFFFF"/>
                </a:solidFill>
              </a:rPr>
              <a:t>	Déficit de inmunidad humoral. </a:t>
            </a:r>
          </a:p>
          <a:p>
            <a:pPr fontAlgn="base">
              <a:spcAft>
                <a:spcPct val="0"/>
              </a:spcAft>
              <a:buFontTx/>
              <a:buNone/>
            </a:pPr>
            <a:r>
              <a:rPr lang="es-ES" altLang="es-AR" b="1" dirty="0">
                <a:solidFill>
                  <a:srgbClr val="FFFFFF"/>
                </a:solidFill>
              </a:rPr>
              <a:t>	</a:t>
            </a:r>
          </a:p>
          <a:p>
            <a:pPr fontAlgn="base">
              <a:spcAft>
                <a:spcPct val="0"/>
              </a:spcAft>
              <a:buFontTx/>
              <a:buNone/>
            </a:pPr>
            <a:r>
              <a:rPr lang="es-ES" altLang="es-AR" b="1" dirty="0">
                <a:solidFill>
                  <a:srgbClr val="FFFFFF"/>
                </a:solidFill>
              </a:rPr>
              <a:t>	</a:t>
            </a:r>
            <a:r>
              <a:rPr lang="es-ES" altLang="es-AR" dirty="0">
                <a:solidFill>
                  <a:srgbClr val="000000"/>
                </a:solidFill>
              </a:rPr>
              <a:t/>
            </a:r>
            <a:br>
              <a:rPr lang="es-ES" altLang="es-AR" dirty="0">
                <a:solidFill>
                  <a:srgbClr val="000000"/>
                </a:solidFill>
              </a:rPr>
            </a:br>
            <a:endParaRPr lang="es-ES" altLang="es-AR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2262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AR" altLang="es-AR" sz="4000" b="1">
                <a:solidFill>
                  <a:schemeClr val="bg1"/>
                </a:solidFill>
              </a:rPr>
              <a:t>INFECCIONES EN H.I.C</a:t>
            </a:r>
            <a:r>
              <a:rPr lang="es-AR" altLang="es-AR" b="1" smtClean="0">
                <a:solidFill>
                  <a:schemeClr val="bg1"/>
                </a:solidFill>
              </a:rPr>
              <a:t>.</a:t>
            </a:r>
            <a:endParaRPr lang="es-ES_tradnl" altLang="es-AR" b="1" smtClean="0">
              <a:solidFill>
                <a:schemeClr val="bg1"/>
              </a:solidFill>
            </a:endParaRP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s-ES" altLang="es-AR" sz="2800" b="1">
                <a:solidFill>
                  <a:schemeClr val="bg1"/>
                </a:solidFill>
              </a:rPr>
              <a:t>	Los pacientes presentan distintos tipos de inmunodepresión dependiendo de:</a:t>
            </a:r>
          </a:p>
          <a:p>
            <a:pPr eaLnBrk="1" hangingPunct="1">
              <a:lnSpc>
                <a:spcPct val="80000"/>
              </a:lnSpc>
            </a:pPr>
            <a:r>
              <a:rPr lang="es-ES" altLang="es-AR" sz="2800" b="1">
                <a:solidFill>
                  <a:schemeClr val="bg1"/>
                </a:solidFill>
              </a:rPr>
              <a:t>	La enfermedad que padecen </a:t>
            </a:r>
          </a:p>
          <a:p>
            <a:pPr eaLnBrk="1" hangingPunct="1">
              <a:lnSpc>
                <a:spcPct val="80000"/>
              </a:lnSpc>
            </a:pPr>
            <a:r>
              <a:rPr lang="es-ES" altLang="es-AR" sz="2800" b="1">
                <a:solidFill>
                  <a:schemeClr val="bg1"/>
                </a:solidFill>
              </a:rPr>
              <a:t>	Del momento evolutivo  </a:t>
            </a:r>
          </a:p>
          <a:p>
            <a:pPr eaLnBrk="1" hangingPunct="1">
              <a:lnSpc>
                <a:spcPct val="80000"/>
              </a:lnSpc>
            </a:pPr>
            <a:r>
              <a:rPr lang="es-ES" altLang="es-AR" sz="2800" b="1">
                <a:solidFill>
                  <a:schemeClr val="bg1"/>
                </a:solidFill>
              </a:rPr>
              <a:t>	Del tratamiento que hayan recibido.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s-ES" altLang="es-AR" sz="2800" b="1">
                <a:solidFill>
                  <a:schemeClr val="bg1"/>
                </a:solidFill>
              </a:rPr>
              <a:t>	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s-ES" altLang="es-AR" sz="2800" b="1" i="1">
                <a:solidFill>
                  <a:schemeClr val="hlink"/>
                </a:solidFill>
              </a:rPr>
              <a:t>	</a:t>
            </a:r>
            <a:r>
              <a:rPr lang="es-ES" altLang="es-AR" sz="2800" b="1" i="1">
                <a:solidFill>
                  <a:srgbClr val="FFFF00"/>
                </a:solidFill>
              </a:rPr>
              <a:t>Cada tipo de inmunodepresión genera un riesgo de infección distinto y predispone a tipos relativamente seleccionados de agentes etiológicos.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s-ES" altLang="es-AR" sz="2800" b="1" i="1">
              <a:solidFill>
                <a:srgbClr val="FFFF00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s-ES_tradnl" altLang="es-AR" sz="2800"/>
          </a:p>
        </p:txBody>
      </p:sp>
    </p:spTree>
    <p:extLst>
      <p:ext uri="{BB962C8B-B14F-4D97-AF65-F5344CB8AC3E}">
        <p14:creationId xmlns:p14="http://schemas.microsoft.com/office/powerpoint/2010/main" val="384568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4"/>
          <p:cNvSpPr>
            <a:spLocks noChangeArrowheads="1"/>
          </p:cNvSpPr>
          <p:nvPr/>
        </p:nvSpPr>
        <p:spPr bwMode="auto">
          <a:xfrm>
            <a:off x="1981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s-ES" altLang="es-AR" b="1">
                <a:solidFill>
                  <a:srgbClr val="FFFFFF"/>
                </a:solidFill>
              </a:rPr>
              <a:t>Razonamiento Inicial</a:t>
            </a:r>
          </a:p>
        </p:txBody>
      </p:sp>
      <p:sp>
        <p:nvSpPr>
          <p:cNvPr id="50179" name="Rectangle 5"/>
          <p:cNvSpPr>
            <a:spLocks noChangeArrowheads="1"/>
          </p:cNvSpPr>
          <p:nvPr/>
        </p:nvSpPr>
        <p:spPr bwMode="auto">
          <a:xfrm>
            <a:off x="1981200" y="1600201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fontAlgn="base" hangingPunct="1">
              <a:lnSpc>
                <a:spcPct val="90000"/>
              </a:lnSpc>
              <a:spcAft>
                <a:spcPct val="0"/>
              </a:spcAft>
              <a:buFontTx/>
              <a:buNone/>
            </a:pPr>
            <a:r>
              <a:rPr lang="es-ES" altLang="es-AR" b="1">
                <a:solidFill>
                  <a:srgbClr val="FFFFFF"/>
                </a:solidFill>
              </a:rPr>
              <a:t>Conducta Infectológica inicial</a:t>
            </a:r>
          </a:p>
          <a:p>
            <a:pPr eaLnBrk="1" fontAlgn="base" hangingPunct="1">
              <a:lnSpc>
                <a:spcPct val="90000"/>
              </a:lnSpc>
              <a:spcAft>
                <a:spcPct val="0"/>
              </a:spcAft>
              <a:buFontTx/>
              <a:buNone/>
            </a:pPr>
            <a:endParaRPr lang="es-ES" altLang="es-AR" b="1">
              <a:solidFill>
                <a:srgbClr val="FFFFFF"/>
              </a:solidFill>
            </a:endParaRPr>
          </a:p>
          <a:p>
            <a:pPr eaLnBrk="1" fontAlgn="base" hangingPunct="1">
              <a:lnSpc>
                <a:spcPct val="90000"/>
              </a:lnSpc>
              <a:spcAft>
                <a:spcPct val="0"/>
              </a:spcAft>
              <a:buFontTx/>
              <a:buNone/>
            </a:pPr>
            <a:r>
              <a:rPr lang="es-ES" altLang="es-AR" b="1">
                <a:solidFill>
                  <a:srgbClr val="FF3300"/>
                </a:solidFill>
              </a:rPr>
              <a:t>Urgencia infectológica</a:t>
            </a:r>
            <a:r>
              <a:rPr lang="es-ES" altLang="es-AR" b="1">
                <a:solidFill>
                  <a:srgbClr val="FFFFFF"/>
                </a:solidFill>
              </a:rPr>
              <a:t>               </a:t>
            </a:r>
            <a:r>
              <a:rPr lang="es-ES" altLang="es-AR" b="1">
                <a:solidFill>
                  <a:srgbClr val="FFFF00"/>
                </a:solidFill>
              </a:rPr>
              <a:t>No Urgencia</a:t>
            </a:r>
          </a:p>
          <a:p>
            <a:pPr eaLnBrk="1" fontAlgn="base" hangingPunct="1">
              <a:lnSpc>
                <a:spcPct val="90000"/>
              </a:lnSpc>
              <a:spcAft>
                <a:spcPct val="0"/>
              </a:spcAft>
              <a:buFontTx/>
              <a:buNone/>
            </a:pPr>
            <a:endParaRPr lang="es-ES" altLang="es-AR" b="1">
              <a:solidFill>
                <a:srgbClr val="FFFFFF"/>
              </a:solidFill>
            </a:endParaRPr>
          </a:p>
          <a:p>
            <a:pPr eaLnBrk="1" fontAlgn="base" hangingPunct="1">
              <a:lnSpc>
                <a:spcPct val="90000"/>
              </a:lnSpc>
              <a:spcAft>
                <a:spcPct val="0"/>
              </a:spcAft>
              <a:buFontTx/>
              <a:buNone/>
            </a:pPr>
            <a:r>
              <a:rPr lang="es-ES" altLang="es-AR" b="1">
                <a:solidFill>
                  <a:srgbClr val="FFFFFF"/>
                </a:solidFill>
              </a:rPr>
              <a:t>Neutropénico                                I. Celular </a:t>
            </a:r>
          </a:p>
          <a:p>
            <a:pPr eaLnBrk="1" fontAlgn="base" hangingPunct="1">
              <a:lnSpc>
                <a:spcPct val="90000"/>
              </a:lnSpc>
              <a:spcAft>
                <a:spcPct val="0"/>
              </a:spcAft>
              <a:buFontTx/>
              <a:buNone/>
            </a:pPr>
            <a:r>
              <a:rPr lang="es-ES" altLang="es-AR" b="1">
                <a:solidFill>
                  <a:srgbClr val="FFFFFF"/>
                </a:solidFill>
              </a:rPr>
              <a:t>Esplenectomizado                        Alterada</a:t>
            </a:r>
          </a:p>
          <a:p>
            <a:pPr eaLnBrk="1" fontAlgn="base" hangingPunct="1">
              <a:lnSpc>
                <a:spcPct val="90000"/>
              </a:lnSpc>
              <a:spcAft>
                <a:spcPct val="0"/>
              </a:spcAft>
              <a:buFontTx/>
              <a:buNone/>
            </a:pPr>
            <a:r>
              <a:rPr lang="es-ES" altLang="es-AR" b="1">
                <a:solidFill>
                  <a:srgbClr val="FFFFFF"/>
                </a:solidFill>
              </a:rPr>
              <a:t>Déficit Humoral</a:t>
            </a:r>
          </a:p>
          <a:p>
            <a:pPr eaLnBrk="1" fontAlgn="base" hangingPunct="1">
              <a:lnSpc>
                <a:spcPct val="90000"/>
              </a:lnSpc>
              <a:spcAft>
                <a:spcPct val="0"/>
              </a:spcAft>
              <a:buFontTx/>
              <a:buNone/>
            </a:pPr>
            <a:r>
              <a:rPr lang="es-ES" altLang="es-AR" b="1">
                <a:solidFill>
                  <a:srgbClr val="FFFFFF"/>
                </a:solidFill>
              </a:rPr>
              <a:t>                </a:t>
            </a:r>
          </a:p>
        </p:txBody>
      </p:sp>
      <p:sp>
        <p:nvSpPr>
          <p:cNvPr id="50180" name="Rectangle 6"/>
          <p:cNvSpPr>
            <a:spLocks noChangeArrowheads="1"/>
          </p:cNvSpPr>
          <p:nvPr/>
        </p:nvSpPr>
        <p:spPr bwMode="auto">
          <a:xfrm>
            <a:off x="3071814" y="1557338"/>
            <a:ext cx="6048375" cy="6477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s-ES_tradnl" altLang="es-AR" sz="1800">
              <a:solidFill>
                <a:srgbClr val="B2B2B2"/>
              </a:solidFill>
              <a:latin typeface="Arial" panose="020B0604020202020204" pitchFamily="34" charset="0"/>
            </a:endParaRPr>
          </a:p>
        </p:txBody>
      </p:sp>
      <p:sp>
        <p:nvSpPr>
          <p:cNvPr id="50181" name="Rectangle 7"/>
          <p:cNvSpPr>
            <a:spLocks noChangeArrowheads="1"/>
          </p:cNvSpPr>
          <p:nvPr/>
        </p:nvSpPr>
        <p:spPr bwMode="auto">
          <a:xfrm>
            <a:off x="1992314" y="2636838"/>
            <a:ext cx="4535487" cy="576262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s-AR" altLang="es-AR" sz="2400">
              <a:solidFill>
                <a:srgbClr val="000000"/>
              </a:solidFill>
            </a:endParaRPr>
          </a:p>
        </p:txBody>
      </p:sp>
      <p:sp>
        <p:nvSpPr>
          <p:cNvPr id="50182" name="Rectangle 8"/>
          <p:cNvSpPr>
            <a:spLocks noChangeArrowheads="1"/>
          </p:cNvSpPr>
          <p:nvPr/>
        </p:nvSpPr>
        <p:spPr bwMode="auto">
          <a:xfrm>
            <a:off x="7175500" y="2636838"/>
            <a:ext cx="2592388" cy="576262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s-AR" altLang="es-AR" sz="2400">
              <a:solidFill>
                <a:srgbClr val="000000"/>
              </a:solidFill>
            </a:endParaRPr>
          </a:p>
        </p:txBody>
      </p:sp>
      <p:sp>
        <p:nvSpPr>
          <p:cNvPr id="50183" name="Rectangle 9"/>
          <p:cNvSpPr>
            <a:spLocks noChangeArrowheads="1"/>
          </p:cNvSpPr>
          <p:nvPr/>
        </p:nvSpPr>
        <p:spPr bwMode="auto">
          <a:xfrm>
            <a:off x="1992314" y="3789363"/>
            <a:ext cx="3743325" cy="1511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s-AR" altLang="es-AR" sz="2400">
              <a:solidFill>
                <a:srgbClr val="000000"/>
              </a:solidFill>
            </a:endParaRPr>
          </a:p>
        </p:txBody>
      </p:sp>
      <p:sp>
        <p:nvSpPr>
          <p:cNvPr id="50184" name="Rectangle 10"/>
          <p:cNvSpPr>
            <a:spLocks noChangeArrowheads="1"/>
          </p:cNvSpPr>
          <p:nvPr/>
        </p:nvSpPr>
        <p:spPr bwMode="auto">
          <a:xfrm>
            <a:off x="7392989" y="3789364"/>
            <a:ext cx="2016125" cy="1150937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s-AR" altLang="es-AR" sz="2400">
              <a:solidFill>
                <a:srgbClr val="000000"/>
              </a:solidFill>
            </a:endParaRPr>
          </a:p>
        </p:txBody>
      </p:sp>
      <p:sp>
        <p:nvSpPr>
          <p:cNvPr id="50185" name="Line 11"/>
          <p:cNvSpPr>
            <a:spLocks noChangeShapeType="1"/>
          </p:cNvSpPr>
          <p:nvPr/>
        </p:nvSpPr>
        <p:spPr bwMode="auto">
          <a:xfrm flipH="1">
            <a:off x="4511676" y="2205038"/>
            <a:ext cx="1439863" cy="360362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AR" sz="2400">
              <a:solidFill>
                <a:srgbClr val="000000"/>
              </a:solidFill>
            </a:endParaRPr>
          </a:p>
        </p:txBody>
      </p:sp>
      <p:sp>
        <p:nvSpPr>
          <p:cNvPr id="50186" name="Line 12"/>
          <p:cNvSpPr>
            <a:spLocks noChangeShapeType="1"/>
          </p:cNvSpPr>
          <p:nvPr/>
        </p:nvSpPr>
        <p:spPr bwMode="auto">
          <a:xfrm>
            <a:off x="5951539" y="2205038"/>
            <a:ext cx="2232025" cy="360362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AR" sz="2400">
              <a:solidFill>
                <a:srgbClr val="000000"/>
              </a:solidFill>
            </a:endParaRPr>
          </a:p>
        </p:txBody>
      </p:sp>
      <p:sp>
        <p:nvSpPr>
          <p:cNvPr id="50187" name="Line 13"/>
          <p:cNvSpPr>
            <a:spLocks noChangeShapeType="1"/>
          </p:cNvSpPr>
          <p:nvPr/>
        </p:nvSpPr>
        <p:spPr bwMode="auto">
          <a:xfrm>
            <a:off x="3935413" y="3213100"/>
            <a:ext cx="0" cy="503238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AR" sz="2400">
              <a:solidFill>
                <a:srgbClr val="000000"/>
              </a:solidFill>
            </a:endParaRPr>
          </a:p>
        </p:txBody>
      </p:sp>
      <p:sp>
        <p:nvSpPr>
          <p:cNvPr id="50188" name="Line 14"/>
          <p:cNvSpPr>
            <a:spLocks noChangeShapeType="1"/>
          </p:cNvSpPr>
          <p:nvPr/>
        </p:nvSpPr>
        <p:spPr bwMode="auto">
          <a:xfrm>
            <a:off x="8616950" y="3284539"/>
            <a:ext cx="0" cy="504825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AR" sz="2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2580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/>
              <a:t>Conducta inicial</a:t>
            </a:r>
            <a:endParaRPr lang="es-AR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b="1" dirty="0" smtClean="0"/>
              <a:t>Interrogatorio: verificar enfermedades o situaciones predisponentes al Inmunodeficit.</a:t>
            </a:r>
          </a:p>
          <a:p>
            <a:r>
              <a:rPr lang="es-AR" b="1" dirty="0" smtClean="0"/>
              <a:t>Examen clínico completo, permite:</a:t>
            </a:r>
          </a:p>
          <a:p>
            <a:pPr marL="0" indent="0">
              <a:buNone/>
            </a:pPr>
            <a:r>
              <a:rPr lang="es-AR" dirty="0"/>
              <a:t> </a:t>
            </a:r>
            <a:r>
              <a:rPr lang="es-AR" dirty="0" smtClean="0"/>
              <a:t>  </a:t>
            </a:r>
            <a:r>
              <a:rPr lang="es-AR" sz="2000" b="1" dirty="0" smtClean="0">
                <a:solidFill>
                  <a:srgbClr val="0070C0"/>
                </a:solidFill>
              </a:rPr>
              <a:t>Búsqueda de foco: Recodar que hay HIC que expresan poco sus focos</a:t>
            </a:r>
          </a:p>
          <a:p>
            <a:pPr marL="0" indent="0">
              <a:buNone/>
            </a:pPr>
            <a:r>
              <a:rPr lang="es-AR" sz="2000" b="1" dirty="0">
                <a:solidFill>
                  <a:srgbClr val="0070C0"/>
                </a:solidFill>
              </a:rPr>
              <a:t> </a:t>
            </a:r>
            <a:r>
              <a:rPr lang="es-AR" sz="2000" b="1" dirty="0" smtClean="0">
                <a:solidFill>
                  <a:srgbClr val="0070C0"/>
                </a:solidFill>
              </a:rPr>
              <a:t>   Valorar estado clínico</a:t>
            </a:r>
          </a:p>
          <a:p>
            <a:r>
              <a:rPr lang="es-AR" b="1" dirty="0" smtClean="0"/>
              <a:t>Realizar cultivos: Hemocultivo, Urocultivo, Punción de lesiones. </a:t>
            </a:r>
          </a:p>
          <a:p>
            <a:pPr marL="0" indent="0">
              <a:buNone/>
            </a:pPr>
            <a:r>
              <a:rPr lang="es-AR" b="1" dirty="0"/>
              <a:t> </a:t>
            </a:r>
            <a:r>
              <a:rPr lang="es-AR" b="1" dirty="0" smtClean="0"/>
              <a:t>  </a:t>
            </a:r>
            <a:r>
              <a:rPr lang="es-AR" sz="2000" b="1" dirty="0" smtClean="0">
                <a:solidFill>
                  <a:srgbClr val="0070C0"/>
                </a:solidFill>
              </a:rPr>
              <a:t>La Punción lumbar si hubiera clínica de foco meningo-encefálico</a:t>
            </a:r>
          </a:p>
          <a:p>
            <a:r>
              <a:rPr lang="es-AR" b="1" dirty="0" smtClean="0"/>
              <a:t>Determinar riesgo</a:t>
            </a:r>
          </a:p>
          <a:p>
            <a:endParaRPr lang="es-AR" dirty="0"/>
          </a:p>
        </p:txBody>
      </p:sp>
      <p:cxnSp>
        <p:nvCxnSpPr>
          <p:cNvPr id="10" name="Conector recto de flecha 9"/>
          <p:cNvCxnSpPr/>
          <p:nvPr/>
        </p:nvCxnSpPr>
        <p:spPr>
          <a:xfrm>
            <a:off x="4019739" y="5423024"/>
            <a:ext cx="2616451" cy="2"/>
          </a:xfrm>
          <a:prstGeom prst="straightConnector1">
            <a:avLst/>
          </a:prstGeom>
          <a:ln w="762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8909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276" y="568412"/>
            <a:ext cx="9809523" cy="5688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587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Rectangle 4"/>
          <p:cNvSpPr>
            <a:spLocks noChangeArrowheads="1"/>
          </p:cNvSpPr>
          <p:nvPr/>
        </p:nvSpPr>
        <p:spPr bwMode="auto">
          <a:xfrm>
            <a:off x="1981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s-ES_tradnl" altLang="es-AR" sz="4400" b="1">
                <a:solidFill>
                  <a:srgbClr val="FFFF00"/>
                </a:solidFill>
              </a:rPr>
              <a:t>Urgencias Infectológicas</a:t>
            </a:r>
          </a:p>
        </p:txBody>
      </p:sp>
      <p:sp>
        <p:nvSpPr>
          <p:cNvPr id="276483" name="Rectangle 5"/>
          <p:cNvSpPr>
            <a:spLocks noChangeArrowheads="1"/>
          </p:cNvSpPr>
          <p:nvPr/>
        </p:nvSpPr>
        <p:spPr bwMode="auto">
          <a:xfrm>
            <a:off x="1981200" y="1600201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fontAlgn="base">
              <a:lnSpc>
                <a:spcPct val="80000"/>
              </a:lnSpc>
              <a:spcAft>
                <a:spcPct val="0"/>
              </a:spcAft>
              <a:buFontTx/>
              <a:buNone/>
            </a:pPr>
            <a:endParaRPr lang="es-ES_tradnl" altLang="es-AR" sz="2800" b="1">
              <a:solidFill>
                <a:srgbClr val="FFFF00"/>
              </a:solidFill>
            </a:endParaRPr>
          </a:p>
          <a:p>
            <a:pPr fontAlgn="base">
              <a:lnSpc>
                <a:spcPct val="80000"/>
              </a:lnSpc>
              <a:spcAft>
                <a:spcPct val="0"/>
              </a:spcAft>
            </a:pPr>
            <a:r>
              <a:rPr lang="es-ES_tradnl" altLang="es-AR" sz="2800" b="1">
                <a:solidFill>
                  <a:srgbClr val="FFFFFF"/>
                </a:solidFill>
              </a:rPr>
              <a:t>Meningitis, Encefalitis Herpética</a:t>
            </a:r>
          </a:p>
          <a:p>
            <a:pPr fontAlgn="base">
              <a:lnSpc>
                <a:spcPct val="80000"/>
              </a:lnSpc>
              <a:spcAft>
                <a:spcPct val="0"/>
              </a:spcAft>
            </a:pPr>
            <a:r>
              <a:rPr lang="es-ES_tradnl" altLang="es-AR" sz="2800" b="1">
                <a:solidFill>
                  <a:srgbClr val="FFFFFF"/>
                </a:solidFill>
              </a:rPr>
              <a:t>Neutropénico febril, Esplenectomizado</a:t>
            </a:r>
          </a:p>
          <a:p>
            <a:pPr fontAlgn="base">
              <a:lnSpc>
                <a:spcPct val="80000"/>
              </a:lnSpc>
              <a:spcAft>
                <a:spcPct val="0"/>
              </a:spcAft>
            </a:pPr>
            <a:r>
              <a:rPr lang="es-ES_tradnl" altLang="es-AR" sz="2800" b="1">
                <a:solidFill>
                  <a:srgbClr val="FFFFFF"/>
                </a:solidFill>
              </a:rPr>
              <a:t>Sepsis grave</a:t>
            </a:r>
          </a:p>
          <a:p>
            <a:pPr fontAlgn="base">
              <a:lnSpc>
                <a:spcPct val="80000"/>
              </a:lnSpc>
              <a:spcAft>
                <a:spcPct val="0"/>
              </a:spcAft>
            </a:pPr>
            <a:r>
              <a:rPr lang="es-ES_tradnl" altLang="es-AR" sz="2800" b="1">
                <a:solidFill>
                  <a:srgbClr val="FFFFFF"/>
                </a:solidFill>
              </a:rPr>
              <a:t>Endoftalmitis</a:t>
            </a:r>
          </a:p>
          <a:p>
            <a:pPr fontAlgn="base">
              <a:lnSpc>
                <a:spcPct val="80000"/>
              </a:lnSpc>
              <a:spcAft>
                <a:spcPct val="0"/>
              </a:spcAft>
            </a:pPr>
            <a:r>
              <a:rPr lang="es-ES_tradnl" altLang="es-AR" sz="2800" b="1">
                <a:solidFill>
                  <a:srgbClr val="FFFFFF"/>
                </a:solidFill>
              </a:rPr>
              <a:t>Infección respiratoria baja con Insuficiencia respiratoria</a:t>
            </a:r>
          </a:p>
          <a:p>
            <a:pPr fontAlgn="base">
              <a:lnSpc>
                <a:spcPct val="80000"/>
              </a:lnSpc>
              <a:spcAft>
                <a:spcPct val="0"/>
              </a:spcAft>
            </a:pPr>
            <a:r>
              <a:rPr lang="es-ES_tradnl" altLang="es-AR" sz="2800" b="1">
                <a:solidFill>
                  <a:srgbClr val="FFFFFF"/>
                </a:solidFill>
              </a:rPr>
              <a:t>Celulitis necrotizante</a:t>
            </a:r>
          </a:p>
          <a:p>
            <a:pPr fontAlgn="base">
              <a:lnSpc>
                <a:spcPct val="80000"/>
              </a:lnSpc>
              <a:spcAft>
                <a:spcPct val="0"/>
              </a:spcAft>
            </a:pPr>
            <a:r>
              <a:rPr lang="es-ES_tradnl" altLang="es-AR" sz="2800" b="1">
                <a:solidFill>
                  <a:srgbClr val="FFFFFF"/>
                </a:solidFill>
              </a:rPr>
              <a:t>Absceso peridural</a:t>
            </a:r>
          </a:p>
          <a:p>
            <a:pPr fontAlgn="base">
              <a:lnSpc>
                <a:spcPct val="80000"/>
              </a:lnSpc>
              <a:spcAft>
                <a:spcPct val="0"/>
              </a:spcAft>
            </a:pPr>
            <a:r>
              <a:rPr lang="es-ES_tradnl" altLang="es-AR" sz="2800" b="1">
                <a:solidFill>
                  <a:srgbClr val="FFFFFF"/>
                </a:solidFill>
              </a:rPr>
              <a:t>Endocarditis protésica precoz</a:t>
            </a:r>
          </a:p>
          <a:p>
            <a:pPr fontAlgn="base">
              <a:lnSpc>
                <a:spcPct val="80000"/>
              </a:lnSpc>
              <a:spcAft>
                <a:spcPct val="0"/>
              </a:spcAft>
            </a:pPr>
            <a:endParaRPr lang="es-ES_tradnl" altLang="es-AR" sz="2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0027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1295400" y="2436137"/>
            <a:ext cx="9601200" cy="1143000"/>
          </a:xfrm>
        </p:spPr>
        <p:txBody>
          <a:bodyPr/>
          <a:lstStyle/>
          <a:p>
            <a:pPr algn="ctr"/>
            <a:r>
              <a:rPr lang="es-AR" dirty="0" smtClean="0"/>
              <a:t>MÉTODOS COMPLEMENTARIOS INICIALES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4138650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graphicFrame>
        <p:nvGraphicFramePr>
          <p:cNvPr id="7" name="Marcador de contenido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94475570"/>
              </p:ext>
            </p:extLst>
          </p:nvPr>
        </p:nvGraphicFramePr>
        <p:xfrm>
          <a:off x="823865" y="488887"/>
          <a:ext cx="10072735" cy="54547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55487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1449309" y="2286000"/>
            <a:ext cx="9601200" cy="1143000"/>
          </a:xfrm>
        </p:spPr>
        <p:txBody>
          <a:bodyPr/>
          <a:lstStyle/>
          <a:p>
            <a:pPr algn="ctr"/>
            <a:r>
              <a:rPr lang="es-AR" dirty="0" smtClean="0"/>
              <a:t>APLICACIONES: CASOS CLÍNICOS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977101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b="1" dirty="0" smtClean="0"/>
              <a:t>Síndrome febril</a:t>
            </a:r>
            <a:endParaRPr lang="es-AR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b="1" dirty="0" smtClean="0"/>
              <a:t>Paciente de 82 años.</a:t>
            </a:r>
          </a:p>
          <a:p>
            <a:r>
              <a:rPr lang="es-AR" b="1" dirty="0" smtClean="0"/>
              <a:t>En forma aguda: fiebre. Escalofríos sudoración.</a:t>
            </a:r>
          </a:p>
          <a:p>
            <a:r>
              <a:rPr lang="es-AR" b="1" dirty="0" smtClean="0"/>
              <a:t>Tos y escasa expectoración</a:t>
            </a:r>
          </a:p>
          <a:p>
            <a:r>
              <a:rPr lang="es-AR" b="1" dirty="0" smtClean="0"/>
              <a:t>Ex Físico: levemente confuso. Eupneico, TA: 140/90, 120 </a:t>
            </a:r>
            <a:r>
              <a:rPr lang="es-AR" b="1" dirty="0" err="1" smtClean="0"/>
              <a:t>xmin</a:t>
            </a:r>
            <a:r>
              <a:rPr lang="es-AR" b="1" dirty="0" smtClean="0"/>
              <a:t>.</a:t>
            </a:r>
          </a:p>
          <a:p>
            <a:r>
              <a:rPr lang="es-AR" b="1" dirty="0" smtClean="0"/>
              <a:t>Rales crepitantes en base derecha.</a:t>
            </a:r>
          </a:p>
          <a:p>
            <a:endParaRPr lang="es-AR" dirty="0" smtClean="0"/>
          </a:p>
          <a:p>
            <a:pPr algn="ctr">
              <a:buNone/>
            </a:pPr>
            <a:r>
              <a:rPr lang="es-AR" b="1" dirty="0" smtClean="0"/>
              <a:t>Razonamiento</a:t>
            </a:r>
            <a:endParaRPr lang="es-AR" b="1" dirty="0"/>
          </a:p>
        </p:txBody>
      </p:sp>
      <p:sp>
        <p:nvSpPr>
          <p:cNvPr id="4" name="Rectángulo 3"/>
          <p:cNvSpPr/>
          <p:nvPr/>
        </p:nvSpPr>
        <p:spPr>
          <a:xfrm>
            <a:off x="9642784" y="5977468"/>
            <a:ext cx="1906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AR" sz="1200" dirty="0"/>
              <a:t>DR. GUILLERMO RECÚPERO</a:t>
            </a:r>
          </a:p>
        </p:txBody>
      </p:sp>
    </p:spTree>
    <p:extLst>
      <p:ext uri="{BB962C8B-B14F-4D97-AF65-F5344CB8AC3E}">
        <p14:creationId xmlns:p14="http://schemas.microsoft.com/office/powerpoint/2010/main" val="3221348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30508" y="295833"/>
            <a:ext cx="4750634" cy="408790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2314" y="295834"/>
            <a:ext cx="5841376" cy="40879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ángulo 4"/>
          <p:cNvSpPr/>
          <p:nvPr/>
        </p:nvSpPr>
        <p:spPr>
          <a:xfrm>
            <a:off x="9642784" y="5977468"/>
            <a:ext cx="1906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AR" sz="1200" dirty="0"/>
              <a:t>DR. GUILLERMO RECÚPERO</a:t>
            </a:r>
          </a:p>
        </p:txBody>
      </p:sp>
    </p:spTree>
    <p:extLst>
      <p:ext uri="{BB962C8B-B14F-4D97-AF65-F5344CB8AC3E}">
        <p14:creationId xmlns:p14="http://schemas.microsoft.com/office/powerpoint/2010/main" val="491249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850" y="376518"/>
            <a:ext cx="5531391" cy="2981605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0870" y="784132"/>
            <a:ext cx="4995072" cy="2573991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1747319" y="4249271"/>
            <a:ext cx="7217387" cy="59167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800" b="1" dirty="0" smtClean="0">
                <a:solidFill>
                  <a:schemeClr val="tx1"/>
                </a:solidFill>
              </a:rPr>
              <a:t>TABLAS DE RIESGO y CRITERIO CLÍNICO</a:t>
            </a:r>
            <a:endParaRPr lang="es-AR" sz="2800" b="1" dirty="0">
              <a:solidFill>
                <a:schemeClr val="tx1"/>
              </a:solidFill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9642784" y="5977468"/>
            <a:ext cx="1906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AR" sz="1200" dirty="0"/>
              <a:t>DR. GUILLERMO RECÚPERO</a:t>
            </a:r>
          </a:p>
        </p:txBody>
      </p:sp>
    </p:spTree>
    <p:extLst>
      <p:ext uri="{BB962C8B-B14F-4D97-AF65-F5344CB8AC3E}">
        <p14:creationId xmlns:p14="http://schemas.microsoft.com/office/powerpoint/2010/main" val="3870209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b="1" dirty="0" smtClean="0"/>
              <a:t>CASO CLÍNICO 2</a:t>
            </a:r>
            <a:endParaRPr lang="es-AR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b="1" dirty="0" smtClean="0"/>
              <a:t>Paciente de 19 años.</a:t>
            </a:r>
          </a:p>
          <a:p>
            <a:r>
              <a:rPr lang="es-AR" b="1" dirty="0" smtClean="0"/>
              <a:t>Ingresa </a:t>
            </a:r>
            <a:r>
              <a:rPr lang="es-AR" b="1" dirty="0"/>
              <a:t>con celulitis de M. Inferior.</a:t>
            </a:r>
          </a:p>
          <a:p>
            <a:r>
              <a:rPr lang="es-AR" b="1" dirty="0"/>
              <a:t>Rubicundez, dolor en muslo derecho. También fiebre y leve disnea.</a:t>
            </a:r>
          </a:p>
          <a:p>
            <a:r>
              <a:rPr lang="es-AR" b="1" dirty="0"/>
              <a:t>Trae una Rx de tórax inicial</a:t>
            </a:r>
            <a:r>
              <a:rPr lang="es-AR" b="1" dirty="0" smtClean="0"/>
              <a:t>.</a:t>
            </a:r>
            <a:endParaRPr lang="es-AR" b="1" dirty="0"/>
          </a:p>
        </p:txBody>
      </p:sp>
      <p:sp>
        <p:nvSpPr>
          <p:cNvPr id="4" name="Rectángulo 3"/>
          <p:cNvSpPr/>
          <p:nvPr/>
        </p:nvSpPr>
        <p:spPr>
          <a:xfrm>
            <a:off x="9642784" y="5977468"/>
            <a:ext cx="1906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AR" sz="1200" dirty="0"/>
              <a:t>DR. GUILLERMO RECÚPERO</a:t>
            </a:r>
          </a:p>
        </p:txBody>
      </p:sp>
    </p:spTree>
    <p:extLst>
      <p:ext uri="{BB962C8B-B14F-4D97-AF65-F5344CB8AC3E}">
        <p14:creationId xmlns:p14="http://schemas.microsoft.com/office/powerpoint/2010/main" val="3260110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5352" y="332656"/>
            <a:ext cx="8897153" cy="4997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3359696" y="5733256"/>
            <a:ext cx="3888432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>
                <a:solidFill>
                  <a:schemeClr val="tx1"/>
                </a:solidFill>
              </a:rPr>
              <a:t>Imágenes nodulares bilaterales</a:t>
            </a:r>
          </a:p>
        </p:txBody>
      </p:sp>
      <p:sp>
        <p:nvSpPr>
          <p:cNvPr id="4" name="Rectángulo 3"/>
          <p:cNvSpPr/>
          <p:nvPr/>
        </p:nvSpPr>
        <p:spPr>
          <a:xfrm>
            <a:off x="9642784" y="5977468"/>
            <a:ext cx="1906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AR" sz="1200" dirty="0"/>
              <a:t>DR. GUILLERMO RECÚPERO</a:t>
            </a:r>
          </a:p>
        </p:txBody>
      </p:sp>
    </p:spTree>
    <p:extLst>
      <p:ext uri="{BB962C8B-B14F-4D97-AF65-F5344CB8AC3E}">
        <p14:creationId xmlns:p14="http://schemas.microsoft.com/office/powerpoint/2010/main" val="101025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871" y="379203"/>
            <a:ext cx="10017736" cy="5627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ángulo 2"/>
          <p:cNvSpPr/>
          <p:nvPr/>
        </p:nvSpPr>
        <p:spPr>
          <a:xfrm>
            <a:off x="9597961" y="6006353"/>
            <a:ext cx="1906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AR" sz="1200" dirty="0"/>
              <a:t>DR. GUILLERMO RECÚPERO</a:t>
            </a:r>
          </a:p>
        </p:txBody>
      </p:sp>
    </p:spTree>
    <p:extLst>
      <p:ext uri="{BB962C8B-B14F-4D97-AF65-F5344CB8AC3E}">
        <p14:creationId xmlns:p14="http://schemas.microsoft.com/office/powerpoint/2010/main" val="2534984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b="1" dirty="0" smtClean="0"/>
              <a:t>Evolución</a:t>
            </a:r>
            <a:endParaRPr lang="es-AR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sz="3600" b="1" dirty="0" smtClean="0"/>
              <a:t>Presenta disnea importante. </a:t>
            </a:r>
          </a:p>
          <a:p>
            <a:r>
              <a:rPr lang="es-AR" sz="3600" b="1" dirty="0" smtClean="0"/>
              <a:t>Se realiza </a:t>
            </a:r>
            <a:r>
              <a:rPr lang="es-AR" sz="3600" b="1" dirty="0" err="1" smtClean="0"/>
              <a:t>Rx</a:t>
            </a:r>
            <a:r>
              <a:rPr lang="es-AR" sz="3600" b="1" dirty="0" smtClean="0"/>
              <a:t> y tac</a:t>
            </a:r>
          </a:p>
          <a:p>
            <a:endParaRPr lang="es-AR" dirty="0"/>
          </a:p>
        </p:txBody>
      </p:sp>
      <p:sp>
        <p:nvSpPr>
          <p:cNvPr id="4" name="Rectángulo 3"/>
          <p:cNvSpPr/>
          <p:nvPr/>
        </p:nvSpPr>
        <p:spPr>
          <a:xfrm>
            <a:off x="9642784" y="5977468"/>
            <a:ext cx="1906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AR" sz="1200" dirty="0"/>
              <a:t>DR. GUILLERMO RECÚPERO</a:t>
            </a:r>
          </a:p>
        </p:txBody>
      </p:sp>
    </p:spTree>
    <p:extLst>
      <p:ext uri="{BB962C8B-B14F-4D97-AF65-F5344CB8AC3E}">
        <p14:creationId xmlns:p14="http://schemas.microsoft.com/office/powerpoint/2010/main" val="1332603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5352" y="332656"/>
            <a:ext cx="8897153" cy="4997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3359696" y="5733256"/>
            <a:ext cx="3888432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>
                <a:solidFill>
                  <a:schemeClr val="tx1"/>
                </a:solidFill>
              </a:rPr>
              <a:t>Imágenes nodulares bilaterales</a:t>
            </a:r>
          </a:p>
        </p:txBody>
      </p:sp>
      <p:sp>
        <p:nvSpPr>
          <p:cNvPr id="4" name="Rectángulo 3"/>
          <p:cNvSpPr/>
          <p:nvPr/>
        </p:nvSpPr>
        <p:spPr>
          <a:xfrm>
            <a:off x="9642784" y="5977468"/>
            <a:ext cx="1906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AR" sz="1200" dirty="0"/>
              <a:t>DR. GUILLERMO RECÚPERO</a:t>
            </a:r>
          </a:p>
        </p:txBody>
      </p:sp>
    </p:spTree>
    <p:extLst>
      <p:ext uri="{BB962C8B-B14F-4D97-AF65-F5344CB8AC3E}">
        <p14:creationId xmlns:p14="http://schemas.microsoft.com/office/powerpoint/2010/main" val="2797007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756372" y="5366574"/>
            <a:ext cx="8455937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>
                <a:solidFill>
                  <a:schemeClr val="bg1">
                    <a:lumMod val="95000"/>
                  </a:schemeClr>
                </a:solidFill>
              </a:rPr>
              <a:t>Imágenes alveolares, algunas cavitaciones, Derrame pleural Izquierdo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4987" y="484388"/>
            <a:ext cx="7951695" cy="4469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ángulo 3"/>
          <p:cNvSpPr/>
          <p:nvPr/>
        </p:nvSpPr>
        <p:spPr>
          <a:xfrm>
            <a:off x="9642784" y="5977468"/>
            <a:ext cx="1906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AR" sz="1200" dirty="0"/>
              <a:t>DR. GUILLERMO RECÚPERO</a:t>
            </a:r>
          </a:p>
        </p:txBody>
      </p:sp>
    </p:spTree>
    <p:extLst>
      <p:ext uri="{BB962C8B-B14F-4D97-AF65-F5344CB8AC3E}">
        <p14:creationId xmlns:p14="http://schemas.microsoft.com/office/powerpoint/2010/main" val="3205906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528" y="260648"/>
            <a:ext cx="813435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950614" y="5445224"/>
            <a:ext cx="8817794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800" b="1" dirty="0">
                <a:solidFill>
                  <a:schemeClr val="bg1">
                    <a:lumMod val="95000"/>
                  </a:schemeClr>
                </a:solidFill>
              </a:rPr>
              <a:t>Se ajusta esquema ATB: Vancomicina + </a:t>
            </a:r>
            <a:r>
              <a:rPr lang="es-AR" sz="2800" b="1" dirty="0" err="1" smtClean="0">
                <a:solidFill>
                  <a:schemeClr val="bg1">
                    <a:lumMod val="95000"/>
                  </a:schemeClr>
                </a:solidFill>
              </a:rPr>
              <a:t>Tms</a:t>
            </a:r>
            <a:endParaRPr lang="es-AR" sz="28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9981878" y="5882788"/>
            <a:ext cx="1906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AR" sz="1200" dirty="0"/>
              <a:t>DR. GUILLERMO RECÚPERO</a:t>
            </a:r>
          </a:p>
        </p:txBody>
      </p:sp>
    </p:spTree>
    <p:extLst>
      <p:ext uri="{BB962C8B-B14F-4D97-AF65-F5344CB8AC3E}">
        <p14:creationId xmlns:p14="http://schemas.microsoft.com/office/powerpoint/2010/main" val="3592458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643" y="266544"/>
            <a:ext cx="4536504" cy="6048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0158" y="266544"/>
            <a:ext cx="4524701" cy="60329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4540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3632" y="348346"/>
            <a:ext cx="7467914" cy="5600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940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Paciente Síndrome febril</a:t>
            </a: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AR" dirty="0" smtClean="0"/>
              <a:t>Paciente de 16 años, sexo </a:t>
            </a:r>
            <a:r>
              <a:rPr lang="es-AR" dirty="0" err="1" smtClean="0"/>
              <a:t>masculinao</a:t>
            </a:r>
            <a:r>
              <a:rPr lang="es-AR" dirty="0" smtClean="0"/>
              <a:t>. Fiebre leve disnea, pálido, Taquicardico.</a:t>
            </a:r>
            <a:endParaRPr lang="es-AR" dirty="0"/>
          </a:p>
          <a:p>
            <a:pPr marL="0" indent="0">
              <a:buNone/>
            </a:pPr>
            <a:r>
              <a:rPr lang="es-AR" dirty="0" smtClean="0"/>
              <a:t>Cuadro que comenzó 4 días antes de la consulta, Antecedentes dolor en muslo, tomado como desgarro.</a:t>
            </a:r>
          </a:p>
          <a:p>
            <a:pPr marL="0" indent="0">
              <a:buNone/>
            </a:pPr>
            <a:r>
              <a:rPr lang="es-AR" dirty="0" smtClean="0"/>
              <a:t>Alguien opinó que había que estudiar serología para regionales.</a:t>
            </a:r>
          </a:p>
          <a:p>
            <a:pPr marL="0" indent="0">
              <a:buNone/>
            </a:pPr>
            <a:endParaRPr lang="es-AR" dirty="0"/>
          </a:p>
          <a:p>
            <a:pPr marL="0" indent="0" algn="ctr">
              <a:buNone/>
            </a:pPr>
            <a:r>
              <a:rPr lang="es-AR" dirty="0" smtClean="0"/>
              <a:t>Razonamiento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26109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Examen físico inicial</a:t>
            </a: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AR" dirty="0" smtClean="0"/>
              <a:t>Compromiso del estado Gral.</a:t>
            </a:r>
          </a:p>
          <a:p>
            <a:pPr marL="0" indent="0">
              <a:buNone/>
            </a:pPr>
            <a:r>
              <a:rPr lang="es-AR" dirty="0" smtClean="0"/>
              <a:t>Pálido.</a:t>
            </a:r>
          </a:p>
          <a:p>
            <a:pPr marL="0" indent="0">
              <a:buNone/>
            </a:pPr>
            <a:r>
              <a:rPr lang="es-AR" dirty="0" smtClean="0"/>
              <a:t>Leve disnea.</a:t>
            </a:r>
          </a:p>
          <a:p>
            <a:pPr marL="0" indent="0">
              <a:buNone/>
            </a:pPr>
            <a:r>
              <a:rPr lang="es-AR" dirty="0" smtClean="0"/>
              <a:t>Taquicardico.</a:t>
            </a:r>
          </a:p>
          <a:p>
            <a:pPr marL="0" indent="0">
              <a:buNone/>
            </a:pPr>
            <a:r>
              <a:rPr lang="es-AR" dirty="0" smtClean="0"/>
              <a:t>Dolor y ligera tumefacción en muslo izquierdo. (Trae una ecografía que señala desgarro muscular.</a:t>
            </a:r>
          </a:p>
          <a:p>
            <a:pPr marL="0" indent="0">
              <a:buNone/>
            </a:pPr>
            <a:endParaRPr lang="es-AR" dirty="0"/>
          </a:p>
          <a:p>
            <a:pPr marL="0" indent="0">
              <a:buNone/>
            </a:pPr>
            <a:endParaRPr lang="es-AR" dirty="0" smtClean="0"/>
          </a:p>
          <a:p>
            <a:pPr marL="0" indent="0">
              <a:buNone/>
            </a:pP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734263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Razonamiento</a:t>
            </a: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AR" dirty="0" smtClean="0"/>
              <a:t>SIRS</a:t>
            </a:r>
          </a:p>
          <a:p>
            <a:pPr marL="0" indent="0">
              <a:buNone/>
            </a:pPr>
            <a:r>
              <a:rPr lang="es-AR" dirty="0" smtClean="0"/>
              <a:t>SEPSIS</a:t>
            </a:r>
          </a:p>
          <a:p>
            <a:pPr marL="0" indent="0">
              <a:buNone/>
            </a:pPr>
            <a:r>
              <a:rPr lang="es-AR" dirty="0" smtClean="0"/>
              <a:t>Bacteriemia por estafilococo</a:t>
            </a:r>
            <a:endParaRPr lang="es-AR" dirty="0"/>
          </a:p>
        </p:txBody>
      </p:sp>
      <p:sp>
        <p:nvSpPr>
          <p:cNvPr id="4" name="Rectángulo 3"/>
          <p:cNvSpPr/>
          <p:nvPr/>
        </p:nvSpPr>
        <p:spPr>
          <a:xfrm>
            <a:off x="5539597" y="3244334"/>
            <a:ext cx="245451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4400" dirty="0"/>
              <a:t>Conducta</a:t>
            </a:r>
          </a:p>
        </p:txBody>
      </p:sp>
    </p:spTree>
    <p:extLst>
      <p:ext uri="{BB962C8B-B14F-4D97-AF65-F5344CB8AC3E}">
        <p14:creationId xmlns:p14="http://schemas.microsoft.com/office/powerpoint/2010/main" val="836604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Conducta</a:t>
            </a: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AR" dirty="0" smtClean="0"/>
              <a:t>Hemocultivo,</a:t>
            </a:r>
          </a:p>
          <a:p>
            <a:pPr marL="0" indent="0">
              <a:buNone/>
            </a:pPr>
            <a:r>
              <a:rPr lang="es-AR" dirty="0" smtClean="0"/>
              <a:t>Internación.</a:t>
            </a:r>
          </a:p>
          <a:p>
            <a:pPr marL="0" indent="0">
              <a:buNone/>
            </a:pPr>
            <a:r>
              <a:rPr lang="es-AR" dirty="0" smtClean="0"/>
              <a:t>Tratamiento empírico inicial.</a:t>
            </a:r>
          </a:p>
          <a:p>
            <a:pPr marL="0" indent="0">
              <a:buNone/>
            </a:pPr>
            <a:r>
              <a:rPr lang="es-AR" dirty="0" smtClean="0"/>
              <a:t>Vancomicina + TMS</a:t>
            </a:r>
          </a:p>
          <a:p>
            <a:pPr marL="0" indent="0">
              <a:buNone/>
            </a:pP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924857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Resultado del </a:t>
            </a:r>
            <a:br>
              <a:rPr lang="es-AR" dirty="0" smtClean="0"/>
            </a:br>
            <a:r>
              <a:rPr lang="es-AR" dirty="0" smtClean="0"/>
              <a:t>Hemocultivo</a:t>
            </a:r>
            <a:endParaRPr lang="es-AR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00202" y="1484784"/>
            <a:ext cx="5401821" cy="4572000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7392144" y="2276872"/>
            <a:ext cx="1872208" cy="36358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AR" b="1" dirty="0">
                <a:solidFill>
                  <a:schemeClr val="bg1"/>
                </a:solidFill>
              </a:rPr>
              <a:t>Cipro  	S</a:t>
            </a:r>
          </a:p>
          <a:p>
            <a:r>
              <a:rPr lang="es-AR" b="1" dirty="0" err="1">
                <a:solidFill>
                  <a:schemeClr val="bg1"/>
                </a:solidFill>
              </a:rPr>
              <a:t>Eritro</a:t>
            </a:r>
            <a:r>
              <a:rPr lang="es-AR" b="1" dirty="0">
                <a:solidFill>
                  <a:schemeClr val="bg1"/>
                </a:solidFill>
              </a:rPr>
              <a:t>    R</a:t>
            </a:r>
          </a:p>
          <a:p>
            <a:r>
              <a:rPr lang="es-AR" b="1" dirty="0" err="1">
                <a:solidFill>
                  <a:schemeClr val="bg1"/>
                </a:solidFill>
              </a:rPr>
              <a:t>Clinda</a:t>
            </a:r>
            <a:r>
              <a:rPr lang="es-AR" b="1" dirty="0">
                <a:solidFill>
                  <a:schemeClr val="bg1"/>
                </a:solidFill>
              </a:rPr>
              <a:t>   R</a:t>
            </a:r>
          </a:p>
          <a:p>
            <a:r>
              <a:rPr lang="es-AR" b="1" dirty="0">
                <a:solidFill>
                  <a:schemeClr val="bg1"/>
                </a:solidFill>
              </a:rPr>
              <a:t>Genta   S</a:t>
            </a:r>
          </a:p>
          <a:p>
            <a:r>
              <a:rPr lang="es-AR" b="1" dirty="0">
                <a:solidFill>
                  <a:schemeClr val="bg1"/>
                </a:solidFill>
              </a:rPr>
              <a:t>Linesolid S</a:t>
            </a:r>
          </a:p>
          <a:p>
            <a:r>
              <a:rPr lang="es-AR" b="1" dirty="0">
                <a:solidFill>
                  <a:schemeClr val="bg1"/>
                </a:solidFill>
              </a:rPr>
              <a:t>Mino  S</a:t>
            </a:r>
          </a:p>
          <a:p>
            <a:r>
              <a:rPr lang="es-AR" b="1" dirty="0" err="1">
                <a:solidFill>
                  <a:schemeClr val="bg1"/>
                </a:solidFill>
              </a:rPr>
              <a:t>Oxa</a:t>
            </a:r>
            <a:r>
              <a:rPr lang="es-AR" b="1" dirty="0">
                <a:solidFill>
                  <a:schemeClr val="bg1"/>
                </a:solidFill>
              </a:rPr>
              <a:t> R </a:t>
            </a:r>
          </a:p>
          <a:p>
            <a:r>
              <a:rPr lang="es-AR" b="1" dirty="0" err="1">
                <a:solidFill>
                  <a:schemeClr val="bg1"/>
                </a:solidFill>
              </a:rPr>
              <a:t>Rrifam</a:t>
            </a:r>
            <a:r>
              <a:rPr lang="es-AR" b="1" dirty="0">
                <a:solidFill>
                  <a:schemeClr val="bg1"/>
                </a:solidFill>
              </a:rPr>
              <a:t> S </a:t>
            </a:r>
          </a:p>
          <a:p>
            <a:r>
              <a:rPr lang="es-AR" b="1" dirty="0">
                <a:solidFill>
                  <a:schemeClr val="bg1"/>
                </a:solidFill>
              </a:rPr>
              <a:t>Vanco  S</a:t>
            </a:r>
          </a:p>
          <a:p>
            <a:r>
              <a:rPr lang="es-AR" b="1" dirty="0">
                <a:solidFill>
                  <a:schemeClr val="bg1"/>
                </a:solidFill>
              </a:rPr>
              <a:t>TMS S</a:t>
            </a:r>
          </a:p>
        </p:txBody>
      </p:sp>
    </p:spTree>
    <p:extLst>
      <p:ext uri="{BB962C8B-B14F-4D97-AF65-F5344CB8AC3E}">
        <p14:creationId xmlns:p14="http://schemas.microsoft.com/office/powerpoint/2010/main" val="3264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685" y="525537"/>
            <a:ext cx="4800234" cy="2625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2313" y="709329"/>
            <a:ext cx="4410075" cy="4352925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4200808" y="5413972"/>
            <a:ext cx="4354717" cy="6156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3200" b="1" dirty="0" smtClean="0"/>
              <a:t>MUCHAS GRACIAS</a:t>
            </a:r>
            <a:endParaRPr lang="es-AR" sz="3200" b="1" dirty="0"/>
          </a:p>
        </p:txBody>
      </p:sp>
    </p:spTree>
    <p:extLst>
      <p:ext uri="{BB962C8B-B14F-4D97-AF65-F5344CB8AC3E}">
        <p14:creationId xmlns:p14="http://schemas.microsoft.com/office/powerpoint/2010/main" val="442230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theme1.xml><?xml version="1.0" encoding="utf-8"?>
<a:theme xmlns:a="http://schemas.openxmlformats.org/drawingml/2006/main" name="Línea roja Empresa 16x9">
  <a:themeElements>
    <a:clrScheme name="RedLineBusiness_16x9">
      <a:dk1>
        <a:srgbClr val="514A40"/>
      </a:dk1>
      <a:lt1>
        <a:sysClr val="window" lastClr="FFFFFF"/>
      </a:lt1>
      <a:dk2>
        <a:srgbClr val="000000"/>
      </a:dk2>
      <a:lt2>
        <a:srgbClr val="F9F7F3"/>
      </a:lt2>
      <a:accent1>
        <a:srgbClr val="A85229"/>
      </a:accent1>
      <a:accent2>
        <a:srgbClr val="98916E"/>
      </a:accent2>
      <a:accent3>
        <a:srgbClr val="C9A645"/>
      </a:accent3>
      <a:accent4>
        <a:srgbClr val="76A7B2"/>
      </a:accent4>
      <a:accent5>
        <a:srgbClr val="82A670"/>
      </a:accent5>
      <a:accent6>
        <a:srgbClr val="896170"/>
      </a:accent6>
      <a:hlink>
        <a:srgbClr val="A85229"/>
      </a:hlink>
      <a:folHlink>
        <a:srgbClr val="98916E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5459635_TF03031023.potx" id="{6A913C15-BEF2-41A3-A076-D0E121A52B9E}" vid="{24BB925F-4A68-4C20-8C74-45A51F484EB9}"/>
    </a:ext>
  </a:extLst>
</a:theme>
</file>

<file path=ppt/theme/theme2.xml><?xml version="1.0" encoding="utf-8"?>
<a:theme xmlns:a="http://schemas.openxmlformats.org/drawingml/2006/main" name="Espiral">
  <a:themeElements>
    <a:clrScheme name="Espiral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1CACE3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Espiral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Espiral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ppt/theme/theme3.xml><?xml version="1.0" encoding="utf-8"?>
<a:theme xmlns:a="http://schemas.openxmlformats.org/drawingml/2006/main" name="Diseño predeterminado">
  <a:themeElements>
    <a:clrScheme name="Diseño predeterminad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iseño predeterminad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44450" cap="flat" cmpd="sng" algn="ctr">
          <a:solidFill>
            <a:srgbClr val="FFFF00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44450" cap="flat" cmpd="sng" algn="ctr">
          <a:solidFill>
            <a:srgbClr val="FFFF00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Diseño predeterminado">
  <a:themeElements>
    <a:clrScheme name="Diseño predeterminad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iseño predeterminad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44450" cap="flat" cmpd="sng" algn="ctr">
          <a:solidFill>
            <a:srgbClr val="FFFF00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44450" cap="flat" cmpd="sng" algn="ctr">
          <a:solidFill>
            <a:srgbClr val="FFFF00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2_Diseño predeterminado">
  <a:themeElements>
    <a:clrScheme name="Diseño predeterminad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iseño predeterminad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44450" cap="flat" cmpd="sng" algn="ctr">
          <a:solidFill>
            <a:srgbClr val="FFFF00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44450" cap="flat" cmpd="sng" algn="ctr">
          <a:solidFill>
            <a:srgbClr val="FFFF00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3_Diseño predeterminado">
  <a:themeElements>
    <a:clrScheme name="Diseño predeterminad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iseño predeterminad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44450" cap="flat" cmpd="sng" algn="ctr">
          <a:solidFill>
            <a:srgbClr val="FFFF00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44450" cap="flat" cmpd="sng" algn="ctr">
          <a:solidFill>
            <a:srgbClr val="FFFF00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3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5_Diseño predeterminado">
  <a:themeElements>
    <a:clrScheme name="Diseño predeterminad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iseño predeterminad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4_Diseño predeterminado">
  <a:themeElements>
    <a:clrScheme name="Diseño predeterminad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iseño predeterminad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Tema de Office">
  <a:themeElements>
    <a:clrScheme name="RedLineBusiness_16x9">
      <a:dk1>
        <a:srgbClr val="514A40"/>
      </a:dk1>
      <a:lt1>
        <a:sysClr val="window" lastClr="FFFFFF"/>
      </a:lt1>
      <a:dk2>
        <a:srgbClr val="000000"/>
      </a:dk2>
      <a:lt2>
        <a:srgbClr val="F9F7F3"/>
      </a:lt2>
      <a:accent1>
        <a:srgbClr val="A85229"/>
      </a:accent1>
      <a:accent2>
        <a:srgbClr val="98916E"/>
      </a:accent2>
      <a:accent3>
        <a:srgbClr val="C9A645"/>
      </a:accent3>
      <a:accent4>
        <a:srgbClr val="76A7B2"/>
      </a:accent4>
      <a:accent5>
        <a:srgbClr val="82A670"/>
      </a:accent5>
      <a:accent6>
        <a:srgbClr val="896170"/>
      </a:accent6>
      <a:hlink>
        <a:srgbClr val="A85229"/>
      </a:hlink>
      <a:folHlink>
        <a:srgbClr val="98916E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Tema de Office">
  <a:themeElements>
    <a:clrScheme name="RedLineBusiness_16x9">
      <a:dk1>
        <a:srgbClr val="514A40"/>
      </a:dk1>
      <a:lt1>
        <a:sysClr val="window" lastClr="FFFFFF"/>
      </a:lt1>
      <a:dk2>
        <a:srgbClr val="000000"/>
      </a:dk2>
      <a:lt2>
        <a:srgbClr val="F9F7F3"/>
      </a:lt2>
      <a:accent1>
        <a:srgbClr val="A85229"/>
      </a:accent1>
      <a:accent2>
        <a:srgbClr val="98916E"/>
      </a:accent2>
      <a:accent3>
        <a:srgbClr val="C9A645"/>
      </a:accent3>
      <a:accent4>
        <a:srgbClr val="76A7B2"/>
      </a:accent4>
      <a:accent5>
        <a:srgbClr val="82A670"/>
      </a:accent5>
      <a:accent6>
        <a:srgbClr val="896170"/>
      </a:accent6>
      <a:hlink>
        <a:srgbClr val="A85229"/>
      </a:hlink>
      <a:folHlink>
        <a:srgbClr val="98916E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Presentación empresarial con una línea roja (panorámica)</Template>
  <TotalTime>322</TotalTime>
  <Words>946</Words>
  <Application>Microsoft Office PowerPoint</Application>
  <PresentationFormat>Panorámica</PresentationFormat>
  <Paragraphs>294</Paragraphs>
  <Slides>50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9</vt:i4>
      </vt:variant>
      <vt:variant>
        <vt:lpstr>Títulos de diapositiva</vt:lpstr>
      </vt:variant>
      <vt:variant>
        <vt:i4>50</vt:i4>
      </vt:variant>
    </vt:vector>
  </HeadingPairs>
  <TitlesOfParts>
    <vt:vector size="68" baseType="lpstr">
      <vt:lpstr>Arial</vt:lpstr>
      <vt:lpstr>Calibri</vt:lpstr>
      <vt:lpstr>Calibri Light</vt:lpstr>
      <vt:lpstr>Cambria</vt:lpstr>
      <vt:lpstr>Century Gothic</vt:lpstr>
      <vt:lpstr>Helvetica</vt:lpstr>
      <vt:lpstr>Times New Roman</vt:lpstr>
      <vt:lpstr>Wingdings</vt:lpstr>
      <vt:lpstr>Wingdings 3</vt:lpstr>
      <vt:lpstr>Línea roja Empresa 16x9</vt:lpstr>
      <vt:lpstr>Espiral</vt:lpstr>
      <vt:lpstr>Diseño predeterminado</vt:lpstr>
      <vt:lpstr>1_Diseño predeterminado</vt:lpstr>
      <vt:lpstr>2_Diseño predeterminado</vt:lpstr>
      <vt:lpstr>3_Diseño predeterminado</vt:lpstr>
      <vt:lpstr>3_Tema de Office</vt:lpstr>
      <vt:lpstr>15_Diseño predeterminado</vt:lpstr>
      <vt:lpstr>4_Diseño predeterminado</vt:lpstr>
      <vt:lpstr>RAZONAMIENTO INICIAL DEL PACIENTE febril</vt:lpstr>
      <vt:lpstr>objetivos</vt:lpstr>
      <vt:lpstr>conceptos</vt:lpstr>
      <vt:lpstr>SINDROME FEBRIL DE RECIENTE COMIENZO</vt:lpstr>
      <vt:lpstr>VALORACIÓN DE RIESGO INICIAL</vt:lpstr>
      <vt:lpstr>Tipo de huésped</vt:lpstr>
      <vt:lpstr>Presentación de PowerPoint</vt:lpstr>
      <vt:lpstr>GRAVEDAD SEGÚN ÓRGANOS AFECTADOS</vt:lpstr>
      <vt:lpstr>Presentación de PowerPoint</vt:lpstr>
      <vt:lpstr>¿Qué es lo que determina gravedad?</vt:lpstr>
      <vt:lpstr> Escenarios clínicos</vt:lpstr>
      <vt:lpstr>Presentación de PowerPoint</vt:lpstr>
      <vt:lpstr>Presentación de PowerPoint</vt:lpstr>
      <vt:lpstr>Escenarios Clínicos: Síntomas</vt:lpstr>
      <vt:lpstr>INFECCIÓN DE P y PB</vt:lpstr>
      <vt:lpstr>INFEECCIONES NECROTIZANTES</vt:lpstr>
      <vt:lpstr>CELULITIS NECROTIZANTE CATEGORIZACIÓN CLINICA INICIAL</vt:lpstr>
      <vt:lpstr>Presentación de PowerPoint</vt:lpstr>
      <vt:lpstr>INFECCIONES EN SISTEMA NERVIOSO</vt:lpstr>
      <vt:lpstr>Síndrome Meníngeo Cefaleas, Vómitos, fotofobia, rigidez de nuca, manifestaciones encefálicas</vt:lpstr>
      <vt:lpstr>Síndrome Meníngeo Causas</vt:lpstr>
      <vt:lpstr>Presentación de PowerPoint</vt:lpstr>
      <vt:lpstr>HIC</vt:lpstr>
      <vt:lpstr>Presentación de PowerPoint</vt:lpstr>
      <vt:lpstr>INFECCIONES EN H.I.C.</vt:lpstr>
      <vt:lpstr>Presentación de PowerPoint</vt:lpstr>
      <vt:lpstr>Conducta inicial</vt:lpstr>
      <vt:lpstr>Presentación de PowerPoint</vt:lpstr>
      <vt:lpstr>Presentación de PowerPoint</vt:lpstr>
      <vt:lpstr>MÉTODOS COMPLEMENTARIOS INICIALES</vt:lpstr>
      <vt:lpstr>Presentación de PowerPoint</vt:lpstr>
      <vt:lpstr>APLICACIONES: CASOS CLÍNICOS</vt:lpstr>
      <vt:lpstr>Síndrome febril</vt:lpstr>
      <vt:lpstr>Presentación de PowerPoint</vt:lpstr>
      <vt:lpstr>Presentación de PowerPoint</vt:lpstr>
      <vt:lpstr>CASO CLÍNICO 2</vt:lpstr>
      <vt:lpstr>Presentación de PowerPoint</vt:lpstr>
      <vt:lpstr>Presentación de PowerPoint</vt:lpstr>
      <vt:lpstr>Evolución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Paciente Síndrome febril</vt:lpstr>
      <vt:lpstr>Examen físico inicial</vt:lpstr>
      <vt:lpstr>Razonamiento</vt:lpstr>
      <vt:lpstr>Conducta</vt:lpstr>
      <vt:lpstr>Resultado del  Hemocultivo</vt:lpstr>
      <vt:lpstr>Presentación de PowerPoint</vt:lpstr>
    </vt:vector>
  </TitlesOfParts>
  <Company>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RAZONAMIENTO INICIAL DEL PACIENTE INFECTADO</dc:title>
  <dc:creator>Full name</dc:creator>
  <cp:lastModifiedBy>Full name</cp:lastModifiedBy>
  <cp:revision>46</cp:revision>
  <dcterms:created xsi:type="dcterms:W3CDTF">2018-11-18T12:59:00Z</dcterms:created>
  <dcterms:modified xsi:type="dcterms:W3CDTF">2019-03-21T00:19:27Z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