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4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5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6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7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8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9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0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1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2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23.xml" ContentType="application/vnd.openxmlformats-officedocument.theme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4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5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theme/theme26.xml" ContentType="application/vnd.openxmlformats-officedocument.theme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27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theme/theme28.xml" ContentType="application/vnd.openxmlformats-officedocument.theme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theme/theme29.xml" ContentType="application/vnd.openxmlformats-officedocument.theme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theme/theme30.xml" ContentType="application/vnd.openxmlformats-officedocument.theme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theme/theme31.xml" ContentType="application/vnd.openxmlformats-officedocument.theme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theme/theme32.xml" ContentType="application/vnd.openxmlformats-officedocument.theme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3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theme/theme34.xml" ContentType="application/vnd.openxmlformats-officedocument.theme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theme/theme35.xml" ContentType="application/vnd.openxmlformats-officedocument.theme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theme/theme36.xml" ContentType="application/vnd.openxmlformats-officedocument.theme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theme/theme37.xml" ContentType="application/vnd.openxmlformats-officedocument.theme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theme/theme38.xml" ContentType="application/vnd.openxmlformats-officedocument.theme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theme/theme39.xml" ContentType="application/vnd.openxmlformats-officedocument.theme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theme/theme40.xml" ContentType="application/vnd.openxmlformats-officedocument.theme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theme/theme41.xml" ContentType="application/vnd.openxmlformats-officedocument.theme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theme/theme4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699" r:id="rId4"/>
    <p:sldMasterId id="2147483712" r:id="rId5"/>
    <p:sldMasterId id="2147483725" r:id="rId6"/>
    <p:sldMasterId id="2147483738" r:id="rId7"/>
    <p:sldMasterId id="2147483751" r:id="rId8"/>
    <p:sldMasterId id="2147483764" r:id="rId9"/>
    <p:sldMasterId id="2147483777" r:id="rId10"/>
    <p:sldMasterId id="2147483790" r:id="rId11"/>
    <p:sldMasterId id="2147483803" r:id="rId12"/>
    <p:sldMasterId id="2147483816" r:id="rId13"/>
    <p:sldMasterId id="2147483829" r:id="rId14"/>
    <p:sldMasterId id="2147483842" r:id="rId15"/>
    <p:sldMasterId id="2147483855" r:id="rId16"/>
    <p:sldMasterId id="2147483868" r:id="rId17"/>
    <p:sldMasterId id="2147483881" r:id="rId18"/>
    <p:sldMasterId id="2147483894" r:id="rId19"/>
    <p:sldMasterId id="2147483907" r:id="rId20"/>
    <p:sldMasterId id="2147483920" r:id="rId21"/>
    <p:sldMasterId id="2147483933" r:id="rId22"/>
    <p:sldMasterId id="2147483946" r:id="rId23"/>
    <p:sldMasterId id="2147483959" r:id="rId24"/>
    <p:sldMasterId id="2147483972" r:id="rId25"/>
    <p:sldMasterId id="2147483985" r:id="rId26"/>
    <p:sldMasterId id="2147483998" r:id="rId27"/>
    <p:sldMasterId id="2147484011" r:id="rId28"/>
    <p:sldMasterId id="2147484024" r:id="rId29"/>
    <p:sldMasterId id="2147484037" r:id="rId30"/>
    <p:sldMasterId id="2147484050" r:id="rId31"/>
    <p:sldMasterId id="2147484063" r:id="rId32"/>
    <p:sldMasterId id="2147484076" r:id="rId33"/>
    <p:sldMasterId id="2147484089" r:id="rId34"/>
    <p:sldMasterId id="2147484102" r:id="rId35"/>
    <p:sldMasterId id="2147484115" r:id="rId36"/>
    <p:sldMasterId id="2147484128" r:id="rId37"/>
    <p:sldMasterId id="2147484141" r:id="rId38"/>
    <p:sldMasterId id="2147484154" r:id="rId39"/>
    <p:sldMasterId id="2147484167" r:id="rId40"/>
    <p:sldMasterId id="2147484180" r:id="rId41"/>
    <p:sldMasterId id="2147484193" r:id="rId42"/>
  </p:sldMasterIdLst>
  <p:sldIdLst>
    <p:sldId id="256" r:id="rId43"/>
    <p:sldId id="261" r:id="rId44"/>
    <p:sldId id="345" r:id="rId45"/>
    <p:sldId id="262" r:id="rId46"/>
    <p:sldId id="263" r:id="rId47"/>
    <p:sldId id="270" r:id="rId48"/>
    <p:sldId id="264" r:id="rId49"/>
    <p:sldId id="266" r:id="rId50"/>
    <p:sldId id="268" r:id="rId51"/>
    <p:sldId id="272" r:id="rId52"/>
    <p:sldId id="274" r:id="rId53"/>
    <p:sldId id="276" r:id="rId54"/>
    <p:sldId id="278" r:id="rId55"/>
    <p:sldId id="280" r:id="rId56"/>
    <p:sldId id="282" r:id="rId57"/>
    <p:sldId id="284" r:id="rId58"/>
    <p:sldId id="286" r:id="rId59"/>
    <p:sldId id="288" r:id="rId60"/>
    <p:sldId id="290" r:id="rId61"/>
    <p:sldId id="292" r:id="rId62"/>
    <p:sldId id="294" r:id="rId63"/>
    <p:sldId id="296" r:id="rId64"/>
    <p:sldId id="298" r:id="rId65"/>
    <p:sldId id="300" r:id="rId66"/>
    <p:sldId id="301" r:id="rId67"/>
    <p:sldId id="303" r:id="rId68"/>
    <p:sldId id="305" r:id="rId69"/>
    <p:sldId id="307" r:id="rId70"/>
    <p:sldId id="309" r:id="rId71"/>
    <p:sldId id="311" r:id="rId72"/>
    <p:sldId id="313" r:id="rId73"/>
    <p:sldId id="315" r:id="rId74"/>
    <p:sldId id="317" r:id="rId75"/>
    <p:sldId id="319" r:id="rId76"/>
    <p:sldId id="321" r:id="rId77"/>
    <p:sldId id="323" r:id="rId78"/>
    <p:sldId id="325" r:id="rId79"/>
    <p:sldId id="327" r:id="rId80"/>
    <p:sldId id="329" r:id="rId81"/>
    <p:sldId id="331" r:id="rId82"/>
    <p:sldId id="333" r:id="rId83"/>
    <p:sldId id="335" r:id="rId84"/>
    <p:sldId id="337" r:id="rId85"/>
    <p:sldId id="339" r:id="rId86"/>
    <p:sldId id="341" r:id="rId87"/>
    <p:sldId id="342" r:id="rId88"/>
    <p:sldId id="343" r:id="rId89"/>
    <p:sldId id="344" r:id="rId90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Master" Target="slideMasters/slideMaster39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Master" Target="slideMasters/slideMaster42.xml"/><Relationship Id="rId47" Type="http://schemas.openxmlformats.org/officeDocument/2006/relationships/slide" Target="slides/slide5.xml"/><Relationship Id="rId50" Type="http://schemas.openxmlformats.org/officeDocument/2006/relationships/slide" Target="slides/slide8.xml"/><Relationship Id="rId55" Type="http://schemas.openxmlformats.org/officeDocument/2006/relationships/slide" Target="slides/slide13.xml"/><Relationship Id="rId63" Type="http://schemas.openxmlformats.org/officeDocument/2006/relationships/slide" Target="slides/slide21.xml"/><Relationship Id="rId68" Type="http://schemas.openxmlformats.org/officeDocument/2006/relationships/slide" Target="slides/slide26.xml"/><Relationship Id="rId76" Type="http://schemas.openxmlformats.org/officeDocument/2006/relationships/slide" Target="slides/slide34.xml"/><Relationship Id="rId84" Type="http://schemas.openxmlformats.org/officeDocument/2006/relationships/slide" Target="slides/slide42.xml"/><Relationship Id="rId89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29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" Target="slides/slide3.xml"/><Relationship Id="rId53" Type="http://schemas.openxmlformats.org/officeDocument/2006/relationships/slide" Target="slides/slide11.xml"/><Relationship Id="rId58" Type="http://schemas.openxmlformats.org/officeDocument/2006/relationships/slide" Target="slides/slide16.xml"/><Relationship Id="rId66" Type="http://schemas.openxmlformats.org/officeDocument/2006/relationships/slide" Target="slides/slide24.xml"/><Relationship Id="rId74" Type="http://schemas.openxmlformats.org/officeDocument/2006/relationships/slide" Target="slides/slide32.xml"/><Relationship Id="rId79" Type="http://schemas.openxmlformats.org/officeDocument/2006/relationships/slide" Target="slides/slide37.xml"/><Relationship Id="rId87" Type="http://schemas.openxmlformats.org/officeDocument/2006/relationships/slide" Target="slides/slide45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19.xml"/><Relationship Id="rId82" Type="http://schemas.openxmlformats.org/officeDocument/2006/relationships/slide" Target="slides/slide40.xml"/><Relationship Id="rId90" Type="http://schemas.openxmlformats.org/officeDocument/2006/relationships/slide" Target="slides/slide4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" Target="slides/slide1.xml"/><Relationship Id="rId48" Type="http://schemas.openxmlformats.org/officeDocument/2006/relationships/slide" Target="slides/slide6.xml"/><Relationship Id="rId56" Type="http://schemas.openxmlformats.org/officeDocument/2006/relationships/slide" Target="slides/slide14.xml"/><Relationship Id="rId64" Type="http://schemas.openxmlformats.org/officeDocument/2006/relationships/slide" Target="slides/slide22.xml"/><Relationship Id="rId69" Type="http://schemas.openxmlformats.org/officeDocument/2006/relationships/slide" Target="slides/slide27.xml"/><Relationship Id="rId77" Type="http://schemas.openxmlformats.org/officeDocument/2006/relationships/slide" Target="slides/slide3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9.xml"/><Relationship Id="rId72" Type="http://schemas.openxmlformats.org/officeDocument/2006/relationships/slide" Target="slides/slide30.xml"/><Relationship Id="rId80" Type="http://schemas.openxmlformats.org/officeDocument/2006/relationships/slide" Target="slides/slide38.xml"/><Relationship Id="rId85" Type="http://schemas.openxmlformats.org/officeDocument/2006/relationships/slide" Target="slides/slide43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" Target="slides/slide4.xml"/><Relationship Id="rId59" Type="http://schemas.openxmlformats.org/officeDocument/2006/relationships/slide" Target="slides/slide17.xml"/><Relationship Id="rId67" Type="http://schemas.openxmlformats.org/officeDocument/2006/relationships/slide" Target="slides/slide25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" Target="slides/slide12.xml"/><Relationship Id="rId62" Type="http://schemas.openxmlformats.org/officeDocument/2006/relationships/slide" Target="slides/slide20.xml"/><Relationship Id="rId70" Type="http://schemas.openxmlformats.org/officeDocument/2006/relationships/slide" Target="slides/slide28.xml"/><Relationship Id="rId75" Type="http://schemas.openxmlformats.org/officeDocument/2006/relationships/slide" Target="slides/slide33.xml"/><Relationship Id="rId83" Type="http://schemas.openxmlformats.org/officeDocument/2006/relationships/slide" Target="slides/slide41.xml"/><Relationship Id="rId88" Type="http://schemas.openxmlformats.org/officeDocument/2006/relationships/slide" Target="slides/slide46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" Target="slides/slide7.xml"/><Relationship Id="rId57" Type="http://schemas.openxmlformats.org/officeDocument/2006/relationships/slide" Target="slides/slide15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2.xml"/><Relationship Id="rId52" Type="http://schemas.openxmlformats.org/officeDocument/2006/relationships/slide" Target="slides/slide10.xml"/><Relationship Id="rId60" Type="http://schemas.openxmlformats.org/officeDocument/2006/relationships/slide" Target="slides/slide18.xml"/><Relationship Id="rId65" Type="http://schemas.openxmlformats.org/officeDocument/2006/relationships/slide" Target="slides/slide23.xml"/><Relationship Id="rId73" Type="http://schemas.openxmlformats.org/officeDocument/2006/relationships/slide" Target="slides/slide31.xml"/><Relationship Id="rId78" Type="http://schemas.openxmlformats.org/officeDocument/2006/relationships/slide" Target="slides/slide36.xml"/><Relationship Id="rId81" Type="http://schemas.openxmlformats.org/officeDocument/2006/relationships/slide" Target="slides/slide39.xml"/><Relationship Id="rId86" Type="http://schemas.openxmlformats.org/officeDocument/2006/relationships/slide" Target="slides/slide44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0801B8-B54F-4C3F-AD56-FE450AA9110B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7688098B-C47B-49C3-B6A5-5164163001A7}">
      <dgm:prSet phldrT="[Texto]" phldr="1"/>
      <dgm:spPr>
        <a:solidFill>
          <a:srgbClr val="00B0F0"/>
        </a:solidFill>
      </dgm:spPr>
      <dgm:t>
        <a:bodyPr/>
        <a:lstStyle/>
        <a:p>
          <a:endParaRPr lang="es-AR" sz="2700"/>
        </a:p>
      </dgm:t>
    </dgm:pt>
    <dgm:pt modelId="{CC04837D-6F14-4373-A3F2-E67B77B4F472}" type="parTrans" cxnId="{C48D94C0-DD27-44A2-BE24-078561187500}">
      <dgm:prSet/>
      <dgm:spPr/>
      <dgm:t>
        <a:bodyPr/>
        <a:lstStyle/>
        <a:p>
          <a:endParaRPr lang="es-AR"/>
        </a:p>
      </dgm:t>
    </dgm:pt>
    <dgm:pt modelId="{1EE8656C-1626-404B-953B-39CFC0258381}" type="sibTrans" cxnId="{C48D94C0-DD27-44A2-BE24-078561187500}">
      <dgm:prSet/>
      <dgm:spPr/>
      <dgm:t>
        <a:bodyPr/>
        <a:lstStyle/>
        <a:p>
          <a:endParaRPr lang="es-AR"/>
        </a:p>
      </dgm:t>
    </dgm:pt>
    <dgm:pt modelId="{290384B9-A1DA-4842-AFEF-906CAB0E70EA}">
      <dgm:prSet phldrT="[Texto]" phldr="1"/>
      <dgm:spPr>
        <a:solidFill>
          <a:srgbClr val="00B0F0"/>
        </a:solidFill>
      </dgm:spPr>
      <dgm:t>
        <a:bodyPr/>
        <a:lstStyle/>
        <a:p>
          <a:endParaRPr lang="es-AR" sz="2100" b="1" dirty="0"/>
        </a:p>
      </dgm:t>
    </dgm:pt>
    <dgm:pt modelId="{737E03B2-E3AA-4681-94E7-306C607D1E9A}" type="parTrans" cxnId="{4B7DE20A-6FF5-4B9A-A7F6-B344915F9903}">
      <dgm:prSet/>
      <dgm:spPr/>
      <dgm:t>
        <a:bodyPr/>
        <a:lstStyle/>
        <a:p>
          <a:endParaRPr lang="es-AR"/>
        </a:p>
      </dgm:t>
    </dgm:pt>
    <dgm:pt modelId="{52CCA403-FA63-49A4-BDC4-C4FB05F773E4}" type="sibTrans" cxnId="{4B7DE20A-6FF5-4B9A-A7F6-B344915F9903}">
      <dgm:prSet/>
      <dgm:spPr/>
      <dgm:t>
        <a:bodyPr/>
        <a:lstStyle/>
        <a:p>
          <a:endParaRPr lang="es-AR"/>
        </a:p>
      </dgm:t>
    </dgm:pt>
    <dgm:pt modelId="{9D97A37F-25D0-44F5-8A52-77A768489767}">
      <dgm:prSet phldrT="[Texto]" custT="1"/>
      <dgm:spPr>
        <a:solidFill>
          <a:srgbClr val="00B0F0"/>
        </a:solidFill>
      </dgm:spPr>
      <dgm:t>
        <a:bodyPr/>
        <a:lstStyle/>
        <a:p>
          <a:r>
            <a:rPr lang="es-AR" sz="2800" b="1" dirty="0" smtClean="0">
              <a:solidFill>
                <a:schemeClr val="tx1"/>
              </a:solidFill>
            </a:rPr>
            <a:t>INFECCIOSAS</a:t>
          </a:r>
          <a:endParaRPr lang="es-AR" sz="2800" b="1" dirty="0">
            <a:solidFill>
              <a:schemeClr val="tx1"/>
            </a:solidFill>
          </a:endParaRPr>
        </a:p>
      </dgm:t>
    </dgm:pt>
    <dgm:pt modelId="{175B3C89-1A79-4C3C-AC7C-341138788BAB}" type="parTrans" cxnId="{3F905FFD-BB7E-4145-B811-9DF26D020CF1}">
      <dgm:prSet/>
      <dgm:spPr/>
      <dgm:t>
        <a:bodyPr/>
        <a:lstStyle/>
        <a:p>
          <a:endParaRPr lang="es-AR"/>
        </a:p>
      </dgm:t>
    </dgm:pt>
    <dgm:pt modelId="{BB0B467F-BCE9-40AA-8717-94E80C19FF5D}" type="sibTrans" cxnId="{3F905FFD-BB7E-4145-B811-9DF26D020CF1}">
      <dgm:prSet/>
      <dgm:spPr/>
      <dgm:t>
        <a:bodyPr/>
        <a:lstStyle/>
        <a:p>
          <a:endParaRPr lang="es-AR"/>
        </a:p>
      </dgm:t>
    </dgm:pt>
    <dgm:pt modelId="{14A4EC40-259F-4DC3-A607-88534B86D094}">
      <dgm:prSet phldrT="[Texto]" phldr="1"/>
      <dgm:spPr/>
      <dgm:t>
        <a:bodyPr/>
        <a:lstStyle/>
        <a:p>
          <a:endParaRPr lang="es-AR" sz="2700"/>
        </a:p>
      </dgm:t>
    </dgm:pt>
    <dgm:pt modelId="{99E1EED9-7626-41B4-9311-A224FA2EEFAE}" type="parTrans" cxnId="{04E70D2A-5C24-454F-9DA0-12DBC1CEFD7F}">
      <dgm:prSet/>
      <dgm:spPr/>
      <dgm:t>
        <a:bodyPr/>
        <a:lstStyle/>
        <a:p>
          <a:endParaRPr lang="es-AR"/>
        </a:p>
      </dgm:t>
    </dgm:pt>
    <dgm:pt modelId="{F562D7A1-40B7-4EEB-B8C8-0DEAB63E690E}" type="sibTrans" cxnId="{04E70D2A-5C24-454F-9DA0-12DBC1CEFD7F}">
      <dgm:prSet/>
      <dgm:spPr/>
      <dgm:t>
        <a:bodyPr/>
        <a:lstStyle/>
        <a:p>
          <a:endParaRPr lang="es-AR"/>
        </a:p>
      </dgm:t>
    </dgm:pt>
    <dgm:pt modelId="{D6E20C47-016C-4DDD-B3EA-0D36A63CCAEA}">
      <dgm:prSet phldrT="[Texto]" phldr="1"/>
      <dgm:spPr/>
      <dgm:t>
        <a:bodyPr/>
        <a:lstStyle/>
        <a:p>
          <a:endParaRPr lang="es-AR" sz="2100"/>
        </a:p>
      </dgm:t>
    </dgm:pt>
    <dgm:pt modelId="{19CB3F20-0A64-4120-8D00-A881395656AF}" type="parTrans" cxnId="{8F1AAAEB-426A-4308-B433-8812E3856FD0}">
      <dgm:prSet/>
      <dgm:spPr/>
      <dgm:t>
        <a:bodyPr/>
        <a:lstStyle/>
        <a:p>
          <a:endParaRPr lang="es-AR"/>
        </a:p>
      </dgm:t>
    </dgm:pt>
    <dgm:pt modelId="{66CD4283-70B5-423A-8672-9F0FAA355C1E}" type="sibTrans" cxnId="{8F1AAAEB-426A-4308-B433-8812E3856FD0}">
      <dgm:prSet/>
      <dgm:spPr/>
      <dgm:t>
        <a:bodyPr/>
        <a:lstStyle/>
        <a:p>
          <a:endParaRPr lang="es-AR"/>
        </a:p>
      </dgm:t>
    </dgm:pt>
    <dgm:pt modelId="{3477C7E7-3A30-4878-8E6E-DC3B6F56A9E4}">
      <dgm:prSet phldrT="[Texto]" custT="1"/>
      <dgm:spPr/>
      <dgm:t>
        <a:bodyPr/>
        <a:lstStyle/>
        <a:p>
          <a:r>
            <a:rPr lang="es-AR" sz="2800" b="1" dirty="0" smtClean="0">
              <a:solidFill>
                <a:schemeClr val="tx1"/>
              </a:solidFill>
            </a:rPr>
            <a:t>INMUNOLÓGICAS</a:t>
          </a:r>
          <a:endParaRPr lang="es-AR" sz="2800" b="1" dirty="0">
            <a:solidFill>
              <a:schemeClr val="tx1"/>
            </a:solidFill>
          </a:endParaRPr>
        </a:p>
      </dgm:t>
    </dgm:pt>
    <dgm:pt modelId="{699EE597-124B-4838-944F-C10BC9CE1E4A}" type="parTrans" cxnId="{BDD757ED-9ED5-4ED7-8226-7131BCF4E9DB}">
      <dgm:prSet/>
      <dgm:spPr/>
      <dgm:t>
        <a:bodyPr/>
        <a:lstStyle/>
        <a:p>
          <a:endParaRPr lang="es-AR"/>
        </a:p>
      </dgm:t>
    </dgm:pt>
    <dgm:pt modelId="{61B5571C-2D79-432C-AA1A-F08B378A5E84}" type="sibTrans" cxnId="{BDD757ED-9ED5-4ED7-8226-7131BCF4E9DB}">
      <dgm:prSet/>
      <dgm:spPr/>
      <dgm:t>
        <a:bodyPr/>
        <a:lstStyle/>
        <a:p>
          <a:endParaRPr lang="es-AR"/>
        </a:p>
      </dgm:t>
    </dgm:pt>
    <dgm:pt modelId="{32B19B2C-9C42-4652-B47D-F271EFEC20A2}">
      <dgm:prSet phldrT="[Texto]" phldr="1"/>
      <dgm:spPr>
        <a:solidFill>
          <a:srgbClr val="00B050"/>
        </a:solidFill>
      </dgm:spPr>
      <dgm:t>
        <a:bodyPr/>
        <a:lstStyle/>
        <a:p>
          <a:endParaRPr lang="es-AR" sz="2700"/>
        </a:p>
      </dgm:t>
    </dgm:pt>
    <dgm:pt modelId="{2CD338CB-3EFB-43A3-8BB1-97F0635A3744}" type="parTrans" cxnId="{1A1B7551-E602-4CAF-8DB8-C73CD59FEA47}">
      <dgm:prSet/>
      <dgm:spPr/>
      <dgm:t>
        <a:bodyPr/>
        <a:lstStyle/>
        <a:p>
          <a:endParaRPr lang="es-AR"/>
        </a:p>
      </dgm:t>
    </dgm:pt>
    <dgm:pt modelId="{461E4F24-B9F6-4DDF-B1AB-B5CC0D1C367C}" type="sibTrans" cxnId="{1A1B7551-E602-4CAF-8DB8-C73CD59FEA47}">
      <dgm:prSet/>
      <dgm:spPr/>
      <dgm:t>
        <a:bodyPr/>
        <a:lstStyle/>
        <a:p>
          <a:endParaRPr lang="es-AR"/>
        </a:p>
      </dgm:t>
    </dgm:pt>
    <dgm:pt modelId="{7EEF8335-5509-4752-88E7-2891C345D482}">
      <dgm:prSet phldrT="[Texto]" phldr="1"/>
      <dgm:spPr>
        <a:solidFill>
          <a:srgbClr val="00B050"/>
        </a:solidFill>
      </dgm:spPr>
      <dgm:t>
        <a:bodyPr/>
        <a:lstStyle/>
        <a:p>
          <a:endParaRPr lang="es-AR" sz="2100"/>
        </a:p>
      </dgm:t>
    </dgm:pt>
    <dgm:pt modelId="{E635566C-9D56-4D63-8E85-F151EA81D18C}" type="parTrans" cxnId="{1F4B2C53-2BD7-4F08-80E9-24EC8EA4A854}">
      <dgm:prSet/>
      <dgm:spPr/>
      <dgm:t>
        <a:bodyPr/>
        <a:lstStyle/>
        <a:p>
          <a:endParaRPr lang="es-AR"/>
        </a:p>
      </dgm:t>
    </dgm:pt>
    <dgm:pt modelId="{C469AA7F-EEBE-4E88-9EAE-E6BFB1FF7E12}" type="sibTrans" cxnId="{1F4B2C53-2BD7-4F08-80E9-24EC8EA4A854}">
      <dgm:prSet/>
      <dgm:spPr/>
      <dgm:t>
        <a:bodyPr/>
        <a:lstStyle/>
        <a:p>
          <a:endParaRPr lang="es-AR"/>
        </a:p>
      </dgm:t>
    </dgm:pt>
    <dgm:pt modelId="{12573EA7-1408-4870-903C-77E3A347E74A}">
      <dgm:prSet phldrT="[Texto]" custT="1"/>
      <dgm:spPr>
        <a:solidFill>
          <a:srgbClr val="00B050"/>
        </a:solidFill>
      </dgm:spPr>
      <dgm:t>
        <a:bodyPr/>
        <a:lstStyle/>
        <a:p>
          <a:r>
            <a:rPr lang="es-AR" sz="2800" b="1" dirty="0" smtClean="0">
              <a:solidFill>
                <a:schemeClr val="tx1"/>
              </a:solidFill>
            </a:rPr>
            <a:t>NEOPLÁSICAS</a:t>
          </a:r>
          <a:endParaRPr lang="es-AR" sz="2800" b="1" dirty="0">
            <a:solidFill>
              <a:schemeClr val="tx1"/>
            </a:solidFill>
          </a:endParaRPr>
        </a:p>
      </dgm:t>
    </dgm:pt>
    <dgm:pt modelId="{A9DA78D6-60A0-4006-971F-B88C755BF332}" type="parTrans" cxnId="{3440CA41-3E4F-41BC-B590-2068567080D9}">
      <dgm:prSet/>
      <dgm:spPr/>
      <dgm:t>
        <a:bodyPr/>
        <a:lstStyle/>
        <a:p>
          <a:endParaRPr lang="es-AR"/>
        </a:p>
      </dgm:t>
    </dgm:pt>
    <dgm:pt modelId="{6CEB3E38-AD90-486C-8363-5548A09B8CA9}" type="sibTrans" cxnId="{3440CA41-3E4F-41BC-B590-2068567080D9}">
      <dgm:prSet/>
      <dgm:spPr/>
      <dgm:t>
        <a:bodyPr/>
        <a:lstStyle/>
        <a:p>
          <a:endParaRPr lang="es-AR"/>
        </a:p>
      </dgm:t>
    </dgm:pt>
    <dgm:pt modelId="{7C68EFEC-3E12-4553-A10C-08739DFC4325}" type="pres">
      <dgm:prSet presAssocID="{BD0801B8-B54F-4C3F-AD56-FE450AA9110B}" presName="linear" presStyleCnt="0">
        <dgm:presLayoutVars>
          <dgm:dir/>
          <dgm:resizeHandles val="exact"/>
        </dgm:presLayoutVars>
      </dgm:prSet>
      <dgm:spPr/>
    </dgm:pt>
    <dgm:pt modelId="{91CB259F-5D53-450D-936C-A467891BEC72}" type="pres">
      <dgm:prSet presAssocID="{7688098B-C47B-49C3-B6A5-5164163001A7}" presName="comp" presStyleCnt="0"/>
      <dgm:spPr/>
    </dgm:pt>
    <dgm:pt modelId="{C9A2AA98-C03A-448C-BE0A-415111F93A7C}" type="pres">
      <dgm:prSet presAssocID="{7688098B-C47B-49C3-B6A5-5164163001A7}" presName="box" presStyleLbl="node1" presStyleIdx="0" presStyleCnt="3"/>
      <dgm:spPr/>
    </dgm:pt>
    <dgm:pt modelId="{A1043B27-26E8-43EA-B9CB-9A5B036C22B6}" type="pres">
      <dgm:prSet presAssocID="{7688098B-C47B-49C3-B6A5-5164163001A7}" presName="img" presStyleLbl="fgImgPlace1" presStyleIdx="0" presStyleCnt="3"/>
      <dgm:spPr/>
    </dgm:pt>
    <dgm:pt modelId="{C9EC6811-9B09-45C0-9D89-F1962E64429A}" type="pres">
      <dgm:prSet presAssocID="{7688098B-C47B-49C3-B6A5-5164163001A7}" presName="text" presStyleLbl="node1" presStyleIdx="0" presStyleCnt="3">
        <dgm:presLayoutVars>
          <dgm:bulletEnabled val="1"/>
        </dgm:presLayoutVars>
      </dgm:prSet>
      <dgm:spPr/>
    </dgm:pt>
    <dgm:pt modelId="{A8C197E0-8667-42AB-8ADB-15E7431A46B6}" type="pres">
      <dgm:prSet presAssocID="{1EE8656C-1626-404B-953B-39CFC0258381}" presName="spacer" presStyleCnt="0"/>
      <dgm:spPr/>
    </dgm:pt>
    <dgm:pt modelId="{5476DA52-7A58-4A83-8425-0E8F430C63E2}" type="pres">
      <dgm:prSet presAssocID="{14A4EC40-259F-4DC3-A607-88534B86D094}" presName="comp" presStyleCnt="0"/>
      <dgm:spPr/>
    </dgm:pt>
    <dgm:pt modelId="{322A7EF0-7D7E-4930-A45E-2CF425A31510}" type="pres">
      <dgm:prSet presAssocID="{14A4EC40-259F-4DC3-A607-88534B86D094}" presName="box" presStyleLbl="node1" presStyleIdx="1" presStyleCnt="3"/>
      <dgm:spPr/>
    </dgm:pt>
    <dgm:pt modelId="{D63AA90A-6CE2-430C-A043-3AA5209034A0}" type="pres">
      <dgm:prSet presAssocID="{14A4EC40-259F-4DC3-A607-88534B86D094}" presName="img" presStyleLbl="fgImgPlace1" presStyleIdx="1" presStyleCnt="3"/>
      <dgm:spPr/>
    </dgm:pt>
    <dgm:pt modelId="{B8EC51F5-A3C6-477F-8D97-C98D3A8531E4}" type="pres">
      <dgm:prSet presAssocID="{14A4EC40-259F-4DC3-A607-88534B86D094}" presName="text" presStyleLbl="node1" presStyleIdx="1" presStyleCnt="3">
        <dgm:presLayoutVars>
          <dgm:bulletEnabled val="1"/>
        </dgm:presLayoutVars>
      </dgm:prSet>
      <dgm:spPr/>
    </dgm:pt>
    <dgm:pt modelId="{824C79E7-7A31-4CFD-BE3F-0B9DB58678F9}" type="pres">
      <dgm:prSet presAssocID="{F562D7A1-40B7-4EEB-B8C8-0DEAB63E690E}" presName="spacer" presStyleCnt="0"/>
      <dgm:spPr/>
    </dgm:pt>
    <dgm:pt modelId="{8521A99F-7C4F-4540-9C2B-AFA785640200}" type="pres">
      <dgm:prSet presAssocID="{32B19B2C-9C42-4652-B47D-F271EFEC20A2}" presName="comp" presStyleCnt="0"/>
      <dgm:spPr/>
    </dgm:pt>
    <dgm:pt modelId="{5B66404B-2015-476F-B6A1-B156B9277CC3}" type="pres">
      <dgm:prSet presAssocID="{32B19B2C-9C42-4652-B47D-F271EFEC20A2}" presName="box" presStyleLbl="node1" presStyleIdx="2" presStyleCnt="3"/>
      <dgm:spPr/>
    </dgm:pt>
    <dgm:pt modelId="{3935C519-CAC0-4BD5-ADBC-8EE747867F71}" type="pres">
      <dgm:prSet presAssocID="{32B19B2C-9C42-4652-B47D-F271EFEC20A2}" presName="img" presStyleLbl="fgImgPlace1" presStyleIdx="2" presStyleCnt="3"/>
      <dgm:spPr/>
    </dgm:pt>
    <dgm:pt modelId="{008037BF-B921-40A5-94DF-659D5A16B2EF}" type="pres">
      <dgm:prSet presAssocID="{32B19B2C-9C42-4652-B47D-F271EFEC20A2}" presName="text" presStyleLbl="node1" presStyleIdx="2" presStyleCnt="3">
        <dgm:presLayoutVars>
          <dgm:bulletEnabled val="1"/>
        </dgm:presLayoutVars>
      </dgm:prSet>
      <dgm:spPr/>
    </dgm:pt>
  </dgm:ptLst>
  <dgm:cxnLst>
    <dgm:cxn modelId="{3ACB07EE-1A66-4406-96CE-945EB1FC0F57}" type="presOf" srcId="{7EEF8335-5509-4752-88E7-2891C345D482}" destId="{5B66404B-2015-476F-B6A1-B156B9277CC3}" srcOrd="0" destOrd="1" presId="urn:microsoft.com/office/officeart/2005/8/layout/vList4"/>
    <dgm:cxn modelId="{3BC89766-B950-44FE-9414-C6740F227085}" type="presOf" srcId="{D6E20C47-016C-4DDD-B3EA-0D36A63CCAEA}" destId="{B8EC51F5-A3C6-477F-8D97-C98D3A8531E4}" srcOrd="1" destOrd="1" presId="urn:microsoft.com/office/officeart/2005/8/layout/vList4"/>
    <dgm:cxn modelId="{1E3B9687-DAD7-4057-94B0-83033FDECE69}" type="presOf" srcId="{14A4EC40-259F-4DC3-A607-88534B86D094}" destId="{322A7EF0-7D7E-4930-A45E-2CF425A31510}" srcOrd="0" destOrd="0" presId="urn:microsoft.com/office/officeart/2005/8/layout/vList4"/>
    <dgm:cxn modelId="{48AAD364-8CAD-49B5-B7C5-53B194902693}" type="presOf" srcId="{7688098B-C47B-49C3-B6A5-5164163001A7}" destId="{C9A2AA98-C03A-448C-BE0A-415111F93A7C}" srcOrd="0" destOrd="0" presId="urn:microsoft.com/office/officeart/2005/8/layout/vList4"/>
    <dgm:cxn modelId="{3453474D-E0E5-4B2A-A13C-57F5F57E8D5C}" type="presOf" srcId="{D6E20C47-016C-4DDD-B3EA-0D36A63CCAEA}" destId="{322A7EF0-7D7E-4930-A45E-2CF425A31510}" srcOrd="0" destOrd="1" presId="urn:microsoft.com/office/officeart/2005/8/layout/vList4"/>
    <dgm:cxn modelId="{6DBE0817-837D-447C-9C0F-E5368E196B8D}" type="presOf" srcId="{290384B9-A1DA-4842-AFEF-906CAB0E70EA}" destId="{C9EC6811-9B09-45C0-9D89-F1962E64429A}" srcOrd="1" destOrd="1" presId="urn:microsoft.com/office/officeart/2005/8/layout/vList4"/>
    <dgm:cxn modelId="{951EF4E1-68F0-4E02-A43B-E108E8111F4C}" type="presOf" srcId="{14A4EC40-259F-4DC3-A607-88534B86D094}" destId="{B8EC51F5-A3C6-477F-8D97-C98D3A8531E4}" srcOrd="1" destOrd="0" presId="urn:microsoft.com/office/officeart/2005/8/layout/vList4"/>
    <dgm:cxn modelId="{5B482A63-2A99-4828-8298-D9790361C817}" type="presOf" srcId="{12573EA7-1408-4870-903C-77E3A347E74A}" destId="{008037BF-B921-40A5-94DF-659D5A16B2EF}" srcOrd="1" destOrd="2" presId="urn:microsoft.com/office/officeart/2005/8/layout/vList4"/>
    <dgm:cxn modelId="{8F1AAAEB-426A-4308-B433-8812E3856FD0}" srcId="{14A4EC40-259F-4DC3-A607-88534B86D094}" destId="{D6E20C47-016C-4DDD-B3EA-0D36A63CCAEA}" srcOrd="0" destOrd="0" parTransId="{19CB3F20-0A64-4120-8D00-A881395656AF}" sibTransId="{66CD4283-70B5-423A-8672-9F0FAA355C1E}"/>
    <dgm:cxn modelId="{4B7DE20A-6FF5-4B9A-A7F6-B344915F9903}" srcId="{7688098B-C47B-49C3-B6A5-5164163001A7}" destId="{290384B9-A1DA-4842-AFEF-906CAB0E70EA}" srcOrd="0" destOrd="0" parTransId="{737E03B2-E3AA-4681-94E7-306C607D1E9A}" sibTransId="{52CCA403-FA63-49A4-BDC4-C4FB05F773E4}"/>
    <dgm:cxn modelId="{8FD42104-2530-4844-A5AC-7AC96C051DDE}" type="presOf" srcId="{32B19B2C-9C42-4652-B47D-F271EFEC20A2}" destId="{5B66404B-2015-476F-B6A1-B156B9277CC3}" srcOrd="0" destOrd="0" presId="urn:microsoft.com/office/officeart/2005/8/layout/vList4"/>
    <dgm:cxn modelId="{7B95816E-E0F5-48F0-89FE-54432F50B0F7}" type="presOf" srcId="{3477C7E7-3A30-4878-8E6E-DC3B6F56A9E4}" destId="{B8EC51F5-A3C6-477F-8D97-C98D3A8531E4}" srcOrd="1" destOrd="2" presId="urn:microsoft.com/office/officeart/2005/8/layout/vList4"/>
    <dgm:cxn modelId="{B4E978DF-21F1-4084-A8F5-E6372B80A9A1}" type="presOf" srcId="{7EEF8335-5509-4752-88E7-2891C345D482}" destId="{008037BF-B921-40A5-94DF-659D5A16B2EF}" srcOrd="1" destOrd="1" presId="urn:microsoft.com/office/officeart/2005/8/layout/vList4"/>
    <dgm:cxn modelId="{38D1ED6D-E064-45C4-A16C-9DD927037B4E}" type="presOf" srcId="{12573EA7-1408-4870-903C-77E3A347E74A}" destId="{5B66404B-2015-476F-B6A1-B156B9277CC3}" srcOrd="0" destOrd="2" presId="urn:microsoft.com/office/officeart/2005/8/layout/vList4"/>
    <dgm:cxn modelId="{04E70D2A-5C24-454F-9DA0-12DBC1CEFD7F}" srcId="{BD0801B8-B54F-4C3F-AD56-FE450AA9110B}" destId="{14A4EC40-259F-4DC3-A607-88534B86D094}" srcOrd="1" destOrd="0" parTransId="{99E1EED9-7626-41B4-9311-A224FA2EEFAE}" sibTransId="{F562D7A1-40B7-4EEB-B8C8-0DEAB63E690E}"/>
    <dgm:cxn modelId="{27964E65-A396-46BD-8C13-54519A1EB13D}" type="presOf" srcId="{BD0801B8-B54F-4C3F-AD56-FE450AA9110B}" destId="{7C68EFEC-3E12-4553-A10C-08739DFC4325}" srcOrd="0" destOrd="0" presId="urn:microsoft.com/office/officeart/2005/8/layout/vList4"/>
    <dgm:cxn modelId="{C48D94C0-DD27-44A2-BE24-078561187500}" srcId="{BD0801B8-B54F-4C3F-AD56-FE450AA9110B}" destId="{7688098B-C47B-49C3-B6A5-5164163001A7}" srcOrd="0" destOrd="0" parTransId="{CC04837D-6F14-4373-A3F2-E67B77B4F472}" sibTransId="{1EE8656C-1626-404B-953B-39CFC0258381}"/>
    <dgm:cxn modelId="{3440CA41-3E4F-41BC-B590-2068567080D9}" srcId="{32B19B2C-9C42-4652-B47D-F271EFEC20A2}" destId="{12573EA7-1408-4870-903C-77E3A347E74A}" srcOrd="1" destOrd="0" parTransId="{A9DA78D6-60A0-4006-971F-B88C755BF332}" sibTransId="{6CEB3E38-AD90-486C-8363-5548A09B8CA9}"/>
    <dgm:cxn modelId="{9925F6D5-EF5F-41F2-9643-6B97F94D625C}" type="presOf" srcId="{9D97A37F-25D0-44F5-8A52-77A768489767}" destId="{C9A2AA98-C03A-448C-BE0A-415111F93A7C}" srcOrd="0" destOrd="2" presId="urn:microsoft.com/office/officeart/2005/8/layout/vList4"/>
    <dgm:cxn modelId="{D08EB603-3D4C-48C7-B163-7333722AC026}" type="presOf" srcId="{32B19B2C-9C42-4652-B47D-F271EFEC20A2}" destId="{008037BF-B921-40A5-94DF-659D5A16B2EF}" srcOrd="1" destOrd="0" presId="urn:microsoft.com/office/officeart/2005/8/layout/vList4"/>
    <dgm:cxn modelId="{1F4B2C53-2BD7-4F08-80E9-24EC8EA4A854}" srcId="{32B19B2C-9C42-4652-B47D-F271EFEC20A2}" destId="{7EEF8335-5509-4752-88E7-2891C345D482}" srcOrd="0" destOrd="0" parTransId="{E635566C-9D56-4D63-8E85-F151EA81D18C}" sibTransId="{C469AA7F-EEBE-4E88-9EAE-E6BFB1FF7E12}"/>
    <dgm:cxn modelId="{0D57C73B-EFC1-470C-A9BC-C5195E90EFBB}" type="presOf" srcId="{7688098B-C47B-49C3-B6A5-5164163001A7}" destId="{C9EC6811-9B09-45C0-9D89-F1962E64429A}" srcOrd="1" destOrd="0" presId="urn:microsoft.com/office/officeart/2005/8/layout/vList4"/>
    <dgm:cxn modelId="{BDD757ED-9ED5-4ED7-8226-7131BCF4E9DB}" srcId="{14A4EC40-259F-4DC3-A607-88534B86D094}" destId="{3477C7E7-3A30-4878-8E6E-DC3B6F56A9E4}" srcOrd="1" destOrd="0" parTransId="{699EE597-124B-4838-944F-C10BC9CE1E4A}" sibTransId="{61B5571C-2D79-432C-AA1A-F08B378A5E84}"/>
    <dgm:cxn modelId="{3F905FFD-BB7E-4145-B811-9DF26D020CF1}" srcId="{7688098B-C47B-49C3-B6A5-5164163001A7}" destId="{9D97A37F-25D0-44F5-8A52-77A768489767}" srcOrd="1" destOrd="0" parTransId="{175B3C89-1A79-4C3C-AC7C-341138788BAB}" sibTransId="{BB0B467F-BCE9-40AA-8717-94E80C19FF5D}"/>
    <dgm:cxn modelId="{1A1B7551-E602-4CAF-8DB8-C73CD59FEA47}" srcId="{BD0801B8-B54F-4C3F-AD56-FE450AA9110B}" destId="{32B19B2C-9C42-4652-B47D-F271EFEC20A2}" srcOrd="2" destOrd="0" parTransId="{2CD338CB-3EFB-43A3-8BB1-97F0635A3744}" sibTransId="{461E4F24-B9F6-4DDF-B1AB-B5CC0D1C367C}"/>
    <dgm:cxn modelId="{75D2AD73-9E22-4F64-B92E-139874B4E57A}" type="presOf" srcId="{290384B9-A1DA-4842-AFEF-906CAB0E70EA}" destId="{C9A2AA98-C03A-448C-BE0A-415111F93A7C}" srcOrd="0" destOrd="1" presId="urn:microsoft.com/office/officeart/2005/8/layout/vList4"/>
    <dgm:cxn modelId="{A794C5E5-22FD-4FCF-B196-A86B4294A2B2}" type="presOf" srcId="{9D97A37F-25D0-44F5-8A52-77A768489767}" destId="{C9EC6811-9B09-45C0-9D89-F1962E64429A}" srcOrd="1" destOrd="2" presId="urn:microsoft.com/office/officeart/2005/8/layout/vList4"/>
    <dgm:cxn modelId="{3C137CEB-ABE5-4093-951A-0850C7217D93}" type="presOf" srcId="{3477C7E7-3A30-4878-8E6E-DC3B6F56A9E4}" destId="{322A7EF0-7D7E-4930-A45E-2CF425A31510}" srcOrd="0" destOrd="2" presId="urn:microsoft.com/office/officeart/2005/8/layout/vList4"/>
    <dgm:cxn modelId="{F86C452E-2DBF-44F1-B0B7-D826468615B1}" type="presParOf" srcId="{7C68EFEC-3E12-4553-A10C-08739DFC4325}" destId="{91CB259F-5D53-450D-936C-A467891BEC72}" srcOrd="0" destOrd="0" presId="urn:microsoft.com/office/officeart/2005/8/layout/vList4"/>
    <dgm:cxn modelId="{3C367454-8318-4AE4-85E3-FAA51D88F3F3}" type="presParOf" srcId="{91CB259F-5D53-450D-936C-A467891BEC72}" destId="{C9A2AA98-C03A-448C-BE0A-415111F93A7C}" srcOrd="0" destOrd="0" presId="urn:microsoft.com/office/officeart/2005/8/layout/vList4"/>
    <dgm:cxn modelId="{23C83E1F-C030-4F37-A4FA-0E80F7E98A5B}" type="presParOf" srcId="{91CB259F-5D53-450D-936C-A467891BEC72}" destId="{A1043B27-26E8-43EA-B9CB-9A5B036C22B6}" srcOrd="1" destOrd="0" presId="urn:microsoft.com/office/officeart/2005/8/layout/vList4"/>
    <dgm:cxn modelId="{56792FB0-07A3-4008-A9FC-E013FAB44090}" type="presParOf" srcId="{91CB259F-5D53-450D-936C-A467891BEC72}" destId="{C9EC6811-9B09-45C0-9D89-F1962E64429A}" srcOrd="2" destOrd="0" presId="urn:microsoft.com/office/officeart/2005/8/layout/vList4"/>
    <dgm:cxn modelId="{98254829-0285-4988-8058-3A80106150B6}" type="presParOf" srcId="{7C68EFEC-3E12-4553-A10C-08739DFC4325}" destId="{A8C197E0-8667-42AB-8ADB-15E7431A46B6}" srcOrd="1" destOrd="0" presId="urn:microsoft.com/office/officeart/2005/8/layout/vList4"/>
    <dgm:cxn modelId="{0EBA8527-08AD-48C0-835B-F934A4A106F6}" type="presParOf" srcId="{7C68EFEC-3E12-4553-A10C-08739DFC4325}" destId="{5476DA52-7A58-4A83-8425-0E8F430C63E2}" srcOrd="2" destOrd="0" presId="urn:microsoft.com/office/officeart/2005/8/layout/vList4"/>
    <dgm:cxn modelId="{B48D17A8-2E86-455D-97D9-BBA0F33C69C2}" type="presParOf" srcId="{5476DA52-7A58-4A83-8425-0E8F430C63E2}" destId="{322A7EF0-7D7E-4930-A45E-2CF425A31510}" srcOrd="0" destOrd="0" presId="urn:microsoft.com/office/officeart/2005/8/layout/vList4"/>
    <dgm:cxn modelId="{DB0AB4F7-4987-4838-BA27-37FB6015C692}" type="presParOf" srcId="{5476DA52-7A58-4A83-8425-0E8F430C63E2}" destId="{D63AA90A-6CE2-430C-A043-3AA5209034A0}" srcOrd="1" destOrd="0" presId="urn:microsoft.com/office/officeart/2005/8/layout/vList4"/>
    <dgm:cxn modelId="{EB0A0E6D-92DF-4AF1-845A-E5254013F2CE}" type="presParOf" srcId="{5476DA52-7A58-4A83-8425-0E8F430C63E2}" destId="{B8EC51F5-A3C6-477F-8D97-C98D3A8531E4}" srcOrd="2" destOrd="0" presId="urn:microsoft.com/office/officeart/2005/8/layout/vList4"/>
    <dgm:cxn modelId="{C5002912-DB8A-4765-A5D4-0893EB5FA399}" type="presParOf" srcId="{7C68EFEC-3E12-4553-A10C-08739DFC4325}" destId="{824C79E7-7A31-4CFD-BE3F-0B9DB58678F9}" srcOrd="3" destOrd="0" presId="urn:microsoft.com/office/officeart/2005/8/layout/vList4"/>
    <dgm:cxn modelId="{21C6C63F-B1C6-49FB-A652-EED8A1538D93}" type="presParOf" srcId="{7C68EFEC-3E12-4553-A10C-08739DFC4325}" destId="{8521A99F-7C4F-4540-9C2B-AFA785640200}" srcOrd="4" destOrd="0" presId="urn:microsoft.com/office/officeart/2005/8/layout/vList4"/>
    <dgm:cxn modelId="{FCD0E7F1-8275-4E14-A7E8-7D98C33D543A}" type="presParOf" srcId="{8521A99F-7C4F-4540-9C2B-AFA785640200}" destId="{5B66404B-2015-476F-B6A1-B156B9277CC3}" srcOrd="0" destOrd="0" presId="urn:microsoft.com/office/officeart/2005/8/layout/vList4"/>
    <dgm:cxn modelId="{A2DEAF2D-906B-4F28-BB0C-8BF1E18A1E9A}" type="presParOf" srcId="{8521A99F-7C4F-4540-9C2B-AFA785640200}" destId="{3935C519-CAC0-4BD5-ADBC-8EE747867F71}" srcOrd="1" destOrd="0" presId="urn:microsoft.com/office/officeart/2005/8/layout/vList4"/>
    <dgm:cxn modelId="{8CD2B0EF-41D3-4FD1-BEFF-EE40C3238963}" type="presParOf" srcId="{8521A99F-7C4F-4540-9C2B-AFA785640200}" destId="{008037BF-B921-40A5-94DF-659D5A16B2E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A2AA98-C03A-448C-BE0A-415111F93A7C}">
      <dsp:nvSpPr>
        <dsp:cNvPr id="0" name=""/>
        <dsp:cNvSpPr/>
      </dsp:nvSpPr>
      <dsp:spPr>
        <a:xfrm>
          <a:off x="0" y="0"/>
          <a:ext cx="10972800" cy="134441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7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21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800" b="1" kern="1200" dirty="0" smtClean="0">
              <a:solidFill>
                <a:schemeClr val="tx1"/>
              </a:solidFill>
            </a:rPr>
            <a:t>INFECCIOSAS</a:t>
          </a:r>
          <a:endParaRPr lang="es-AR" sz="2800" b="1" kern="1200" dirty="0">
            <a:solidFill>
              <a:schemeClr val="tx1"/>
            </a:solidFill>
          </a:endParaRPr>
        </a:p>
      </dsp:txBody>
      <dsp:txXfrm>
        <a:off x="2329001" y="0"/>
        <a:ext cx="8643798" cy="1344414"/>
      </dsp:txXfrm>
    </dsp:sp>
    <dsp:sp modelId="{A1043B27-26E8-43EA-B9CB-9A5B036C22B6}">
      <dsp:nvSpPr>
        <dsp:cNvPr id="0" name=""/>
        <dsp:cNvSpPr/>
      </dsp:nvSpPr>
      <dsp:spPr>
        <a:xfrm>
          <a:off x="134441" y="134441"/>
          <a:ext cx="2194560" cy="1075531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2A7EF0-7D7E-4930-A45E-2CF425A31510}">
      <dsp:nvSpPr>
        <dsp:cNvPr id="0" name=""/>
        <dsp:cNvSpPr/>
      </dsp:nvSpPr>
      <dsp:spPr>
        <a:xfrm>
          <a:off x="0" y="1478855"/>
          <a:ext cx="10972800" cy="1344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7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21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800" b="1" kern="1200" dirty="0" smtClean="0">
              <a:solidFill>
                <a:schemeClr val="tx1"/>
              </a:solidFill>
            </a:rPr>
            <a:t>INMUNOLÓGICAS</a:t>
          </a:r>
          <a:endParaRPr lang="es-AR" sz="2800" b="1" kern="1200" dirty="0">
            <a:solidFill>
              <a:schemeClr val="tx1"/>
            </a:solidFill>
          </a:endParaRPr>
        </a:p>
      </dsp:txBody>
      <dsp:txXfrm>
        <a:off x="2329001" y="1478855"/>
        <a:ext cx="8643798" cy="1344414"/>
      </dsp:txXfrm>
    </dsp:sp>
    <dsp:sp modelId="{D63AA90A-6CE2-430C-A043-3AA5209034A0}">
      <dsp:nvSpPr>
        <dsp:cNvPr id="0" name=""/>
        <dsp:cNvSpPr/>
      </dsp:nvSpPr>
      <dsp:spPr>
        <a:xfrm>
          <a:off x="134441" y="1613296"/>
          <a:ext cx="2194560" cy="1075531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66404B-2015-476F-B6A1-B156B9277CC3}">
      <dsp:nvSpPr>
        <dsp:cNvPr id="0" name=""/>
        <dsp:cNvSpPr/>
      </dsp:nvSpPr>
      <dsp:spPr>
        <a:xfrm>
          <a:off x="0" y="2957710"/>
          <a:ext cx="10972800" cy="134441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7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21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800" b="1" kern="1200" dirty="0" smtClean="0">
              <a:solidFill>
                <a:schemeClr val="tx1"/>
              </a:solidFill>
            </a:rPr>
            <a:t>NEOPLÁSICAS</a:t>
          </a:r>
          <a:endParaRPr lang="es-AR" sz="2800" b="1" kern="1200" dirty="0">
            <a:solidFill>
              <a:schemeClr val="tx1"/>
            </a:solidFill>
          </a:endParaRPr>
        </a:p>
      </dsp:txBody>
      <dsp:txXfrm>
        <a:off x="2329001" y="2957710"/>
        <a:ext cx="8643798" cy="1344414"/>
      </dsp:txXfrm>
    </dsp:sp>
    <dsp:sp modelId="{3935C519-CAC0-4BD5-ADBC-8EE747867F71}">
      <dsp:nvSpPr>
        <dsp:cNvPr id="0" name=""/>
        <dsp:cNvSpPr/>
      </dsp:nvSpPr>
      <dsp:spPr>
        <a:xfrm>
          <a:off x="134441" y="3092152"/>
          <a:ext cx="2194560" cy="1075531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0AF4B-B066-403B-A9A4-CD1D29B765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973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A3EE7-EF37-4CF0-9C9A-69F12B7985E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847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4E9AE-9FED-495E-8796-15E259A39E3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090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C788C-E373-48C2-960C-24AA6A660E5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583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E5AF-15FD-4AFD-B8AE-897EBFD9F9F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315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BF13D-FFCF-4D97-A6CA-31F285CDE99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64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827A3-4192-4A9E-A6B7-D4C94ED6C1FA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50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EE5F4-B745-4E75-892E-4F9A83E6F1D3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406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7B5C4-36B0-40F9-9FD8-6F477E1968F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171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0BD2F-CB16-47B2-B281-037FCABB2E97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611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BB475-8227-4256-BDCB-65A13D08DCB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044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FCCA0-C7CD-444F-9EA0-3D82A8E8601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749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0AF4B-B066-403B-A9A4-CD1D29B765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A3EE7-EF37-4CF0-9C9A-69F12B7985E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889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4E9AE-9FED-495E-8796-15E259A39E3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002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C788C-E373-48C2-960C-24AA6A660E5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222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E5AF-15FD-4AFD-B8AE-897EBFD9F9F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8664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BF13D-FFCF-4D97-A6CA-31F285CDE99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238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827A3-4192-4A9E-A6B7-D4C94ED6C1FA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230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EE5F4-B745-4E75-892E-4F9A83E6F1D3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9424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7B5C4-36B0-40F9-9FD8-6F477E1968F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901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0BD2F-CB16-47B2-B281-037FCABB2E97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556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BB475-8227-4256-BDCB-65A13D08DCB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8306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FCCA0-C7CD-444F-9EA0-3D82A8E8601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57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0AF4B-B066-403B-A9A4-CD1D29B765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378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A3EE7-EF37-4CF0-9C9A-69F12B7985E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428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4E9AE-9FED-495E-8796-15E259A39E3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996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C788C-E373-48C2-960C-24AA6A660E5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2763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E5AF-15FD-4AFD-B8AE-897EBFD9F9F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4488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BF13D-FFCF-4D97-A6CA-31F285CDE99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959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827A3-4192-4A9E-A6B7-D4C94ED6C1FA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4830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EE5F4-B745-4E75-892E-4F9A83E6F1D3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7704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7B5C4-36B0-40F9-9FD8-6F477E1968F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1345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0BD2F-CB16-47B2-B281-037FCABB2E97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6248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BB475-8227-4256-BDCB-65A13D08DCB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81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FCCA0-C7CD-444F-9EA0-3D82A8E8601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8395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0AF4B-B066-403B-A9A4-CD1D29B765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575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A3EE7-EF37-4CF0-9C9A-69F12B7985E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0620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4E9AE-9FED-495E-8796-15E259A39E3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4149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C788C-E373-48C2-960C-24AA6A660E5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4668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E5AF-15FD-4AFD-B8AE-897EBFD9F9F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5901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BF13D-FFCF-4D97-A6CA-31F285CDE99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389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827A3-4192-4A9E-A6B7-D4C94ED6C1FA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8969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EE5F4-B745-4E75-892E-4F9A83E6F1D3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9536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7B5C4-36B0-40F9-9FD8-6F477E1968F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5233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0BD2F-CB16-47B2-B281-037FCABB2E97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6966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BB475-8227-4256-BDCB-65A13D08DCB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5149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FCCA0-C7CD-444F-9EA0-3D82A8E8601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8221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0AF4B-B066-403B-A9A4-CD1D29B765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2022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A3EE7-EF37-4CF0-9C9A-69F12B7985E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2070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4E9AE-9FED-495E-8796-15E259A39E3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1655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C788C-E373-48C2-960C-24AA6A660E5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4522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E5AF-15FD-4AFD-B8AE-897EBFD9F9F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324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BF13D-FFCF-4D97-A6CA-31F285CDE99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3136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827A3-4192-4A9E-A6B7-D4C94ED6C1FA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4348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EE5F4-B745-4E75-892E-4F9A83E6F1D3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5047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7B5C4-36B0-40F9-9FD8-6F477E1968F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6359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0BD2F-CB16-47B2-B281-037FCABB2E97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1032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BB475-8227-4256-BDCB-65A13D08DCB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5877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FCCA0-C7CD-444F-9EA0-3D82A8E8601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24269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0AF4B-B066-403B-A9A4-CD1D29B765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840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A3EE7-EF37-4CF0-9C9A-69F12B7985E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48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4E9AE-9FED-495E-8796-15E259A39E3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405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C788C-E373-48C2-960C-24AA6A660E5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4702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E5AF-15FD-4AFD-B8AE-897EBFD9F9F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370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BF13D-FFCF-4D97-A6CA-31F285CDE99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357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827A3-4192-4A9E-A6B7-D4C94ED6C1FA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59765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EE5F4-B745-4E75-892E-4F9A83E6F1D3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980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7B5C4-36B0-40F9-9FD8-6F477E1968F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9183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0BD2F-CB16-47B2-B281-037FCABB2E97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93807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BB475-8227-4256-BDCB-65A13D08DCBD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748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FCCA0-C7CD-444F-9EA0-3D82A8E8601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12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A4DB-2EEE-4EC5-9101-73AAA437534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6575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8C3-43F3-4286-AF6F-8799D182331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55311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73EB-8AAB-4176-9B37-E5DCE17B66B6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2558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7078-CE12-4786-8CE2-5D038D9498F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348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CF61-BAA1-47B5-85BA-65457CA3720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3231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7C869-8BCE-4E26-B661-601DAB6F369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8948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EED36-2546-45BB-9AB7-1F94AC43AD9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1100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0DF9-D6E7-497E-B653-EFDEB45C2CD0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8892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B4C9D-2D5C-41A3-BFAA-B6256E379BE1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63624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6D-943D-49B4-B8C2-2EE33C17A64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23905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CB19-B8AD-449F-AD5D-91C548C8FE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19095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6CDBF-012D-45C3-B73A-F83D6F140BE5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6612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A4DB-2EEE-4EC5-9101-73AAA437534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10113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8C3-43F3-4286-AF6F-8799D182331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50719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73EB-8AAB-4176-9B37-E5DCE17B66B6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41299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7078-CE12-4786-8CE2-5D038D9498F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93112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CF61-BAA1-47B5-85BA-65457CA3720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6500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7C869-8BCE-4E26-B661-601DAB6F369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39349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EED36-2546-45BB-9AB7-1F94AC43AD9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075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0DF9-D6E7-497E-B653-EFDEB45C2CD0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9351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B4C9D-2D5C-41A3-BFAA-B6256E379BE1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45271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6D-943D-49B4-B8C2-2EE33C17A64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50001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CB19-B8AD-449F-AD5D-91C548C8FE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69916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6CDBF-012D-45C3-B73A-F83D6F140BE5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7843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A4DB-2EEE-4EC5-9101-73AAA437534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60778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8C3-43F3-4286-AF6F-8799D182331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274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73EB-8AAB-4176-9B37-E5DCE17B66B6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17581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7078-CE12-4786-8CE2-5D038D9498F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57573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CF61-BAA1-47B5-85BA-65457CA3720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5871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7C869-8BCE-4E26-B661-601DAB6F369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80814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EED36-2546-45BB-9AB7-1F94AC43AD9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39101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0DF9-D6E7-497E-B653-EFDEB45C2CD0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80768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B4C9D-2D5C-41A3-BFAA-B6256E379BE1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43049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6D-943D-49B4-B8C2-2EE33C17A64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4344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CB19-B8AD-449F-AD5D-91C548C8FE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5176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6CDBF-012D-45C3-B73A-F83D6F140BE5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23583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A4DB-2EEE-4EC5-9101-73AAA437534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23203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8C3-43F3-4286-AF6F-8799D182331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60307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73EB-8AAB-4176-9B37-E5DCE17B66B6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86244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7078-CE12-4786-8CE2-5D038D9498F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35803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CF61-BAA1-47B5-85BA-65457CA3720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08014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7C869-8BCE-4E26-B661-601DAB6F369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12751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EED36-2546-45BB-9AB7-1F94AC43AD9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88420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0DF9-D6E7-497E-B653-EFDEB45C2CD0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70588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B4C9D-2D5C-41A3-BFAA-B6256E379BE1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53015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6D-943D-49B4-B8C2-2EE33C17A64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00763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CB19-B8AD-449F-AD5D-91C548C8FE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41790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6CDBF-012D-45C3-B73A-F83D6F140BE5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35077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A4DB-2EEE-4EC5-9101-73AAA437534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49530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8C3-43F3-4286-AF6F-8799D182331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9355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73EB-8AAB-4176-9B37-E5DCE17B66B6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34175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7078-CE12-4786-8CE2-5D038D9498F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98195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CF61-BAA1-47B5-85BA-65457CA3720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71174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7C869-8BCE-4E26-B661-601DAB6F369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51126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EED36-2546-45BB-9AB7-1F94AC43AD9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36136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0DF9-D6E7-497E-B653-EFDEB45C2CD0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7939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B4C9D-2D5C-41A3-BFAA-B6256E379BE1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50824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6D-943D-49B4-B8C2-2EE33C17A64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1992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CB19-B8AD-449F-AD5D-91C548C8FE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81408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6CDBF-012D-45C3-B73A-F83D6F140BE5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57593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A4DB-2EEE-4EC5-9101-73AAA437534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09305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8C3-43F3-4286-AF6F-8799D182331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81718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73EB-8AAB-4176-9B37-E5DCE17B66B6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26304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7078-CE12-4786-8CE2-5D038D9498F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07862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CF61-BAA1-47B5-85BA-65457CA3720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17781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7C869-8BCE-4E26-B661-601DAB6F369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55030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EED36-2546-45BB-9AB7-1F94AC43AD9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03687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0DF9-D6E7-497E-B653-EFDEB45C2CD0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58086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B4C9D-2D5C-41A3-BFAA-B6256E379BE1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93077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6D-943D-49B4-B8C2-2EE33C17A64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95782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CB19-B8AD-449F-AD5D-91C548C8FE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99765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6CDBF-012D-45C3-B73A-F83D6F140BE5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34261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A4DB-2EEE-4EC5-9101-73AAA437534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66944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8C3-43F3-4286-AF6F-8799D182331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21744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73EB-8AAB-4176-9B37-E5DCE17B66B6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52138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7078-CE12-4786-8CE2-5D038D9498F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42026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CF61-BAA1-47B5-85BA-65457CA3720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10122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7C869-8BCE-4E26-B661-601DAB6F369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04429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EED36-2546-45BB-9AB7-1F94AC43AD9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15675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0DF9-D6E7-497E-B653-EFDEB45C2CD0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49822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B4C9D-2D5C-41A3-BFAA-B6256E379BE1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56532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6D-943D-49B4-B8C2-2EE33C17A64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78968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CB19-B8AD-449F-AD5D-91C548C8FE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77028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6CDBF-012D-45C3-B73A-F83D6F140BE5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2528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A4DB-2EEE-4EC5-9101-73AAA437534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05120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8C3-43F3-4286-AF6F-8799D182331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52911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73EB-8AAB-4176-9B37-E5DCE17B66B6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6886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7078-CE12-4786-8CE2-5D038D9498F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64991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CF61-BAA1-47B5-85BA-65457CA3720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93218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7C869-8BCE-4E26-B661-601DAB6F369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04891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EED36-2546-45BB-9AB7-1F94AC43AD9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66639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0DF9-D6E7-497E-B653-EFDEB45C2CD0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56157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B4C9D-2D5C-41A3-BFAA-B6256E379BE1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99945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6D-943D-49B4-B8C2-2EE33C17A64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32445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CB19-B8AD-449F-AD5D-91C548C8FE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26118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6CDBF-012D-45C3-B73A-F83D6F140BE5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30135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A4DB-2EEE-4EC5-9101-73AAA437534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98914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8C3-43F3-4286-AF6F-8799D182331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35213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73EB-8AAB-4176-9B37-E5DCE17B66B6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11985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7078-CE12-4786-8CE2-5D038D9498F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63710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CF61-BAA1-47B5-85BA-65457CA3720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85009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7C869-8BCE-4E26-B661-601DAB6F369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7497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EED36-2546-45BB-9AB7-1F94AC43AD9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03485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0DF9-D6E7-497E-B653-EFDEB45C2CD0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58692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B4C9D-2D5C-41A3-BFAA-B6256E379BE1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45959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6D-943D-49B4-B8C2-2EE33C17A64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04852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CB19-B8AD-449F-AD5D-91C548C8FE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87102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6CDBF-012D-45C3-B73A-F83D6F140BE5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50096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A4DB-2EEE-4EC5-9101-73AAA437534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5151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8C3-43F3-4286-AF6F-8799D182331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7124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73EB-8AAB-4176-9B37-E5DCE17B66B6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7107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7078-CE12-4786-8CE2-5D038D9498F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20320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CF61-BAA1-47B5-85BA-65457CA3720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53182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7C869-8BCE-4E26-B661-601DAB6F369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78805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EED36-2546-45BB-9AB7-1F94AC43AD9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42349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0DF9-D6E7-497E-B653-EFDEB45C2CD0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1714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B4C9D-2D5C-41A3-BFAA-B6256E379BE1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10809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6D-943D-49B4-B8C2-2EE33C17A64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43286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CB19-B8AD-449F-AD5D-91C548C8FE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11340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6CDBF-012D-45C3-B73A-F83D6F140BE5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90120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A4DB-2EEE-4EC5-9101-73AAA437534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65553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8C3-43F3-4286-AF6F-8799D182331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54998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73EB-8AAB-4176-9B37-E5DCE17B66B6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951887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7078-CE12-4786-8CE2-5D038D9498F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74120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CF61-BAA1-47B5-85BA-65457CA3720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0053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7C869-8BCE-4E26-B661-601DAB6F369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87425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EED36-2546-45BB-9AB7-1F94AC43AD9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821753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0DF9-D6E7-497E-B653-EFDEB45C2CD0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69381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B4C9D-2D5C-41A3-BFAA-B6256E379BE1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85423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6D-943D-49B4-B8C2-2EE33C17A64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6147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CB19-B8AD-449F-AD5D-91C548C8FE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583842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6CDBF-012D-45C3-B73A-F83D6F140BE5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12666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A4DB-2EEE-4EC5-9101-73AAA437534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00255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8C3-43F3-4286-AF6F-8799D182331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64664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73EB-8AAB-4176-9B37-E5DCE17B66B6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25952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7078-CE12-4786-8CE2-5D038D9498F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729530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CF61-BAA1-47B5-85BA-65457CA3720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40889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7C869-8BCE-4E26-B661-601DAB6F369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262716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EED36-2546-45BB-9AB7-1F94AC43AD9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261500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0DF9-D6E7-497E-B653-EFDEB45C2CD0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536843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B4C9D-2D5C-41A3-BFAA-B6256E379BE1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619115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6D-943D-49B4-B8C2-2EE33C17A64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27027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CB19-B8AD-449F-AD5D-91C548C8FE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55448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6CDBF-012D-45C3-B73A-F83D6F140BE5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45428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A4DB-2EEE-4EC5-9101-73AAA437534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20316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8C3-43F3-4286-AF6F-8799D182331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86593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73EB-8AAB-4176-9B37-E5DCE17B66B6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81878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7078-CE12-4786-8CE2-5D038D9498F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58819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CF61-BAA1-47B5-85BA-65457CA3720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15890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7C869-8BCE-4E26-B661-601DAB6F369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9550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EED36-2546-45BB-9AB7-1F94AC43AD9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86553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0DF9-D6E7-497E-B653-EFDEB45C2CD0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658925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B4C9D-2D5C-41A3-BFAA-B6256E379BE1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664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6D-943D-49B4-B8C2-2EE33C17A64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63521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CB19-B8AD-449F-AD5D-91C548C8FE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229538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6CDBF-012D-45C3-B73A-F83D6F140BE5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3138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A4DB-2EEE-4EC5-9101-73AAA437534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786610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8C3-43F3-4286-AF6F-8799D182331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56171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D73EB-8AAB-4176-9B37-E5DCE17B66B6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42650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A7078-CE12-4786-8CE2-5D038D9498F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90003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CF61-BAA1-47B5-85BA-65457CA37204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635886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7C869-8BCE-4E26-B661-601DAB6F369C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141746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EED36-2546-45BB-9AB7-1F94AC43AD99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004700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0DF9-D6E7-497E-B653-EFDEB45C2CD0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951966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B4C9D-2D5C-41A3-BFAA-B6256E379BE1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52063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6D-943D-49B4-B8C2-2EE33C17A642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1626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CB19-B8AD-449F-AD5D-91C548C8FEEF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4023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6CDBF-012D-45C3-B73A-F83D6F140BE5}" type="slidenum">
              <a:rPr lang="es-ES_tradnl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242632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515916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60160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95687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939908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850246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335135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665587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436940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68983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09440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28303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18048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145097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02893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725405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70540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59220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969488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418742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65848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287980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814523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017621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611802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37520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31923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753908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97298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3048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316537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132362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087833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103942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353291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79045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718037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951899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013804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535409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8400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18608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01818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747932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509972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297005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642184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270789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068296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450590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484121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11897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02981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260641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417346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144242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416366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136583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328801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072742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002843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108545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822393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596805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77957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014265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151195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833577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732535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41063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706445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12329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21695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592187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17990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808615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19980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901242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310160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774340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284552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05932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181331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30791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56780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327665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8277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413754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7073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85761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49483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30174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280343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41080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113640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777772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270813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839393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21633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75441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092620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37385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426399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994957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34881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533264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547546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72041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006513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856016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77337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103584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065098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74959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814449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050756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106371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420407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597691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235053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667739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892174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30199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10783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434418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685876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317926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405753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641428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13682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263772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992131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451666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998348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051257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355393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59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04434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882144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996369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955697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545847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454469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139895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771644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38781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32515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345153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720055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554982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844534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101843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496867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945423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20266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1454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11052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934604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577507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072614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049831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914429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37065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894227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169926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826579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936875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561851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88578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711624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159624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57166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497789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64137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214973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57519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887632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323114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944497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157848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867529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612516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66483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412177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386637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826157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59575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956361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93224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03447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158994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874657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085423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16949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643571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96296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440079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265080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511744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098812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888155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005291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614937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353979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784676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825073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741591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98919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585173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085308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085153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284736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017576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975281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087499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076104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4296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475784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093608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376732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74197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038003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053104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731013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87846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095024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740203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340908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576029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681338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55520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54429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978974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009753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420292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649342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250853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63423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013264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9843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054722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543705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299950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543177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970258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320377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641386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171285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734729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657237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532717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033677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754076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C3AFC299-28EF-4CE0-AE4E-D4CC61CD8A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491431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EE80-6296-4033-A92A-49C6DDDC38C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728308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A9F41-5C7E-4E1C-AA27-D6F3085EBE7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314256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41B0-A175-4F83-A861-57B467C25CE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651489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53C5-0DA7-44A2-8B75-4D9379D5A8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460356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95CDC-FC39-49A3-B5BD-17637BA710C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610629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031CC-2555-4451-A5ED-4F1CDCE02A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397438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072F3-D8BD-4DD3-B318-5E70FF365C4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540009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2DA4D-C1B8-427D-AF51-E7C499222FA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216272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CE7AD-4B3F-4340-AE07-68B65640C7C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250721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ADB0D-0B83-4F4D-9AF9-7A563349CB9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81332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AF444-9C60-4520-9C3C-05068B19B23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091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0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59.xml"/><Relationship Id="rId12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8.xml"/><Relationship Id="rId11" Type="http://schemas.openxmlformats.org/officeDocument/2006/relationships/slideLayout" Target="../slideLayouts/slideLayout263.xml"/><Relationship Id="rId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61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83.xml"/><Relationship Id="rId12" Type="http://schemas.openxmlformats.org/officeDocument/2006/relationships/slideLayout" Target="../slideLayouts/slideLayout288.xml"/><Relationship Id="rId2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5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slideLayout" Target="../slideLayouts/slideLayout300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8.xml"/><Relationship Id="rId13" Type="http://schemas.openxmlformats.org/officeDocument/2006/relationships/theme" Target="../theme/theme26.xml"/><Relationship Id="rId3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307.xml"/><Relationship Id="rId12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6.xml"/><Relationship Id="rId11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9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0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15.xml"/><Relationship Id="rId7" Type="http://schemas.openxmlformats.org/officeDocument/2006/relationships/slideLayout" Target="../slideLayouts/slideLayout319.xml"/><Relationship Id="rId12" Type="http://schemas.openxmlformats.org/officeDocument/2006/relationships/slideLayout" Target="../slideLayouts/slideLayout324.xml"/><Relationship Id="rId2" Type="http://schemas.openxmlformats.org/officeDocument/2006/relationships/slideLayout" Target="../slideLayouts/slideLayout314.xml"/><Relationship Id="rId1" Type="http://schemas.openxmlformats.org/officeDocument/2006/relationships/slideLayout" Target="../slideLayouts/slideLayout313.xml"/><Relationship Id="rId6" Type="http://schemas.openxmlformats.org/officeDocument/2006/relationships/slideLayout" Target="../slideLayouts/slideLayout318.xml"/><Relationship Id="rId11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22.xml"/><Relationship Id="rId4" Type="http://schemas.openxmlformats.org/officeDocument/2006/relationships/slideLayout" Target="../slideLayouts/slideLayout316.xml"/><Relationship Id="rId9" Type="http://schemas.openxmlformats.org/officeDocument/2006/relationships/slideLayout" Target="../slideLayouts/slideLayout321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slideLayout" Target="../slideLayouts/slideLayout336.xml"/><Relationship Id="rId2" Type="http://schemas.openxmlformats.org/officeDocument/2006/relationships/slideLayout" Target="../slideLayouts/slideLayout326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4.xml"/><Relationship Id="rId13" Type="http://schemas.openxmlformats.org/officeDocument/2006/relationships/theme" Target="../theme/theme29.xml"/><Relationship Id="rId3" Type="http://schemas.openxmlformats.org/officeDocument/2006/relationships/slideLayout" Target="../slideLayouts/slideLayout339.xml"/><Relationship Id="rId7" Type="http://schemas.openxmlformats.org/officeDocument/2006/relationships/slideLayout" Target="../slideLayouts/slideLayout343.xml"/><Relationship Id="rId12" Type="http://schemas.openxmlformats.org/officeDocument/2006/relationships/slideLayout" Target="../slideLayouts/slideLayout348.xml"/><Relationship Id="rId2" Type="http://schemas.openxmlformats.org/officeDocument/2006/relationships/slideLayout" Target="../slideLayouts/slideLayout338.xml"/><Relationship Id="rId1" Type="http://schemas.openxmlformats.org/officeDocument/2006/relationships/slideLayout" Target="../slideLayouts/slideLayout337.xml"/><Relationship Id="rId6" Type="http://schemas.openxmlformats.org/officeDocument/2006/relationships/slideLayout" Target="../slideLayouts/slideLayout342.xml"/><Relationship Id="rId11" Type="http://schemas.openxmlformats.org/officeDocument/2006/relationships/slideLayout" Target="../slideLayouts/slideLayout347.xml"/><Relationship Id="rId5" Type="http://schemas.openxmlformats.org/officeDocument/2006/relationships/slideLayout" Target="../slideLayouts/slideLayout341.xml"/><Relationship Id="rId10" Type="http://schemas.openxmlformats.org/officeDocument/2006/relationships/slideLayout" Target="../slideLayouts/slideLayout346.xml"/><Relationship Id="rId4" Type="http://schemas.openxmlformats.org/officeDocument/2006/relationships/slideLayout" Target="../slideLayouts/slideLayout340.xml"/><Relationship Id="rId9" Type="http://schemas.openxmlformats.org/officeDocument/2006/relationships/slideLayout" Target="../slideLayouts/slideLayout345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6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51.xml"/><Relationship Id="rId7" Type="http://schemas.openxmlformats.org/officeDocument/2006/relationships/slideLayout" Target="../slideLayouts/slideLayout355.xml"/><Relationship Id="rId12" Type="http://schemas.openxmlformats.org/officeDocument/2006/relationships/slideLayout" Target="../slideLayouts/slideLayout360.xml"/><Relationship Id="rId2" Type="http://schemas.openxmlformats.org/officeDocument/2006/relationships/slideLayout" Target="../slideLayouts/slideLayout350.xml"/><Relationship Id="rId1" Type="http://schemas.openxmlformats.org/officeDocument/2006/relationships/slideLayout" Target="../slideLayouts/slideLayout349.xml"/><Relationship Id="rId6" Type="http://schemas.openxmlformats.org/officeDocument/2006/relationships/slideLayout" Target="../slideLayouts/slideLayout354.xml"/><Relationship Id="rId11" Type="http://schemas.openxmlformats.org/officeDocument/2006/relationships/slideLayout" Target="../slideLayouts/slideLayout359.xml"/><Relationship Id="rId5" Type="http://schemas.openxmlformats.org/officeDocument/2006/relationships/slideLayout" Target="../slideLayouts/slideLayout353.xml"/><Relationship Id="rId10" Type="http://schemas.openxmlformats.org/officeDocument/2006/relationships/slideLayout" Target="../slideLayouts/slideLayout358.xml"/><Relationship Id="rId4" Type="http://schemas.openxmlformats.org/officeDocument/2006/relationships/slideLayout" Target="../slideLayouts/slideLayout352.xml"/><Relationship Id="rId9" Type="http://schemas.openxmlformats.org/officeDocument/2006/relationships/slideLayout" Target="../slideLayouts/slideLayout357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8.xml"/><Relationship Id="rId13" Type="http://schemas.openxmlformats.org/officeDocument/2006/relationships/theme" Target="../theme/theme31.xml"/><Relationship Id="rId3" Type="http://schemas.openxmlformats.org/officeDocument/2006/relationships/slideLayout" Target="../slideLayouts/slideLayout363.xml"/><Relationship Id="rId7" Type="http://schemas.openxmlformats.org/officeDocument/2006/relationships/slideLayout" Target="../slideLayouts/slideLayout367.xml"/><Relationship Id="rId12" Type="http://schemas.openxmlformats.org/officeDocument/2006/relationships/slideLayout" Target="../slideLayouts/slideLayout372.xml"/><Relationship Id="rId2" Type="http://schemas.openxmlformats.org/officeDocument/2006/relationships/slideLayout" Target="../slideLayouts/slideLayout362.xml"/><Relationship Id="rId1" Type="http://schemas.openxmlformats.org/officeDocument/2006/relationships/slideLayout" Target="../slideLayouts/slideLayout361.xml"/><Relationship Id="rId6" Type="http://schemas.openxmlformats.org/officeDocument/2006/relationships/slideLayout" Target="../slideLayouts/slideLayout366.xml"/><Relationship Id="rId11" Type="http://schemas.openxmlformats.org/officeDocument/2006/relationships/slideLayout" Target="../slideLayouts/slideLayout371.xml"/><Relationship Id="rId5" Type="http://schemas.openxmlformats.org/officeDocument/2006/relationships/slideLayout" Target="../slideLayouts/slideLayout365.xml"/><Relationship Id="rId10" Type="http://schemas.openxmlformats.org/officeDocument/2006/relationships/slideLayout" Target="../slideLayouts/slideLayout370.xml"/><Relationship Id="rId4" Type="http://schemas.openxmlformats.org/officeDocument/2006/relationships/slideLayout" Target="../slideLayouts/slideLayout364.xml"/><Relationship Id="rId9" Type="http://schemas.openxmlformats.org/officeDocument/2006/relationships/slideLayout" Target="../slideLayouts/slideLayout36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0.xml"/><Relationship Id="rId13" Type="http://schemas.openxmlformats.org/officeDocument/2006/relationships/theme" Target="../theme/theme32.xml"/><Relationship Id="rId3" Type="http://schemas.openxmlformats.org/officeDocument/2006/relationships/slideLayout" Target="../slideLayouts/slideLayout375.xml"/><Relationship Id="rId7" Type="http://schemas.openxmlformats.org/officeDocument/2006/relationships/slideLayout" Target="../slideLayouts/slideLayout379.xml"/><Relationship Id="rId12" Type="http://schemas.openxmlformats.org/officeDocument/2006/relationships/slideLayout" Target="../slideLayouts/slideLayout384.xml"/><Relationship Id="rId2" Type="http://schemas.openxmlformats.org/officeDocument/2006/relationships/slideLayout" Target="../slideLayouts/slideLayout374.xml"/><Relationship Id="rId1" Type="http://schemas.openxmlformats.org/officeDocument/2006/relationships/slideLayout" Target="../slideLayouts/slideLayout373.xml"/><Relationship Id="rId6" Type="http://schemas.openxmlformats.org/officeDocument/2006/relationships/slideLayout" Target="../slideLayouts/slideLayout378.xml"/><Relationship Id="rId11" Type="http://schemas.openxmlformats.org/officeDocument/2006/relationships/slideLayout" Target="../slideLayouts/slideLayout383.xml"/><Relationship Id="rId5" Type="http://schemas.openxmlformats.org/officeDocument/2006/relationships/slideLayout" Target="../slideLayouts/slideLayout377.xml"/><Relationship Id="rId10" Type="http://schemas.openxmlformats.org/officeDocument/2006/relationships/slideLayout" Target="../slideLayouts/slideLayout382.xml"/><Relationship Id="rId4" Type="http://schemas.openxmlformats.org/officeDocument/2006/relationships/slideLayout" Target="../slideLayouts/slideLayout376.xml"/><Relationship Id="rId9" Type="http://schemas.openxmlformats.org/officeDocument/2006/relationships/slideLayout" Target="../slideLayouts/slideLayout381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2.xml"/><Relationship Id="rId13" Type="http://schemas.openxmlformats.org/officeDocument/2006/relationships/theme" Target="../theme/theme33.xml"/><Relationship Id="rId3" Type="http://schemas.openxmlformats.org/officeDocument/2006/relationships/slideLayout" Target="../slideLayouts/slideLayout387.xml"/><Relationship Id="rId7" Type="http://schemas.openxmlformats.org/officeDocument/2006/relationships/slideLayout" Target="../slideLayouts/slideLayout391.xml"/><Relationship Id="rId12" Type="http://schemas.openxmlformats.org/officeDocument/2006/relationships/slideLayout" Target="../slideLayouts/slideLayout396.xml"/><Relationship Id="rId2" Type="http://schemas.openxmlformats.org/officeDocument/2006/relationships/slideLayout" Target="../slideLayouts/slideLayout386.xml"/><Relationship Id="rId1" Type="http://schemas.openxmlformats.org/officeDocument/2006/relationships/slideLayout" Target="../slideLayouts/slideLayout385.xml"/><Relationship Id="rId6" Type="http://schemas.openxmlformats.org/officeDocument/2006/relationships/slideLayout" Target="../slideLayouts/slideLayout390.xml"/><Relationship Id="rId11" Type="http://schemas.openxmlformats.org/officeDocument/2006/relationships/slideLayout" Target="../slideLayouts/slideLayout395.xml"/><Relationship Id="rId5" Type="http://schemas.openxmlformats.org/officeDocument/2006/relationships/slideLayout" Target="../slideLayouts/slideLayout389.xml"/><Relationship Id="rId10" Type="http://schemas.openxmlformats.org/officeDocument/2006/relationships/slideLayout" Target="../slideLayouts/slideLayout394.xml"/><Relationship Id="rId4" Type="http://schemas.openxmlformats.org/officeDocument/2006/relationships/slideLayout" Target="../slideLayouts/slideLayout388.xml"/><Relationship Id="rId9" Type="http://schemas.openxmlformats.org/officeDocument/2006/relationships/slideLayout" Target="../slideLayouts/slideLayout39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13" Type="http://schemas.openxmlformats.org/officeDocument/2006/relationships/theme" Target="../theme/theme34.xml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slideLayout" Target="../slideLayouts/slideLayout408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6.xml"/><Relationship Id="rId13" Type="http://schemas.openxmlformats.org/officeDocument/2006/relationships/theme" Target="../theme/theme35.xml"/><Relationship Id="rId3" Type="http://schemas.openxmlformats.org/officeDocument/2006/relationships/slideLayout" Target="../slideLayouts/slideLayout411.xml"/><Relationship Id="rId7" Type="http://schemas.openxmlformats.org/officeDocument/2006/relationships/slideLayout" Target="../slideLayouts/slideLayout415.xml"/><Relationship Id="rId12" Type="http://schemas.openxmlformats.org/officeDocument/2006/relationships/slideLayout" Target="../slideLayouts/slideLayout420.xml"/><Relationship Id="rId2" Type="http://schemas.openxmlformats.org/officeDocument/2006/relationships/slideLayout" Target="../slideLayouts/slideLayout410.xml"/><Relationship Id="rId1" Type="http://schemas.openxmlformats.org/officeDocument/2006/relationships/slideLayout" Target="../slideLayouts/slideLayout409.xml"/><Relationship Id="rId6" Type="http://schemas.openxmlformats.org/officeDocument/2006/relationships/slideLayout" Target="../slideLayouts/slideLayout414.xml"/><Relationship Id="rId11" Type="http://schemas.openxmlformats.org/officeDocument/2006/relationships/slideLayout" Target="../slideLayouts/slideLayout419.xml"/><Relationship Id="rId5" Type="http://schemas.openxmlformats.org/officeDocument/2006/relationships/slideLayout" Target="../slideLayouts/slideLayout413.xml"/><Relationship Id="rId10" Type="http://schemas.openxmlformats.org/officeDocument/2006/relationships/slideLayout" Target="../slideLayouts/slideLayout418.xml"/><Relationship Id="rId4" Type="http://schemas.openxmlformats.org/officeDocument/2006/relationships/slideLayout" Target="../slideLayouts/slideLayout412.xml"/><Relationship Id="rId9" Type="http://schemas.openxmlformats.org/officeDocument/2006/relationships/slideLayout" Target="../slideLayouts/slideLayout417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8.xml"/><Relationship Id="rId13" Type="http://schemas.openxmlformats.org/officeDocument/2006/relationships/theme" Target="../theme/theme36.xml"/><Relationship Id="rId3" Type="http://schemas.openxmlformats.org/officeDocument/2006/relationships/slideLayout" Target="../slideLayouts/slideLayout423.xml"/><Relationship Id="rId7" Type="http://schemas.openxmlformats.org/officeDocument/2006/relationships/slideLayout" Target="../slideLayouts/slideLayout427.xml"/><Relationship Id="rId12" Type="http://schemas.openxmlformats.org/officeDocument/2006/relationships/slideLayout" Target="../slideLayouts/slideLayout432.xml"/><Relationship Id="rId2" Type="http://schemas.openxmlformats.org/officeDocument/2006/relationships/slideLayout" Target="../slideLayouts/slideLayout422.xml"/><Relationship Id="rId1" Type="http://schemas.openxmlformats.org/officeDocument/2006/relationships/slideLayout" Target="../slideLayouts/slideLayout421.xml"/><Relationship Id="rId6" Type="http://schemas.openxmlformats.org/officeDocument/2006/relationships/slideLayout" Target="../slideLayouts/slideLayout426.xml"/><Relationship Id="rId11" Type="http://schemas.openxmlformats.org/officeDocument/2006/relationships/slideLayout" Target="../slideLayouts/slideLayout431.xml"/><Relationship Id="rId5" Type="http://schemas.openxmlformats.org/officeDocument/2006/relationships/slideLayout" Target="../slideLayouts/slideLayout425.xml"/><Relationship Id="rId10" Type="http://schemas.openxmlformats.org/officeDocument/2006/relationships/slideLayout" Target="../slideLayouts/slideLayout430.xml"/><Relationship Id="rId4" Type="http://schemas.openxmlformats.org/officeDocument/2006/relationships/slideLayout" Target="../slideLayouts/slideLayout424.xml"/><Relationship Id="rId9" Type="http://schemas.openxmlformats.org/officeDocument/2006/relationships/slideLayout" Target="../slideLayouts/slideLayout429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0.xml"/><Relationship Id="rId13" Type="http://schemas.openxmlformats.org/officeDocument/2006/relationships/theme" Target="../theme/theme37.xml"/><Relationship Id="rId3" Type="http://schemas.openxmlformats.org/officeDocument/2006/relationships/slideLayout" Target="../slideLayouts/slideLayout435.xml"/><Relationship Id="rId7" Type="http://schemas.openxmlformats.org/officeDocument/2006/relationships/slideLayout" Target="../slideLayouts/slideLayout439.xml"/><Relationship Id="rId12" Type="http://schemas.openxmlformats.org/officeDocument/2006/relationships/slideLayout" Target="../slideLayouts/slideLayout444.xml"/><Relationship Id="rId2" Type="http://schemas.openxmlformats.org/officeDocument/2006/relationships/slideLayout" Target="../slideLayouts/slideLayout434.xml"/><Relationship Id="rId1" Type="http://schemas.openxmlformats.org/officeDocument/2006/relationships/slideLayout" Target="../slideLayouts/slideLayout433.xml"/><Relationship Id="rId6" Type="http://schemas.openxmlformats.org/officeDocument/2006/relationships/slideLayout" Target="../slideLayouts/slideLayout438.xml"/><Relationship Id="rId11" Type="http://schemas.openxmlformats.org/officeDocument/2006/relationships/slideLayout" Target="../slideLayouts/slideLayout443.xml"/><Relationship Id="rId5" Type="http://schemas.openxmlformats.org/officeDocument/2006/relationships/slideLayout" Target="../slideLayouts/slideLayout437.xml"/><Relationship Id="rId10" Type="http://schemas.openxmlformats.org/officeDocument/2006/relationships/slideLayout" Target="../slideLayouts/slideLayout442.xml"/><Relationship Id="rId4" Type="http://schemas.openxmlformats.org/officeDocument/2006/relationships/slideLayout" Target="../slideLayouts/slideLayout436.xml"/><Relationship Id="rId9" Type="http://schemas.openxmlformats.org/officeDocument/2006/relationships/slideLayout" Target="../slideLayouts/slideLayout441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2.xml"/><Relationship Id="rId13" Type="http://schemas.openxmlformats.org/officeDocument/2006/relationships/theme" Target="../theme/theme38.xml"/><Relationship Id="rId3" Type="http://schemas.openxmlformats.org/officeDocument/2006/relationships/slideLayout" Target="../slideLayouts/slideLayout447.xml"/><Relationship Id="rId7" Type="http://schemas.openxmlformats.org/officeDocument/2006/relationships/slideLayout" Target="../slideLayouts/slideLayout451.xml"/><Relationship Id="rId12" Type="http://schemas.openxmlformats.org/officeDocument/2006/relationships/slideLayout" Target="../slideLayouts/slideLayout456.xml"/><Relationship Id="rId2" Type="http://schemas.openxmlformats.org/officeDocument/2006/relationships/slideLayout" Target="../slideLayouts/slideLayout446.xml"/><Relationship Id="rId1" Type="http://schemas.openxmlformats.org/officeDocument/2006/relationships/slideLayout" Target="../slideLayouts/slideLayout445.xml"/><Relationship Id="rId6" Type="http://schemas.openxmlformats.org/officeDocument/2006/relationships/slideLayout" Target="../slideLayouts/slideLayout450.xml"/><Relationship Id="rId11" Type="http://schemas.openxmlformats.org/officeDocument/2006/relationships/slideLayout" Target="../slideLayouts/slideLayout455.xml"/><Relationship Id="rId5" Type="http://schemas.openxmlformats.org/officeDocument/2006/relationships/slideLayout" Target="../slideLayouts/slideLayout449.xml"/><Relationship Id="rId10" Type="http://schemas.openxmlformats.org/officeDocument/2006/relationships/slideLayout" Target="../slideLayouts/slideLayout454.xml"/><Relationship Id="rId4" Type="http://schemas.openxmlformats.org/officeDocument/2006/relationships/slideLayout" Target="../slideLayouts/slideLayout448.xml"/><Relationship Id="rId9" Type="http://schemas.openxmlformats.org/officeDocument/2006/relationships/slideLayout" Target="../slideLayouts/slideLayout453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4.xml"/><Relationship Id="rId13" Type="http://schemas.openxmlformats.org/officeDocument/2006/relationships/theme" Target="../theme/theme39.xml"/><Relationship Id="rId3" Type="http://schemas.openxmlformats.org/officeDocument/2006/relationships/slideLayout" Target="../slideLayouts/slideLayout459.xml"/><Relationship Id="rId7" Type="http://schemas.openxmlformats.org/officeDocument/2006/relationships/slideLayout" Target="../slideLayouts/slideLayout463.xml"/><Relationship Id="rId12" Type="http://schemas.openxmlformats.org/officeDocument/2006/relationships/slideLayout" Target="../slideLayouts/slideLayout468.xml"/><Relationship Id="rId2" Type="http://schemas.openxmlformats.org/officeDocument/2006/relationships/slideLayout" Target="../slideLayouts/slideLayout458.xml"/><Relationship Id="rId1" Type="http://schemas.openxmlformats.org/officeDocument/2006/relationships/slideLayout" Target="../slideLayouts/slideLayout457.xml"/><Relationship Id="rId6" Type="http://schemas.openxmlformats.org/officeDocument/2006/relationships/slideLayout" Target="../slideLayouts/slideLayout462.xml"/><Relationship Id="rId11" Type="http://schemas.openxmlformats.org/officeDocument/2006/relationships/slideLayout" Target="../slideLayouts/slideLayout467.xml"/><Relationship Id="rId5" Type="http://schemas.openxmlformats.org/officeDocument/2006/relationships/slideLayout" Target="../slideLayouts/slideLayout461.xml"/><Relationship Id="rId10" Type="http://schemas.openxmlformats.org/officeDocument/2006/relationships/slideLayout" Target="../slideLayouts/slideLayout466.xml"/><Relationship Id="rId4" Type="http://schemas.openxmlformats.org/officeDocument/2006/relationships/slideLayout" Target="../slideLayouts/slideLayout460.xml"/><Relationship Id="rId9" Type="http://schemas.openxmlformats.org/officeDocument/2006/relationships/slideLayout" Target="../slideLayouts/slideLayout465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6.xml"/><Relationship Id="rId13" Type="http://schemas.openxmlformats.org/officeDocument/2006/relationships/theme" Target="../theme/theme40.xml"/><Relationship Id="rId3" Type="http://schemas.openxmlformats.org/officeDocument/2006/relationships/slideLayout" Target="../slideLayouts/slideLayout471.xml"/><Relationship Id="rId7" Type="http://schemas.openxmlformats.org/officeDocument/2006/relationships/slideLayout" Target="../slideLayouts/slideLayout475.xml"/><Relationship Id="rId12" Type="http://schemas.openxmlformats.org/officeDocument/2006/relationships/slideLayout" Target="../slideLayouts/slideLayout480.xml"/><Relationship Id="rId2" Type="http://schemas.openxmlformats.org/officeDocument/2006/relationships/slideLayout" Target="../slideLayouts/slideLayout470.xml"/><Relationship Id="rId1" Type="http://schemas.openxmlformats.org/officeDocument/2006/relationships/slideLayout" Target="../slideLayouts/slideLayout469.xml"/><Relationship Id="rId6" Type="http://schemas.openxmlformats.org/officeDocument/2006/relationships/slideLayout" Target="../slideLayouts/slideLayout474.xml"/><Relationship Id="rId11" Type="http://schemas.openxmlformats.org/officeDocument/2006/relationships/slideLayout" Target="../slideLayouts/slideLayout479.xml"/><Relationship Id="rId5" Type="http://schemas.openxmlformats.org/officeDocument/2006/relationships/slideLayout" Target="../slideLayouts/slideLayout473.xml"/><Relationship Id="rId10" Type="http://schemas.openxmlformats.org/officeDocument/2006/relationships/slideLayout" Target="../slideLayouts/slideLayout478.xml"/><Relationship Id="rId4" Type="http://schemas.openxmlformats.org/officeDocument/2006/relationships/slideLayout" Target="../slideLayouts/slideLayout472.xml"/><Relationship Id="rId9" Type="http://schemas.openxmlformats.org/officeDocument/2006/relationships/slideLayout" Target="../slideLayouts/slideLayout477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8.xml"/><Relationship Id="rId13" Type="http://schemas.openxmlformats.org/officeDocument/2006/relationships/theme" Target="../theme/theme41.xml"/><Relationship Id="rId3" Type="http://schemas.openxmlformats.org/officeDocument/2006/relationships/slideLayout" Target="../slideLayouts/slideLayout483.xml"/><Relationship Id="rId7" Type="http://schemas.openxmlformats.org/officeDocument/2006/relationships/slideLayout" Target="../slideLayouts/slideLayout487.xml"/><Relationship Id="rId12" Type="http://schemas.openxmlformats.org/officeDocument/2006/relationships/slideLayout" Target="../slideLayouts/slideLayout492.xml"/><Relationship Id="rId2" Type="http://schemas.openxmlformats.org/officeDocument/2006/relationships/slideLayout" Target="../slideLayouts/slideLayout482.xml"/><Relationship Id="rId1" Type="http://schemas.openxmlformats.org/officeDocument/2006/relationships/slideLayout" Target="../slideLayouts/slideLayout481.xml"/><Relationship Id="rId6" Type="http://schemas.openxmlformats.org/officeDocument/2006/relationships/slideLayout" Target="../slideLayouts/slideLayout486.xml"/><Relationship Id="rId11" Type="http://schemas.openxmlformats.org/officeDocument/2006/relationships/slideLayout" Target="../slideLayouts/slideLayout491.xml"/><Relationship Id="rId5" Type="http://schemas.openxmlformats.org/officeDocument/2006/relationships/slideLayout" Target="../slideLayouts/slideLayout485.xml"/><Relationship Id="rId10" Type="http://schemas.openxmlformats.org/officeDocument/2006/relationships/slideLayout" Target="../slideLayouts/slideLayout490.xml"/><Relationship Id="rId4" Type="http://schemas.openxmlformats.org/officeDocument/2006/relationships/slideLayout" Target="../slideLayouts/slideLayout484.xml"/><Relationship Id="rId9" Type="http://schemas.openxmlformats.org/officeDocument/2006/relationships/slideLayout" Target="../slideLayouts/slideLayout48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0.xml"/><Relationship Id="rId13" Type="http://schemas.openxmlformats.org/officeDocument/2006/relationships/theme" Target="../theme/theme42.xml"/><Relationship Id="rId3" Type="http://schemas.openxmlformats.org/officeDocument/2006/relationships/slideLayout" Target="../slideLayouts/slideLayout495.xml"/><Relationship Id="rId7" Type="http://schemas.openxmlformats.org/officeDocument/2006/relationships/slideLayout" Target="../slideLayouts/slideLayout499.xml"/><Relationship Id="rId12" Type="http://schemas.openxmlformats.org/officeDocument/2006/relationships/slideLayout" Target="../slideLayouts/slideLayout504.xml"/><Relationship Id="rId2" Type="http://schemas.openxmlformats.org/officeDocument/2006/relationships/slideLayout" Target="../slideLayouts/slideLayout494.xml"/><Relationship Id="rId1" Type="http://schemas.openxmlformats.org/officeDocument/2006/relationships/slideLayout" Target="../slideLayouts/slideLayout493.xml"/><Relationship Id="rId6" Type="http://schemas.openxmlformats.org/officeDocument/2006/relationships/slideLayout" Target="../slideLayouts/slideLayout498.xml"/><Relationship Id="rId11" Type="http://schemas.openxmlformats.org/officeDocument/2006/relationships/slideLayout" Target="../slideLayouts/slideLayout503.xml"/><Relationship Id="rId5" Type="http://schemas.openxmlformats.org/officeDocument/2006/relationships/slideLayout" Target="../slideLayouts/slideLayout497.xml"/><Relationship Id="rId10" Type="http://schemas.openxmlformats.org/officeDocument/2006/relationships/slideLayout" Target="../slideLayouts/slideLayout502.xml"/><Relationship Id="rId4" Type="http://schemas.openxmlformats.org/officeDocument/2006/relationships/slideLayout" Target="../slideLayouts/slideLayout496.xml"/><Relationship Id="rId9" Type="http://schemas.openxmlformats.org/officeDocument/2006/relationships/slideLayout" Target="../slideLayouts/slideLayout5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33EEC8-5CA2-4815-ADBC-41B6E5D04AB9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164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33EEC8-5CA2-4815-ADBC-41B6E5D04AB9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23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33EEC8-5CA2-4815-ADBC-41B6E5D04AB9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866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33EEC8-5CA2-4815-ADBC-41B6E5D04AB9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674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33EEC8-5CA2-4815-ADBC-41B6E5D04AB9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207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33EEC8-5CA2-4815-ADBC-41B6E5D04AB9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34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F771-C096-47DD-87CF-1EDE57DA5E96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095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F771-C096-47DD-87CF-1EDE57DA5E96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65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F771-C096-47DD-87CF-1EDE57DA5E96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3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F771-C096-47DD-87CF-1EDE57DA5E96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42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F771-C096-47DD-87CF-1EDE57DA5E96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96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F771-C096-47DD-87CF-1EDE57DA5E96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327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F771-C096-47DD-87CF-1EDE57DA5E96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417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F771-C096-47DD-87CF-1EDE57DA5E96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25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F771-C096-47DD-87CF-1EDE57DA5E96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772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F771-C096-47DD-87CF-1EDE57DA5E96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081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F771-C096-47DD-87CF-1EDE57DA5E96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10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F771-C096-47DD-87CF-1EDE57DA5E96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5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F771-C096-47DD-87CF-1EDE57DA5E96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624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AR" smtClean="0"/>
              <a:t>Haga clic para modificar el estilo de texto del patrón</a:t>
            </a:r>
          </a:p>
          <a:p>
            <a:pPr lvl="1"/>
            <a:r>
              <a:rPr lang="es-ES_tradnl" altLang="es-AR" smtClean="0"/>
              <a:t>Segundo nivel</a:t>
            </a:r>
          </a:p>
          <a:p>
            <a:pPr lvl="2"/>
            <a:r>
              <a:rPr lang="es-ES_tradnl" altLang="es-AR" smtClean="0"/>
              <a:t>Tercer nivel</a:t>
            </a:r>
          </a:p>
          <a:p>
            <a:pPr lvl="3"/>
            <a:r>
              <a:rPr lang="es-ES_tradnl" altLang="es-AR" smtClean="0"/>
              <a:t>Cuarto nivel</a:t>
            </a:r>
          </a:p>
          <a:p>
            <a:pPr lvl="4"/>
            <a:r>
              <a:rPr lang="es-ES_tradnl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alt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F771-C096-47DD-87CF-1EDE57DA5E96}" type="slidenum">
              <a:rPr lang="es-ES_tradnl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18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4804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681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62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0228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896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1952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  <p:sldLayoutId id="2147483997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0877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3457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0887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3553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7545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  <p:sldLayoutId id="2147484062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8209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  <p:sldLayoutId id="2147484075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854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074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1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2371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  <p:sldLayoutId id="2147484114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1534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4" r:id="rId9"/>
    <p:sldLayoutId id="2147484125" r:id="rId10"/>
    <p:sldLayoutId id="2147484126" r:id="rId11"/>
    <p:sldLayoutId id="2147484127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267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  <p:sldLayoutId id="2147484140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16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  <p:sldLayoutId id="2147484153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0540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  <p:sldLayoutId id="2147484166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094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8" r:id="rId1"/>
    <p:sldLayoutId id="2147484169" r:id="rId2"/>
    <p:sldLayoutId id="2147484170" r:id="rId3"/>
    <p:sldLayoutId id="2147484171" r:id="rId4"/>
    <p:sldLayoutId id="2147484172" r:id="rId5"/>
    <p:sldLayoutId id="2147484173" r:id="rId6"/>
    <p:sldLayoutId id="2147484174" r:id="rId7"/>
    <p:sldLayoutId id="2147484175" r:id="rId8"/>
    <p:sldLayoutId id="2147484176" r:id="rId9"/>
    <p:sldLayoutId id="2147484177" r:id="rId10"/>
    <p:sldLayoutId id="2147484178" r:id="rId11"/>
    <p:sldLayoutId id="2147484179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2543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1" r:id="rId1"/>
    <p:sldLayoutId id="2147484182" r:id="rId2"/>
    <p:sldLayoutId id="2147484183" r:id="rId3"/>
    <p:sldLayoutId id="2147484184" r:id="rId4"/>
    <p:sldLayoutId id="2147484185" r:id="rId5"/>
    <p:sldLayoutId id="2147484186" r:id="rId6"/>
    <p:sldLayoutId id="2147484187" r:id="rId7"/>
    <p:sldLayoutId id="2147484188" r:id="rId8"/>
    <p:sldLayoutId id="2147484189" r:id="rId9"/>
    <p:sldLayoutId id="2147484190" r:id="rId10"/>
    <p:sldLayoutId id="2147484191" r:id="rId11"/>
    <p:sldLayoutId id="2147484192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0E639-7279-4352-89BF-87ECB5738BC0}" type="slidenum">
              <a:rPr lang="es-ES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41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AR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5567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  <p:sldLayoutId id="2147484205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8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8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AR" sz="4400" b="1" dirty="0" smtClean="0"/>
              <a:t>SINDROME FEBRIL PROLONGADO</a:t>
            </a:r>
            <a:endParaRPr lang="es-AR" sz="44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1809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600" b="1" dirty="0">
                <a:solidFill>
                  <a:srgbClr val="002060"/>
                </a:solidFill>
              </a:rPr>
              <a:t>Presentaciones  </a:t>
            </a:r>
            <a:r>
              <a:rPr lang="es-ES_tradnl" altLang="es-AR" sz="3600" b="1" dirty="0" smtClean="0">
                <a:solidFill>
                  <a:srgbClr val="002060"/>
                </a:solidFill>
              </a:rPr>
              <a:t>del SFP</a:t>
            </a:r>
            <a:endParaRPr lang="es-ES_tradnl" altLang="es-AR" sz="3600" b="1" dirty="0">
              <a:solidFill>
                <a:srgbClr val="00206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ct val="35000"/>
              </a:spcAft>
              <a:buFontTx/>
              <a:buNone/>
            </a:pPr>
            <a:r>
              <a:rPr lang="es-AR" altLang="es-AR" dirty="0" smtClean="0"/>
              <a:t>	</a:t>
            </a:r>
          </a:p>
          <a:p>
            <a:pPr lvl="1" eaLnBrk="1" hangingPunct="1"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s-AR" altLang="es-AR" sz="3200" b="1" dirty="0" smtClean="0"/>
              <a:t>SFP clásico</a:t>
            </a:r>
          </a:p>
          <a:p>
            <a:pPr lvl="1" eaLnBrk="1" hangingPunct="1"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s-AR" altLang="es-AR" sz="3200" b="1" dirty="0" smtClean="0"/>
              <a:t>SFP  Nosocomial</a:t>
            </a:r>
          </a:p>
          <a:p>
            <a:pPr lvl="1" eaLnBrk="1" hangingPunct="1"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s-AR" altLang="es-AR" sz="3200" b="1" dirty="0" smtClean="0"/>
              <a:t>SFP en el paciente inmunosuprimido</a:t>
            </a:r>
          </a:p>
          <a:p>
            <a:pPr lvl="1" eaLnBrk="1" hangingPunct="1"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s-AR" altLang="es-AR" sz="3200" b="1" dirty="0" smtClean="0"/>
              <a:t>SFP en el paciente HIV</a:t>
            </a:r>
            <a:endParaRPr lang="en-US" altLang="es-AR" sz="3200" b="1" dirty="0" smtClean="0"/>
          </a:p>
          <a:p>
            <a:pPr eaLnBrk="1" hangingPunct="1">
              <a:buFontTx/>
              <a:buNone/>
            </a:pPr>
            <a:endParaRPr lang="es-ES_tradnl" altLang="es-AR" b="1" dirty="0" smtClean="0"/>
          </a:p>
        </p:txBody>
      </p:sp>
    </p:spTree>
    <p:extLst>
      <p:ext uri="{BB962C8B-B14F-4D97-AF65-F5344CB8AC3E}">
        <p14:creationId xmlns:p14="http://schemas.microsoft.com/office/powerpoint/2010/main" val="229309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CAUSAS DEL SFP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4194024"/>
              </p:ext>
            </p:extLst>
          </p:nvPr>
        </p:nvGraphicFramePr>
        <p:xfrm>
          <a:off x="609600" y="1828800"/>
          <a:ext cx="10972800" cy="430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950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524001" y="-378352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sz="1800">
              <a:solidFill>
                <a:srgbClr val="000000"/>
              </a:solidFill>
            </a:endParaRPr>
          </a:p>
        </p:txBody>
      </p:sp>
      <p:graphicFrame>
        <p:nvGraphicFramePr>
          <p:cNvPr id="129027" name="Group 3"/>
          <p:cNvGraphicFramePr>
            <a:graphicFrameLocks noGrp="1"/>
          </p:cNvGraphicFramePr>
          <p:nvPr/>
        </p:nvGraphicFramePr>
        <p:xfrm>
          <a:off x="1558925" y="115888"/>
          <a:ext cx="9144000" cy="6742112"/>
        </p:xfrm>
        <a:graphic>
          <a:graphicData uri="http://schemas.openxmlformats.org/drawingml/2006/table">
            <a:tbl>
              <a:tblPr/>
              <a:tblGrid>
                <a:gridCol w="1200150"/>
                <a:gridCol w="1873250"/>
                <a:gridCol w="1873250"/>
                <a:gridCol w="2398713"/>
                <a:gridCol w="1798637"/>
              </a:tblGrid>
              <a:tr h="636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FOD Clásica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FOD Nosocomial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FOD inmunosuprimido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FOD en pte HIV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</a:tr>
              <a:tr h="1352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Definición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&gt;38.0° C, &gt;3 sem, &gt;2 visitas o 3 días en un hospital</a:t>
                      </a:r>
                      <a:endParaRPr kumimoji="0" lang="en-US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&gt;38.0° C, 3 días, no presente o incubando en la admisión</a:t>
                      </a:r>
                      <a:endParaRPr kumimoji="0" lang="en-US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&gt;38.0° C, &gt;3 días, con cultivos negativos luego de 48 hs</a:t>
                      </a:r>
                      <a:endParaRPr kumimoji="0" lang="en-US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38.0° C, &gt;3 sem para ptes ambulatorios,  &gt;3 días para ptes internados</a:t>
                      </a:r>
                      <a:endParaRPr kumimoji="0" lang="en-US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812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Ubicación paciente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Comunidad, ambulatorio u hospital</a:t>
                      </a:r>
                      <a:endParaRPr kumimoji="0" lang="es-AR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Internado</a:t>
                      </a:r>
                      <a:endParaRPr kumimoji="0" lang="es-AR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Ambulatorio o internado</a:t>
                      </a:r>
                      <a:endParaRPr kumimoji="0" lang="es-AR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Comunidad, ambulatorio o internado</a:t>
                      </a:r>
                      <a:endParaRPr kumimoji="0" lang="es-AR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18176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Causas principales</a:t>
                      </a:r>
                      <a:endParaRPr kumimoji="0" lang="es-AR" altLang="es-A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Tumores, infecciones, condiciones inflamatorias, hipertermia.</a:t>
                      </a:r>
                      <a:endParaRPr kumimoji="0" lang="en-US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Infecciones nosocomiales, complicaciones postoperatorias, fiebre x drogas</a:t>
                      </a:r>
                      <a:endParaRPr kumimoji="0" lang="es-AR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La mayoría son infecciones, pero sólo documentadas en un 40-60%</a:t>
                      </a:r>
                      <a:endParaRPr kumimoji="0" lang="en-US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HIV (infección primaria), micobacteria típica o atípica, CMV, linfomas, toxoplasmosis, criptococosis</a:t>
                      </a:r>
                      <a:endParaRPr kumimoji="0" lang="en-US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1224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Historia previa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Viajes, exposición a animales e insectos, drogas, inmunizaciones, historia fliar, alteración válvula cardíaca</a:t>
                      </a:r>
                      <a:endParaRPr kumimoji="0" lang="en-US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Operaciones y procedimiento, consideracions anatómicas, tratamiento con drogas</a:t>
                      </a:r>
                      <a:endParaRPr kumimoji="0" lang="en-US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Quimioterapias, drogas administradas, desorden inmunosupresivo de base</a:t>
                      </a:r>
                      <a:endParaRPr kumimoji="0" lang="en-US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Drogas, exposiciones,  factores de riesgo, viajes, contactos, estado de infección por HIV</a:t>
                      </a:r>
                      <a:endParaRPr kumimoji="0" lang="en-US" altLang="es-AR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1544" name="Rectangle 41"/>
          <p:cNvSpPr>
            <a:spLocks noChangeArrowheads="1"/>
          </p:cNvSpPr>
          <p:nvPr/>
        </p:nvSpPr>
        <p:spPr bwMode="auto">
          <a:xfrm>
            <a:off x="1524001" y="104865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AR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47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524001" y="15965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sz="1800">
              <a:solidFill>
                <a:srgbClr val="000000"/>
              </a:solidFill>
            </a:endParaRPr>
          </a:p>
        </p:txBody>
      </p:sp>
      <p:graphicFrame>
        <p:nvGraphicFramePr>
          <p:cNvPr id="237571" name="Group 3"/>
          <p:cNvGraphicFramePr>
            <a:graphicFrameLocks noGrp="1"/>
          </p:cNvGraphicFramePr>
          <p:nvPr/>
        </p:nvGraphicFramePr>
        <p:xfrm>
          <a:off x="1524000" y="333375"/>
          <a:ext cx="9144000" cy="6191252"/>
        </p:xfrm>
        <a:graphic>
          <a:graphicData uri="http://schemas.openxmlformats.org/drawingml/2006/table">
            <a:tbl>
              <a:tblPr/>
              <a:tblGrid>
                <a:gridCol w="2800350"/>
                <a:gridCol w="3168650"/>
                <a:gridCol w="3175000"/>
              </a:tblGrid>
              <a:tr h="10731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Diagnóstico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&lt;65 Años n = 152 (%)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&gt;65 Años n = 201 (%)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</a:tr>
              <a:tr h="384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Infecciones</a:t>
                      </a:r>
                      <a:endParaRPr kumimoji="0" lang="es-AR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33 (21%)</a:t>
                      </a:r>
                      <a:endParaRPr kumimoji="0" lang="es-AR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72 (35%)</a:t>
                      </a:r>
                      <a:endParaRPr kumimoji="0" lang="es-AR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  Abscesos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25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9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  Endocarditis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14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85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  Tuberculosis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20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46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  Infecciones Virales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8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81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  Otras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13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12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84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Tumores</a:t>
                      </a:r>
                      <a:endParaRPr kumimoji="0" lang="es-AR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8 (5%)</a:t>
                      </a:r>
                      <a:endParaRPr kumimoji="0" lang="es-AR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37 (19%)</a:t>
                      </a:r>
                      <a:endParaRPr kumimoji="0" lang="es-AR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  Hematológicos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19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81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  Sólidos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18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46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Enfermedades Sistémicas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27 (17%)</a:t>
                      </a:r>
                      <a:endParaRPr kumimoji="0" lang="es-AR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57 (28%)</a:t>
                      </a:r>
                      <a:endParaRPr kumimoji="0" lang="es-AR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85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Miscelaneas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39 (26%)</a:t>
                      </a:r>
                      <a:endParaRPr kumimoji="0" lang="es-AR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17 (8%)</a:t>
                      </a:r>
                      <a:endParaRPr kumimoji="0" lang="es-AR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79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Sin Diagnóstico</a:t>
                      </a:r>
                      <a:endParaRPr kumimoji="0" lang="es-AR" altLang="es-A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45 (29%)</a:t>
                      </a:r>
                      <a:endParaRPr kumimoji="0" lang="es-AR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18 (9%)</a:t>
                      </a:r>
                      <a:endParaRPr kumimoji="0" lang="es-AR" altLang="es-A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2589" name="Rectangle 61"/>
          <p:cNvSpPr>
            <a:spLocks noChangeArrowheads="1"/>
          </p:cNvSpPr>
          <p:nvPr/>
        </p:nvSpPr>
        <p:spPr bwMode="auto">
          <a:xfrm>
            <a:off x="1919288" y="57150"/>
            <a:ext cx="8064500" cy="68008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AR" sz="3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46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600" b="1">
                <a:solidFill>
                  <a:schemeClr val="bg1"/>
                </a:solidFill>
              </a:rPr>
              <a:t>Criterios básicos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ES_tradnl" altLang="es-AR" b="1" smtClean="0"/>
              <a:t>	</a:t>
            </a:r>
          </a:p>
          <a:p>
            <a:pPr eaLnBrk="1" hangingPunct="1">
              <a:buFontTx/>
              <a:buNone/>
            </a:pPr>
            <a:r>
              <a:rPr lang="es-ES_tradnl" altLang="es-AR" b="1" smtClean="0">
                <a:solidFill>
                  <a:schemeClr val="bg1"/>
                </a:solidFill>
              </a:rPr>
              <a:t>1.-</a:t>
            </a:r>
            <a:r>
              <a:rPr lang="es-ES_tradnl" altLang="es-AR" b="1" smtClean="0"/>
              <a:t> </a:t>
            </a:r>
            <a:r>
              <a:rPr lang="es-ES_tradnl" altLang="es-AR" smtClean="0">
                <a:solidFill>
                  <a:schemeClr val="bg1"/>
                </a:solidFill>
              </a:rPr>
              <a:t>Temperatura axilar superior a 38,3 º C, por lo menos en una oportunidad, tomada en presencia de un médico.</a:t>
            </a:r>
            <a:endParaRPr lang="es-ES_tradnl" altLang="es-AR" b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86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600" b="1">
                <a:solidFill>
                  <a:schemeClr val="bg1"/>
                </a:solidFill>
              </a:rPr>
              <a:t>Criterios básicos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ES_tradnl" altLang="es-AR" b="1" smtClean="0">
                <a:solidFill>
                  <a:schemeClr val="bg1"/>
                </a:solidFill>
              </a:rPr>
              <a:t>	2.- </a:t>
            </a:r>
            <a:r>
              <a:rPr lang="es-ES_tradnl" altLang="es-AR" smtClean="0">
                <a:solidFill>
                  <a:schemeClr val="bg1"/>
                </a:solidFill>
              </a:rPr>
              <a:t>Duración de la fiebre, superior a 3 semanas; o que luego de 2 semanas sin diagnóstico, con tres días de internación, o en </a:t>
            </a:r>
            <a:r>
              <a:rPr lang="es-ES_tradnl" altLang="es-AR" smtClean="0">
                <a:solidFill>
                  <a:srgbClr val="FFFF00"/>
                </a:solidFill>
              </a:rPr>
              <a:t>tres visitas de pacientes ambulatorios,</a:t>
            </a:r>
            <a:r>
              <a:rPr lang="es-ES_tradnl" altLang="es-AR" smtClean="0">
                <a:solidFill>
                  <a:schemeClr val="bg1"/>
                </a:solidFill>
              </a:rPr>
              <a:t> tampoco se encuentra el</a:t>
            </a:r>
          </a:p>
          <a:p>
            <a:pPr eaLnBrk="1" hangingPunct="1">
              <a:buFontTx/>
              <a:buNone/>
            </a:pPr>
            <a:r>
              <a:rPr lang="es-ES_tradnl" altLang="es-AR" smtClean="0">
                <a:solidFill>
                  <a:schemeClr val="bg1"/>
                </a:solidFill>
              </a:rPr>
              <a:t>   diagnostico y persiste la fiebre.</a:t>
            </a:r>
            <a:endParaRPr lang="es-ES_tradnl" altLang="es-AR" b="1" smtClean="0">
              <a:solidFill>
                <a:schemeClr val="bg1"/>
              </a:solidFill>
            </a:endParaRPr>
          </a:p>
          <a:p>
            <a:pPr eaLnBrk="1" hangingPunct="1"/>
            <a:endParaRPr lang="es-ES_tradnl" altLang="es-AR" b="1" smtClean="0"/>
          </a:p>
          <a:p>
            <a:pPr eaLnBrk="1" hangingPunct="1">
              <a:buFontTx/>
              <a:buNone/>
            </a:pPr>
            <a:endParaRPr lang="es-ES_tradnl" altLang="es-AR" smtClean="0"/>
          </a:p>
        </p:txBody>
      </p:sp>
    </p:spTree>
    <p:extLst>
      <p:ext uri="{BB962C8B-B14F-4D97-AF65-F5344CB8AC3E}">
        <p14:creationId xmlns:p14="http://schemas.microsoft.com/office/powerpoint/2010/main" val="417449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600" b="1">
                <a:solidFill>
                  <a:schemeClr val="bg1"/>
                </a:solidFill>
              </a:rPr>
              <a:t>Criterios básicos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altLang="es-AR" b="1" smtClean="0">
                <a:solidFill>
                  <a:schemeClr val="bg1"/>
                </a:solidFill>
              </a:rPr>
              <a:t>	3.- No evidencias de infección en un cuidadoso examen físico, el cual debe incluir tacto rectal,  tacto vaginal, examen mamario, examen de genitales masculinos, y fondo de ojo. Nuevas pistas pueden surgir en el interrogatorio meticuloso: de ingesta de medicamentos, viajes, ocupaciones,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altLang="es-AR" b="1" smtClean="0">
                <a:solidFill>
                  <a:schemeClr val="bg1"/>
                </a:solidFill>
              </a:rPr>
              <a:t>	o actividades sociales del paciente.</a:t>
            </a:r>
          </a:p>
          <a:p>
            <a:pPr eaLnBrk="1" hangingPunct="1">
              <a:lnSpc>
                <a:spcPct val="90000"/>
              </a:lnSpc>
            </a:pPr>
            <a:endParaRPr lang="es-ES_tradnl" altLang="es-AR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_tradnl" altLang="es-AR" smtClean="0"/>
          </a:p>
        </p:txBody>
      </p:sp>
    </p:spTree>
    <p:extLst>
      <p:ext uri="{BB962C8B-B14F-4D97-AF65-F5344CB8AC3E}">
        <p14:creationId xmlns:p14="http://schemas.microsoft.com/office/powerpoint/2010/main" val="294319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600" b="1">
                <a:solidFill>
                  <a:schemeClr val="bg1"/>
                </a:solidFill>
              </a:rPr>
              <a:t>Criterios básicos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ES_tradnl" altLang="es-AR" b="1" smtClean="0">
                <a:solidFill>
                  <a:schemeClr val="bg1"/>
                </a:solidFill>
              </a:rPr>
              <a:t>	4.- Resultados negativos de cuidadosos cultivos de sangre y orina tener sin antibióticos al paciente, durante varios días- por lo menos tres -y avisar al laboratorio que mantenga los cultivos en desarrollo durante dos semanas, a fin de descartar gérmenes de crecimiento lento.</a:t>
            </a:r>
          </a:p>
          <a:p>
            <a:pPr eaLnBrk="1" hangingPunct="1"/>
            <a:endParaRPr lang="es-ES_tradnl" altLang="es-AR" b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57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600" b="1">
                <a:solidFill>
                  <a:schemeClr val="bg1"/>
                </a:solidFill>
              </a:rPr>
              <a:t>Criterios básicos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ES_tradnl" altLang="es-AR" b="1" dirty="0" smtClean="0">
                <a:solidFill>
                  <a:schemeClr val="bg1"/>
                </a:solidFill>
              </a:rPr>
              <a:t>	5- Descartar hipertermia por alteraciones en la  termorregulación</a:t>
            </a:r>
          </a:p>
          <a:p>
            <a:pPr eaLnBrk="1" hangingPunct="1">
              <a:buFontTx/>
              <a:buNone/>
            </a:pPr>
            <a:r>
              <a:rPr lang="es-ES_tradnl" altLang="es-AR" dirty="0" smtClean="0">
                <a:solidFill>
                  <a:schemeClr val="bg1"/>
                </a:solidFill>
              </a:rPr>
              <a:t> </a:t>
            </a:r>
            <a:endParaRPr lang="es-ES_tradnl" altLang="es-AR" b="1" i="1" dirty="0" smtClean="0">
              <a:solidFill>
                <a:schemeClr val="bg1"/>
              </a:solidFill>
            </a:endParaRPr>
          </a:p>
          <a:p>
            <a:pPr eaLnBrk="1" hangingPunct="1"/>
            <a:endParaRPr lang="es-ES_tradnl" altLang="es-AR" dirty="0" smtClean="0"/>
          </a:p>
          <a:p>
            <a:pPr eaLnBrk="1" hangingPunct="1">
              <a:buFontTx/>
              <a:buNone/>
            </a:pPr>
            <a:endParaRPr lang="es-ES_tradnl" altLang="es-AR" dirty="0" smtClean="0"/>
          </a:p>
        </p:txBody>
      </p:sp>
    </p:spTree>
    <p:extLst>
      <p:ext uri="{BB962C8B-B14F-4D97-AF65-F5344CB8AC3E}">
        <p14:creationId xmlns:p14="http://schemas.microsoft.com/office/powerpoint/2010/main" val="64540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919289" y="1"/>
            <a:ext cx="8497887" cy="7080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3600">
                <a:solidFill>
                  <a:srgbClr val="FFFFFF"/>
                </a:solidFill>
              </a:rPr>
              <a:t>Examen físico en el diagnóstico de SFP</a:t>
            </a:r>
            <a:endParaRPr lang="es-ES" altLang="es-AR" sz="3600">
              <a:solidFill>
                <a:srgbClr val="FFFFFF"/>
              </a:solidFill>
            </a:endParaRPr>
          </a:p>
        </p:txBody>
      </p:sp>
      <p:graphicFrame>
        <p:nvGraphicFramePr>
          <p:cNvPr id="249859" name="Group 3"/>
          <p:cNvGraphicFramePr>
            <a:graphicFrameLocks noGrp="1"/>
          </p:cNvGraphicFramePr>
          <p:nvPr/>
        </p:nvGraphicFramePr>
        <p:xfrm>
          <a:off x="1703389" y="849314"/>
          <a:ext cx="8713787" cy="5761035"/>
        </p:xfrm>
        <a:graphic>
          <a:graphicData uri="http://schemas.openxmlformats.org/drawingml/2006/table">
            <a:tbl>
              <a:tblPr/>
              <a:tblGrid>
                <a:gridCol w="1657350"/>
                <a:gridCol w="4030662"/>
                <a:gridCol w="3025775"/>
              </a:tblGrid>
              <a:tr h="3352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Sitio corporal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AR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Examen Físico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Diagnóstico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</a:tr>
              <a:tr h="3352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Cabeza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Senos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Sinusitis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7915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Arteria Temporal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Nódulos, pulsos reducidos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Arteritis de la Temporal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2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Orofaringe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Ulceras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Histoplasmosis Diseminada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2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Conjuntivas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Túberculo coroideo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Granulomatosis Diseminada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2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 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Petequias, Manchas de Roth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Endocarditis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2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Tiroides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Aumento de tamaño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Tiroiditis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2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Corazón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Soplos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Endocarditis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7915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Abdomen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Esplenomegalia, adenopatías</a:t>
                      </a:r>
                      <a:endParaRPr kumimoji="0" lang="en-US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Linfoma, endocarditis, granulomatosis diseminada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2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Recto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Dolor, zona perirrectal fluctuante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Absceso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2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 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Prostata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Absceso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2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Genitales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Nódulo testicular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Periarteritis nodosa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2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 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Nódulo epididimo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Granulomatosis diseminada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2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Miembros Inf. 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Asimetria miembros inferiores, dolor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Trombosis o Tromboflebitis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7915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Piel</a:t>
                      </a:r>
                      <a:endParaRPr kumimoji="0" lang="es-AR" altLang="es-A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Petequias, hemorragias, equimosis, nódulos subcutáneos</a:t>
                      </a:r>
                      <a:endParaRPr kumimoji="0" lang="en-US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A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Vasculitis, endocarditis</a:t>
                      </a:r>
                      <a:endParaRPr kumimoji="0" lang="es-AR" altLang="es-A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46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4" y="260350"/>
            <a:ext cx="8207375" cy="5473700"/>
          </a:xfrm>
        </p:spPr>
        <p:txBody>
          <a:bodyPr/>
          <a:lstStyle/>
          <a:p>
            <a:pPr algn="l" eaLnBrk="1" hangingPunct="1"/>
            <a:r>
              <a:rPr lang="es-ES_tradnl" altLang="es-AR" sz="3600" b="1">
                <a:solidFill>
                  <a:schemeClr val="bg1"/>
                </a:solidFill>
              </a:rPr>
              <a:t>En el estudio de un paciente con SFP se deben seguir los siguientes pasos:</a:t>
            </a:r>
          </a:p>
        </p:txBody>
      </p:sp>
    </p:spTree>
    <p:extLst>
      <p:ext uri="{BB962C8B-B14F-4D97-AF65-F5344CB8AC3E}">
        <p14:creationId xmlns:p14="http://schemas.microsoft.com/office/powerpoint/2010/main" val="225140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2800" b="1">
                <a:solidFill>
                  <a:schemeClr val="bg1"/>
                </a:solidFill>
              </a:rPr>
              <a:t>EXPLORACIONES DE PRIMERA LINEA</a:t>
            </a:r>
            <a:br>
              <a:rPr lang="es-ES_tradnl" altLang="es-AR" sz="2800" b="1">
                <a:solidFill>
                  <a:schemeClr val="bg1"/>
                </a:solidFill>
              </a:rPr>
            </a:br>
            <a:r>
              <a:rPr lang="es-ES_tradnl" altLang="es-AR" sz="2800" b="1">
                <a:solidFill>
                  <a:schemeClr val="bg1"/>
                </a:solidFill>
              </a:rPr>
              <a:t>(Son prioritariamente estudios humorales)</a:t>
            </a:r>
            <a:r>
              <a:rPr lang="es-ES_tradnl" altLang="es-AR" sz="4000">
                <a:solidFill>
                  <a:schemeClr val="bg1"/>
                </a:solidFill>
              </a:rPr>
              <a:t/>
            </a:r>
            <a:br>
              <a:rPr lang="es-ES_tradnl" altLang="es-AR" sz="4000">
                <a:solidFill>
                  <a:schemeClr val="bg1"/>
                </a:solidFill>
              </a:rPr>
            </a:br>
            <a:endParaRPr lang="es-ES_tradnl" altLang="es-AR" sz="4000">
              <a:solidFill>
                <a:schemeClr val="bg1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altLang="es-AR" sz="2400">
                <a:solidFill>
                  <a:schemeClr val="bg1"/>
                </a:solidFill>
              </a:rPr>
              <a:t>• </a:t>
            </a:r>
            <a:r>
              <a:rPr lang="es-ES_tradnl" altLang="es-AR" sz="2400" b="1">
                <a:solidFill>
                  <a:schemeClr val="bg1"/>
                </a:solidFill>
              </a:rPr>
              <a:t>Hemograma completo con plaquetas, efectuado por hematólogo.</a:t>
            </a:r>
            <a:endParaRPr lang="es-ES_tradnl" altLang="es-AR" sz="240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altLang="es-AR" sz="2400">
                <a:solidFill>
                  <a:schemeClr val="bg1"/>
                </a:solidFill>
              </a:rPr>
              <a:t>• </a:t>
            </a:r>
            <a:r>
              <a:rPr lang="es-ES_tradnl" altLang="es-AR" sz="2400" b="1">
                <a:solidFill>
                  <a:schemeClr val="bg1"/>
                </a:solidFill>
              </a:rPr>
              <a:t>Eritrosedimentación. </a:t>
            </a:r>
            <a:r>
              <a:rPr lang="es-ES_tradnl" altLang="es-AR" sz="2400" i="1">
                <a:solidFill>
                  <a:schemeClr val="bg1"/>
                </a:solidFill>
              </a:rPr>
              <a:t>(Tener en cuenta que en personas mayores de 60 años, el valor aceptable máximo de ESD, es la edad divido 2 para los hombres, y la edad más 10, dividido por 2, en las mujeres).</a:t>
            </a:r>
            <a:endParaRPr lang="es-ES_tradnl" altLang="es-AR" sz="240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altLang="es-AR" sz="2400">
                <a:solidFill>
                  <a:schemeClr val="bg1"/>
                </a:solidFill>
              </a:rPr>
              <a:t>• </a:t>
            </a:r>
            <a:r>
              <a:rPr lang="es-ES_tradnl" altLang="es-AR" sz="2400" b="1">
                <a:solidFill>
                  <a:schemeClr val="bg1"/>
                </a:solidFill>
              </a:rPr>
              <a:t>Fosfatasas Alcalinas</a:t>
            </a:r>
            <a:endParaRPr lang="es-ES_tradnl" altLang="es-AR" sz="240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altLang="es-AR" sz="2400">
                <a:solidFill>
                  <a:schemeClr val="bg1"/>
                </a:solidFill>
              </a:rPr>
              <a:t>• </a:t>
            </a:r>
            <a:r>
              <a:rPr lang="es-ES_tradnl" altLang="es-AR" sz="2400" b="1">
                <a:solidFill>
                  <a:schemeClr val="bg1"/>
                </a:solidFill>
              </a:rPr>
              <a:t>Transaminasas y Gamma Glutamil Transpeptidasa</a:t>
            </a:r>
            <a:endParaRPr lang="es-ES_tradnl" altLang="es-AR" sz="240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altLang="es-AR" sz="2400">
                <a:solidFill>
                  <a:schemeClr val="bg1"/>
                </a:solidFill>
              </a:rPr>
              <a:t>• </a:t>
            </a:r>
            <a:r>
              <a:rPr lang="es-ES_tradnl" altLang="es-AR" sz="2400" b="1">
                <a:solidFill>
                  <a:schemeClr val="bg1"/>
                </a:solidFill>
              </a:rPr>
              <a:t>Proteinograma por electroforesis, cuantitativo.</a:t>
            </a:r>
            <a:endParaRPr lang="es-ES_tradnl" altLang="es-AR" sz="240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_tradnl" altLang="es-AR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98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200" b="1">
                <a:solidFill>
                  <a:schemeClr val="bg1"/>
                </a:solidFill>
              </a:rPr>
              <a:t>EXPLORACIONES DE PRIMERA LINEA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ES_tradnl" altLang="es-AR" sz="2800">
                <a:solidFill>
                  <a:schemeClr val="bg1"/>
                </a:solidFill>
              </a:rPr>
              <a:t>• </a:t>
            </a:r>
            <a:r>
              <a:rPr lang="es-ES_tradnl" altLang="es-AR" sz="2800" b="1">
                <a:solidFill>
                  <a:schemeClr val="bg1"/>
                </a:solidFill>
              </a:rPr>
              <a:t>Factores antinucleares (F. A. N.)</a:t>
            </a:r>
            <a:endParaRPr lang="es-ES_tradnl" altLang="es-AR" sz="280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s-ES_tradnl" altLang="es-AR" sz="2800">
                <a:solidFill>
                  <a:schemeClr val="bg1"/>
                </a:solidFill>
              </a:rPr>
              <a:t>• </a:t>
            </a:r>
            <a:r>
              <a:rPr lang="es-ES_tradnl" altLang="es-AR" sz="2800" b="1">
                <a:solidFill>
                  <a:schemeClr val="bg1"/>
                </a:solidFill>
              </a:rPr>
              <a:t>Anticuerpos Anti - ADN nativo</a:t>
            </a:r>
            <a:endParaRPr lang="es-ES_tradnl" altLang="es-AR" sz="280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s-ES_tradnl" altLang="es-AR" sz="2800">
                <a:solidFill>
                  <a:schemeClr val="bg1"/>
                </a:solidFill>
              </a:rPr>
              <a:t>• </a:t>
            </a:r>
            <a:r>
              <a:rPr lang="es-ES_tradnl" altLang="es-AR" sz="2800" b="1">
                <a:solidFill>
                  <a:schemeClr val="bg1"/>
                </a:solidFill>
              </a:rPr>
              <a:t>Anticuerpos Anti - Histonas</a:t>
            </a:r>
            <a:endParaRPr lang="es-ES_tradnl" altLang="es-AR" sz="280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s-ES_tradnl" altLang="es-AR" sz="2800">
                <a:solidFill>
                  <a:schemeClr val="bg1"/>
                </a:solidFill>
              </a:rPr>
              <a:t>• </a:t>
            </a:r>
            <a:r>
              <a:rPr lang="es-ES_tradnl" altLang="es-AR" sz="2800" b="1">
                <a:solidFill>
                  <a:schemeClr val="bg1"/>
                </a:solidFill>
              </a:rPr>
              <a:t>Anticuerpos Anti - ENA</a:t>
            </a:r>
            <a:endParaRPr lang="es-ES_tradnl" altLang="es-AR" sz="280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s-ES_tradnl" altLang="es-AR" sz="2800">
                <a:solidFill>
                  <a:schemeClr val="bg1"/>
                </a:solidFill>
              </a:rPr>
              <a:t>• </a:t>
            </a:r>
            <a:r>
              <a:rPr lang="es-ES_tradnl" altLang="es-AR" sz="2800" b="1">
                <a:solidFill>
                  <a:schemeClr val="bg1"/>
                </a:solidFill>
              </a:rPr>
              <a:t>Anticuerpos Anti - Citoplasma de   Neutrófilo (ANCA)</a:t>
            </a:r>
            <a:endParaRPr lang="en-GB" altLang="es-AR" sz="280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n-GB" altLang="es-AR" sz="2800">
                <a:solidFill>
                  <a:schemeClr val="bg1"/>
                </a:solidFill>
              </a:rPr>
              <a:t>• </a:t>
            </a:r>
            <a:r>
              <a:rPr lang="en-GB" altLang="es-AR" sz="2800" b="1">
                <a:solidFill>
                  <a:schemeClr val="bg1"/>
                </a:solidFill>
              </a:rPr>
              <a:t>Látex, Rose- Ragan, A.S.T.O.</a:t>
            </a:r>
          </a:p>
          <a:p>
            <a:pPr eaLnBrk="1" hangingPunct="1"/>
            <a:r>
              <a:rPr lang="es-ES_tradnl" altLang="es-AR" sz="2800" b="1">
                <a:solidFill>
                  <a:schemeClr val="bg1"/>
                </a:solidFill>
              </a:rPr>
              <a:t>Perfil Tiroideo: </a:t>
            </a:r>
            <a:r>
              <a:rPr lang="es-ES_tradnl" altLang="es-AR" sz="2800">
                <a:solidFill>
                  <a:schemeClr val="bg1"/>
                </a:solidFill>
              </a:rPr>
              <a:t>TSH, T4 libre, Anticuerpo anti- tiroglobulina; Anticuerpo antiperoxidasa</a:t>
            </a:r>
          </a:p>
          <a:p>
            <a:pPr eaLnBrk="1" hangingPunct="1">
              <a:buFontTx/>
              <a:buNone/>
            </a:pPr>
            <a:endParaRPr lang="es-ES_tradnl" altLang="es-AR" sz="280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s-ES_tradnl" altLang="es-AR" sz="2800"/>
          </a:p>
        </p:txBody>
      </p:sp>
    </p:spTree>
    <p:extLst>
      <p:ext uri="{BB962C8B-B14F-4D97-AF65-F5344CB8AC3E}">
        <p14:creationId xmlns:p14="http://schemas.microsoft.com/office/powerpoint/2010/main" val="92232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200" b="1">
                <a:solidFill>
                  <a:schemeClr val="bg1"/>
                </a:solidFill>
              </a:rPr>
              <a:t>EXPLORACIONES DE PRIMERA LINEA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ES_tradnl" altLang="es-AR" sz="3600" b="1">
                <a:solidFill>
                  <a:schemeClr val="bg1"/>
                </a:solidFill>
              </a:rPr>
              <a:t>			Hemocultivo</a:t>
            </a:r>
          </a:p>
          <a:p>
            <a:pPr eaLnBrk="1" hangingPunct="1">
              <a:buFontTx/>
              <a:buNone/>
            </a:pPr>
            <a:r>
              <a:rPr lang="es-ES_tradnl" altLang="es-AR" sz="3600" b="1">
                <a:solidFill>
                  <a:schemeClr val="bg1"/>
                </a:solidFill>
              </a:rPr>
              <a:t>			Urocultivo</a:t>
            </a:r>
            <a:endParaRPr lang="es-ES_tradnl" altLang="es-AR" sz="3600"/>
          </a:p>
          <a:p>
            <a:pPr eaLnBrk="1" hangingPunct="1"/>
            <a:endParaRPr lang="es-ES_tradnl" altLang="es-AR" sz="3600"/>
          </a:p>
        </p:txBody>
      </p:sp>
    </p:spTree>
    <p:extLst>
      <p:ext uri="{BB962C8B-B14F-4D97-AF65-F5344CB8AC3E}">
        <p14:creationId xmlns:p14="http://schemas.microsoft.com/office/powerpoint/2010/main" val="367881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200" b="1">
                <a:solidFill>
                  <a:schemeClr val="bg1"/>
                </a:solidFill>
              </a:rPr>
              <a:t>EXPLORACIONES DE PRIMERA LINEA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_tradnl" altLang="es-AR" b="1" smtClean="0">
                <a:solidFill>
                  <a:srgbClr val="FFFF00"/>
                </a:solidFill>
              </a:rPr>
              <a:t>Serología de patologías infecciosas</a:t>
            </a:r>
            <a:r>
              <a:rPr lang="es-ES_tradnl" altLang="es-AR" b="1" smtClean="0">
                <a:solidFill>
                  <a:schemeClr val="bg1"/>
                </a:solidFill>
              </a:rPr>
              <a:t> </a:t>
            </a:r>
            <a:r>
              <a:rPr lang="es-ES_tradnl" altLang="es-AR" smtClean="0">
                <a:solidFill>
                  <a:schemeClr val="bg1"/>
                </a:solidFill>
              </a:rPr>
              <a:t>en general, antes que un titulo elevado simple, se debe preferir el aumento de cuatro veces o un descenso en el mismo, en los casos en que, ni los antecedentes ni el examen físico orienten hacia esa enfermedad</a:t>
            </a:r>
          </a:p>
          <a:p>
            <a:pPr eaLnBrk="1" hangingPunct="1">
              <a:buFontTx/>
              <a:buNone/>
            </a:pPr>
            <a:endParaRPr lang="es-ES_tradnl" altLang="es-AR" smtClean="0"/>
          </a:p>
        </p:txBody>
      </p:sp>
    </p:spTree>
    <p:extLst>
      <p:ext uri="{BB962C8B-B14F-4D97-AF65-F5344CB8AC3E}">
        <p14:creationId xmlns:p14="http://schemas.microsoft.com/office/powerpoint/2010/main" val="253418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Serologías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_tradnl" altLang="es-AR" sz="2400" b="1">
                <a:solidFill>
                  <a:schemeClr val="bg1"/>
                </a:solidFill>
              </a:rPr>
              <a:t>SEROLOGIA PARA TIFOIDEA</a:t>
            </a:r>
          </a:p>
          <a:p>
            <a:pPr eaLnBrk="1" hangingPunct="1"/>
            <a:r>
              <a:rPr lang="es-ES_tradnl" altLang="es-AR" sz="2400" b="1">
                <a:solidFill>
                  <a:schemeClr val="bg1"/>
                </a:solidFill>
              </a:rPr>
              <a:t>SEROLOGIA PARA BRUCELOSIS</a:t>
            </a:r>
          </a:p>
          <a:p>
            <a:pPr eaLnBrk="1" hangingPunct="1"/>
            <a:r>
              <a:rPr lang="es-ES_tradnl" altLang="es-AR" sz="2400" b="1">
                <a:solidFill>
                  <a:schemeClr val="bg1"/>
                </a:solidFill>
              </a:rPr>
              <a:t>SEROLOGIA PARA SIFILIS</a:t>
            </a:r>
          </a:p>
          <a:p>
            <a:pPr eaLnBrk="1" hangingPunct="1"/>
            <a:r>
              <a:rPr lang="es-ES_tradnl" altLang="es-AR" sz="2400" b="1">
                <a:solidFill>
                  <a:schemeClr val="bg1"/>
                </a:solidFill>
              </a:rPr>
              <a:t>SEROLOGIA PARA MONONUCLEOSIS INFECCIOSA</a:t>
            </a:r>
          </a:p>
          <a:p>
            <a:pPr eaLnBrk="1" hangingPunct="1"/>
            <a:r>
              <a:rPr lang="es-ES_tradnl" altLang="es-AR" sz="2400" b="1">
                <a:solidFill>
                  <a:schemeClr val="bg1"/>
                </a:solidFill>
              </a:rPr>
              <a:t>SEROLOGIA PARA TOXOPLASMOSIS</a:t>
            </a:r>
          </a:p>
          <a:p>
            <a:pPr eaLnBrk="1" hangingPunct="1">
              <a:buFontTx/>
              <a:buNone/>
            </a:pPr>
            <a:endParaRPr lang="es-ES_tradnl" altLang="es-AR" sz="2400" b="1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s-ES_tradnl" altLang="es-AR" b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Serologías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3750" y="1628776"/>
            <a:ext cx="8229600" cy="4525963"/>
          </a:xfrm>
        </p:spPr>
        <p:txBody>
          <a:bodyPr/>
          <a:lstStyle/>
          <a:p>
            <a:pPr eaLnBrk="1" hangingPunct="1"/>
            <a:r>
              <a:rPr lang="es-ES_tradnl" altLang="es-AR" sz="2400" b="1">
                <a:solidFill>
                  <a:schemeClr val="bg1"/>
                </a:solidFill>
              </a:rPr>
              <a:t>SEROLOGÍA PARA VIH</a:t>
            </a:r>
          </a:p>
          <a:p>
            <a:pPr eaLnBrk="1" hangingPunct="1"/>
            <a:r>
              <a:rPr lang="es-ES_tradnl" altLang="es-AR" sz="2400" b="1">
                <a:solidFill>
                  <a:schemeClr val="bg1"/>
                </a:solidFill>
              </a:rPr>
              <a:t>SEROLOGIA PARA VIRUS DE LA HEPATITIS A</a:t>
            </a:r>
            <a:endParaRPr lang="es-ES_tradnl" altLang="es-AR" sz="2400">
              <a:solidFill>
                <a:schemeClr val="bg1"/>
              </a:solidFill>
            </a:endParaRPr>
          </a:p>
          <a:p>
            <a:pPr eaLnBrk="1" hangingPunct="1"/>
            <a:r>
              <a:rPr lang="es-ES_tradnl" altLang="es-AR" sz="2400" b="1">
                <a:solidFill>
                  <a:schemeClr val="bg1"/>
                </a:solidFill>
              </a:rPr>
              <a:t>SEROLOGIA PARA VIRUS DE LA HEPATITIS B</a:t>
            </a:r>
          </a:p>
          <a:p>
            <a:pPr eaLnBrk="1" hangingPunct="1"/>
            <a:r>
              <a:rPr lang="es-ES_tradnl" altLang="es-AR" sz="2400" b="1">
                <a:solidFill>
                  <a:schemeClr val="bg1"/>
                </a:solidFill>
              </a:rPr>
              <a:t>SEROLOGIA PARA VIRUS DE LA HEPATITIS C</a:t>
            </a:r>
          </a:p>
          <a:p>
            <a:pPr eaLnBrk="1" hangingPunct="1"/>
            <a:endParaRPr lang="es-ES_tradnl" altLang="es-AR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7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200" b="1">
                <a:solidFill>
                  <a:schemeClr val="bg1"/>
                </a:solidFill>
              </a:rPr>
              <a:t>EXPLORACIONES DE SEGUNDA LINEA</a:t>
            </a:r>
            <a:br>
              <a:rPr lang="es-ES_tradnl" altLang="es-AR" sz="3200" b="1">
                <a:solidFill>
                  <a:schemeClr val="bg1"/>
                </a:solidFill>
              </a:rPr>
            </a:br>
            <a:endParaRPr lang="es-ES_tradnl" altLang="es-AR" sz="3200" b="1">
              <a:solidFill>
                <a:schemeClr val="bg1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TAC Abdomino – pelviana, con y sin contraste, oral y endovenoso </a:t>
            </a:r>
            <a:endParaRPr lang="es-ES_tradnl" altLang="es-AR" smtClean="0">
              <a:solidFill>
                <a:schemeClr val="bg1"/>
              </a:solidFill>
            </a:endParaRPr>
          </a:p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Resonancia Magnética Nuclear </a:t>
            </a:r>
            <a:endParaRPr lang="es-ES_tradnl" altLang="es-AR" smtClean="0">
              <a:solidFill>
                <a:schemeClr val="bg1"/>
              </a:solidFill>
            </a:endParaRPr>
          </a:p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Rectoscopia</a:t>
            </a:r>
          </a:p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Fibrocolonoscopía</a:t>
            </a:r>
            <a:endParaRPr lang="es-ES_tradnl" altLang="es-AR" smtClean="0">
              <a:solidFill>
                <a:schemeClr val="bg1"/>
              </a:solidFill>
            </a:endParaRPr>
          </a:p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Colon por enema con doble contraste </a:t>
            </a:r>
            <a:endParaRPr lang="es-ES_tradnl" altLang="es-AR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s-ES_tradnl" altLang="es-AR" smtClean="0"/>
          </a:p>
        </p:txBody>
      </p:sp>
    </p:spTree>
    <p:extLst>
      <p:ext uri="{BB962C8B-B14F-4D97-AF65-F5344CB8AC3E}">
        <p14:creationId xmlns:p14="http://schemas.microsoft.com/office/powerpoint/2010/main" val="378192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200" b="1">
                <a:solidFill>
                  <a:schemeClr val="bg1"/>
                </a:solidFill>
              </a:rPr>
              <a:t>EXPLORACIONES DE SEGUNDA LINEA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Fibroendoscopia digestiva alta.</a:t>
            </a:r>
            <a:endParaRPr lang="es-ES_tradnl" altLang="es-AR" smtClean="0">
              <a:solidFill>
                <a:schemeClr val="bg1"/>
              </a:solidFill>
            </a:endParaRPr>
          </a:p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Tomografía Helicoidal de pulmón </a:t>
            </a:r>
          </a:p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Centellograma Ventilación – Perfusión.</a:t>
            </a:r>
          </a:p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Gammagrafía con radionucleótidos </a:t>
            </a:r>
          </a:p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Centellograma corporal total con Galio</a:t>
            </a:r>
            <a:r>
              <a:rPr lang="es-ES_tradnl" altLang="es-AR" smtClean="0">
                <a:solidFill>
                  <a:schemeClr val="bg1"/>
                </a:solidFill>
              </a:rPr>
              <a:t> </a:t>
            </a:r>
          </a:p>
          <a:p>
            <a:pPr eaLnBrk="1" hangingPunct="1"/>
            <a:endParaRPr lang="es-ES_tradnl" altLang="es-AR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0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200" b="1">
                <a:solidFill>
                  <a:schemeClr val="bg1"/>
                </a:solidFill>
              </a:rPr>
              <a:t>EXPLORACIONES DE TERCERA LINEA</a:t>
            </a:r>
            <a:br>
              <a:rPr lang="es-ES_tradnl" altLang="es-AR" sz="3200" b="1">
                <a:solidFill>
                  <a:schemeClr val="bg1"/>
                </a:solidFill>
              </a:rPr>
            </a:br>
            <a:r>
              <a:rPr lang="es-ES_tradnl" altLang="es-AR" sz="3200" b="1">
                <a:solidFill>
                  <a:schemeClr val="bg1"/>
                </a:solidFill>
              </a:rPr>
              <a:t>(Son prioritariamente estudios invasivos)</a:t>
            </a:r>
            <a:br>
              <a:rPr lang="es-ES_tradnl" altLang="es-AR" sz="3200" b="1">
                <a:solidFill>
                  <a:schemeClr val="bg1"/>
                </a:solidFill>
              </a:rPr>
            </a:br>
            <a:endParaRPr lang="es-ES_tradnl" altLang="es-AR" sz="3200" b="1">
              <a:solidFill>
                <a:schemeClr val="bg1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ES_tradnl" altLang="es-AR" b="1" smtClean="0">
                <a:solidFill>
                  <a:schemeClr val="bg1"/>
                </a:solidFill>
              </a:rPr>
              <a:t>Biopsia de ganglios linfáticos</a:t>
            </a:r>
            <a:endParaRPr lang="es-ES_tradnl" altLang="es-AR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s-ES_tradnl" altLang="es-AR" b="1" smtClean="0">
                <a:solidFill>
                  <a:schemeClr val="bg1"/>
                </a:solidFill>
              </a:rPr>
              <a:t>Biopsia de músculos </a:t>
            </a:r>
          </a:p>
          <a:p>
            <a:pPr eaLnBrk="1" hangingPunct="1">
              <a:buFontTx/>
              <a:buNone/>
            </a:pPr>
            <a:r>
              <a:rPr lang="es-ES_tradnl" altLang="es-AR" b="1" smtClean="0">
                <a:solidFill>
                  <a:schemeClr val="bg1"/>
                </a:solidFill>
              </a:rPr>
              <a:t>Biopsia de arterias temporales</a:t>
            </a:r>
            <a:endParaRPr lang="es-ES_tradnl" altLang="es-AR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29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3200" b="1">
                <a:solidFill>
                  <a:schemeClr val="bg1"/>
                </a:solidFill>
              </a:rPr>
              <a:t>EXPLORACIONES DE TERCERA LINEA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Biopsia de duodeno distal por endoscopía.</a:t>
            </a:r>
            <a:endParaRPr lang="es-ES_tradnl" altLang="es-AR" smtClean="0">
              <a:solidFill>
                <a:schemeClr val="bg1"/>
              </a:solidFill>
            </a:endParaRPr>
          </a:p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Punción de medula ósea y medulocultivo.</a:t>
            </a:r>
            <a:endParaRPr lang="es-ES_tradnl" altLang="es-AR" smtClean="0">
              <a:solidFill>
                <a:schemeClr val="bg1"/>
              </a:solidFill>
            </a:endParaRPr>
          </a:p>
          <a:p>
            <a:pPr eaLnBrk="1" hangingPunct="1"/>
            <a:r>
              <a:rPr lang="es-ES_tradnl" altLang="es-AR" b="1" smtClean="0">
                <a:solidFill>
                  <a:schemeClr val="bg1"/>
                </a:solidFill>
              </a:rPr>
              <a:t>Punción Biopsia Hepática.</a:t>
            </a:r>
            <a:endParaRPr lang="es-ES_tradnl" altLang="es-AR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90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AR" sz="2400" b="1"/>
              <a:t/>
            </a:r>
            <a:br>
              <a:rPr lang="es-ES_tradnl" altLang="es-AR" sz="2400" b="1"/>
            </a:br>
            <a:r>
              <a:rPr lang="es-ES_tradnl" altLang="es-AR" sz="2400" b="1">
                <a:solidFill>
                  <a:schemeClr val="bg1"/>
                </a:solidFill>
              </a:rPr>
              <a:t>EXPLORACIONES DE CUARTA LINEA</a:t>
            </a:r>
            <a:br>
              <a:rPr lang="es-ES_tradnl" altLang="es-AR" sz="2400" b="1">
                <a:solidFill>
                  <a:schemeClr val="bg1"/>
                </a:solidFill>
              </a:rPr>
            </a:br>
            <a:endParaRPr lang="es-ES_tradnl" altLang="es-AR" sz="4000">
              <a:solidFill>
                <a:schemeClr val="bg1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>
                <a:solidFill>
                  <a:srgbClr val="FFFF00"/>
                </a:solidFill>
              </a:rPr>
              <a:t>Son prioritariamente exploraciones de salvataje y ensayos terapéuticos</a:t>
            </a:r>
            <a:r>
              <a:rPr lang="es-ES_tradnl" altLang="es-AR" sz="2400">
                <a:solidFill>
                  <a:schemeClr val="bg1"/>
                </a:solidFill>
              </a:rPr>
              <a:t/>
            </a:r>
            <a:br>
              <a:rPr lang="es-ES_tradnl" altLang="es-AR" sz="2400">
                <a:solidFill>
                  <a:schemeClr val="bg1"/>
                </a:solidFill>
              </a:rPr>
            </a:br>
            <a:r>
              <a:rPr lang="es-ES_tradnl" altLang="es-AR" sz="240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>
                <a:solidFill>
                  <a:schemeClr val="bg1"/>
                </a:solidFill>
              </a:rPr>
              <a:t>LAPAROTOMIA EXPLORADORA LAPAROSCOPIA DIAGNOSTICA</a:t>
            </a:r>
            <a:r>
              <a:rPr lang="es-ES_tradnl" altLang="es-AR" sz="2800">
                <a:solidFill>
                  <a:schemeClr val="bg1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altLang="es-AR" sz="280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>
                <a:solidFill>
                  <a:schemeClr val="bg1"/>
                </a:solidFill>
              </a:rPr>
              <a:t>TRATAMIENTO DE PRUEBA </a:t>
            </a:r>
            <a:endParaRPr lang="es-ES_tradnl" altLang="es-AR" sz="280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800">
                <a:solidFill>
                  <a:schemeClr val="bg1"/>
                </a:solidFill>
              </a:rPr>
              <a:t>		</a:t>
            </a:r>
            <a:r>
              <a:rPr lang="es-ES_tradnl" altLang="es-AR" sz="2800" b="1">
                <a:solidFill>
                  <a:schemeClr val="bg1"/>
                </a:solidFill>
              </a:rPr>
              <a:t>Tuberculostáticos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800" b="1">
                <a:solidFill>
                  <a:schemeClr val="bg1"/>
                </a:solidFill>
              </a:rPr>
              <a:t>		Antibacterianos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800" b="1">
                <a:solidFill>
                  <a:schemeClr val="bg1"/>
                </a:solidFill>
              </a:rPr>
              <a:t>		Corticoides, aspirina y otros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800" b="1">
                <a:solidFill>
                  <a:schemeClr val="bg1"/>
                </a:solidFill>
              </a:rPr>
              <a:t>		AINEs.</a:t>
            </a:r>
          </a:p>
        </p:txBody>
      </p:sp>
    </p:spTree>
    <p:extLst>
      <p:ext uri="{BB962C8B-B14F-4D97-AF65-F5344CB8AC3E}">
        <p14:creationId xmlns:p14="http://schemas.microsoft.com/office/powerpoint/2010/main" val="268356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pPr eaLnBrk="1" hangingPunct="1"/>
            <a:r>
              <a:rPr lang="es-ES" sz="2400" b="1">
                <a:solidFill>
                  <a:schemeClr val="tx1"/>
                </a:solidFill>
              </a:rPr>
              <a:t>ALGORRITMO DE MANEJO EN PACIENTES CON FOD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485901"/>
            <a:ext cx="8229600" cy="4525963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/>
              <a:t>        </a:t>
            </a:r>
            <a:r>
              <a:rPr lang="es-ES" sz="1400" b="1"/>
              <a:t>                                              Confirmar presencia de fiebre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	Con signos o síntomas orientadores                       Sin signos o sínt. Orientadores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           Orientar estudios según sínt. o signos                          </a:t>
            </a:r>
            <a:r>
              <a:rPr lang="es-ES" sz="1400" b="1">
                <a:solidFill>
                  <a:srgbClr val="0000FF"/>
                </a:solidFill>
              </a:rPr>
              <a:t>Primera etapa: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                                                                                    Hemog. VSG, Hepatog.; Proteinog.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                                                                                       Función renal, PPD, Rx tórax,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					            Ecografía de abdomen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ES" sz="1400" b="1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		Diagnóstico                                                        Sin diagnóstico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						     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					            </a:t>
            </a:r>
            <a:r>
              <a:rPr lang="es-ES" sz="1400" b="1">
                <a:solidFill>
                  <a:srgbClr val="0000FF"/>
                </a:solidFill>
              </a:rPr>
              <a:t>Segunda etapa: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                                                                             Serologías; TAC, Centellografía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                                               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ES" sz="1400" b="1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                Tratamiento             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						        </a:t>
            </a:r>
            <a:r>
              <a:rPr lang="es-ES" sz="1400" b="1">
                <a:solidFill>
                  <a:srgbClr val="0000FF"/>
                </a:solidFill>
              </a:rPr>
              <a:t>Tercera etapa: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                                                                                                               Proced. Invasivos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			                                                                       Sin diagnóstico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                               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1400" b="1"/>
              <a:t>                                                                                                                    Reevaluar          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3962400" y="1466850"/>
            <a:ext cx="2381250" cy="2667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1919288" y="1916113"/>
            <a:ext cx="295275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5486401" y="1943100"/>
            <a:ext cx="2697163" cy="247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1992314" y="2565400"/>
            <a:ext cx="2967037" cy="266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5303838" y="2565400"/>
            <a:ext cx="2781300" cy="87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2424113" y="3573463"/>
            <a:ext cx="1104900" cy="342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5735638" y="3573463"/>
            <a:ext cx="1447800" cy="323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4943475" y="4076700"/>
            <a:ext cx="25717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2279650" y="4868863"/>
            <a:ext cx="1009650" cy="266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4943475" y="4941888"/>
            <a:ext cx="1047750" cy="247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sz="1400" b="1">
                <a:solidFill>
                  <a:srgbClr val="000000"/>
                </a:solidFill>
                <a:latin typeface="Times New Roman" panose="02020603050405020304" pitchFamily="18" charset="0"/>
              </a:rPr>
              <a:t>Diagnóstico</a:t>
            </a:r>
            <a:endParaRPr lang="es-ES" sz="14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6527800" y="4724400"/>
            <a:ext cx="1257300" cy="190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sz="1400" b="1">
                <a:solidFill>
                  <a:srgbClr val="000000"/>
                </a:solidFill>
                <a:latin typeface="Times New Roman" panose="02020603050405020304" pitchFamily="18" charset="0"/>
              </a:rPr>
              <a:t>Sin diagnóstico</a:t>
            </a:r>
            <a:endParaRPr lang="es-ES" sz="14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6456363" y="5084764"/>
            <a:ext cx="1466850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6527800" y="5734050"/>
            <a:ext cx="131445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6672264" y="6165850"/>
            <a:ext cx="936625" cy="266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31762" name="Line 22"/>
          <p:cNvSpPr>
            <a:spLocks noChangeShapeType="1"/>
          </p:cNvSpPr>
          <p:nvPr/>
        </p:nvSpPr>
        <p:spPr bwMode="auto">
          <a:xfrm flipH="1">
            <a:off x="3575050" y="3219450"/>
            <a:ext cx="1720850" cy="4968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63" name="Line 24"/>
          <p:cNvSpPr>
            <a:spLocks noChangeShapeType="1"/>
          </p:cNvSpPr>
          <p:nvPr/>
        </p:nvSpPr>
        <p:spPr bwMode="auto">
          <a:xfrm flipH="1">
            <a:off x="3359150" y="4292601"/>
            <a:ext cx="1512888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64" name="Line 25"/>
          <p:cNvSpPr>
            <a:spLocks noChangeShapeType="1"/>
          </p:cNvSpPr>
          <p:nvPr/>
        </p:nvSpPr>
        <p:spPr bwMode="auto">
          <a:xfrm flipH="1" flipV="1">
            <a:off x="3359150" y="5013325"/>
            <a:ext cx="15128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65" name="Line 30"/>
          <p:cNvSpPr>
            <a:spLocks noChangeShapeType="1"/>
          </p:cNvSpPr>
          <p:nvPr/>
        </p:nvSpPr>
        <p:spPr bwMode="auto">
          <a:xfrm flipH="1">
            <a:off x="2855913" y="4005263"/>
            <a:ext cx="0" cy="830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66" name="Line 32"/>
          <p:cNvSpPr>
            <a:spLocks noChangeShapeType="1"/>
          </p:cNvSpPr>
          <p:nvPr/>
        </p:nvSpPr>
        <p:spPr bwMode="auto">
          <a:xfrm>
            <a:off x="3216275" y="2205038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67" name="Line 34"/>
          <p:cNvSpPr>
            <a:spLocks noChangeShapeType="1"/>
          </p:cNvSpPr>
          <p:nvPr/>
        </p:nvSpPr>
        <p:spPr bwMode="auto">
          <a:xfrm>
            <a:off x="3216275" y="1844675"/>
            <a:ext cx="3816350" cy="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68" name="Line 35"/>
          <p:cNvSpPr>
            <a:spLocks noChangeShapeType="1"/>
          </p:cNvSpPr>
          <p:nvPr/>
        </p:nvSpPr>
        <p:spPr bwMode="auto">
          <a:xfrm>
            <a:off x="3216275" y="1844675"/>
            <a:ext cx="0" cy="71438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69" name="Line 36"/>
          <p:cNvSpPr>
            <a:spLocks noChangeShapeType="1"/>
          </p:cNvSpPr>
          <p:nvPr/>
        </p:nvSpPr>
        <p:spPr bwMode="auto">
          <a:xfrm>
            <a:off x="7032625" y="1844675"/>
            <a:ext cx="0" cy="71438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70" name="Line 37"/>
          <p:cNvSpPr>
            <a:spLocks noChangeShapeType="1"/>
          </p:cNvSpPr>
          <p:nvPr/>
        </p:nvSpPr>
        <p:spPr bwMode="auto">
          <a:xfrm>
            <a:off x="5087938" y="1773239"/>
            <a:ext cx="0" cy="71437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71" name="Line 38"/>
          <p:cNvSpPr>
            <a:spLocks noChangeShapeType="1"/>
          </p:cNvSpPr>
          <p:nvPr/>
        </p:nvSpPr>
        <p:spPr bwMode="auto">
          <a:xfrm>
            <a:off x="6672263" y="2205038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72" name="Line 39"/>
          <p:cNvSpPr>
            <a:spLocks noChangeShapeType="1"/>
          </p:cNvSpPr>
          <p:nvPr/>
        </p:nvSpPr>
        <p:spPr bwMode="auto">
          <a:xfrm>
            <a:off x="6527800" y="3429001"/>
            <a:ext cx="0" cy="144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73" name="Line 40"/>
          <p:cNvSpPr>
            <a:spLocks noChangeShapeType="1"/>
          </p:cNvSpPr>
          <p:nvPr/>
        </p:nvSpPr>
        <p:spPr bwMode="auto">
          <a:xfrm>
            <a:off x="6527800" y="38608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74" name="Line 41"/>
          <p:cNvSpPr>
            <a:spLocks noChangeShapeType="1"/>
          </p:cNvSpPr>
          <p:nvPr/>
        </p:nvSpPr>
        <p:spPr bwMode="auto">
          <a:xfrm>
            <a:off x="5448300" y="458152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75" name="Line 42"/>
          <p:cNvSpPr>
            <a:spLocks noChangeShapeType="1"/>
          </p:cNvSpPr>
          <p:nvPr/>
        </p:nvSpPr>
        <p:spPr bwMode="auto">
          <a:xfrm>
            <a:off x="7104063" y="45085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76" name="Line 43"/>
          <p:cNvSpPr>
            <a:spLocks noChangeShapeType="1"/>
          </p:cNvSpPr>
          <p:nvPr/>
        </p:nvSpPr>
        <p:spPr bwMode="auto">
          <a:xfrm>
            <a:off x="7104063" y="4941889"/>
            <a:ext cx="0" cy="14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77" name="Line 45"/>
          <p:cNvSpPr>
            <a:spLocks noChangeShapeType="1"/>
          </p:cNvSpPr>
          <p:nvPr/>
        </p:nvSpPr>
        <p:spPr bwMode="auto">
          <a:xfrm>
            <a:off x="7104063" y="5589589"/>
            <a:ext cx="0" cy="155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78" name="Line 46"/>
          <p:cNvSpPr>
            <a:spLocks noChangeShapeType="1"/>
          </p:cNvSpPr>
          <p:nvPr/>
        </p:nvSpPr>
        <p:spPr bwMode="auto">
          <a:xfrm>
            <a:off x="7104063" y="594995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779" name="Line 47"/>
          <p:cNvSpPr>
            <a:spLocks noChangeShapeType="1"/>
          </p:cNvSpPr>
          <p:nvPr/>
        </p:nvSpPr>
        <p:spPr bwMode="auto">
          <a:xfrm flipH="1" flipV="1">
            <a:off x="6024564" y="5084763"/>
            <a:ext cx="358775" cy="144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29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animBg="1"/>
      <p:bldP spid="8200" grpId="0" animBg="1"/>
      <p:bldP spid="8201" grpId="0" animBg="1"/>
      <p:bldP spid="8202" grpId="0" animBg="1"/>
      <p:bldP spid="8203" grpId="0" animBg="1"/>
      <p:bldP spid="8204" grpId="0" animBg="1"/>
      <p:bldP spid="8205" grpId="0" animBg="1"/>
      <p:bldP spid="8206" grpId="0" animBg="1"/>
      <p:bldP spid="8208" grpId="0" animBg="1"/>
      <p:bldP spid="8209" grpId="0" animBg="1"/>
      <p:bldP spid="82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CASOS CLÍNICOS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6498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b="1">
                <a:solidFill>
                  <a:schemeClr val="tx1"/>
                </a:solidFill>
                <a:latin typeface="Arial" panose="020B0604020202020204" pitchFamily="34" charset="0"/>
              </a:rPr>
              <a:t>Caso clínico I</a:t>
            </a:r>
            <a:endParaRPr lang="es-ES" sz="36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_tradnl" sz="2800"/>
              <a:t>	</a:t>
            </a:r>
            <a:r>
              <a:rPr lang="es-ES_tradnl" sz="2800" b="1">
                <a:latin typeface="Arial" panose="020B0604020202020204" pitchFamily="34" charset="0"/>
              </a:rPr>
              <a:t>Mujer de 61 años con antecedentes de tabaquismo e hipertensión arterial que ingresó en el Servicio de Medicina Interna por síndrome febril prolongado sin foco. La paciente presentaba </a:t>
            </a:r>
            <a:r>
              <a:rPr lang="es-ES_tradnl" sz="2800" b="1">
                <a:solidFill>
                  <a:srgbClr val="0000FF"/>
                </a:solidFill>
                <a:latin typeface="Arial" panose="020B0604020202020204" pitchFamily="34" charset="0"/>
              </a:rPr>
              <a:t>fiebre de un mes</a:t>
            </a:r>
            <a:r>
              <a:rPr lang="es-ES_tradnl" sz="2800" b="1">
                <a:latin typeface="Arial" panose="020B0604020202020204" pitchFamily="34" charset="0"/>
              </a:rPr>
              <a:t> evolución de hasta 40 °C de predominio vespertino, acompañada de artromialgias y pérdida de 5 kg de peso. No existían datos epidemiológicos de interés y la anamnesis dirigida por aparatos era negativa.</a:t>
            </a:r>
          </a:p>
          <a:p>
            <a:pPr eaLnBrk="1" hangingPunct="1">
              <a:lnSpc>
                <a:spcPct val="90000"/>
              </a:lnSpc>
            </a:pPr>
            <a:endParaRPr lang="es-ES" sz="2800" b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69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4000" b="1">
                <a:solidFill>
                  <a:schemeClr val="tx1"/>
                </a:solidFill>
              </a:rPr>
              <a:t>Examen Físico</a:t>
            </a:r>
            <a:endParaRPr lang="es-ES" sz="4000" b="1">
              <a:solidFill>
                <a:schemeClr val="tx1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s-ES_tradnl" smtClean="0"/>
              <a:t>	</a:t>
            </a:r>
            <a:r>
              <a:rPr lang="es-ES_tradnl" b="1" smtClean="0">
                <a:latin typeface="Arial" panose="020B0604020202020204" pitchFamily="34" charset="0"/>
              </a:rPr>
              <a:t>En la exploración física destacaba la presencia de un soplo sistólico II/VI, polifocal y una microadenomegalia cervical e inguinal.</a:t>
            </a:r>
          </a:p>
          <a:p>
            <a:pPr eaLnBrk="1" hangingPunct="1"/>
            <a:endParaRPr lang="es-ES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25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b="1">
                <a:solidFill>
                  <a:schemeClr val="tx1"/>
                </a:solidFill>
                <a:latin typeface="Arial" panose="020B0604020202020204" pitchFamily="34" charset="0"/>
              </a:rPr>
              <a:t>Laboratorio</a:t>
            </a:r>
            <a:endParaRPr lang="es-ES" sz="36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_tradnl" smtClean="0"/>
              <a:t>	</a:t>
            </a:r>
            <a:r>
              <a:rPr lang="es-ES_tradnl" b="1" smtClean="0">
                <a:latin typeface="Arial" panose="020B0604020202020204" pitchFamily="34" charset="0"/>
              </a:rPr>
              <a:t>Los estudios de laboratorio destacaron la presencia de 11.700 leucocitos/μ l con neutrofilia, discreta anemia normocítica normocrómica y aumento de los reactantes de fase aguda (VSG 85 mm y proteína C reactiva 141 mg/l). El perfil bioquímico sérico fue normal junto con un estudio </a:t>
            </a:r>
            <a:r>
              <a:rPr lang="es-ES_tradnl" b="1" smtClean="0">
                <a:solidFill>
                  <a:srgbClr val="0000FF"/>
                </a:solidFill>
                <a:latin typeface="Arial" panose="020B0604020202020204" pitchFamily="34" charset="0"/>
              </a:rPr>
              <a:t>reumatológico básico.</a:t>
            </a:r>
            <a:r>
              <a:rPr lang="es-ES_tradnl" b="1" smtClean="0"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s-ES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52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200" b="1">
                <a:solidFill>
                  <a:schemeClr val="tx1"/>
                </a:solidFill>
                <a:latin typeface="Arial" panose="020B0604020202020204" pitchFamily="34" charset="0"/>
              </a:rPr>
              <a:t>Estudios Microbiológicos y Serologías</a:t>
            </a:r>
            <a:endParaRPr lang="es-ES" sz="32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s-ES_tradnl" smtClean="0"/>
              <a:t>	</a:t>
            </a:r>
            <a:r>
              <a:rPr lang="es-ES_tradnl" sz="2800" b="1">
                <a:latin typeface="Arial" panose="020B0604020202020204" pitchFamily="34" charset="0"/>
              </a:rPr>
              <a:t>En cuanto a los estudios microbiológicos realizados, las </a:t>
            </a:r>
            <a:r>
              <a:rPr lang="es-ES_tradnl" sz="2800" b="1">
                <a:solidFill>
                  <a:srgbClr val="0000FF"/>
                </a:solidFill>
                <a:latin typeface="Arial" panose="020B0604020202020204" pitchFamily="34" charset="0"/>
              </a:rPr>
              <a:t>aglutinaciones febriles</a:t>
            </a:r>
            <a:r>
              <a:rPr lang="es-ES_tradnl" sz="2800" b="1">
                <a:latin typeface="Arial" panose="020B0604020202020204" pitchFamily="34" charset="0"/>
              </a:rPr>
              <a:t>, serología luética y baciloscopias de esputo y orina fueron negativos. En el sedimento se encontró leucocituria. Se tomaron muestras para hemocultivos y urocultivo.</a:t>
            </a:r>
          </a:p>
          <a:p>
            <a:pPr eaLnBrk="1" hangingPunct="1"/>
            <a:endParaRPr lang="es-ES" sz="2800" b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8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b="1">
                <a:solidFill>
                  <a:schemeClr val="tx1"/>
                </a:solidFill>
              </a:rPr>
              <a:t>Imágenes</a:t>
            </a:r>
            <a:endParaRPr lang="es-ES" sz="3600" b="1">
              <a:solidFill>
                <a:schemeClr val="tx1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_tradnl" b="1" smtClean="0">
                <a:latin typeface="Arial" panose="020B0604020202020204" pitchFamily="34" charset="0"/>
              </a:rPr>
              <a:t>La radiografía de tórax fue normal. </a:t>
            </a:r>
          </a:p>
          <a:p>
            <a:pPr eaLnBrk="1" hangingPunct="1"/>
            <a:r>
              <a:rPr lang="es-ES_tradnl" b="1" smtClean="0">
                <a:latin typeface="Arial" panose="020B0604020202020204" pitchFamily="34" charset="0"/>
              </a:rPr>
              <a:t>Ecografía abdominal: dificultosa, por la presencia de marcado meteorismo.</a:t>
            </a:r>
          </a:p>
          <a:p>
            <a:pPr eaLnBrk="1" hangingPunct="1"/>
            <a:r>
              <a:rPr lang="es-ES_tradnl" b="1" smtClean="0">
                <a:latin typeface="Arial" panose="020B0604020202020204" pitchFamily="34" charset="0"/>
              </a:rPr>
              <a:t>Ecocardiograma transtorácico mostró: regurgitación Aº, con válvulas sin vegetaciones.</a:t>
            </a:r>
          </a:p>
          <a:p>
            <a:pPr eaLnBrk="1" hangingPunct="1"/>
            <a:endParaRPr lang="es-ES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02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b="1">
                <a:solidFill>
                  <a:schemeClr val="tx1"/>
                </a:solidFill>
                <a:latin typeface="Arial" panose="020B0604020202020204" pitchFamily="34" charset="0"/>
              </a:rPr>
              <a:t>Cultivos</a:t>
            </a:r>
            <a:endParaRPr lang="es-ES" sz="36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_tradnl" b="1" smtClean="0">
                <a:latin typeface="Arial" panose="020B0604020202020204" pitchFamily="34" charset="0"/>
              </a:rPr>
              <a:t>Urocultivo: sedimento patológico, cultivo negativo. </a:t>
            </a:r>
          </a:p>
          <a:p>
            <a:pPr eaLnBrk="1" hangingPunct="1"/>
            <a:r>
              <a:rPr lang="es-ES_tradnl" b="1" smtClean="0">
                <a:latin typeface="Arial" panose="020B0604020202020204" pitchFamily="34" charset="0"/>
              </a:rPr>
              <a:t>Hemocultivos: negativos.</a:t>
            </a:r>
          </a:p>
          <a:p>
            <a:pPr eaLnBrk="1" hangingPunct="1"/>
            <a:endParaRPr lang="es-ES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61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b="1">
                <a:solidFill>
                  <a:schemeClr val="tx1"/>
                </a:solidFill>
              </a:rPr>
              <a:t>Evolución</a:t>
            </a:r>
            <a:endParaRPr lang="es-ES" sz="3600" b="1">
              <a:solidFill>
                <a:schemeClr val="tx1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Ante la falta de resolución del cuadro clínico,  tendiendo como hallazgo positivo el sedimento patológico:</a:t>
            </a:r>
          </a:p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se solicita TAC de abdomen: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_tradnl" b="1" dirty="0" smtClean="0">
                <a:latin typeface="Arial" panose="020B0604020202020204" pitchFamily="34" charset="0"/>
              </a:rPr>
              <a:t>	Riñón derecho de múltiples imágenes </a:t>
            </a:r>
            <a:r>
              <a:rPr lang="es-ES_tradnl" b="1" dirty="0" err="1" smtClean="0">
                <a:latin typeface="Arial" panose="020B0604020202020204" pitchFamily="34" charset="0"/>
              </a:rPr>
              <a:t>hipodensas</a:t>
            </a:r>
            <a:r>
              <a:rPr lang="es-ES_tradnl" b="1" dirty="0" smtClean="0">
                <a:latin typeface="Arial" panose="020B0604020202020204" pitchFamily="34" charset="0"/>
              </a:rPr>
              <a:t> de morfología triangular de base cortical.</a:t>
            </a:r>
          </a:p>
          <a:p>
            <a:pPr eaLnBrk="1" hangingPunct="1"/>
            <a:endParaRPr lang="es-AR" b="1" dirty="0" smtClean="0">
              <a:latin typeface="Arial" panose="020B0604020202020204" pitchFamily="34" charset="0"/>
            </a:endParaRPr>
          </a:p>
          <a:p>
            <a:pPr eaLnBrk="1" hangingPunct="1"/>
            <a:endParaRPr lang="es-ES" b="1" dirty="0" smtClean="0"/>
          </a:p>
        </p:txBody>
      </p:sp>
    </p:spTree>
    <p:extLst>
      <p:ext uri="{BB962C8B-B14F-4D97-AF65-F5344CB8AC3E}">
        <p14:creationId xmlns:p14="http://schemas.microsoft.com/office/powerpoint/2010/main" val="393324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b="1"/>
              <a:t>Diagnóstico	</a:t>
            </a:r>
            <a:endParaRPr lang="es-ES" sz="3600" b="1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s-ES_tradnl" b="1" smtClean="0">
                <a:latin typeface="Arial" panose="020B0604020202020204" pitchFamily="34" charset="0"/>
              </a:rPr>
              <a:t>Nefritis bacteriana focal múltiple</a:t>
            </a:r>
          </a:p>
          <a:p>
            <a:pPr eaLnBrk="1" hangingPunct="1"/>
            <a:endParaRPr lang="es-ES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22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b="1">
                <a:solidFill>
                  <a:schemeClr val="tx1"/>
                </a:solidFill>
                <a:latin typeface="Arial" panose="020B0604020202020204" pitchFamily="34" charset="0"/>
              </a:rPr>
              <a:t>Caso clínico II</a:t>
            </a:r>
            <a:endParaRPr lang="es-ES" sz="36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s-ES_tradnl" sz="2000" b="1">
                <a:latin typeface="Arial" panose="020B0604020202020204" pitchFamily="34" charset="0"/>
              </a:rPr>
              <a:t>Paciente: A.P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_tradnl" sz="2000" b="1">
                <a:latin typeface="Arial" panose="020B0604020202020204" pitchFamily="34" charset="0"/>
              </a:rPr>
              <a:t>Sexo: Femenino         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_tradnl" sz="2000" b="1">
                <a:latin typeface="Arial" panose="020B0604020202020204" pitchFamily="34" charset="0"/>
              </a:rPr>
              <a:t>Edad: 73 años</a:t>
            </a:r>
            <a:r>
              <a:rPr lang="es-ES" smtClean="0"/>
              <a:t> </a:t>
            </a:r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1919288" y="3436939"/>
            <a:ext cx="8367712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b="1">
                <a:solidFill>
                  <a:srgbClr val="000000"/>
                </a:solidFill>
              </a:rPr>
              <a:t>Paciente que comienza aproximadamente un año previo a su internación, con síndrome febril y mioartralgias, a predominio de cintura escapular,  realizándose diagnóstico de “hombro congelado”.Comienza tratamiento con infiltraciones locales, con Prednisona a dosis de 80 mg/día (actualmente con dosis de 20 mg/día) y kinesioterapia, no obteniéndose mejoría  en su cuadro clínico. Posteriormente, se agrega disminución de peso, de aproximadamente 15 kg. en 8 meses y marcada astenia psico-física.</a:t>
            </a:r>
          </a:p>
        </p:txBody>
      </p:sp>
    </p:spTree>
    <p:extLst>
      <p:ext uri="{BB962C8B-B14F-4D97-AF65-F5344CB8AC3E}">
        <p14:creationId xmlns:p14="http://schemas.microsoft.com/office/powerpoint/2010/main" val="276246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200" b="1">
                <a:solidFill>
                  <a:schemeClr val="tx1"/>
                </a:solidFill>
                <a:latin typeface="Arial" panose="020B0604020202020204" pitchFamily="34" charset="0"/>
              </a:rPr>
              <a:t>EXAMEN FISICO</a:t>
            </a:r>
            <a:endParaRPr lang="es-ES" sz="32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s-ES_tradnl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_tradnl" smtClean="0"/>
              <a:t>	</a:t>
            </a:r>
            <a:r>
              <a:rPr lang="es-ES_tradnl" b="1" smtClean="0"/>
              <a:t>Marcado compromiso del estado general. Palidez cutáneo-mucosa. Deshidratación leve.</a:t>
            </a:r>
            <a:br>
              <a:rPr lang="es-ES_tradnl" b="1" smtClean="0"/>
            </a:br>
            <a:r>
              <a:rPr lang="es-ES_tradnl" b="1" smtClean="0"/>
              <a:t>Rales crepitantes bibasales, a predominio de base pulmonar derecha.</a:t>
            </a:r>
            <a:br>
              <a:rPr lang="es-ES_tradnl" b="1" smtClean="0"/>
            </a:br>
            <a:r>
              <a:rPr lang="es-ES_tradnl" b="1" smtClean="0"/>
              <a:t>Hepatomegalia de  dos traveses de dedo por debajo del reborde costal, borde romo, discretamente doloroso.</a:t>
            </a:r>
            <a:endParaRPr lang="es-ES" b="1" smtClean="0"/>
          </a:p>
        </p:txBody>
      </p:sp>
    </p:spTree>
    <p:extLst>
      <p:ext uri="{BB962C8B-B14F-4D97-AF65-F5344CB8AC3E}">
        <p14:creationId xmlns:p14="http://schemas.microsoft.com/office/powerpoint/2010/main" val="359619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200" b="1">
                <a:solidFill>
                  <a:schemeClr val="tx1"/>
                </a:solidFill>
                <a:latin typeface="Arial" panose="020B0604020202020204" pitchFamily="34" charset="0"/>
              </a:rPr>
              <a:t>Métodos complementarios</a:t>
            </a:r>
            <a:endParaRPr lang="es-ES" sz="32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1800" b="1"/>
              <a:t>Laboratorio:  </a:t>
            </a:r>
            <a:endParaRPr lang="es-ES_tradnl" sz="18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_tradnl" sz="1800"/>
              <a:t>	</a:t>
            </a:r>
            <a:r>
              <a:rPr lang="es-ES_tradnl" sz="1800" b="1"/>
              <a:t>ERS: 37 mm                  TGO: 69</a:t>
            </a:r>
            <a:endParaRPr lang="en-GB" sz="1800" b="1"/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sz="1600" b="1"/>
              <a:t>Hto: 39%                            TGP: 27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sz="1600" b="1"/>
              <a:t>Hb: 13,1 gr/dl                      FAL: 414</a:t>
            </a:r>
            <a:endParaRPr lang="es-ES_tradnl" sz="1600" b="1"/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_tradnl" sz="1600" b="1"/>
              <a:t>Leu: 5000/mm3                  GGT: 71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_tradnl" sz="1600" b="1"/>
              <a:t>Plaquetas: 295000              LDH: 1473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1800" b="1"/>
              <a:t>Rx tórax: Infiltrado intersticial bilateral, a predominio en base pulmonar derecha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1800" b="1"/>
              <a:t>TAC tórax: fibrosis pulmonar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1800" b="1"/>
              <a:t>Biopsia trans-bronquial: engrosamiento parieto-alveolar a expensas de fibrosis. Directo para BAAR negativo. Células atípicas negativas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1800" b="1"/>
              <a:t>Centellograma óseo: hipercaptación en hombro derecho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1800" b="1"/>
              <a:t>Ecografía abdominal: imagen quística de 4 cm. en topografía de segmento IV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1800" b="1"/>
              <a:t>Ecografía ginecológica, TAC de pelvis, Fibrocolonoscopía, Ecocardiograma, Inmunológico, Serologías para HIV, CMV, Brucelosis y Fondo de ojo: negativos.</a:t>
            </a:r>
          </a:p>
          <a:p>
            <a:pPr eaLnBrk="1" hangingPunct="1">
              <a:lnSpc>
                <a:spcPct val="80000"/>
              </a:lnSpc>
            </a:pPr>
            <a:endParaRPr lang="es-ES" sz="1800" b="1"/>
          </a:p>
        </p:txBody>
      </p:sp>
    </p:spTree>
    <p:extLst>
      <p:ext uri="{BB962C8B-B14F-4D97-AF65-F5344CB8AC3E}">
        <p14:creationId xmlns:p14="http://schemas.microsoft.com/office/powerpoint/2010/main" val="75213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200" b="1">
                <a:solidFill>
                  <a:schemeClr val="tx1"/>
                </a:solidFill>
                <a:latin typeface="Arial" panose="020B0604020202020204" pitchFamily="34" charset="0"/>
              </a:rPr>
              <a:t>Métodos complementarios</a:t>
            </a:r>
            <a:endParaRPr lang="es-ES" sz="32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sz="2400" b="1">
                <a:latin typeface="Arial" panose="020B0604020202020204" pitchFamily="34" charset="0"/>
              </a:rPr>
              <a:t>TAC de abdomen que mostró hepatomegalia homogénea, con imágenes focales hipodensas inespecíficas aisladas en hígado y bazo,  </a:t>
            </a:r>
          </a:p>
        </p:txBody>
      </p:sp>
      <p:pic>
        <p:nvPicPr>
          <p:cNvPr id="45060" name="Picture 5" descr="fig10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3092451"/>
            <a:ext cx="3960812" cy="311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2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b="1">
                <a:solidFill>
                  <a:schemeClr val="tx1"/>
                </a:solidFill>
              </a:rPr>
              <a:t>Evolución</a:t>
            </a:r>
            <a:endParaRPr lang="es-ES" sz="3600" b="1">
              <a:solidFill>
                <a:schemeClr val="tx1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b="1"/>
              <a:t>Dada la persistencia del cuadro febril y el desmejoramiento progresivo de la paciente, acompañado de las alteraciones en el hepatograma, se realiza interconsulta con Hepatología, determinándose la necesidad de realización de biopsia hepática.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b="1"/>
              <a:t>Se realiza la biopsia hepática guiada por ecografía, obteniéndose muestra suficiente, que es enviada a Anatomía Patológica para su estudio histológico y a Bacteriología para cultivo.</a:t>
            </a:r>
            <a:endParaRPr lang="es-ES" sz="2800" b="1"/>
          </a:p>
        </p:txBody>
      </p:sp>
    </p:spTree>
    <p:extLst>
      <p:ext uri="{BB962C8B-B14F-4D97-AF65-F5344CB8AC3E}">
        <p14:creationId xmlns:p14="http://schemas.microsoft.com/office/powerpoint/2010/main" val="32766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b="1">
                <a:solidFill>
                  <a:schemeClr val="tx1"/>
                </a:solidFill>
              </a:rPr>
              <a:t>Anatomía patológica</a:t>
            </a:r>
            <a:endParaRPr lang="es-ES" sz="3600" b="1">
              <a:solidFill>
                <a:schemeClr val="tx1"/>
              </a:solidFill>
            </a:endParaRPr>
          </a:p>
        </p:txBody>
      </p:sp>
      <p:pic>
        <p:nvPicPr>
          <p:cNvPr id="47107" name="Picture 4" descr="image00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3388" y="2011363"/>
            <a:ext cx="3960812" cy="3060700"/>
          </a:xfrm>
          <a:noFill/>
        </p:spPr>
      </p:pic>
      <p:pic>
        <p:nvPicPr>
          <p:cNvPr id="47108" name="Picture 5" descr="image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2060575"/>
            <a:ext cx="2808288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1703389" y="5157789"/>
            <a:ext cx="3887787" cy="1366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sz="1600" b="1">
                <a:solidFill>
                  <a:srgbClr val="000000"/>
                </a:solidFill>
              </a:rPr>
              <a:t>Presencia de granulomas,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sz="1600" b="1">
                <a:solidFill>
                  <a:srgbClr val="000000"/>
                </a:solidFill>
              </a:rPr>
              <a:t>con corona de células de Langhans,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_tradnl" sz="1600" b="1">
                <a:solidFill>
                  <a:srgbClr val="000000"/>
                </a:solidFill>
              </a:rPr>
              <a:t>y necrosis caseosa central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s-ES" sz="1600" b="1">
              <a:solidFill>
                <a:srgbClr val="000000"/>
              </a:solidFill>
            </a:endParaRPr>
          </a:p>
        </p:txBody>
      </p:sp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6527800" y="5300664"/>
            <a:ext cx="3816350" cy="936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b="1">
                <a:solidFill>
                  <a:srgbClr val="000000"/>
                </a:solidFill>
              </a:rPr>
              <a:t>Identificación del bacilo de Koch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b="1">
                <a:solidFill>
                  <a:srgbClr val="000000"/>
                </a:solidFill>
              </a:rPr>
              <a:t>en el tejido.</a:t>
            </a:r>
            <a:endParaRPr lang="es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78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b="1">
                <a:solidFill>
                  <a:schemeClr val="tx1"/>
                </a:solidFill>
                <a:latin typeface="Arial" panose="020B0604020202020204" pitchFamily="34" charset="0"/>
              </a:rPr>
              <a:t>Evolución</a:t>
            </a:r>
            <a:endParaRPr lang="es-ES" sz="36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s-ES_tradnl" smtClean="0"/>
              <a:t>	</a:t>
            </a:r>
            <a:r>
              <a:rPr lang="es-ES_tradnl" b="1" smtClean="0">
                <a:latin typeface="Arial" panose="020B0604020202020204" pitchFamily="34" charset="0"/>
              </a:rPr>
              <a:t>La paciente presenta una desmejoría marcada en su cuadro clínico, agregándose deterioro del sensorio, inestabilidad hemodinámica y cuadro abdominal agudo, cuyo origen no pudo establecerse. Se produce el óbito a los 35 días de internación.</a:t>
            </a:r>
            <a:endParaRPr lang="es-ES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50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b="1" dirty="0" smtClean="0">
                <a:solidFill>
                  <a:schemeClr val="tx1"/>
                </a:solidFill>
              </a:rPr>
              <a:t>Caso clínico III SFP y Adenopatías </a:t>
            </a:r>
            <a:endParaRPr lang="es-ES" dirty="0" smtClean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Varón, de 25 años de edad. En febrero del 2011, estando de vacaciones en Barcelona, consulta por:</a:t>
            </a:r>
          </a:p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Fiebre, astenia, adinamia, </a:t>
            </a:r>
            <a:r>
              <a:rPr lang="es-AR" b="1" dirty="0" err="1" smtClean="0">
                <a:latin typeface="Arial" panose="020B0604020202020204" pitchFamily="34" charset="0"/>
              </a:rPr>
              <a:t>rush</a:t>
            </a:r>
            <a:r>
              <a:rPr lang="es-AR" b="1" dirty="0" smtClean="0">
                <a:latin typeface="Arial" panose="020B0604020202020204" pitchFamily="34" charset="0"/>
              </a:rPr>
              <a:t> cutáneo, adenopatías y úlceras en cavidad oral.</a:t>
            </a:r>
            <a:endParaRPr lang="es-ES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46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b="1">
                <a:solidFill>
                  <a:schemeClr val="tx1"/>
                </a:solidFill>
                <a:latin typeface="Arial" panose="020B0604020202020204" pitchFamily="34" charset="0"/>
              </a:rPr>
              <a:t>Caso clínico</a:t>
            </a:r>
            <a:endParaRPr lang="es-ES" sz="36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" panose="020B0604020202020204" pitchFamily="34" charset="0"/>
              </a:rPr>
              <a:t>01-02-11: presenta fiebre, rush, dolor de garganta, gingivitis, adenopatás cervicales.</a:t>
            </a:r>
            <a:br>
              <a:rPr lang="es-ES" b="1" smtClean="0">
                <a:latin typeface="Arial" panose="020B0604020202020204" pitchFamily="34" charset="0"/>
              </a:rPr>
            </a:br>
            <a:endParaRPr lang="es-ES" b="1" smtClean="0">
              <a:latin typeface="Arial" panose="020B0604020202020204" pitchFamily="34" charset="0"/>
            </a:endParaRPr>
          </a:p>
          <a:p>
            <a:pPr eaLnBrk="1" hangingPunct="1"/>
            <a:r>
              <a:rPr lang="es-ES" b="1" smtClean="0">
                <a:latin typeface="Arial" panose="020B0604020202020204" pitchFamily="34" charset="0"/>
              </a:rPr>
              <a:t>16-02-11: 5.300 globs. blancos continúa con rush y adenopatías.</a:t>
            </a:r>
            <a:r>
              <a:rPr lang="es-ES" smtClean="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765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b="1">
                <a:solidFill>
                  <a:schemeClr val="tx1"/>
                </a:solidFill>
                <a:latin typeface="Arial" panose="020B0604020202020204" pitchFamily="34" charset="0"/>
              </a:rPr>
              <a:t>Evolución</a:t>
            </a:r>
            <a:endParaRPr lang="es-ES" sz="36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Asistido en Barcelona: </a:t>
            </a:r>
          </a:p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Diagnóstico: </a:t>
            </a:r>
          </a:p>
          <a:p>
            <a:pPr eaLnBrk="1" hangingPunct="1">
              <a:buFontTx/>
              <a:buNone/>
            </a:pPr>
            <a:r>
              <a:rPr lang="es-AR" b="1" dirty="0" smtClean="0">
                <a:latin typeface="Arial" panose="020B0604020202020204" pitchFamily="34" charset="0"/>
              </a:rPr>
              <a:t>	Síndrome </a:t>
            </a:r>
            <a:r>
              <a:rPr lang="es-AR" b="1" dirty="0" err="1" smtClean="0">
                <a:latin typeface="Arial" panose="020B0604020202020204" pitchFamily="34" charset="0"/>
              </a:rPr>
              <a:t>mononucleotiforme</a:t>
            </a:r>
            <a:r>
              <a:rPr lang="es-AR" b="1" dirty="0" smtClean="0">
                <a:latin typeface="Arial" panose="020B0604020202020204" pitchFamily="34" charset="0"/>
              </a:rPr>
              <a:t>.</a:t>
            </a:r>
          </a:p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Analgésicos.</a:t>
            </a:r>
          </a:p>
          <a:p>
            <a:pPr eaLnBrk="1" hangingPunct="1"/>
            <a:r>
              <a:rPr lang="es-AR" b="1" dirty="0" smtClean="0">
                <a:latin typeface="Arial" panose="020B0604020202020204" pitchFamily="34" charset="0"/>
              </a:rPr>
              <a:t>Estuvo tres semanas de vacaciones y regresa a Tucumán.</a:t>
            </a:r>
          </a:p>
          <a:p>
            <a:pPr eaLnBrk="1" hangingPunct="1"/>
            <a:endParaRPr lang="es-ES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48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b="1">
                <a:solidFill>
                  <a:schemeClr val="tx1"/>
                </a:solidFill>
                <a:latin typeface="Arial" panose="020B0604020202020204" pitchFamily="34" charset="0"/>
              </a:rPr>
              <a:t>Evolución</a:t>
            </a:r>
            <a:endParaRPr lang="es-ES" sz="36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AR" b="1" smtClean="0">
                <a:latin typeface="Arial" panose="020B0604020202020204" pitchFamily="34" charset="0"/>
              </a:rPr>
              <a:t>En abril 2011, sin ganglios, ligera astenia.</a:t>
            </a:r>
          </a:p>
          <a:p>
            <a:pPr eaLnBrk="1" hangingPunct="1"/>
            <a:r>
              <a:rPr lang="es-AR" b="1" smtClean="0">
                <a:latin typeface="Arial" panose="020B0604020202020204" pitchFamily="34" charset="0"/>
              </a:rPr>
              <a:t>El examen físico: s/p</a:t>
            </a:r>
          </a:p>
          <a:p>
            <a:pPr eaLnBrk="1" hangingPunct="1"/>
            <a:r>
              <a:rPr lang="es-AR" b="1" smtClean="0">
                <a:latin typeface="Arial" panose="020B0604020202020204" pitchFamily="34" charset="0"/>
              </a:rPr>
              <a:t>Se reinterroga al paciente y se profundiza sobre sus conductas de riesgo, expresando el paciente su condición de homosexualidad.</a:t>
            </a:r>
            <a:endParaRPr lang="es-ES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7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z="3600" b="1">
                <a:solidFill>
                  <a:schemeClr val="tx1"/>
                </a:solidFill>
                <a:latin typeface="Arial" panose="020B0604020202020204" pitchFamily="34" charset="0"/>
              </a:rPr>
              <a:t>Evolución</a:t>
            </a:r>
            <a:endParaRPr lang="es-ES" sz="36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b="1" smtClean="0">
                <a:latin typeface="Arial" panose="020B0604020202020204" pitchFamily="34" charset="0"/>
              </a:rPr>
              <a:t>29-04-11: ya estaba asintomático, solicito serología para HIV: resultó positiva.</a:t>
            </a:r>
            <a:br>
              <a:rPr lang="es-ES" b="1" smtClean="0">
                <a:latin typeface="Arial" panose="020B0604020202020204" pitchFamily="34" charset="0"/>
              </a:rPr>
            </a:br>
            <a:endParaRPr lang="es-ES" b="1" smtClean="0">
              <a:latin typeface="Arial" panose="020B0604020202020204" pitchFamily="34" charset="0"/>
            </a:endParaRPr>
          </a:p>
          <a:p>
            <a:pPr eaLnBrk="1" hangingPunct="1"/>
            <a:r>
              <a:rPr lang="es-ES" b="1" smtClean="0">
                <a:latin typeface="Arial" panose="020B0604020202020204" pitchFamily="34" charset="0"/>
              </a:rPr>
              <a:t>03-06-11: CD4 733 y C.V. 77.200</a:t>
            </a:r>
            <a:br>
              <a:rPr lang="es-ES" b="1" smtClean="0">
                <a:latin typeface="Arial" panose="020B0604020202020204" pitchFamily="34" charset="0"/>
              </a:rPr>
            </a:br>
            <a:r>
              <a:rPr lang="es-ES" smtClean="0"/>
              <a:t/>
            </a:r>
            <a:br>
              <a:rPr lang="es-ES" smtClean="0"/>
            </a:br>
            <a:r>
              <a:rPr lang="es-ES" smtClean="0"/>
              <a:t/>
            </a:r>
            <a:br>
              <a:rPr lang="es-ES" smtClean="0"/>
            </a:b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92260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Infección Aguda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2445" y="1930372"/>
            <a:ext cx="6763554" cy="4231145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 bwMode="auto">
          <a:xfrm>
            <a:off x="2666287" y="1930373"/>
            <a:ext cx="1854437" cy="1436670"/>
          </a:xfrm>
          <a:prstGeom prst="ellipse">
            <a:avLst/>
          </a:prstGeom>
          <a:noFill/>
          <a:ln w="571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15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0521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smtClean="0">
                <a:solidFill>
                  <a:schemeClr val="tx1"/>
                </a:solidFill>
                <a:latin typeface="Arial" panose="020B0604020202020204" pitchFamily="34" charset="0"/>
              </a:rPr>
              <a:t>Conclusiones </a:t>
            </a:r>
            <a:endParaRPr lang="es-E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AR" sz="2000" b="1"/>
              <a:t>La metodología diagnóstica debe partir de una historia clínica completa (Interrogatorio exhaustivo, examen físico completo y minucioso)</a:t>
            </a:r>
          </a:p>
          <a:p>
            <a:pPr eaLnBrk="1" hangingPunct="1"/>
            <a:r>
              <a:rPr lang="es-AR" sz="2000" b="1"/>
              <a:t>Los exámenes complementarios deben ser progresivos y orientados siguiendo un razonamiento aplicado al caso particular.</a:t>
            </a:r>
          </a:p>
          <a:p>
            <a:pPr eaLnBrk="1" hangingPunct="1"/>
            <a:r>
              <a:rPr lang="es-AR" sz="2000" b="1"/>
              <a:t>Es necesario, en determinado avance del proceso diagnostico, recurrir a métodos invasivos.</a:t>
            </a:r>
          </a:p>
          <a:p>
            <a:pPr eaLnBrk="1" hangingPunct="1"/>
            <a:r>
              <a:rPr lang="es-AR" sz="2000" b="1"/>
              <a:t>Es importante trabajar en equipo (Infectólogos, clínicos, hematólogos, reumatólogos)</a:t>
            </a:r>
          </a:p>
          <a:p>
            <a:pPr eaLnBrk="1" hangingPunct="1"/>
            <a:endParaRPr lang="es-ES" sz="2000" b="1"/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2711450" y="5516564"/>
            <a:ext cx="5976938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b="1">
                <a:solidFill>
                  <a:srgbClr val="000000"/>
                </a:solidFill>
              </a:rPr>
              <a:t>Recordar que hay un porcentaje de SFP,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b="1">
                <a:solidFill>
                  <a:srgbClr val="000000"/>
                </a:solidFill>
              </a:rPr>
              <a:t> que quedan sin diagnóstico (Cerca de un 10%)</a:t>
            </a:r>
            <a:endParaRPr lang="es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47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4" grpId="0" animBg="1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3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5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7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8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9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3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4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5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6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7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8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9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10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1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2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3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14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15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16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17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18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19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20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21_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1208</Words>
  <Application>Microsoft Office PowerPoint</Application>
  <PresentationFormat>Panorámica</PresentationFormat>
  <Paragraphs>304</Paragraphs>
  <Slides>48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42</vt:i4>
      </vt:variant>
      <vt:variant>
        <vt:lpstr>Títulos de diapositiva</vt:lpstr>
      </vt:variant>
      <vt:variant>
        <vt:i4>48</vt:i4>
      </vt:variant>
    </vt:vector>
  </HeadingPairs>
  <TitlesOfParts>
    <vt:vector size="93" baseType="lpstr">
      <vt:lpstr>Arial</vt:lpstr>
      <vt:lpstr>Times New Roman</vt:lpstr>
      <vt:lpstr>Wingdings</vt:lpstr>
      <vt:lpstr>Diseño predeterminado</vt:lpstr>
      <vt:lpstr>1_Diseño predeterminado</vt:lpstr>
      <vt:lpstr>2_Diseño predeterminado</vt:lpstr>
      <vt:lpstr>3_Diseño predeterminado</vt:lpstr>
      <vt:lpstr>4_Diseño predeterminado</vt:lpstr>
      <vt:lpstr>5_Diseño predeterminado</vt:lpstr>
      <vt:lpstr>6_Diseño predeterminado</vt:lpstr>
      <vt:lpstr>7_Diseño predeterminado</vt:lpstr>
      <vt:lpstr>8_Diseño predeterminado</vt:lpstr>
      <vt:lpstr>9_Diseño predeterminado</vt:lpstr>
      <vt:lpstr>10_Diseño predeterminado</vt:lpstr>
      <vt:lpstr>11_Diseño predeterminado</vt:lpstr>
      <vt:lpstr>12_Diseño predeterminado</vt:lpstr>
      <vt:lpstr>13_Diseño predeterminado</vt:lpstr>
      <vt:lpstr>14_Diseño predeterminado</vt:lpstr>
      <vt:lpstr>15_Diseño predeterminado</vt:lpstr>
      <vt:lpstr>16_Diseño predeterminado</vt:lpstr>
      <vt:lpstr>17_Diseño predeterminado</vt:lpstr>
      <vt:lpstr>18_Diseño predeterminado</vt:lpstr>
      <vt:lpstr>19_Diseño predeterminado</vt:lpstr>
      <vt:lpstr>Cuadrante</vt:lpstr>
      <vt:lpstr>1_Cuadrante</vt:lpstr>
      <vt:lpstr>2_Cuadrante</vt:lpstr>
      <vt:lpstr>3_Cuadrante</vt:lpstr>
      <vt:lpstr>4_Cuadrante</vt:lpstr>
      <vt:lpstr>5_Cuadrante</vt:lpstr>
      <vt:lpstr>6_Cuadrante</vt:lpstr>
      <vt:lpstr>7_Cuadrante</vt:lpstr>
      <vt:lpstr>8_Cuadrante</vt:lpstr>
      <vt:lpstr>9_Cuadrante</vt:lpstr>
      <vt:lpstr>10_Cuadrante</vt:lpstr>
      <vt:lpstr>11_Cuadrante</vt:lpstr>
      <vt:lpstr>12_Cuadrante</vt:lpstr>
      <vt:lpstr>13_Cuadrante</vt:lpstr>
      <vt:lpstr>14_Cuadrante</vt:lpstr>
      <vt:lpstr>15_Cuadrante</vt:lpstr>
      <vt:lpstr>16_Cuadrante</vt:lpstr>
      <vt:lpstr>17_Cuadrante</vt:lpstr>
      <vt:lpstr>18_Cuadrante</vt:lpstr>
      <vt:lpstr>19_Cuadrante</vt:lpstr>
      <vt:lpstr>20_Cuadrante</vt:lpstr>
      <vt:lpstr>21_Cuadrante</vt:lpstr>
      <vt:lpstr>SINDROME FEBRIL PROLONGADO</vt:lpstr>
      <vt:lpstr>Presentaciones  del SFP</vt:lpstr>
      <vt:lpstr>CAUSAS DEL SFP</vt:lpstr>
      <vt:lpstr>Presentación de PowerPoint</vt:lpstr>
      <vt:lpstr>Presentación de PowerPoint</vt:lpstr>
      <vt:lpstr>Criterios básicos</vt:lpstr>
      <vt:lpstr>Criterios básicos</vt:lpstr>
      <vt:lpstr>Criterios básicos</vt:lpstr>
      <vt:lpstr>Criterios básicos</vt:lpstr>
      <vt:lpstr>Criterios básicos</vt:lpstr>
      <vt:lpstr>Presentación de PowerPoint</vt:lpstr>
      <vt:lpstr>En el estudio de un paciente con SFP se deben seguir los siguientes pasos:</vt:lpstr>
      <vt:lpstr>EXPLORACIONES DE PRIMERA LINEA (Son prioritariamente estudios humorales) </vt:lpstr>
      <vt:lpstr>EXPLORACIONES DE PRIMERA LINEA</vt:lpstr>
      <vt:lpstr>EXPLORACIONES DE PRIMERA LINEA</vt:lpstr>
      <vt:lpstr>EXPLORACIONES DE PRIMERA LINEA</vt:lpstr>
      <vt:lpstr>Serologías</vt:lpstr>
      <vt:lpstr>Serologías</vt:lpstr>
      <vt:lpstr>EXPLORACIONES DE SEGUNDA LINEA </vt:lpstr>
      <vt:lpstr>EXPLORACIONES DE SEGUNDA LINEA</vt:lpstr>
      <vt:lpstr>EXPLORACIONES DE TERCERA LINEA (Son prioritariamente estudios invasivos) </vt:lpstr>
      <vt:lpstr>EXPLORACIONES DE TERCERA LINEA</vt:lpstr>
      <vt:lpstr> EXPLORACIONES DE CUARTA LINEA </vt:lpstr>
      <vt:lpstr>ALGORRITMO DE MANEJO EN PACIENTES CON FOD</vt:lpstr>
      <vt:lpstr>CASOS CLÍNICOS</vt:lpstr>
      <vt:lpstr>Caso clínico I</vt:lpstr>
      <vt:lpstr>Examen Físico</vt:lpstr>
      <vt:lpstr>Laboratorio</vt:lpstr>
      <vt:lpstr>Estudios Microbiológicos y Serologías</vt:lpstr>
      <vt:lpstr>Imágenes</vt:lpstr>
      <vt:lpstr>Cultivos</vt:lpstr>
      <vt:lpstr>Evolución</vt:lpstr>
      <vt:lpstr>Diagnóstico </vt:lpstr>
      <vt:lpstr>Caso clínico II</vt:lpstr>
      <vt:lpstr>EXAMEN FISICO</vt:lpstr>
      <vt:lpstr>Métodos complementarios</vt:lpstr>
      <vt:lpstr>Métodos complementarios</vt:lpstr>
      <vt:lpstr>Evolución</vt:lpstr>
      <vt:lpstr>Anatomía patológica</vt:lpstr>
      <vt:lpstr>Evolución</vt:lpstr>
      <vt:lpstr>Caso clínico III SFP y Adenopatías </vt:lpstr>
      <vt:lpstr>Caso clínico</vt:lpstr>
      <vt:lpstr>Evolución</vt:lpstr>
      <vt:lpstr>Evolución</vt:lpstr>
      <vt:lpstr>Evolución</vt:lpstr>
      <vt:lpstr>Infección Aguda</vt:lpstr>
      <vt:lpstr>Presentación de PowerPoint</vt:lpstr>
      <vt:lpstr>Conclusiones 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SINDROME FEBRIL PROLONGADO</dc:title>
  <dc:creator>Full name</dc:creator>
  <cp:lastModifiedBy>Full name</cp:lastModifiedBy>
  <cp:revision>24</cp:revision>
  <dcterms:created xsi:type="dcterms:W3CDTF">2018-05-06T00:40:47Z</dcterms:created>
  <dcterms:modified xsi:type="dcterms:W3CDTF">2019-05-05T22:43:16Z</dcterms:modified>
</cp:coreProperties>
</file>