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  <p:sldMasterId id="2147483685" r:id="rId3"/>
    <p:sldMasterId id="2147483697" r:id="rId4"/>
    <p:sldMasterId id="2147483709" r:id="rId5"/>
    <p:sldMasterId id="2147483723" r:id="rId6"/>
    <p:sldMasterId id="2147483735" r:id="rId7"/>
    <p:sldMasterId id="2147483748" r:id="rId8"/>
    <p:sldMasterId id="2147483762" r:id="rId9"/>
    <p:sldMasterId id="2147483775" r:id="rId10"/>
  </p:sldMasterIdLst>
  <p:notesMasterIdLst>
    <p:notesMasterId r:id="rId40"/>
  </p:notesMasterIdLst>
  <p:handoutMasterIdLst>
    <p:handoutMasterId r:id="rId41"/>
  </p:handoutMasterIdLst>
  <p:sldIdLst>
    <p:sldId id="256" r:id="rId11"/>
    <p:sldId id="267" r:id="rId12"/>
    <p:sldId id="277" r:id="rId13"/>
    <p:sldId id="278" r:id="rId14"/>
    <p:sldId id="279" r:id="rId15"/>
    <p:sldId id="318" r:id="rId16"/>
    <p:sldId id="320" r:id="rId17"/>
    <p:sldId id="281" r:id="rId18"/>
    <p:sldId id="282" r:id="rId19"/>
    <p:sldId id="295" r:id="rId20"/>
    <p:sldId id="284" r:id="rId21"/>
    <p:sldId id="293" r:id="rId22"/>
    <p:sldId id="289" r:id="rId23"/>
    <p:sldId id="315" r:id="rId24"/>
    <p:sldId id="321" r:id="rId25"/>
    <p:sldId id="300" r:id="rId26"/>
    <p:sldId id="299" r:id="rId27"/>
    <p:sldId id="302" r:id="rId28"/>
    <p:sldId id="287" r:id="rId29"/>
    <p:sldId id="304" r:id="rId30"/>
    <p:sldId id="297" r:id="rId31"/>
    <p:sldId id="317" r:id="rId32"/>
    <p:sldId id="305" r:id="rId33"/>
    <p:sldId id="310" r:id="rId34"/>
    <p:sldId id="311" r:id="rId35"/>
    <p:sldId id="313" r:id="rId36"/>
    <p:sldId id="307" r:id="rId37"/>
    <p:sldId id="309" r:id="rId38"/>
    <p:sldId id="322" r:id="rId39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18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11BAB-9F6D-48A6-AF6D-A419F88C113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18EE56A-5341-4B43-8950-6001E934AB0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SINDROMES</a:t>
          </a:r>
          <a:endParaRPr lang="es-AR" b="1" dirty="0">
            <a:solidFill>
              <a:schemeClr val="tx1"/>
            </a:solidFill>
          </a:endParaRPr>
        </a:p>
      </dgm:t>
    </dgm:pt>
    <dgm:pt modelId="{E6643E2B-2A2A-40DA-84F6-3640EF898251}" type="parTrans" cxnId="{7A207CB4-E5BC-4F85-A6FC-0AE4D5A53541}">
      <dgm:prSet/>
      <dgm:spPr/>
      <dgm:t>
        <a:bodyPr/>
        <a:lstStyle/>
        <a:p>
          <a:endParaRPr lang="es-AR"/>
        </a:p>
      </dgm:t>
    </dgm:pt>
    <dgm:pt modelId="{73C0A74A-1DF0-4CBA-8D80-99691A5D95C9}" type="sibTrans" cxnId="{7A207CB4-E5BC-4F85-A6FC-0AE4D5A53541}">
      <dgm:prSet/>
      <dgm:spPr/>
      <dgm:t>
        <a:bodyPr/>
        <a:lstStyle/>
        <a:p>
          <a:endParaRPr lang="es-AR"/>
        </a:p>
      </dgm:t>
    </dgm:pt>
    <dgm:pt modelId="{2A742125-523D-4393-9B60-3DE28F588F8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SEPSIS</a:t>
          </a:r>
          <a:endParaRPr lang="es-AR" b="1" dirty="0">
            <a:solidFill>
              <a:schemeClr val="tx1"/>
            </a:solidFill>
          </a:endParaRPr>
        </a:p>
      </dgm:t>
    </dgm:pt>
    <dgm:pt modelId="{D1FA842D-5B83-4373-940A-7A2654967F27}" type="parTrans" cxnId="{2F130B08-400D-4355-8451-830E501851C9}">
      <dgm:prSet/>
      <dgm:spPr/>
      <dgm:t>
        <a:bodyPr/>
        <a:lstStyle/>
        <a:p>
          <a:endParaRPr lang="es-AR"/>
        </a:p>
      </dgm:t>
    </dgm:pt>
    <dgm:pt modelId="{073ABC1E-4B86-4B88-839B-A61D66B6B7C8}" type="sibTrans" cxnId="{2F130B08-400D-4355-8451-830E501851C9}">
      <dgm:prSet/>
      <dgm:spPr/>
      <dgm:t>
        <a:bodyPr/>
        <a:lstStyle/>
        <a:p>
          <a:endParaRPr lang="es-AR"/>
        </a:p>
      </dgm:t>
    </dgm:pt>
    <dgm:pt modelId="{B0B4D8B3-B5F2-4C9F-AC98-8FF8EAFA0373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BACTERIEMIAS</a:t>
          </a:r>
          <a:endParaRPr lang="es-AR" b="1" dirty="0">
            <a:solidFill>
              <a:schemeClr val="tx1"/>
            </a:solidFill>
          </a:endParaRPr>
        </a:p>
      </dgm:t>
    </dgm:pt>
    <dgm:pt modelId="{59B318C6-5937-43D6-A022-B4528A7CA725}" type="parTrans" cxnId="{C57E6E67-2EBD-4B62-AC19-724BF12FF409}">
      <dgm:prSet/>
      <dgm:spPr/>
      <dgm:t>
        <a:bodyPr/>
        <a:lstStyle/>
        <a:p>
          <a:endParaRPr lang="es-AR"/>
        </a:p>
      </dgm:t>
    </dgm:pt>
    <dgm:pt modelId="{936FFE69-3D32-4318-ACEA-BAB6545ABD23}" type="sibTrans" cxnId="{C57E6E67-2EBD-4B62-AC19-724BF12FF409}">
      <dgm:prSet/>
      <dgm:spPr/>
      <dgm:t>
        <a:bodyPr/>
        <a:lstStyle/>
        <a:p>
          <a:endParaRPr lang="es-AR"/>
        </a:p>
      </dgm:t>
    </dgm:pt>
    <dgm:pt modelId="{6978CB4E-C3AF-48B5-B312-8771DDF4954C}">
      <dgm:prSet/>
      <dgm:spPr/>
      <dgm:t>
        <a:bodyPr/>
        <a:lstStyle/>
        <a:p>
          <a:r>
            <a:rPr lang="es-AR" b="1" smtClean="0">
              <a:solidFill>
                <a:schemeClr val="tx1"/>
              </a:solidFill>
            </a:rPr>
            <a:t>SINDROME FEBRIL PROLONGADO</a:t>
          </a:r>
          <a:endParaRPr lang="es-AR" b="1" dirty="0">
            <a:solidFill>
              <a:schemeClr val="tx1"/>
            </a:solidFill>
          </a:endParaRPr>
        </a:p>
      </dgm:t>
    </dgm:pt>
    <dgm:pt modelId="{69CCB0B4-AF98-4BFE-907C-23B296B67974}" type="parTrans" cxnId="{EA57A322-884A-46AA-87F7-9D668A308B25}">
      <dgm:prSet/>
      <dgm:spPr/>
      <dgm:t>
        <a:bodyPr/>
        <a:lstStyle/>
        <a:p>
          <a:endParaRPr lang="es-AR"/>
        </a:p>
      </dgm:t>
    </dgm:pt>
    <dgm:pt modelId="{2EDE3A79-7754-4D29-9F46-0784BB42D138}" type="sibTrans" cxnId="{EA57A322-884A-46AA-87F7-9D668A308B25}">
      <dgm:prSet/>
      <dgm:spPr/>
      <dgm:t>
        <a:bodyPr/>
        <a:lstStyle/>
        <a:p>
          <a:endParaRPr lang="es-AR"/>
        </a:p>
      </dgm:t>
    </dgm:pt>
    <dgm:pt modelId="{44558274-05F8-400F-8F16-00A9F34942FB}" type="pres">
      <dgm:prSet presAssocID="{74F11BAB-9F6D-48A6-AF6D-A419F88C113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E21B8FF-84F3-4FE6-98E3-7EB0F7BE77BF}" type="pres">
      <dgm:prSet presAssocID="{918EE56A-5341-4B43-8950-6001E934AB06}" presName="parentLin" presStyleCnt="0"/>
      <dgm:spPr/>
    </dgm:pt>
    <dgm:pt modelId="{D9A78A3F-2409-45BE-9E4B-E2BEC6F1E0A9}" type="pres">
      <dgm:prSet presAssocID="{918EE56A-5341-4B43-8950-6001E934AB06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DAEF1EDC-1A48-421A-89A7-EFB0846DBC32}" type="pres">
      <dgm:prSet presAssocID="{918EE56A-5341-4B43-8950-6001E934AB0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0A0B74-B86B-4057-8843-76AA3DCEEBA7}" type="pres">
      <dgm:prSet presAssocID="{918EE56A-5341-4B43-8950-6001E934AB06}" presName="negativeSpace" presStyleCnt="0"/>
      <dgm:spPr/>
    </dgm:pt>
    <dgm:pt modelId="{496F8F13-FCB8-41F2-8D27-8DB54D90C6C0}" type="pres">
      <dgm:prSet presAssocID="{918EE56A-5341-4B43-8950-6001E934AB06}" presName="childText" presStyleLbl="conFgAcc1" presStyleIdx="0" presStyleCnt="4">
        <dgm:presLayoutVars>
          <dgm:bulletEnabled val="1"/>
        </dgm:presLayoutVars>
      </dgm:prSet>
      <dgm:spPr/>
    </dgm:pt>
    <dgm:pt modelId="{75A89F24-5FAD-4E0D-9748-23FE81026969}" type="pres">
      <dgm:prSet presAssocID="{73C0A74A-1DF0-4CBA-8D80-99691A5D95C9}" presName="spaceBetweenRectangles" presStyleCnt="0"/>
      <dgm:spPr/>
    </dgm:pt>
    <dgm:pt modelId="{0208496B-9AFD-4434-AA6E-D0DC95941404}" type="pres">
      <dgm:prSet presAssocID="{B0B4D8B3-B5F2-4C9F-AC98-8FF8EAFA0373}" presName="parentLin" presStyleCnt="0"/>
      <dgm:spPr/>
    </dgm:pt>
    <dgm:pt modelId="{1846E220-E060-4B47-BCA7-0032FD980D91}" type="pres">
      <dgm:prSet presAssocID="{B0B4D8B3-B5F2-4C9F-AC98-8FF8EAFA0373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290CD87D-6916-4EA9-A865-C014026E1215}" type="pres">
      <dgm:prSet presAssocID="{B0B4D8B3-B5F2-4C9F-AC98-8FF8EAFA037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2532A94-7DF5-4C12-A103-F22C7747FD0C}" type="pres">
      <dgm:prSet presAssocID="{B0B4D8B3-B5F2-4C9F-AC98-8FF8EAFA0373}" presName="negativeSpace" presStyleCnt="0"/>
      <dgm:spPr/>
    </dgm:pt>
    <dgm:pt modelId="{3173E713-A0FF-498A-8363-721E339408F0}" type="pres">
      <dgm:prSet presAssocID="{B0B4D8B3-B5F2-4C9F-AC98-8FF8EAFA0373}" presName="childText" presStyleLbl="conFgAcc1" presStyleIdx="1" presStyleCnt="4">
        <dgm:presLayoutVars>
          <dgm:bulletEnabled val="1"/>
        </dgm:presLayoutVars>
      </dgm:prSet>
      <dgm:spPr/>
    </dgm:pt>
    <dgm:pt modelId="{D1BA59E9-9AE0-440A-97EC-0C0ECDED6A7A}" type="pres">
      <dgm:prSet presAssocID="{936FFE69-3D32-4318-ACEA-BAB6545ABD23}" presName="spaceBetweenRectangles" presStyleCnt="0"/>
      <dgm:spPr/>
    </dgm:pt>
    <dgm:pt modelId="{73E265D7-957D-4B82-AFAF-1F456860E14D}" type="pres">
      <dgm:prSet presAssocID="{2A742125-523D-4393-9B60-3DE28F588F8F}" presName="parentLin" presStyleCnt="0"/>
      <dgm:spPr/>
    </dgm:pt>
    <dgm:pt modelId="{C6B8B75A-9A69-43B9-B7ED-56DF16DF856A}" type="pres">
      <dgm:prSet presAssocID="{2A742125-523D-4393-9B60-3DE28F588F8F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64E66112-4D56-4642-B1F5-9599C2465AE4}" type="pres">
      <dgm:prSet presAssocID="{2A742125-523D-4393-9B60-3DE28F588F8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4C855CD-C59A-4B31-8C1F-81140F66AB1A}" type="pres">
      <dgm:prSet presAssocID="{2A742125-523D-4393-9B60-3DE28F588F8F}" presName="negativeSpace" presStyleCnt="0"/>
      <dgm:spPr/>
    </dgm:pt>
    <dgm:pt modelId="{E0A9D4B0-4E47-46A0-978B-F1B7AD757C98}" type="pres">
      <dgm:prSet presAssocID="{2A742125-523D-4393-9B60-3DE28F588F8F}" presName="childText" presStyleLbl="conFgAcc1" presStyleIdx="2" presStyleCnt="4">
        <dgm:presLayoutVars>
          <dgm:bulletEnabled val="1"/>
        </dgm:presLayoutVars>
      </dgm:prSet>
      <dgm:spPr/>
    </dgm:pt>
    <dgm:pt modelId="{F8608655-0C9B-4C9F-8C8C-2487BE118065}" type="pres">
      <dgm:prSet presAssocID="{073ABC1E-4B86-4B88-839B-A61D66B6B7C8}" presName="spaceBetweenRectangles" presStyleCnt="0"/>
      <dgm:spPr/>
    </dgm:pt>
    <dgm:pt modelId="{A56B4000-0E22-46AF-A1B6-AA01D5C22F3C}" type="pres">
      <dgm:prSet presAssocID="{6978CB4E-C3AF-48B5-B312-8771DDF4954C}" presName="parentLin" presStyleCnt="0"/>
      <dgm:spPr/>
    </dgm:pt>
    <dgm:pt modelId="{69FC3018-4A0A-4605-9405-111C08C945EB}" type="pres">
      <dgm:prSet presAssocID="{6978CB4E-C3AF-48B5-B312-8771DDF4954C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D932C986-FA40-438E-AFC0-5B722EC01957}" type="pres">
      <dgm:prSet presAssocID="{6978CB4E-C3AF-48B5-B312-8771DDF4954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48C72E7-3523-4910-8606-DF1E0AC432D9}" type="pres">
      <dgm:prSet presAssocID="{6978CB4E-C3AF-48B5-B312-8771DDF4954C}" presName="negativeSpace" presStyleCnt="0"/>
      <dgm:spPr/>
    </dgm:pt>
    <dgm:pt modelId="{C6BE4F23-35B8-4845-B195-AAFA426A10C7}" type="pres">
      <dgm:prSet presAssocID="{6978CB4E-C3AF-48B5-B312-8771DDF495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6EF9D83-6620-4F63-9A83-9503408EE003}" type="presOf" srcId="{2A742125-523D-4393-9B60-3DE28F588F8F}" destId="{64E66112-4D56-4642-B1F5-9599C2465AE4}" srcOrd="1" destOrd="0" presId="urn:microsoft.com/office/officeart/2005/8/layout/list1"/>
    <dgm:cxn modelId="{29DBDA1C-7CFB-4B9D-9EA6-784E87DD1EE9}" type="presOf" srcId="{6978CB4E-C3AF-48B5-B312-8771DDF4954C}" destId="{69FC3018-4A0A-4605-9405-111C08C945EB}" srcOrd="0" destOrd="0" presId="urn:microsoft.com/office/officeart/2005/8/layout/list1"/>
    <dgm:cxn modelId="{C57E6E67-2EBD-4B62-AC19-724BF12FF409}" srcId="{74F11BAB-9F6D-48A6-AF6D-A419F88C113A}" destId="{B0B4D8B3-B5F2-4C9F-AC98-8FF8EAFA0373}" srcOrd="1" destOrd="0" parTransId="{59B318C6-5937-43D6-A022-B4528A7CA725}" sibTransId="{936FFE69-3D32-4318-ACEA-BAB6545ABD23}"/>
    <dgm:cxn modelId="{8555AD0A-991D-4034-AA15-5F6258EF9D59}" type="presOf" srcId="{B0B4D8B3-B5F2-4C9F-AC98-8FF8EAFA0373}" destId="{1846E220-E060-4B47-BCA7-0032FD980D91}" srcOrd="0" destOrd="0" presId="urn:microsoft.com/office/officeart/2005/8/layout/list1"/>
    <dgm:cxn modelId="{289EDC3A-948B-476E-B2C9-C7B4064F60F0}" type="presOf" srcId="{918EE56A-5341-4B43-8950-6001E934AB06}" destId="{D9A78A3F-2409-45BE-9E4B-E2BEC6F1E0A9}" srcOrd="0" destOrd="0" presId="urn:microsoft.com/office/officeart/2005/8/layout/list1"/>
    <dgm:cxn modelId="{1E8765DF-036D-4EF5-B51C-0E250A90D915}" type="presOf" srcId="{2A742125-523D-4393-9B60-3DE28F588F8F}" destId="{C6B8B75A-9A69-43B9-B7ED-56DF16DF856A}" srcOrd="0" destOrd="0" presId="urn:microsoft.com/office/officeart/2005/8/layout/list1"/>
    <dgm:cxn modelId="{08B67B25-71C6-4B7F-A57B-637C2308FB2E}" type="presOf" srcId="{6978CB4E-C3AF-48B5-B312-8771DDF4954C}" destId="{D932C986-FA40-438E-AFC0-5B722EC01957}" srcOrd="1" destOrd="0" presId="urn:microsoft.com/office/officeart/2005/8/layout/list1"/>
    <dgm:cxn modelId="{5D3DE178-4A9E-4F60-9398-18BC3ADB465B}" type="presOf" srcId="{B0B4D8B3-B5F2-4C9F-AC98-8FF8EAFA0373}" destId="{290CD87D-6916-4EA9-A865-C014026E1215}" srcOrd="1" destOrd="0" presId="urn:microsoft.com/office/officeart/2005/8/layout/list1"/>
    <dgm:cxn modelId="{7A207CB4-E5BC-4F85-A6FC-0AE4D5A53541}" srcId="{74F11BAB-9F6D-48A6-AF6D-A419F88C113A}" destId="{918EE56A-5341-4B43-8950-6001E934AB06}" srcOrd="0" destOrd="0" parTransId="{E6643E2B-2A2A-40DA-84F6-3640EF898251}" sibTransId="{73C0A74A-1DF0-4CBA-8D80-99691A5D95C9}"/>
    <dgm:cxn modelId="{2F130B08-400D-4355-8451-830E501851C9}" srcId="{74F11BAB-9F6D-48A6-AF6D-A419F88C113A}" destId="{2A742125-523D-4393-9B60-3DE28F588F8F}" srcOrd="2" destOrd="0" parTransId="{D1FA842D-5B83-4373-940A-7A2654967F27}" sibTransId="{073ABC1E-4B86-4B88-839B-A61D66B6B7C8}"/>
    <dgm:cxn modelId="{EA57A322-884A-46AA-87F7-9D668A308B25}" srcId="{74F11BAB-9F6D-48A6-AF6D-A419F88C113A}" destId="{6978CB4E-C3AF-48B5-B312-8771DDF4954C}" srcOrd="3" destOrd="0" parTransId="{69CCB0B4-AF98-4BFE-907C-23B296B67974}" sibTransId="{2EDE3A79-7754-4D29-9F46-0784BB42D138}"/>
    <dgm:cxn modelId="{7ADA8FAA-68E6-4561-96CE-04EB0E62EC7F}" type="presOf" srcId="{74F11BAB-9F6D-48A6-AF6D-A419F88C113A}" destId="{44558274-05F8-400F-8F16-00A9F34942FB}" srcOrd="0" destOrd="0" presId="urn:microsoft.com/office/officeart/2005/8/layout/list1"/>
    <dgm:cxn modelId="{8CE64EB3-AEB4-48C2-8678-6DDB0FDEE494}" type="presOf" srcId="{918EE56A-5341-4B43-8950-6001E934AB06}" destId="{DAEF1EDC-1A48-421A-89A7-EFB0846DBC32}" srcOrd="1" destOrd="0" presId="urn:microsoft.com/office/officeart/2005/8/layout/list1"/>
    <dgm:cxn modelId="{32CB054D-ECA4-4A81-9FE3-5290B37A421B}" type="presParOf" srcId="{44558274-05F8-400F-8F16-00A9F34942FB}" destId="{7E21B8FF-84F3-4FE6-98E3-7EB0F7BE77BF}" srcOrd="0" destOrd="0" presId="urn:microsoft.com/office/officeart/2005/8/layout/list1"/>
    <dgm:cxn modelId="{21F83586-3090-4CB0-99BA-55EB79ED153A}" type="presParOf" srcId="{7E21B8FF-84F3-4FE6-98E3-7EB0F7BE77BF}" destId="{D9A78A3F-2409-45BE-9E4B-E2BEC6F1E0A9}" srcOrd="0" destOrd="0" presId="urn:microsoft.com/office/officeart/2005/8/layout/list1"/>
    <dgm:cxn modelId="{6E0D89FD-F701-4EC9-B05D-E037495B9B63}" type="presParOf" srcId="{7E21B8FF-84F3-4FE6-98E3-7EB0F7BE77BF}" destId="{DAEF1EDC-1A48-421A-89A7-EFB0846DBC32}" srcOrd="1" destOrd="0" presId="urn:microsoft.com/office/officeart/2005/8/layout/list1"/>
    <dgm:cxn modelId="{833B30EF-852A-4A75-977B-641442D4C3CF}" type="presParOf" srcId="{44558274-05F8-400F-8F16-00A9F34942FB}" destId="{630A0B74-B86B-4057-8843-76AA3DCEEBA7}" srcOrd="1" destOrd="0" presId="urn:microsoft.com/office/officeart/2005/8/layout/list1"/>
    <dgm:cxn modelId="{2B4AAE77-D141-49FE-A680-40491BF3664C}" type="presParOf" srcId="{44558274-05F8-400F-8F16-00A9F34942FB}" destId="{496F8F13-FCB8-41F2-8D27-8DB54D90C6C0}" srcOrd="2" destOrd="0" presId="urn:microsoft.com/office/officeart/2005/8/layout/list1"/>
    <dgm:cxn modelId="{9DB0C734-9F8D-439C-8016-CD50D585C41F}" type="presParOf" srcId="{44558274-05F8-400F-8F16-00A9F34942FB}" destId="{75A89F24-5FAD-4E0D-9748-23FE81026969}" srcOrd="3" destOrd="0" presId="urn:microsoft.com/office/officeart/2005/8/layout/list1"/>
    <dgm:cxn modelId="{5C9FD3C5-995F-4ABF-BE72-C5BF62FE5136}" type="presParOf" srcId="{44558274-05F8-400F-8F16-00A9F34942FB}" destId="{0208496B-9AFD-4434-AA6E-D0DC95941404}" srcOrd="4" destOrd="0" presId="urn:microsoft.com/office/officeart/2005/8/layout/list1"/>
    <dgm:cxn modelId="{D2892B24-F626-4888-AAC9-91D5169DF1ED}" type="presParOf" srcId="{0208496B-9AFD-4434-AA6E-D0DC95941404}" destId="{1846E220-E060-4B47-BCA7-0032FD980D91}" srcOrd="0" destOrd="0" presId="urn:microsoft.com/office/officeart/2005/8/layout/list1"/>
    <dgm:cxn modelId="{973CFE5F-3E98-4543-A763-AADEADB64E49}" type="presParOf" srcId="{0208496B-9AFD-4434-AA6E-D0DC95941404}" destId="{290CD87D-6916-4EA9-A865-C014026E1215}" srcOrd="1" destOrd="0" presId="urn:microsoft.com/office/officeart/2005/8/layout/list1"/>
    <dgm:cxn modelId="{93EC37EB-B8E2-4E3E-8319-0BB7EF6CF869}" type="presParOf" srcId="{44558274-05F8-400F-8F16-00A9F34942FB}" destId="{22532A94-7DF5-4C12-A103-F22C7747FD0C}" srcOrd="5" destOrd="0" presId="urn:microsoft.com/office/officeart/2005/8/layout/list1"/>
    <dgm:cxn modelId="{FC0AE654-1BA6-4F0C-B10D-B3C69C9CE8F2}" type="presParOf" srcId="{44558274-05F8-400F-8F16-00A9F34942FB}" destId="{3173E713-A0FF-498A-8363-721E339408F0}" srcOrd="6" destOrd="0" presId="urn:microsoft.com/office/officeart/2005/8/layout/list1"/>
    <dgm:cxn modelId="{15F2739C-4E76-4830-B417-8C5E53856765}" type="presParOf" srcId="{44558274-05F8-400F-8F16-00A9F34942FB}" destId="{D1BA59E9-9AE0-440A-97EC-0C0ECDED6A7A}" srcOrd="7" destOrd="0" presId="urn:microsoft.com/office/officeart/2005/8/layout/list1"/>
    <dgm:cxn modelId="{D407E139-AF90-4D61-A1A0-310D314FB130}" type="presParOf" srcId="{44558274-05F8-400F-8F16-00A9F34942FB}" destId="{73E265D7-957D-4B82-AFAF-1F456860E14D}" srcOrd="8" destOrd="0" presId="urn:microsoft.com/office/officeart/2005/8/layout/list1"/>
    <dgm:cxn modelId="{63309E4E-71AC-4921-93B5-405806EA661B}" type="presParOf" srcId="{73E265D7-957D-4B82-AFAF-1F456860E14D}" destId="{C6B8B75A-9A69-43B9-B7ED-56DF16DF856A}" srcOrd="0" destOrd="0" presId="urn:microsoft.com/office/officeart/2005/8/layout/list1"/>
    <dgm:cxn modelId="{11D4255E-9A40-4B6B-8759-DC2B89A39D7E}" type="presParOf" srcId="{73E265D7-957D-4B82-AFAF-1F456860E14D}" destId="{64E66112-4D56-4642-B1F5-9599C2465AE4}" srcOrd="1" destOrd="0" presId="urn:microsoft.com/office/officeart/2005/8/layout/list1"/>
    <dgm:cxn modelId="{B187B2CA-6C3E-47BC-BC00-D32072B6192F}" type="presParOf" srcId="{44558274-05F8-400F-8F16-00A9F34942FB}" destId="{E4C855CD-C59A-4B31-8C1F-81140F66AB1A}" srcOrd="9" destOrd="0" presId="urn:microsoft.com/office/officeart/2005/8/layout/list1"/>
    <dgm:cxn modelId="{C018F180-A729-449B-AE56-A9916A489A9D}" type="presParOf" srcId="{44558274-05F8-400F-8F16-00A9F34942FB}" destId="{E0A9D4B0-4E47-46A0-978B-F1B7AD757C98}" srcOrd="10" destOrd="0" presId="urn:microsoft.com/office/officeart/2005/8/layout/list1"/>
    <dgm:cxn modelId="{D5B53E5A-8586-4E83-BA14-AC2FEF720479}" type="presParOf" srcId="{44558274-05F8-400F-8F16-00A9F34942FB}" destId="{F8608655-0C9B-4C9F-8C8C-2487BE118065}" srcOrd="11" destOrd="0" presId="urn:microsoft.com/office/officeart/2005/8/layout/list1"/>
    <dgm:cxn modelId="{70B29979-CED6-4EBF-9092-FE161A2E3FA5}" type="presParOf" srcId="{44558274-05F8-400F-8F16-00A9F34942FB}" destId="{A56B4000-0E22-46AF-A1B6-AA01D5C22F3C}" srcOrd="12" destOrd="0" presId="urn:microsoft.com/office/officeart/2005/8/layout/list1"/>
    <dgm:cxn modelId="{DFA98770-CEAB-4393-A555-74D9FE6A67B8}" type="presParOf" srcId="{A56B4000-0E22-46AF-A1B6-AA01D5C22F3C}" destId="{69FC3018-4A0A-4605-9405-111C08C945EB}" srcOrd="0" destOrd="0" presId="urn:microsoft.com/office/officeart/2005/8/layout/list1"/>
    <dgm:cxn modelId="{081E1DE9-C1D3-4371-8CAB-4EC40A1A04EF}" type="presParOf" srcId="{A56B4000-0E22-46AF-A1B6-AA01D5C22F3C}" destId="{D932C986-FA40-438E-AFC0-5B722EC01957}" srcOrd="1" destOrd="0" presId="urn:microsoft.com/office/officeart/2005/8/layout/list1"/>
    <dgm:cxn modelId="{B29A64A9-7F9F-4573-AD39-BA07583AED3D}" type="presParOf" srcId="{44558274-05F8-400F-8F16-00A9F34942FB}" destId="{A48C72E7-3523-4910-8606-DF1E0AC432D9}" srcOrd="13" destOrd="0" presId="urn:microsoft.com/office/officeart/2005/8/layout/list1"/>
    <dgm:cxn modelId="{D6AA80CC-C88F-4F17-9B90-B0BB0CDC8E2A}" type="presParOf" srcId="{44558274-05F8-400F-8F16-00A9F34942FB}" destId="{C6BE4F23-35B8-4845-B195-AAFA426A10C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3982A9-94F3-4C64-9734-E3648003C674}" type="doc">
      <dgm:prSet loTypeId="urn:microsoft.com/office/officeart/2005/8/layout/cycle5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AR"/>
        </a:p>
      </dgm:t>
    </dgm:pt>
    <dgm:pt modelId="{E9AC632A-6DB7-40F0-AF46-CE0A5D1B32DB}">
      <dgm:prSet phldrT="[Texto]"/>
      <dgm:spPr/>
      <dgm:t>
        <a:bodyPr/>
        <a:lstStyle/>
        <a:p>
          <a:r>
            <a: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FOCOS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CEBB8B-5521-4B4E-B03C-FE354D06DC49}" type="parTrans" cxnId="{F9F30BBC-D75E-43A2-9D05-20092E82F843}">
      <dgm:prSet/>
      <dgm:spPr/>
      <dgm:t>
        <a:bodyPr/>
        <a:lstStyle/>
        <a:p>
          <a:endParaRPr lang="es-AR"/>
        </a:p>
      </dgm:t>
    </dgm:pt>
    <dgm:pt modelId="{AC209DFD-12DE-4FEA-84FC-0B0FCAA9A850}" type="sibTrans" cxnId="{F9F30BBC-D75E-43A2-9D05-20092E82F843}">
      <dgm:prSet/>
      <dgm:spPr/>
      <dgm:t>
        <a:bodyPr/>
        <a:lstStyle/>
        <a:p>
          <a:endParaRPr lang="es-AR"/>
        </a:p>
      </dgm:t>
    </dgm:pt>
    <dgm:pt modelId="{F5AE8B7C-CC6D-49F1-BDBC-7D33F5CB63C7}">
      <dgm:prSet phldrT="[Texto]"/>
      <dgm:spPr/>
      <dgm:t>
        <a:bodyPr/>
        <a:lstStyle/>
        <a:p>
          <a:r>
            <a: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0C5263-76F5-4C85-9AB2-85B15ACF6FA0}" type="parTrans" cxnId="{66D1330F-BB03-46DF-9B5C-E8A7B47DC96F}">
      <dgm:prSet/>
      <dgm:spPr/>
      <dgm:t>
        <a:bodyPr/>
        <a:lstStyle/>
        <a:p>
          <a:endParaRPr lang="es-AR"/>
        </a:p>
      </dgm:t>
    </dgm:pt>
    <dgm:pt modelId="{FB7D83AB-2530-4BC3-88E8-EEFF4E21C4EC}" type="sibTrans" cxnId="{66D1330F-BB03-46DF-9B5C-E8A7B47DC96F}">
      <dgm:prSet/>
      <dgm:spPr/>
      <dgm:t>
        <a:bodyPr/>
        <a:lstStyle/>
        <a:p>
          <a:endParaRPr lang="es-AR"/>
        </a:p>
      </dgm:t>
    </dgm:pt>
    <dgm:pt modelId="{B5DA030E-1D0B-482A-8356-B2F803009FD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SIRS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24184F-AEFA-4388-81B1-4F7D327AB4CA}" type="parTrans" cxnId="{BECE3BF8-8A0C-42FA-B9CD-C49C0FDF7DEF}">
      <dgm:prSet/>
      <dgm:spPr/>
      <dgm:t>
        <a:bodyPr/>
        <a:lstStyle/>
        <a:p>
          <a:endParaRPr lang="es-AR"/>
        </a:p>
      </dgm:t>
    </dgm:pt>
    <dgm:pt modelId="{0989EC45-6391-4A1A-B9C0-407CF534D3E0}" type="sibTrans" cxnId="{BECE3BF8-8A0C-42FA-B9CD-C49C0FDF7DEF}">
      <dgm:prSet/>
      <dgm:spPr/>
      <dgm:t>
        <a:bodyPr/>
        <a:lstStyle/>
        <a:p>
          <a:endParaRPr lang="es-AR"/>
        </a:p>
      </dgm:t>
    </dgm:pt>
    <dgm:pt modelId="{F9DF6A01-D53D-48B9-A59E-68BA16CAF285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SEPSIS</a:t>
          </a:r>
          <a:endParaRPr lang="es-AR" b="1" dirty="0">
            <a:solidFill>
              <a:schemeClr val="tx1"/>
            </a:solidFill>
          </a:endParaRPr>
        </a:p>
      </dgm:t>
    </dgm:pt>
    <dgm:pt modelId="{681ADA63-2B65-4203-AA0C-C58A47002A57}" type="parTrans" cxnId="{69EF58A2-140B-4533-92E7-7BAB046C59C8}">
      <dgm:prSet/>
      <dgm:spPr/>
      <dgm:t>
        <a:bodyPr/>
        <a:lstStyle/>
        <a:p>
          <a:endParaRPr lang="es-AR"/>
        </a:p>
      </dgm:t>
    </dgm:pt>
    <dgm:pt modelId="{2B9D2EE9-C050-425C-B514-4BE02F55F1DB}" type="sibTrans" cxnId="{69EF58A2-140B-4533-92E7-7BAB046C59C8}">
      <dgm:prSet/>
      <dgm:spPr/>
      <dgm:t>
        <a:bodyPr/>
        <a:lstStyle/>
        <a:p>
          <a:endParaRPr lang="es-AR"/>
        </a:p>
      </dgm:t>
    </dgm:pt>
    <dgm:pt modelId="{A505BB46-9D6E-49BB-A979-1684941DACE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SHOCK SÉPTICO</a:t>
          </a:r>
          <a:endParaRPr lang="es-AR" b="1" dirty="0">
            <a:solidFill>
              <a:schemeClr val="tx1"/>
            </a:solidFill>
          </a:endParaRPr>
        </a:p>
      </dgm:t>
    </dgm:pt>
    <dgm:pt modelId="{008C7690-8B97-4179-80EB-46876961E47D}" type="parTrans" cxnId="{040FB794-892B-4D21-9A85-C1DBAFA32659}">
      <dgm:prSet/>
      <dgm:spPr/>
      <dgm:t>
        <a:bodyPr/>
        <a:lstStyle/>
        <a:p>
          <a:endParaRPr lang="es-AR"/>
        </a:p>
      </dgm:t>
    </dgm:pt>
    <dgm:pt modelId="{29631452-325E-4469-A4AF-2EC28CD5D315}" type="sibTrans" cxnId="{040FB794-892B-4D21-9A85-C1DBAFA32659}">
      <dgm:prSet/>
      <dgm:spPr/>
      <dgm:t>
        <a:bodyPr/>
        <a:lstStyle/>
        <a:p>
          <a:endParaRPr lang="es-AR"/>
        </a:p>
      </dgm:t>
    </dgm:pt>
    <dgm:pt modelId="{9CECFBDA-E50B-49A0-AB77-F5B41F280445}" type="pres">
      <dgm:prSet presAssocID="{063982A9-94F3-4C64-9734-E3648003C67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FE1B0C6-5279-4676-9B4A-5F02F0171FAF}" type="pres">
      <dgm:prSet presAssocID="{E9AC632A-6DB7-40F0-AF46-CE0A5D1B32D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4B5F769-C929-489B-85EA-D7A6F56C0B43}" type="pres">
      <dgm:prSet presAssocID="{E9AC632A-6DB7-40F0-AF46-CE0A5D1B32DB}" presName="spNode" presStyleCnt="0"/>
      <dgm:spPr/>
    </dgm:pt>
    <dgm:pt modelId="{63F6F470-854F-414F-ADC5-9ACFD442DE12}" type="pres">
      <dgm:prSet presAssocID="{AC209DFD-12DE-4FEA-84FC-0B0FCAA9A850}" presName="sibTrans" presStyleLbl="sibTrans1D1" presStyleIdx="0" presStyleCnt="5"/>
      <dgm:spPr/>
      <dgm:t>
        <a:bodyPr/>
        <a:lstStyle/>
        <a:p>
          <a:endParaRPr lang="es-AR"/>
        </a:p>
      </dgm:t>
    </dgm:pt>
    <dgm:pt modelId="{A8D246B6-B0AE-4AAD-A0EA-5DA73640E8CD}" type="pres">
      <dgm:prSet presAssocID="{F5AE8B7C-CC6D-49F1-BDBC-7D33F5CB63C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D20BDF0-09D7-4C6E-BF31-E542452DC533}" type="pres">
      <dgm:prSet presAssocID="{F5AE8B7C-CC6D-49F1-BDBC-7D33F5CB63C7}" presName="spNode" presStyleCnt="0"/>
      <dgm:spPr/>
    </dgm:pt>
    <dgm:pt modelId="{9785C88A-F660-466F-B9A3-53769E319DD1}" type="pres">
      <dgm:prSet presAssocID="{FB7D83AB-2530-4BC3-88E8-EEFF4E21C4EC}" presName="sibTrans" presStyleLbl="sibTrans1D1" presStyleIdx="1" presStyleCnt="5"/>
      <dgm:spPr/>
      <dgm:t>
        <a:bodyPr/>
        <a:lstStyle/>
        <a:p>
          <a:endParaRPr lang="es-AR"/>
        </a:p>
      </dgm:t>
    </dgm:pt>
    <dgm:pt modelId="{9D09DC30-4380-444B-B7E2-69437CCEF3E3}" type="pres">
      <dgm:prSet presAssocID="{B5DA030E-1D0B-482A-8356-B2F803009FD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39E5864-1B36-4FED-8E8D-04BF0DBFCAE3}" type="pres">
      <dgm:prSet presAssocID="{B5DA030E-1D0B-482A-8356-B2F803009FD0}" presName="spNode" presStyleCnt="0"/>
      <dgm:spPr/>
    </dgm:pt>
    <dgm:pt modelId="{6BB18B56-C577-4B19-AA41-C6D09A4804D2}" type="pres">
      <dgm:prSet presAssocID="{0989EC45-6391-4A1A-B9C0-407CF534D3E0}" presName="sibTrans" presStyleLbl="sibTrans1D1" presStyleIdx="2" presStyleCnt="5"/>
      <dgm:spPr/>
      <dgm:t>
        <a:bodyPr/>
        <a:lstStyle/>
        <a:p>
          <a:endParaRPr lang="es-AR"/>
        </a:p>
      </dgm:t>
    </dgm:pt>
    <dgm:pt modelId="{342C8E51-3E59-420D-A50C-872CFE77F365}" type="pres">
      <dgm:prSet presAssocID="{F9DF6A01-D53D-48B9-A59E-68BA16CAF28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5075993-1A00-4F29-8BF7-D3F145FB7705}" type="pres">
      <dgm:prSet presAssocID="{F9DF6A01-D53D-48B9-A59E-68BA16CAF285}" presName="spNode" presStyleCnt="0"/>
      <dgm:spPr/>
    </dgm:pt>
    <dgm:pt modelId="{9C52B87C-F676-4EE5-910C-03C47BAFE747}" type="pres">
      <dgm:prSet presAssocID="{2B9D2EE9-C050-425C-B514-4BE02F55F1DB}" presName="sibTrans" presStyleLbl="sibTrans1D1" presStyleIdx="3" presStyleCnt="5"/>
      <dgm:spPr/>
      <dgm:t>
        <a:bodyPr/>
        <a:lstStyle/>
        <a:p>
          <a:endParaRPr lang="es-AR"/>
        </a:p>
      </dgm:t>
    </dgm:pt>
    <dgm:pt modelId="{F3C8792F-0D00-4B9E-969C-CA9D42FCB94A}" type="pres">
      <dgm:prSet presAssocID="{A505BB46-9D6E-49BB-A979-1684941DACE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03EF8B2-EDCC-4645-BBE7-643CBE52D414}" type="pres">
      <dgm:prSet presAssocID="{A505BB46-9D6E-49BB-A979-1684941DACEF}" presName="spNode" presStyleCnt="0"/>
      <dgm:spPr/>
    </dgm:pt>
    <dgm:pt modelId="{60979133-B398-4EB2-A62D-434B624A4AAD}" type="pres">
      <dgm:prSet presAssocID="{29631452-325E-4469-A4AF-2EC28CD5D315}" presName="sibTrans" presStyleLbl="sibTrans1D1" presStyleIdx="4" presStyleCnt="5"/>
      <dgm:spPr/>
      <dgm:t>
        <a:bodyPr/>
        <a:lstStyle/>
        <a:p>
          <a:endParaRPr lang="es-AR"/>
        </a:p>
      </dgm:t>
    </dgm:pt>
  </dgm:ptLst>
  <dgm:cxnLst>
    <dgm:cxn modelId="{F45A8C6F-8E8C-409D-88EF-852CC1571AC0}" type="presOf" srcId="{0989EC45-6391-4A1A-B9C0-407CF534D3E0}" destId="{6BB18B56-C577-4B19-AA41-C6D09A4804D2}" srcOrd="0" destOrd="0" presId="urn:microsoft.com/office/officeart/2005/8/layout/cycle5"/>
    <dgm:cxn modelId="{8AA294C4-896B-4A94-993B-B58809199568}" type="presOf" srcId="{F5AE8B7C-CC6D-49F1-BDBC-7D33F5CB63C7}" destId="{A8D246B6-B0AE-4AAD-A0EA-5DA73640E8CD}" srcOrd="0" destOrd="0" presId="urn:microsoft.com/office/officeart/2005/8/layout/cycle5"/>
    <dgm:cxn modelId="{F9F30BBC-D75E-43A2-9D05-20092E82F843}" srcId="{063982A9-94F3-4C64-9734-E3648003C674}" destId="{E9AC632A-6DB7-40F0-AF46-CE0A5D1B32DB}" srcOrd="0" destOrd="0" parTransId="{BCCEBB8B-5521-4B4E-B03C-FE354D06DC49}" sibTransId="{AC209DFD-12DE-4FEA-84FC-0B0FCAA9A850}"/>
    <dgm:cxn modelId="{0B584E49-290C-46AB-9859-F85B6BBFA1C2}" type="presOf" srcId="{E9AC632A-6DB7-40F0-AF46-CE0A5D1B32DB}" destId="{6FE1B0C6-5279-4676-9B4A-5F02F0171FAF}" srcOrd="0" destOrd="0" presId="urn:microsoft.com/office/officeart/2005/8/layout/cycle5"/>
    <dgm:cxn modelId="{21D68BD3-B671-400E-9B41-B955CED18507}" type="presOf" srcId="{AC209DFD-12DE-4FEA-84FC-0B0FCAA9A850}" destId="{63F6F470-854F-414F-ADC5-9ACFD442DE12}" srcOrd="0" destOrd="0" presId="urn:microsoft.com/office/officeart/2005/8/layout/cycle5"/>
    <dgm:cxn modelId="{B67742DC-C191-4A0E-B919-54210CF350C3}" type="presOf" srcId="{A505BB46-9D6E-49BB-A979-1684941DACEF}" destId="{F3C8792F-0D00-4B9E-969C-CA9D42FCB94A}" srcOrd="0" destOrd="0" presId="urn:microsoft.com/office/officeart/2005/8/layout/cycle5"/>
    <dgm:cxn modelId="{69EF58A2-140B-4533-92E7-7BAB046C59C8}" srcId="{063982A9-94F3-4C64-9734-E3648003C674}" destId="{F9DF6A01-D53D-48B9-A59E-68BA16CAF285}" srcOrd="3" destOrd="0" parTransId="{681ADA63-2B65-4203-AA0C-C58A47002A57}" sibTransId="{2B9D2EE9-C050-425C-B514-4BE02F55F1DB}"/>
    <dgm:cxn modelId="{FA92A785-F287-430A-9D29-73C99B03E8FA}" type="presOf" srcId="{2B9D2EE9-C050-425C-B514-4BE02F55F1DB}" destId="{9C52B87C-F676-4EE5-910C-03C47BAFE747}" srcOrd="0" destOrd="0" presId="urn:microsoft.com/office/officeart/2005/8/layout/cycle5"/>
    <dgm:cxn modelId="{66D1330F-BB03-46DF-9B5C-E8A7B47DC96F}" srcId="{063982A9-94F3-4C64-9734-E3648003C674}" destId="{F5AE8B7C-CC6D-49F1-BDBC-7D33F5CB63C7}" srcOrd="1" destOrd="0" parTransId="{610C5263-76F5-4C85-9AB2-85B15ACF6FA0}" sibTransId="{FB7D83AB-2530-4BC3-88E8-EEFF4E21C4EC}"/>
    <dgm:cxn modelId="{DDDA8DD5-CA34-4C78-905F-E5AFE8A4B092}" type="presOf" srcId="{063982A9-94F3-4C64-9734-E3648003C674}" destId="{9CECFBDA-E50B-49A0-AB77-F5B41F280445}" srcOrd="0" destOrd="0" presId="urn:microsoft.com/office/officeart/2005/8/layout/cycle5"/>
    <dgm:cxn modelId="{040FB794-892B-4D21-9A85-C1DBAFA32659}" srcId="{063982A9-94F3-4C64-9734-E3648003C674}" destId="{A505BB46-9D6E-49BB-A979-1684941DACEF}" srcOrd="4" destOrd="0" parTransId="{008C7690-8B97-4179-80EB-46876961E47D}" sibTransId="{29631452-325E-4469-A4AF-2EC28CD5D315}"/>
    <dgm:cxn modelId="{3A39B7F0-1920-4D44-8132-A4473FFA56B0}" type="presOf" srcId="{F9DF6A01-D53D-48B9-A59E-68BA16CAF285}" destId="{342C8E51-3E59-420D-A50C-872CFE77F365}" srcOrd="0" destOrd="0" presId="urn:microsoft.com/office/officeart/2005/8/layout/cycle5"/>
    <dgm:cxn modelId="{77AE5290-C667-410F-B549-D632605DCD4C}" type="presOf" srcId="{FB7D83AB-2530-4BC3-88E8-EEFF4E21C4EC}" destId="{9785C88A-F660-466F-B9A3-53769E319DD1}" srcOrd="0" destOrd="0" presId="urn:microsoft.com/office/officeart/2005/8/layout/cycle5"/>
    <dgm:cxn modelId="{FF2803C5-6A6E-4098-A9E9-4BBA1B2FC686}" type="presOf" srcId="{29631452-325E-4469-A4AF-2EC28CD5D315}" destId="{60979133-B398-4EB2-A62D-434B624A4AAD}" srcOrd="0" destOrd="0" presId="urn:microsoft.com/office/officeart/2005/8/layout/cycle5"/>
    <dgm:cxn modelId="{594B7CDE-ED1D-4CC0-A4CD-7CEC59A0B938}" type="presOf" srcId="{B5DA030E-1D0B-482A-8356-B2F803009FD0}" destId="{9D09DC30-4380-444B-B7E2-69437CCEF3E3}" srcOrd="0" destOrd="0" presId="urn:microsoft.com/office/officeart/2005/8/layout/cycle5"/>
    <dgm:cxn modelId="{BECE3BF8-8A0C-42FA-B9CD-C49C0FDF7DEF}" srcId="{063982A9-94F3-4C64-9734-E3648003C674}" destId="{B5DA030E-1D0B-482A-8356-B2F803009FD0}" srcOrd="2" destOrd="0" parTransId="{D524184F-AEFA-4388-81B1-4F7D327AB4CA}" sibTransId="{0989EC45-6391-4A1A-B9C0-407CF534D3E0}"/>
    <dgm:cxn modelId="{D8ACE2CF-3E19-40C4-B5E5-530D87963462}" type="presParOf" srcId="{9CECFBDA-E50B-49A0-AB77-F5B41F280445}" destId="{6FE1B0C6-5279-4676-9B4A-5F02F0171FAF}" srcOrd="0" destOrd="0" presId="urn:microsoft.com/office/officeart/2005/8/layout/cycle5"/>
    <dgm:cxn modelId="{007AF50E-58DF-476B-9FE0-CE8B29948B29}" type="presParOf" srcId="{9CECFBDA-E50B-49A0-AB77-F5B41F280445}" destId="{F4B5F769-C929-489B-85EA-D7A6F56C0B43}" srcOrd="1" destOrd="0" presId="urn:microsoft.com/office/officeart/2005/8/layout/cycle5"/>
    <dgm:cxn modelId="{CC1603D5-6E31-4AD2-A3BF-C445B55DDA79}" type="presParOf" srcId="{9CECFBDA-E50B-49A0-AB77-F5B41F280445}" destId="{63F6F470-854F-414F-ADC5-9ACFD442DE12}" srcOrd="2" destOrd="0" presId="urn:microsoft.com/office/officeart/2005/8/layout/cycle5"/>
    <dgm:cxn modelId="{BBDCF418-48DB-4857-9052-4C1A6056481D}" type="presParOf" srcId="{9CECFBDA-E50B-49A0-AB77-F5B41F280445}" destId="{A8D246B6-B0AE-4AAD-A0EA-5DA73640E8CD}" srcOrd="3" destOrd="0" presId="urn:microsoft.com/office/officeart/2005/8/layout/cycle5"/>
    <dgm:cxn modelId="{49105A97-6BAC-42AA-A85F-9E6EDFA24457}" type="presParOf" srcId="{9CECFBDA-E50B-49A0-AB77-F5B41F280445}" destId="{9D20BDF0-09D7-4C6E-BF31-E542452DC533}" srcOrd="4" destOrd="0" presId="urn:microsoft.com/office/officeart/2005/8/layout/cycle5"/>
    <dgm:cxn modelId="{1509DF7F-A5FA-48BD-87EC-B86D0FC61A52}" type="presParOf" srcId="{9CECFBDA-E50B-49A0-AB77-F5B41F280445}" destId="{9785C88A-F660-466F-B9A3-53769E319DD1}" srcOrd="5" destOrd="0" presId="urn:microsoft.com/office/officeart/2005/8/layout/cycle5"/>
    <dgm:cxn modelId="{406C8B84-6F63-47E9-9ABB-BD92413EC324}" type="presParOf" srcId="{9CECFBDA-E50B-49A0-AB77-F5B41F280445}" destId="{9D09DC30-4380-444B-B7E2-69437CCEF3E3}" srcOrd="6" destOrd="0" presId="urn:microsoft.com/office/officeart/2005/8/layout/cycle5"/>
    <dgm:cxn modelId="{ED35BE48-D182-48F8-B962-D2FBD0A83109}" type="presParOf" srcId="{9CECFBDA-E50B-49A0-AB77-F5B41F280445}" destId="{939E5864-1B36-4FED-8E8D-04BF0DBFCAE3}" srcOrd="7" destOrd="0" presId="urn:microsoft.com/office/officeart/2005/8/layout/cycle5"/>
    <dgm:cxn modelId="{4E4A4E07-6691-4C52-A9BC-14F05081BD43}" type="presParOf" srcId="{9CECFBDA-E50B-49A0-AB77-F5B41F280445}" destId="{6BB18B56-C577-4B19-AA41-C6D09A4804D2}" srcOrd="8" destOrd="0" presId="urn:microsoft.com/office/officeart/2005/8/layout/cycle5"/>
    <dgm:cxn modelId="{EEE6DB74-EB9A-4B02-8944-52FA37D1CE19}" type="presParOf" srcId="{9CECFBDA-E50B-49A0-AB77-F5B41F280445}" destId="{342C8E51-3E59-420D-A50C-872CFE77F365}" srcOrd="9" destOrd="0" presId="urn:microsoft.com/office/officeart/2005/8/layout/cycle5"/>
    <dgm:cxn modelId="{C1112728-117B-4FE8-B0A2-585C5C733864}" type="presParOf" srcId="{9CECFBDA-E50B-49A0-AB77-F5B41F280445}" destId="{F5075993-1A00-4F29-8BF7-D3F145FB7705}" srcOrd="10" destOrd="0" presId="urn:microsoft.com/office/officeart/2005/8/layout/cycle5"/>
    <dgm:cxn modelId="{F9DBE5D9-00BA-43E4-9D63-CC13A02BA2BF}" type="presParOf" srcId="{9CECFBDA-E50B-49A0-AB77-F5B41F280445}" destId="{9C52B87C-F676-4EE5-910C-03C47BAFE747}" srcOrd="11" destOrd="0" presId="urn:microsoft.com/office/officeart/2005/8/layout/cycle5"/>
    <dgm:cxn modelId="{E3C20955-B77A-4527-BFD9-98736EEB2E28}" type="presParOf" srcId="{9CECFBDA-E50B-49A0-AB77-F5B41F280445}" destId="{F3C8792F-0D00-4B9E-969C-CA9D42FCB94A}" srcOrd="12" destOrd="0" presId="urn:microsoft.com/office/officeart/2005/8/layout/cycle5"/>
    <dgm:cxn modelId="{0E1A7C20-02FB-429F-A776-CBD0E025F0D1}" type="presParOf" srcId="{9CECFBDA-E50B-49A0-AB77-F5B41F280445}" destId="{A03EF8B2-EDCC-4645-BBE7-643CBE52D414}" srcOrd="13" destOrd="0" presId="urn:microsoft.com/office/officeart/2005/8/layout/cycle5"/>
    <dgm:cxn modelId="{A347B179-266C-478A-82BD-850A1376FF84}" type="presParOf" srcId="{9CECFBDA-E50B-49A0-AB77-F5B41F280445}" destId="{60979133-B398-4EB2-A62D-434B624A4AA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2EA210-4183-4C77-AB60-97A4B06BD87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FE93F51-544A-40B4-97A8-CC566A304CF8}">
      <dgm:prSet phldrT="[Texto]" custT="1"/>
      <dgm:spPr/>
      <dgm:t>
        <a:bodyPr/>
        <a:lstStyle/>
        <a:p>
          <a:r>
            <a:rPr lang="es-AR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</a:t>
          </a:r>
          <a:endParaRPr lang="es-AR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ABE107-61E2-49B4-8FA8-6D99DEC51BBE}" type="parTrans" cxnId="{95193AEE-E466-4B75-ACDB-46B12F3BD727}">
      <dgm:prSet/>
      <dgm:spPr/>
      <dgm:t>
        <a:bodyPr/>
        <a:lstStyle/>
        <a:p>
          <a:endParaRPr lang="es-AR"/>
        </a:p>
      </dgm:t>
    </dgm:pt>
    <dgm:pt modelId="{346883B9-28FC-47F9-B165-A11DC858A063}" type="sibTrans" cxnId="{95193AEE-E466-4B75-ACDB-46B12F3BD727}">
      <dgm:prSet/>
      <dgm:spPr/>
      <dgm:t>
        <a:bodyPr/>
        <a:lstStyle/>
        <a:p>
          <a:endParaRPr lang="es-AR"/>
        </a:p>
      </dgm:t>
    </dgm:pt>
    <dgm:pt modelId="{CCE2815C-2863-4931-B0A9-EA8761793627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9FCDE5-BAED-4B8B-8C2B-54A249E0BAC6}" type="parTrans" cxnId="{65A3503B-CDE4-4B06-A264-0D01E427552D}">
      <dgm:prSet/>
      <dgm:spPr/>
      <dgm:t>
        <a:bodyPr/>
        <a:lstStyle/>
        <a:p>
          <a:endParaRPr lang="es-AR"/>
        </a:p>
      </dgm:t>
    </dgm:pt>
    <dgm:pt modelId="{FECB3D34-2ED8-4042-B8ED-7206CA09E79F}" type="sibTrans" cxnId="{65A3503B-CDE4-4B06-A264-0D01E427552D}">
      <dgm:prSet/>
      <dgm:spPr/>
      <dgm:t>
        <a:bodyPr/>
        <a:lstStyle/>
        <a:p>
          <a:endParaRPr lang="es-AR"/>
        </a:p>
      </dgm:t>
    </dgm:pt>
    <dgm:pt modelId="{4EDA8662-8404-42B7-94C4-068DE6AF0BFB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SRIS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3B8A95-8D99-4BA0-A7CD-F81B7F3E8163}" type="parTrans" cxnId="{C5F118ED-E53E-476E-BF4C-7C1B75007221}">
      <dgm:prSet/>
      <dgm:spPr/>
      <dgm:t>
        <a:bodyPr/>
        <a:lstStyle/>
        <a:p>
          <a:endParaRPr lang="es-AR"/>
        </a:p>
      </dgm:t>
    </dgm:pt>
    <dgm:pt modelId="{3F92D6A9-360E-4BC1-9DE5-A1036D0BA9F6}" type="sibTrans" cxnId="{C5F118ED-E53E-476E-BF4C-7C1B75007221}">
      <dgm:prSet/>
      <dgm:spPr/>
      <dgm:t>
        <a:bodyPr/>
        <a:lstStyle/>
        <a:p>
          <a:endParaRPr lang="es-AR"/>
        </a:p>
      </dgm:t>
    </dgm:pt>
    <dgm:pt modelId="{4445B906-3909-4BC4-9148-C091148342F1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Sepsis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60BA22-CD18-4AA6-8546-79C226B901B3}" type="parTrans" cxnId="{66730CE8-0875-4021-843F-246340655C77}">
      <dgm:prSet/>
      <dgm:spPr/>
      <dgm:t>
        <a:bodyPr/>
        <a:lstStyle/>
        <a:p>
          <a:endParaRPr lang="es-AR"/>
        </a:p>
      </dgm:t>
    </dgm:pt>
    <dgm:pt modelId="{4B5DD243-60D1-4FD5-B5C2-9AAE972C1DE5}" type="sibTrans" cxnId="{66730CE8-0875-4021-843F-246340655C77}">
      <dgm:prSet/>
      <dgm:spPr/>
      <dgm:t>
        <a:bodyPr/>
        <a:lstStyle/>
        <a:p>
          <a:endParaRPr lang="es-AR"/>
        </a:p>
      </dgm:t>
    </dgm:pt>
    <dgm:pt modelId="{347CEBF6-3300-4036-B8B5-A393D9117BD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Shock séptico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D05C14-2B2B-46CD-A240-A74F38B45AD7}" type="parTrans" cxnId="{4F98911F-A6BE-44BC-B3A4-F8DE762ACD7C}">
      <dgm:prSet/>
      <dgm:spPr/>
      <dgm:t>
        <a:bodyPr/>
        <a:lstStyle/>
        <a:p>
          <a:endParaRPr lang="es-AR"/>
        </a:p>
      </dgm:t>
    </dgm:pt>
    <dgm:pt modelId="{4F93DE7A-435E-484C-8A94-E40EC909E670}" type="sibTrans" cxnId="{4F98911F-A6BE-44BC-B3A4-F8DE762ACD7C}">
      <dgm:prSet/>
      <dgm:spPr/>
      <dgm:t>
        <a:bodyPr/>
        <a:lstStyle/>
        <a:p>
          <a:endParaRPr lang="es-AR"/>
        </a:p>
      </dgm:t>
    </dgm:pt>
    <dgm:pt modelId="{2CEFE4ED-5FF7-4A7C-83BA-FABA1A2664BA}" type="pres">
      <dgm:prSet presAssocID="{AC2EA210-4183-4C77-AB60-97A4B06BD87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2CFF13-B5CA-4E0E-A4C3-F8CE0FE8B6C6}" type="pres">
      <dgm:prSet presAssocID="{AC2EA210-4183-4C77-AB60-97A4B06BD877}" presName="arrow" presStyleLbl="bgShp" presStyleIdx="0" presStyleCnt="1" custLinFactNeighborX="5466" custLinFactNeighborY="-7249"/>
      <dgm:spPr/>
    </dgm:pt>
    <dgm:pt modelId="{56F96BCD-B81D-48CB-856F-34FC922F3C27}" type="pres">
      <dgm:prSet presAssocID="{AC2EA210-4183-4C77-AB60-97A4B06BD877}" presName="linearProcess" presStyleCnt="0"/>
      <dgm:spPr/>
    </dgm:pt>
    <dgm:pt modelId="{D3DB6194-B5DD-4661-A78F-4532DEB1ECB9}" type="pres">
      <dgm:prSet presAssocID="{9FE93F51-544A-40B4-97A8-CC566A304CF8}" presName="textNode" presStyleLbl="node1" presStyleIdx="0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E49B3E8-E158-42C3-ADCD-DD850171B80D}" type="pres">
      <dgm:prSet presAssocID="{346883B9-28FC-47F9-B165-A11DC858A063}" presName="sibTrans" presStyleCnt="0"/>
      <dgm:spPr/>
    </dgm:pt>
    <dgm:pt modelId="{7A79B86A-7D5C-42CE-BDE2-C79FD4058F4A}" type="pres">
      <dgm:prSet presAssocID="{CCE2815C-2863-4931-B0A9-EA8761793627}" presName="textNode" presStyleLbl="node1" presStyleIdx="1" presStyleCnt="5" custScaleX="4710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9AAB041-93F5-4390-AF13-9EBA564A921C}" type="pres">
      <dgm:prSet presAssocID="{FECB3D34-2ED8-4042-B8ED-7206CA09E79F}" presName="sibTrans" presStyleCnt="0"/>
      <dgm:spPr/>
    </dgm:pt>
    <dgm:pt modelId="{7DF16232-BDBB-44FD-9517-1DA3018FA3AB}" type="pres">
      <dgm:prSet presAssocID="{4EDA8662-8404-42B7-94C4-068DE6AF0BFB}" presName="textNode" presStyleLbl="node1" presStyleIdx="2" presStyleCnt="5" custScaleX="4316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0503466-C309-4058-90BB-7288E7D3C157}" type="pres">
      <dgm:prSet presAssocID="{3F92D6A9-360E-4BC1-9DE5-A1036D0BA9F6}" presName="sibTrans" presStyleCnt="0"/>
      <dgm:spPr/>
    </dgm:pt>
    <dgm:pt modelId="{4718A867-F72B-4972-8637-2302532A8936}" type="pres">
      <dgm:prSet presAssocID="{4445B906-3909-4BC4-9148-C091148342F1}" presName="textNode" presStyleLbl="node1" presStyleIdx="3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EC9F257-EABD-483A-A21B-D511D8DEF390}" type="pres">
      <dgm:prSet presAssocID="{4B5DD243-60D1-4FD5-B5C2-9AAE972C1DE5}" presName="sibTrans" presStyleCnt="0"/>
      <dgm:spPr/>
    </dgm:pt>
    <dgm:pt modelId="{7E7720F1-ABEC-4033-BFBC-9F60A57B7C68}" type="pres">
      <dgm:prSet presAssocID="{347CEBF6-3300-4036-B8B5-A393D9117BD2}" presName="textNode" presStyleLbl="node1" presStyleIdx="4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5A3503B-CDE4-4B06-A264-0D01E427552D}" srcId="{AC2EA210-4183-4C77-AB60-97A4B06BD877}" destId="{CCE2815C-2863-4931-B0A9-EA8761793627}" srcOrd="1" destOrd="0" parTransId="{A79FCDE5-BAED-4B8B-8C2B-54A249E0BAC6}" sibTransId="{FECB3D34-2ED8-4042-B8ED-7206CA09E79F}"/>
    <dgm:cxn modelId="{C5F118ED-E53E-476E-BF4C-7C1B75007221}" srcId="{AC2EA210-4183-4C77-AB60-97A4B06BD877}" destId="{4EDA8662-8404-42B7-94C4-068DE6AF0BFB}" srcOrd="2" destOrd="0" parTransId="{0D3B8A95-8D99-4BA0-A7CD-F81B7F3E8163}" sibTransId="{3F92D6A9-360E-4BC1-9DE5-A1036D0BA9F6}"/>
    <dgm:cxn modelId="{9B9A8B89-B0B5-46C6-9271-688DD6C54185}" type="presOf" srcId="{4445B906-3909-4BC4-9148-C091148342F1}" destId="{4718A867-F72B-4972-8637-2302532A8936}" srcOrd="0" destOrd="0" presId="urn:microsoft.com/office/officeart/2005/8/layout/hProcess9"/>
    <dgm:cxn modelId="{4F98911F-A6BE-44BC-B3A4-F8DE762ACD7C}" srcId="{AC2EA210-4183-4C77-AB60-97A4B06BD877}" destId="{347CEBF6-3300-4036-B8B5-A393D9117BD2}" srcOrd="4" destOrd="0" parTransId="{0FD05C14-2B2B-46CD-A240-A74F38B45AD7}" sibTransId="{4F93DE7A-435E-484C-8A94-E40EC909E670}"/>
    <dgm:cxn modelId="{95193AEE-E466-4B75-ACDB-46B12F3BD727}" srcId="{AC2EA210-4183-4C77-AB60-97A4B06BD877}" destId="{9FE93F51-544A-40B4-97A8-CC566A304CF8}" srcOrd="0" destOrd="0" parTransId="{85ABE107-61E2-49B4-8FA8-6D99DEC51BBE}" sibTransId="{346883B9-28FC-47F9-B165-A11DC858A063}"/>
    <dgm:cxn modelId="{66E58465-E53E-4A0E-A37F-304FD6CEEFAE}" type="presOf" srcId="{347CEBF6-3300-4036-B8B5-A393D9117BD2}" destId="{7E7720F1-ABEC-4033-BFBC-9F60A57B7C68}" srcOrd="0" destOrd="0" presId="urn:microsoft.com/office/officeart/2005/8/layout/hProcess9"/>
    <dgm:cxn modelId="{66730CE8-0875-4021-843F-246340655C77}" srcId="{AC2EA210-4183-4C77-AB60-97A4B06BD877}" destId="{4445B906-3909-4BC4-9148-C091148342F1}" srcOrd="3" destOrd="0" parTransId="{A860BA22-CD18-4AA6-8546-79C226B901B3}" sibTransId="{4B5DD243-60D1-4FD5-B5C2-9AAE972C1DE5}"/>
    <dgm:cxn modelId="{1E365180-C374-4421-BD55-A08343A32502}" type="presOf" srcId="{9FE93F51-544A-40B4-97A8-CC566A304CF8}" destId="{D3DB6194-B5DD-4661-A78F-4532DEB1ECB9}" srcOrd="0" destOrd="0" presId="urn:microsoft.com/office/officeart/2005/8/layout/hProcess9"/>
    <dgm:cxn modelId="{0BAFC3C5-87CA-4FB5-8C33-8BC17B1C6755}" type="presOf" srcId="{CCE2815C-2863-4931-B0A9-EA8761793627}" destId="{7A79B86A-7D5C-42CE-BDE2-C79FD4058F4A}" srcOrd="0" destOrd="0" presId="urn:microsoft.com/office/officeart/2005/8/layout/hProcess9"/>
    <dgm:cxn modelId="{1360D916-E146-4FBB-B854-B66F0FC23603}" type="presOf" srcId="{4EDA8662-8404-42B7-94C4-068DE6AF0BFB}" destId="{7DF16232-BDBB-44FD-9517-1DA3018FA3AB}" srcOrd="0" destOrd="0" presId="urn:microsoft.com/office/officeart/2005/8/layout/hProcess9"/>
    <dgm:cxn modelId="{07C07447-3A2A-4395-8AB3-17D6FC415036}" type="presOf" srcId="{AC2EA210-4183-4C77-AB60-97A4B06BD877}" destId="{2CEFE4ED-5FF7-4A7C-83BA-FABA1A2664BA}" srcOrd="0" destOrd="0" presId="urn:microsoft.com/office/officeart/2005/8/layout/hProcess9"/>
    <dgm:cxn modelId="{4C5B6107-C232-4C87-8A61-EB3D96F6F80A}" type="presParOf" srcId="{2CEFE4ED-5FF7-4A7C-83BA-FABA1A2664BA}" destId="{A62CFF13-B5CA-4E0E-A4C3-F8CE0FE8B6C6}" srcOrd="0" destOrd="0" presId="urn:microsoft.com/office/officeart/2005/8/layout/hProcess9"/>
    <dgm:cxn modelId="{CD8DBCC7-1199-4609-8B54-71758443A660}" type="presParOf" srcId="{2CEFE4ED-5FF7-4A7C-83BA-FABA1A2664BA}" destId="{56F96BCD-B81D-48CB-856F-34FC922F3C27}" srcOrd="1" destOrd="0" presId="urn:microsoft.com/office/officeart/2005/8/layout/hProcess9"/>
    <dgm:cxn modelId="{B4789F6D-6600-4F19-8279-09F042EAA7A0}" type="presParOf" srcId="{56F96BCD-B81D-48CB-856F-34FC922F3C27}" destId="{D3DB6194-B5DD-4661-A78F-4532DEB1ECB9}" srcOrd="0" destOrd="0" presId="urn:microsoft.com/office/officeart/2005/8/layout/hProcess9"/>
    <dgm:cxn modelId="{04581785-54B2-44B1-A022-103DA1BEFB18}" type="presParOf" srcId="{56F96BCD-B81D-48CB-856F-34FC922F3C27}" destId="{4E49B3E8-E158-42C3-ADCD-DD850171B80D}" srcOrd="1" destOrd="0" presId="urn:microsoft.com/office/officeart/2005/8/layout/hProcess9"/>
    <dgm:cxn modelId="{74547E7E-6BCE-4162-B738-DE59D157C12B}" type="presParOf" srcId="{56F96BCD-B81D-48CB-856F-34FC922F3C27}" destId="{7A79B86A-7D5C-42CE-BDE2-C79FD4058F4A}" srcOrd="2" destOrd="0" presId="urn:microsoft.com/office/officeart/2005/8/layout/hProcess9"/>
    <dgm:cxn modelId="{52ACECC1-3687-4628-A2E2-09D9FED296A7}" type="presParOf" srcId="{56F96BCD-B81D-48CB-856F-34FC922F3C27}" destId="{19AAB041-93F5-4390-AF13-9EBA564A921C}" srcOrd="3" destOrd="0" presId="urn:microsoft.com/office/officeart/2005/8/layout/hProcess9"/>
    <dgm:cxn modelId="{BD525493-2402-4FF7-BFEB-17A604C83E10}" type="presParOf" srcId="{56F96BCD-B81D-48CB-856F-34FC922F3C27}" destId="{7DF16232-BDBB-44FD-9517-1DA3018FA3AB}" srcOrd="4" destOrd="0" presId="urn:microsoft.com/office/officeart/2005/8/layout/hProcess9"/>
    <dgm:cxn modelId="{9369AF1E-FA9D-4EFD-BEE2-CC4EF8AE6E13}" type="presParOf" srcId="{56F96BCD-B81D-48CB-856F-34FC922F3C27}" destId="{F0503466-C309-4058-90BB-7288E7D3C157}" srcOrd="5" destOrd="0" presId="urn:microsoft.com/office/officeart/2005/8/layout/hProcess9"/>
    <dgm:cxn modelId="{57A53268-2888-49A8-8732-6CB5A761D48D}" type="presParOf" srcId="{56F96BCD-B81D-48CB-856F-34FC922F3C27}" destId="{4718A867-F72B-4972-8637-2302532A8936}" srcOrd="6" destOrd="0" presId="urn:microsoft.com/office/officeart/2005/8/layout/hProcess9"/>
    <dgm:cxn modelId="{D81000B5-88B6-49A0-B0C6-DD9E6E64247E}" type="presParOf" srcId="{56F96BCD-B81D-48CB-856F-34FC922F3C27}" destId="{2EC9F257-EABD-483A-A21B-D511D8DEF390}" srcOrd="7" destOrd="0" presId="urn:microsoft.com/office/officeart/2005/8/layout/hProcess9"/>
    <dgm:cxn modelId="{FD0A3A22-8859-4A3C-A4C3-681055533E9A}" type="presParOf" srcId="{56F96BCD-B81D-48CB-856F-34FC922F3C27}" destId="{7E7720F1-ABEC-4033-BFBC-9F60A57B7C6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86CF1E-6100-41AE-94A6-CC581C39824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8FE583A-F7E8-4D0B-8D91-74A581BE0E64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A9365-E5A6-4091-A314-C4648FC53689}" type="parTrans" cxnId="{CC34B00B-7AE8-432A-8D70-43C86D2A5678}">
      <dgm:prSet/>
      <dgm:spPr/>
      <dgm:t>
        <a:bodyPr/>
        <a:lstStyle/>
        <a:p>
          <a:endParaRPr lang="es-AR"/>
        </a:p>
      </dgm:t>
    </dgm:pt>
    <dgm:pt modelId="{89252B2E-23BE-4BF0-B8BC-451679E95E75}" type="sibTrans" cxnId="{CC34B00B-7AE8-432A-8D70-43C86D2A5678}">
      <dgm:prSet/>
      <dgm:spPr/>
      <dgm:t>
        <a:bodyPr/>
        <a:lstStyle/>
        <a:p>
          <a:endParaRPr lang="es-AR"/>
        </a:p>
      </dgm:t>
    </dgm:pt>
    <dgm:pt modelId="{B3FBB482-29EA-4F8C-8DB5-771BC9042B9E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CARDIOVASCULAR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D6D87A-6175-46B7-B9DA-DD0324C17226}" type="parTrans" cxnId="{0483C0D7-9A27-47D3-874B-A4C3A7836DD5}">
      <dgm:prSet/>
      <dgm:spPr/>
      <dgm:t>
        <a:bodyPr/>
        <a:lstStyle/>
        <a:p>
          <a:endParaRPr lang="es-AR"/>
        </a:p>
      </dgm:t>
    </dgm:pt>
    <dgm:pt modelId="{A1C9C507-DE55-44F6-97FF-7D385F863228}" type="sibTrans" cxnId="{0483C0D7-9A27-47D3-874B-A4C3A7836DD5}">
      <dgm:prSet/>
      <dgm:spPr/>
      <dgm:t>
        <a:bodyPr/>
        <a:lstStyle/>
        <a:p>
          <a:endParaRPr lang="es-AR"/>
        </a:p>
      </dgm:t>
    </dgm:pt>
    <dgm:pt modelId="{4C465AA2-D116-4EDE-9975-C987DF52826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CEREBRO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5DB57D-EED3-4C4F-AD5F-36830E3AF33F}" type="parTrans" cxnId="{0455AE19-E055-47BA-AB91-08C185589987}">
      <dgm:prSet/>
      <dgm:spPr/>
      <dgm:t>
        <a:bodyPr/>
        <a:lstStyle/>
        <a:p>
          <a:endParaRPr lang="es-AR"/>
        </a:p>
      </dgm:t>
    </dgm:pt>
    <dgm:pt modelId="{D6735EDB-98BB-4B2D-9059-B70F62F93D80}" type="sibTrans" cxnId="{0455AE19-E055-47BA-AB91-08C185589987}">
      <dgm:prSet/>
      <dgm:spPr/>
      <dgm:t>
        <a:bodyPr/>
        <a:lstStyle/>
        <a:p>
          <a:endParaRPr lang="es-AR"/>
        </a:p>
      </dgm:t>
    </dgm:pt>
    <dgm:pt modelId="{CB07C958-2916-4A0F-9238-1F511E57FA4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RIÑÓN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B2B752-BF0B-4E65-B0CA-AFE5BE931C21}" type="parTrans" cxnId="{2765C782-93A9-4666-B4CB-FDCFED648ECE}">
      <dgm:prSet/>
      <dgm:spPr/>
      <dgm:t>
        <a:bodyPr/>
        <a:lstStyle/>
        <a:p>
          <a:endParaRPr lang="es-AR"/>
        </a:p>
      </dgm:t>
    </dgm:pt>
    <dgm:pt modelId="{7E0F55F0-C8E7-49E9-9991-E182C17950BD}" type="sibTrans" cxnId="{2765C782-93A9-4666-B4CB-FDCFED648ECE}">
      <dgm:prSet/>
      <dgm:spPr/>
      <dgm:t>
        <a:bodyPr/>
        <a:lstStyle/>
        <a:p>
          <a:endParaRPr lang="es-AR"/>
        </a:p>
      </dgm:t>
    </dgm:pt>
    <dgm:pt modelId="{433B0EF4-FB53-4D07-957C-A01B8EF404B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COAGULACIÓN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9DB49C-58D2-494F-A7D9-3E4B9F82A910}" type="parTrans" cxnId="{C45CAE77-2218-426B-9F77-6EF5809894BA}">
      <dgm:prSet/>
      <dgm:spPr/>
      <dgm:t>
        <a:bodyPr/>
        <a:lstStyle/>
        <a:p>
          <a:endParaRPr lang="es-AR"/>
        </a:p>
      </dgm:t>
    </dgm:pt>
    <dgm:pt modelId="{65467E34-DAF9-41D7-B02B-A3DE7C63A0AE}" type="sibTrans" cxnId="{C45CAE77-2218-426B-9F77-6EF5809894BA}">
      <dgm:prSet/>
      <dgm:spPr/>
      <dgm:t>
        <a:bodyPr/>
        <a:lstStyle/>
        <a:p>
          <a:endParaRPr lang="es-AR"/>
        </a:p>
      </dgm:t>
    </dgm:pt>
    <dgm:pt modelId="{07EE12AA-8DCE-4D53-AA72-7C3F356CAAB8}" type="pres">
      <dgm:prSet presAssocID="{A486CF1E-6100-41AE-94A6-CC581C3982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E781CF2-A401-4F0A-B4B6-5B7A3F7424DB}" type="pres">
      <dgm:prSet presAssocID="{68FE583A-F7E8-4D0B-8D91-74A581BE0E6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5A3BDE-649C-4A0B-B733-60B574F9C406}" type="pres">
      <dgm:prSet presAssocID="{89252B2E-23BE-4BF0-B8BC-451679E95E75}" presName="sibTrans" presStyleCnt="0"/>
      <dgm:spPr/>
    </dgm:pt>
    <dgm:pt modelId="{F95F57A0-8774-49BE-A4F3-235F9032B6C9}" type="pres">
      <dgm:prSet presAssocID="{B3FBB482-29EA-4F8C-8DB5-771BC9042B9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F1536CA-49A0-4DF9-9F2E-E31943F53056}" type="pres">
      <dgm:prSet presAssocID="{A1C9C507-DE55-44F6-97FF-7D385F863228}" presName="sibTrans" presStyleCnt="0"/>
      <dgm:spPr/>
    </dgm:pt>
    <dgm:pt modelId="{CDAF36B0-5298-4619-A1A2-89BE0009347C}" type="pres">
      <dgm:prSet presAssocID="{4C465AA2-D116-4EDE-9975-C987DF52826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E7A8226-E893-455B-A1C8-78BF8E946AB1}" type="pres">
      <dgm:prSet presAssocID="{D6735EDB-98BB-4B2D-9059-B70F62F93D80}" presName="sibTrans" presStyleCnt="0"/>
      <dgm:spPr/>
    </dgm:pt>
    <dgm:pt modelId="{A3A91F95-830C-4BC2-877A-0FC00725E5FF}" type="pres">
      <dgm:prSet presAssocID="{CB07C958-2916-4A0F-9238-1F511E57FA4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4DAD8C1-C75F-4935-BCE2-818584615813}" type="pres">
      <dgm:prSet presAssocID="{7E0F55F0-C8E7-49E9-9991-E182C17950BD}" presName="sibTrans" presStyleCnt="0"/>
      <dgm:spPr/>
    </dgm:pt>
    <dgm:pt modelId="{040A20B1-2CF5-41C6-8746-439BF7A4C4A8}" type="pres">
      <dgm:prSet presAssocID="{433B0EF4-FB53-4D07-957C-A01B8EF404BF}" presName="node" presStyleLbl="node1" presStyleIdx="4" presStyleCnt="5" custLinFactNeighborX="1069" custLinFactNeighborY="-185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6FEC5BC-E054-4483-AA95-0D43FD7586A3}" type="presOf" srcId="{CB07C958-2916-4A0F-9238-1F511E57FA4C}" destId="{A3A91F95-830C-4BC2-877A-0FC00725E5FF}" srcOrd="0" destOrd="0" presId="urn:microsoft.com/office/officeart/2005/8/layout/default"/>
    <dgm:cxn modelId="{01410AF5-394E-41DD-9415-AA7D056BC063}" type="presOf" srcId="{B3FBB482-29EA-4F8C-8DB5-771BC9042B9E}" destId="{F95F57A0-8774-49BE-A4F3-235F9032B6C9}" srcOrd="0" destOrd="0" presId="urn:microsoft.com/office/officeart/2005/8/layout/default"/>
    <dgm:cxn modelId="{EAA478AC-BA5A-46C1-A8C0-533E54DCD99C}" type="presOf" srcId="{68FE583A-F7E8-4D0B-8D91-74A581BE0E64}" destId="{5E781CF2-A401-4F0A-B4B6-5B7A3F7424DB}" srcOrd="0" destOrd="0" presId="urn:microsoft.com/office/officeart/2005/8/layout/default"/>
    <dgm:cxn modelId="{0483C0D7-9A27-47D3-874B-A4C3A7836DD5}" srcId="{A486CF1E-6100-41AE-94A6-CC581C398248}" destId="{B3FBB482-29EA-4F8C-8DB5-771BC9042B9E}" srcOrd="1" destOrd="0" parTransId="{87D6D87A-6175-46B7-B9DA-DD0324C17226}" sibTransId="{A1C9C507-DE55-44F6-97FF-7D385F863228}"/>
    <dgm:cxn modelId="{E178232A-7D3F-42CA-8F68-21E1E846EE98}" type="presOf" srcId="{A486CF1E-6100-41AE-94A6-CC581C398248}" destId="{07EE12AA-8DCE-4D53-AA72-7C3F356CAAB8}" srcOrd="0" destOrd="0" presId="urn:microsoft.com/office/officeart/2005/8/layout/default"/>
    <dgm:cxn modelId="{0455AE19-E055-47BA-AB91-08C185589987}" srcId="{A486CF1E-6100-41AE-94A6-CC581C398248}" destId="{4C465AA2-D116-4EDE-9975-C987DF528266}" srcOrd="2" destOrd="0" parTransId="{5C5DB57D-EED3-4C4F-AD5F-36830E3AF33F}" sibTransId="{D6735EDB-98BB-4B2D-9059-B70F62F93D80}"/>
    <dgm:cxn modelId="{0D0C5B35-9B5D-43DA-826F-9D4981B19700}" type="presOf" srcId="{433B0EF4-FB53-4D07-957C-A01B8EF404BF}" destId="{040A20B1-2CF5-41C6-8746-439BF7A4C4A8}" srcOrd="0" destOrd="0" presId="urn:microsoft.com/office/officeart/2005/8/layout/default"/>
    <dgm:cxn modelId="{C45CAE77-2218-426B-9F77-6EF5809894BA}" srcId="{A486CF1E-6100-41AE-94A6-CC581C398248}" destId="{433B0EF4-FB53-4D07-957C-A01B8EF404BF}" srcOrd="4" destOrd="0" parTransId="{4C9DB49C-58D2-494F-A7D9-3E4B9F82A910}" sibTransId="{65467E34-DAF9-41D7-B02B-A3DE7C63A0AE}"/>
    <dgm:cxn modelId="{B4B88D9F-EEA0-4BFF-A692-158562769E49}" type="presOf" srcId="{4C465AA2-D116-4EDE-9975-C987DF528266}" destId="{CDAF36B0-5298-4619-A1A2-89BE0009347C}" srcOrd="0" destOrd="0" presId="urn:microsoft.com/office/officeart/2005/8/layout/default"/>
    <dgm:cxn modelId="{2765C782-93A9-4666-B4CB-FDCFED648ECE}" srcId="{A486CF1E-6100-41AE-94A6-CC581C398248}" destId="{CB07C958-2916-4A0F-9238-1F511E57FA4C}" srcOrd="3" destOrd="0" parTransId="{58B2B752-BF0B-4E65-B0CA-AFE5BE931C21}" sibTransId="{7E0F55F0-C8E7-49E9-9991-E182C17950BD}"/>
    <dgm:cxn modelId="{CC34B00B-7AE8-432A-8D70-43C86D2A5678}" srcId="{A486CF1E-6100-41AE-94A6-CC581C398248}" destId="{68FE583A-F7E8-4D0B-8D91-74A581BE0E64}" srcOrd="0" destOrd="0" parTransId="{487A9365-E5A6-4091-A314-C4648FC53689}" sibTransId="{89252B2E-23BE-4BF0-B8BC-451679E95E75}"/>
    <dgm:cxn modelId="{D8961F39-D20A-4C71-9EF8-EBA58BEC5C55}" type="presParOf" srcId="{07EE12AA-8DCE-4D53-AA72-7C3F356CAAB8}" destId="{5E781CF2-A401-4F0A-B4B6-5B7A3F7424DB}" srcOrd="0" destOrd="0" presId="urn:microsoft.com/office/officeart/2005/8/layout/default"/>
    <dgm:cxn modelId="{F2B1A349-596E-42A5-8E71-323C72C535CE}" type="presParOf" srcId="{07EE12AA-8DCE-4D53-AA72-7C3F356CAAB8}" destId="{D85A3BDE-649C-4A0B-B733-60B574F9C406}" srcOrd="1" destOrd="0" presId="urn:microsoft.com/office/officeart/2005/8/layout/default"/>
    <dgm:cxn modelId="{9F9672D8-8668-49E1-9DBD-F149109C36DB}" type="presParOf" srcId="{07EE12AA-8DCE-4D53-AA72-7C3F356CAAB8}" destId="{F95F57A0-8774-49BE-A4F3-235F9032B6C9}" srcOrd="2" destOrd="0" presId="urn:microsoft.com/office/officeart/2005/8/layout/default"/>
    <dgm:cxn modelId="{608C50A4-C966-4713-A1D4-B7F0DC1D82ED}" type="presParOf" srcId="{07EE12AA-8DCE-4D53-AA72-7C3F356CAAB8}" destId="{0F1536CA-49A0-4DF9-9F2E-E31943F53056}" srcOrd="3" destOrd="0" presId="urn:microsoft.com/office/officeart/2005/8/layout/default"/>
    <dgm:cxn modelId="{CEF17333-AF57-47A4-B952-F77AFADCA947}" type="presParOf" srcId="{07EE12AA-8DCE-4D53-AA72-7C3F356CAAB8}" destId="{CDAF36B0-5298-4619-A1A2-89BE0009347C}" srcOrd="4" destOrd="0" presId="urn:microsoft.com/office/officeart/2005/8/layout/default"/>
    <dgm:cxn modelId="{8E437786-0A96-40F9-A2FD-92C6E3838B72}" type="presParOf" srcId="{07EE12AA-8DCE-4D53-AA72-7C3F356CAAB8}" destId="{1E7A8226-E893-455B-A1C8-78BF8E946AB1}" srcOrd="5" destOrd="0" presId="urn:microsoft.com/office/officeart/2005/8/layout/default"/>
    <dgm:cxn modelId="{CBF9A663-CADF-4D32-A988-262934B28422}" type="presParOf" srcId="{07EE12AA-8DCE-4D53-AA72-7C3F356CAAB8}" destId="{A3A91F95-830C-4BC2-877A-0FC00725E5FF}" srcOrd="6" destOrd="0" presId="urn:microsoft.com/office/officeart/2005/8/layout/default"/>
    <dgm:cxn modelId="{A3C8B195-57C8-43C3-B666-08FE6ECE095D}" type="presParOf" srcId="{07EE12AA-8DCE-4D53-AA72-7C3F356CAAB8}" destId="{44DAD8C1-C75F-4935-BCE2-818584615813}" srcOrd="7" destOrd="0" presId="urn:microsoft.com/office/officeart/2005/8/layout/default"/>
    <dgm:cxn modelId="{5366F29C-6D22-4B0D-BB1B-D5686A1CFC95}" type="presParOf" srcId="{07EE12AA-8DCE-4D53-AA72-7C3F356CAAB8}" destId="{040A20B1-2CF5-41C6-8746-439BF7A4C4A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21/05/2019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80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839788"/>
            <a:ext cx="6088062" cy="3425825"/>
          </a:xfrm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669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23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528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8D643-BD38-4DDC-97CF-6A7152753319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26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594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933071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55754" y="0"/>
            <a:ext cx="193307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72" y="3155161"/>
            <a:ext cx="6084890" cy="3457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3603" y="995198"/>
            <a:ext cx="9141619" cy="864000"/>
          </a:xfrm>
        </p:spPr>
        <p:txBody>
          <a:bodyPr anchor="ctr">
            <a:normAutofit/>
          </a:bodyPr>
          <a:lstStyle>
            <a:lvl1pPr algn="ctr">
              <a:defRPr sz="5498" baseline="0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x-none" dirty="0"/>
              <a:t>Haga clic para editar título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603" y="2350294"/>
            <a:ext cx="9141619" cy="804866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99" baseline="0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x-none" dirty="0"/>
              <a:t>Haga clic para editar subtítulo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03" y="2066646"/>
            <a:ext cx="5989665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14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2" y="1701801"/>
            <a:ext cx="8529778" cy="571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250032"/>
            <a:ext cx="8443301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5"/>
            <a:ext cx="8443301" cy="4351338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696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8341727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0E4051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37982" y="2098676"/>
            <a:ext cx="8341727" cy="3927475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837982" y="1847706"/>
            <a:ext cx="8342627" cy="6494"/>
          </a:xfrm>
          <a:prstGeom prst="line">
            <a:avLst/>
          </a:prstGeom>
          <a:ln w="41275">
            <a:solidFill>
              <a:schemeClr val="bg1"/>
            </a:solidFill>
            <a:head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608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" y="1876037"/>
            <a:ext cx="6096812" cy="49788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094415" y="1884506"/>
            <a:ext cx="6096812" cy="49788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47046" y="1955103"/>
            <a:ext cx="5398594" cy="437142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405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707" y="2"/>
            <a:ext cx="7630013" cy="1786948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473" y="1952241"/>
            <a:ext cx="5398594" cy="4370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30" y="1915675"/>
            <a:ext cx="493242" cy="4939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441162"/>
            <a:ext cx="2094954" cy="9866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88632"/>
            <a:ext cx="2138815" cy="100728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857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62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094415" y="2646506"/>
            <a:ext cx="6096812" cy="42120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306" y="2646975"/>
            <a:ext cx="6096812" cy="42120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" y="1800971"/>
            <a:ext cx="6100411" cy="846980"/>
          </a:xfrm>
          <a:prstGeom prst="rect">
            <a:avLst/>
          </a:prstGeom>
          <a:solidFill>
            <a:srgbClr val="15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87534" y="1800970"/>
            <a:ext cx="6096812" cy="84698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393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650" y="2"/>
            <a:ext cx="7630013" cy="1409699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E0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792" y="1801491"/>
            <a:ext cx="5398594" cy="835491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250" y="2657995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9973" y="1807296"/>
            <a:ext cx="5398594" cy="817970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52" y="1795834"/>
            <a:ext cx="476126" cy="5062167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13"/>
          </p:nvPr>
        </p:nvSpPr>
        <p:spPr>
          <a:xfrm>
            <a:off x="6460753" y="2648470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355437"/>
            <a:ext cx="2094954" cy="9866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02907"/>
            <a:ext cx="2138815" cy="100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324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56" y="0"/>
            <a:ext cx="18473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693" y="263526"/>
            <a:ext cx="9065439" cy="1325563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93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solidFill>
          <a:srgbClr val="BDBD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98" y="0"/>
            <a:ext cx="2904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30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"/>
            <a:ext cx="4437493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04070" y="2"/>
            <a:ext cx="7084755" cy="6286499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x-none" sz="3699" dirty="0">
                <a:latin typeface="Century Gothic" panose="020B0502020202020204" pitchFamily="34" charset="0"/>
              </a:rPr>
              <a:t>	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" y="2303582"/>
            <a:ext cx="4437493" cy="3982919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231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"/>
            <a:ext cx="4408926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03585"/>
            <a:ext cx="4408928" cy="404164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2637" y="1"/>
            <a:ext cx="7056188" cy="6345233"/>
          </a:xfrm>
        </p:spPr>
        <p:txBody>
          <a:bodyPr anchor="t"/>
          <a:lstStyle>
            <a:lvl1pPr algn="ctr">
              <a:defRPr>
                <a:solidFill>
                  <a:srgbClr val="BDBDBD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860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7897343" cy="1325563"/>
          </a:xfrm>
        </p:spPr>
        <p:txBody>
          <a:bodyPr>
            <a:normAutofit/>
          </a:bodyPr>
          <a:lstStyle>
            <a:lvl1pPr>
              <a:defRPr sz="39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66" y="0"/>
            <a:ext cx="3323359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100000">
            <a:off x="7630575" y="2843235"/>
            <a:ext cx="6278631" cy="76957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 rot="5400000">
            <a:off x="2544175" y="165205"/>
            <a:ext cx="4484955" cy="789734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63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es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5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040000">
            <a:off x="-1285424" y="2651279"/>
            <a:ext cx="6235200" cy="1066245"/>
          </a:xfrm>
        </p:spPr>
        <p:txBody>
          <a:bodyPr>
            <a:normAutofit/>
          </a:bodyPr>
          <a:lstStyle>
            <a:lvl1pPr algn="ctr">
              <a:defRPr sz="47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74" y="0"/>
            <a:ext cx="2685351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040000">
            <a:off x="-2861" y="2823400"/>
            <a:ext cx="6048000" cy="104372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4"/>
          </p:nvPr>
        </p:nvSpPr>
        <p:spPr>
          <a:xfrm>
            <a:off x="5018368" y="1285876"/>
            <a:ext cx="5018368" cy="4314825"/>
          </a:xfrm>
        </p:spPr>
        <p:txBody>
          <a:bodyPr vert="eaVert"/>
          <a:lstStyle>
            <a:lvl1pPr marL="0" indent="0">
              <a:buFontTx/>
              <a:buNone/>
              <a:defRPr>
                <a:solidFill>
                  <a:srgbClr val="409CD6"/>
                </a:solidFill>
              </a:defRPr>
            </a:lvl1pPr>
            <a:lvl2pPr marL="457063" indent="0">
              <a:buFontTx/>
              <a:buNone/>
              <a:defRPr>
                <a:solidFill>
                  <a:srgbClr val="409CD6"/>
                </a:solidFill>
              </a:defRPr>
            </a:lvl2pPr>
            <a:lvl3pPr marL="914126" indent="0">
              <a:buFontTx/>
              <a:buNone/>
              <a:defRPr>
                <a:solidFill>
                  <a:srgbClr val="409CD6"/>
                </a:solidFill>
              </a:defRPr>
            </a:lvl3pPr>
            <a:lvl4pPr marL="1371189" indent="0">
              <a:buFontTx/>
              <a:buNone/>
              <a:defRPr>
                <a:solidFill>
                  <a:srgbClr val="409CD6"/>
                </a:solidFill>
              </a:defRPr>
            </a:lvl4pPr>
            <a:lvl5pPr marL="1828251" indent="0">
              <a:buFontTx/>
              <a:buNone/>
              <a:defRPr>
                <a:solidFill>
                  <a:srgbClr val="409CD6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63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933071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55754" y="0"/>
            <a:ext cx="193307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72" y="3155161"/>
            <a:ext cx="6084890" cy="3457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3603" y="995198"/>
            <a:ext cx="9141619" cy="864000"/>
          </a:xfrm>
        </p:spPr>
        <p:txBody>
          <a:bodyPr anchor="ctr">
            <a:normAutofit/>
          </a:bodyPr>
          <a:lstStyle>
            <a:lvl1pPr algn="ctr">
              <a:defRPr sz="5498" baseline="0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x-none" dirty="0"/>
              <a:t>Haga clic para editar título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603" y="2350294"/>
            <a:ext cx="9141619" cy="804866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99" baseline="0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x-none" dirty="0"/>
              <a:t>Haga clic para editar subtítulo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03" y="2066646"/>
            <a:ext cx="5989665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5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2" y="1701801"/>
            <a:ext cx="8529778" cy="571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250032"/>
            <a:ext cx="8443301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5"/>
            <a:ext cx="8443301" cy="4351338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7815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8341727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0E4051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37982" y="2098676"/>
            <a:ext cx="8341727" cy="3927475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837982" y="1847706"/>
            <a:ext cx="8342627" cy="6494"/>
          </a:xfrm>
          <a:prstGeom prst="line">
            <a:avLst/>
          </a:prstGeom>
          <a:ln w="41275">
            <a:solidFill>
              <a:schemeClr val="bg1"/>
            </a:solidFill>
            <a:head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571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" y="1876037"/>
            <a:ext cx="6096812" cy="49788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094415" y="1884506"/>
            <a:ext cx="6096812" cy="49788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47046" y="1955103"/>
            <a:ext cx="5398594" cy="437142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405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707" y="2"/>
            <a:ext cx="7630013" cy="1786948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473" y="1952241"/>
            <a:ext cx="5398594" cy="4370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30" y="1915675"/>
            <a:ext cx="493242" cy="4939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441162"/>
            <a:ext cx="2094954" cy="9866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88632"/>
            <a:ext cx="2138815" cy="100728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9093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62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094415" y="2646506"/>
            <a:ext cx="6096812" cy="42120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306" y="2646975"/>
            <a:ext cx="6096812" cy="42120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" y="1800971"/>
            <a:ext cx="6100411" cy="846980"/>
          </a:xfrm>
          <a:prstGeom prst="rect">
            <a:avLst/>
          </a:prstGeom>
          <a:solidFill>
            <a:srgbClr val="15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87534" y="1800970"/>
            <a:ext cx="6096812" cy="84698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393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650" y="2"/>
            <a:ext cx="7630013" cy="1409699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E0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792" y="1801491"/>
            <a:ext cx="5398594" cy="835491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250" y="2657995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9973" y="1807296"/>
            <a:ext cx="5398594" cy="817970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52" y="1795834"/>
            <a:ext cx="476126" cy="5062167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13"/>
          </p:nvPr>
        </p:nvSpPr>
        <p:spPr>
          <a:xfrm>
            <a:off x="6460753" y="2648470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355437"/>
            <a:ext cx="2094954" cy="9866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02907"/>
            <a:ext cx="2138815" cy="100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864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56" y="0"/>
            <a:ext cx="18473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693" y="263526"/>
            <a:ext cx="9065439" cy="1325563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8722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solidFill>
          <a:srgbClr val="BDBD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98" y="0"/>
            <a:ext cx="2904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857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"/>
            <a:ext cx="4437493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04070" y="2"/>
            <a:ext cx="7084755" cy="6286499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x-none" sz="3699" dirty="0">
                <a:latin typeface="Century Gothic" panose="020B0502020202020204" pitchFamily="34" charset="0"/>
              </a:rPr>
              <a:t>	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" y="2303582"/>
            <a:ext cx="4437493" cy="3982919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495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"/>
            <a:ext cx="4408926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03585"/>
            <a:ext cx="4408928" cy="404164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2637" y="1"/>
            <a:ext cx="7056188" cy="6345233"/>
          </a:xfrm>
        </p:spPr>
        <p:txBody>
          <a:bodyPr anchor="t"/>
          <a:lstStyle>
            <a:lvl1pPr algn="ctr">
              <a:defRPr>
                <a:solidFill>
                  <a:srgbClr val="BDBDBD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7603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7897343" cy="1325563"/>
          </a:xfrm>
        </p:spPr>
        <p:txBody>
          <a:bodyPr>
            <a:normAutofit/>
          </a:bodyPr>
          <a:lstStyle>
            <a:lvl1pPr>
              <a:defRPr sz="39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66" y="0"/>
            <a:ext cx="3323359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100000">
            <a:off x="7630575" y="2843235"/>
            <a:ext cx="6278631" cy="76957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 rot="5400000">
            <a:off x="2544175" y="165205"/>
            <a:ext cx="4484955" cy="789734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37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es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5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040000">
            <a:off x="-1285424" y="2651279"/>
            <a:ext cx="6235200" cy="1066245"/>
          </a:xfrm>
        </p:spPr>
        <p:txBody>
          <a:bodyPr>
            <a:normAutofit/>
          </a:bodyPr>
          <a:lstStyle>
            <a:lvl1pPr algn="ctr">
              <a:defRPr sz="47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74" y="0"/>
            <a:ext cx="2685351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040000">
            <a:off x="-2861" y="2823400"/>
            <a:ext cx="6048000" cy="104372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4"/>
          </p:nvPr>
        </p:nvSpPr>
        <p:spPr>
          <a:xfrm>
            <a:off x="5018368" y="1285876"/>
            <a:ext cx="5018368" cy="4314825"/>
          </a:xfrm>
        </p:spPr>
        <p:txBody>
          <a:bodyPr vert="eaVert"/>
          <a:lstStyle>
            <a:lvl1pPr marL="0" indent="0">
              <a:buFontTx/>
              <a:buNone/>
              <a:defRPr>
                <a:solidFill>
                  <a:srgbClr val="409CD6"/>
                </a:solidFill>
              </a:defRPr>
            </a:lvl1pPr>
            <a:lvl2pPr marL="457063" indent="0">
              <a:buFontTx/>
              <a:buNone/>
              <a:defRPr>
                <a:solidFill>
                  <a:srgbClr val="409CD6"/>
                </a:solidFill>
              </a:defRPr>
            </a:lvl2pPr>
            <a:lvl3pPr marL="914126" indent="0">
              <a:buFontTx/>
              <a:buNone/>
              <a:defRPr>
                <a:solidFill>
                  <a:srgbClr val="409CD6"/>
                </a:solidFill>
              </a:defRPr>
            </a:lvl3pPr>
            <a:lvl4pPr marL="1371189" indent="0">
              <a:buFontTx/>
              <a:buNone/>
              <a:defRPr>
                <a:solidFill>
                  <a:srgbClr val="409CD6"/>
                </a:solidFill>
              </a:defRPr>
            </a:lvl4pPr>
            <a:lvl5pPr marL="1828251" indent="0">
              <a:buFontTx/>
              <a:buNone/>
              <a:defRPr>
                <a:solidFill>
                  <a:srgbClr val="409CD6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87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933071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55754" y="0"/>
            <a:ext cx="193307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72" y="3155161"/>
            <a:ext cx="6084890" cy="3457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3603" y="995198"/>
            <a:ext cx="9141619" cy="864000"/>
          </a:xfrm>
        </p:spPr>
        <p:txBody>
          <a:bodyPr anchor="ctr">
            <a:normAutofit/>
          </a:bodyPr>
          <a:lstStyle>
            <a:lvl1pPr algn="ctr">
              <a:defRPr sz="5498" baseline="0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x-none" dirty="0"/>
              <a:t>Haga clic para editar título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603" y="2350294"/>
            <a:ext cx="9141619" cy="804866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99" baseline="0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x-none" dirty="0"/>
              <a:t>Haga clic para editar subtítulo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03" y="2066646"/>
            <a:ext cx="5989665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391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2" y="1701801"/>
            <a:ext cx="8529778" cy="571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250032"/>
            <a:ext cx="8443301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5"/>
            <a:ext cx="8443301" cy="4351338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5391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8341727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0E4051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37982" y="2098676"/>
            <a:ext cx="8341727" cy="3927475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837982" y="1847706"/>
            <a:ext cx="8342627" cy="6494"/>
          </a:xfrm>
          <a:prstGeom prst="line">
            <a:avLst/>
          </a:prstGeom>
          <a:ln w="41275">
            <a:solidFill>
              <a:schemeClr val="bg1"/>
            </a:solidFill>
            <a:head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0079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" y="1876037"/>
            <a:ext cx="6096812" cy="49788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094415" y="1884506"/>
            <a:ext cx="6096812" cy="49788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47046" y="1955103"/>
            <a:ext cx="5398594" cy="437142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405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707" y="2"/>
            <a:ext cx="7630013" cy="1786948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473" y="1952241"/>
            <a:ext cx="5398594" cy="4370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30" y="1915675"/>
            <a:ext cx="493242" cy="4939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441162"/>
            <a:ext cx="2094954" cy="9866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88632"/>
            <a:ext cx="2138815" cy="100728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4772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62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094415" y="2646506"/>
            <a:ext cx="6096812" cy="42120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306" y="2646975"/>
            <a:ext cx="6096812" cy="42120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" y="1800971"/>
            <a:ext cx="6100411" cy="846980"/>
          </a:xfrm>
          <a:prstGeom prst="rect">
            <a:avLst/>
          </a:prstGeom>
          <a:solidFill>
            <a:srgbClr val="15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87534" y="1800970"/>
            <a:ext cx="6096812" cy="84698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393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650" y="2"/>
            <a:ext cx="7630013" cy="1409699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E0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792" y="1801491"/>
            <a:ext cx="5398594" cy="835491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250" y="2657995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9973" y="1807296"/>
            <a:ext cx="5398594" cy="817970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52" y="1795834"/>
            <a:ext cx="476126" cy="5062167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13"/>
          </p:nvPr>
        </p:nvSpPr>
        <p:spPr>
          <a:xfrm>
            <a:off x="6460753" y="2648470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355437"/>
            <a:ext cx="2094954" cy="9866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02907"/>
            <a:ext cx="2138815" cy="100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108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56" y="0"/>
            <a:ext cx="18473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693" y="263526"/>
            <a:ext cx="9065439" cy="1325563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938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solidFill>
          <a:srgbClr val="BDBD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98" y="0"/>
            <a:ext cx="2904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010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"/>
            <a:ext cx="4437493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04070" y="2"/>
            <a:ext cx="7084755" cy="6286499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x-none" sz="3699" dirty="0">
                <a:latin typeface="Century Gothic" panose="020B0502020202020204" pitchFamily="34" charset="0"/>
              </a:rPr>
              <a:t>	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" y="2303582"/>
            <a:ext cx="4437493" cy="3982919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4122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"/>
            <a:ext cx="4408926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03585"/>
            <a:ext cx="4408928" cy="404164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2637" y="1"/>
            <a:ext cx="7056188" cy="6345233"/>
          </a:xfrm>
        </p:spPr>
        <p:txBody>
          <a:bodyPr anchor="t"/>
          <a:lstStyle>
            <a:lvl1pPr algn="ctr">
              <a:defRPr>
                <a:solidFill>
                  <a:srgbClr val="BDBDBD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402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7897343" cy="1325563"/>
          </a:xfrm>
        </p:spPr>
        <p:txBody>
          <a:bodyPr>
            <a:normAutofit/>
          </a:bodyPr>
          <a:lstStyle>
            <a:lvl1pPr>
              <a:defRPr sz="39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66" y="0"/>
            <a:ext cx="3323359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100000">
            <a:off x="7630575" y="2843235"/>
            <a:ext cx="6278631" cy="76957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 rot="5400000">
            <a:off x="2544175" y="165205"/>
            <a:ext cx="4484955" cy="789734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01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es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5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040000">
            <a:off x="-1285424" y="2651279"/>
            <a:ext cx="6235200" cy="1066245"/>
          </a:xfrm>
        </p:spPr>
        <p:txBody>
          <a:bodyPr>
            <a:normAutofit/>
          </a:bodyPr>
          <a:lstStyle>
            <a:lvl1pPr algn="ctr">
              <a:defRPr sz="47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74" y="0"/>
            <a:ext cx="2685351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040000">
            <a:off x="-2861" y="2823400"/>
            <a:ext cx="6048000" cy="104372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4"/>
          </p:nvPr>
        </p:nvSpPr>
        <p:spPr>
          <a:xfrm>
            <a:off x="5018368" y="1285876"/>
            <a:ext cx="5018368" cy="4314825"/>
          </a:xfrm>
        </p:spPr>
        <p:txBody>
          <a:bodyPr vert="eaVert"/>
          <a:lstStyle>
            <a:lvl1pPr marL="0" indent="0">
              <a:buFontTx/>
              <a:buNone/>
              <a:defRPr>
                <a:solidFill>
                  <a:srgbClr val="409CD6"/>
                </a:solidFill>
              </a:defRPr>
            </a:lvl1pPr>
            <a:lvl2pPr marL="457063" indent="0">
              <a:buFontTx/>
              <a:buNone/>
              <a:defRPr>
                <a:solidFill>
                  <a:srgbClr val="409CD6"/>
                </a:solidFill>
              </a:defRPr>
            </a:lvl2pPr>
            <a:lvl3pPr marL="914126" indent="0">
              <a:buFontTx/>
              <a:buNone/>
              <a:defRPr>
                <a:solidFill>
                  <a:srgbClr val="409CD6"/>
                </a:solidFill>
              </a:defRPr>
            </a:lvl3pPr>
            <a:lvl4pPr marL="1371189" indent="0">
              <a:buFontTx/>
              <a:buNone/>
              <a:defRPr>
                <a:solidFill>
                  <a:srgbClr val="409CD6"/>
                </a:solidFill>
              </a:defRPr>
            </a:lvl4pPr>
            <a:lvl5pPr marL="1828251" indent="0">
              <a:buFontTx/>
              <a:buNone/>
              <a:defRPr>
                <a:solidFill>
                  <a:srgbClr val="409CD6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244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3964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874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840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7335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305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063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7320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9089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3375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019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802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7021" y="6007608"/>
            <a:ext cx="1340760" cy="859536"/>
          </a:xfrm>
          <a:prstGeom prst="rect">
            <a:avLst/>
          </a:prstGeom>
        </p:spPr>
      </p:pic>
      <p:sp>
        <p:nvSpPr>
          <p:cNvPr id="6" name="Round Same Side Corner Rectangle 5"/>
          <p:cNvSpPr/>
          <p:nvPr userDrawn="1"/>
        </p:nvSpPr>
        <p:spPr>
          <a:xfrm>
            <a:off x="607341" y="0"/>
            <a:ext cx="10384368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72328" y="-1"/>
            <a:ext cx="9289748" cy="1136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72329" y="1373415"/>
            <a:ext cx="9289747" cy="4525963"/>
          </a:xfrm>
          <a:prstGeom prst="rect">
            <a:avLst/>
          </a:prstGeom>
        </p:spPr>
        <p:txBody>
          <a:bodyPr lIns="0" tIns="0" rIns="0" bIns="0"/>
          <a:lstStyle>
            <a:lvl1pPr marL="361950" indent="-361950" algn="l" defTabSz="361950">
              <a:lnSpc>
                <a:spcPct val="100000"/>
              </a:lnSpc>
              <a:spcBef>
                <a:spcPts val="1200"/>
              </a:spcBef>
              <a:tabLst/>
              <a:defRPr baseline="0"/>
            </a:lvl1pPr>
            <a:lvl2pPr marL="630238" indent="-268288" algn="l">
              <a:lnSpc>
                <a:spcPct val="100000"/>
              </a:lnSpc>
              <a:spcBef>
                <a:spcPts val="0"/>
              </a:spcBef>
              <a:tabLst/>
              <a:defRPr baseline="0"/>
            </a:lvl2pPr>
          </a:lstStyle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8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444" y="6400314"/>
            <a:ext cx="8083421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99088" y="6554203"/>
            <a:ext cx="1044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884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7021" y="6007608"/>
            <a:ext cx="1340760" cy="859536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80997" y="1367287"/>
            <a:ext cx="4990519" cy="4408032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txBody>
          <a:bodyPr/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picture</a:t>
            </a:r>
            <a:endParaRPr lang="en-US" dirty="0"/>
          </a:p>
        </p:txBody>
      </p:sp>
      <p:sp>
        <p:nvSpPr>
          <p:cNvPr id="8" name="Round Same Side Corner Rectangle 7"/>
          <p:cNvSpPr/>
          <p:nvPr userDrawn="1"/>
        </p:nvSpPr>
        <p:spPr>
          <a:xfrm>
            <a:off x="607341" y="0"/>
            <a:ext cx="10384368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143995" y="-6563"/>
            <a:ext cx="9318081" cy="11430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1172328" y="1371601"/>
            <a:ext cx="4687491" cy="462393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443" y="6400314"/>
            <a:ext cx="8250606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99088" y="6554203"/>
            <a:ext cx="1044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96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0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6877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48305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3935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3" y="1845734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894369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82164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5664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673342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EF7939-9DE5-4850-918E-F76C61C24114}" type="slidenum">
              <a:rPr lang="es-AR" smtClean="0">
                <a:solidFill>
                  <a:srgbClr val="637052"/>
                </a:solidFill>
              </a:rPr>
              <a:pPr/>
              <a:t>‹Nº›</a:t>
            </a:fld>
            <a:endParaRPr lang="es-AR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3225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5074920"/>
            <a:ext cx="10110630" cy="822960"/>
          </a:xfrm>
        </p:spPr>
        <p:txBody>
          <a:bodyPr lIns="91440" tIns="0" rIns="9144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3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09693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94332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4779"/>
            <a:ext cx="262821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4778"/>
            <a:ext cx="7732286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67279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7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01735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6812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2"/>
            <a:ext cx="10360501" cy="1362075"/>
          </a:xfrm>
        </p:spPr>
        <p:txBody>
          <a:bodyPr anchor="t"/>
          <a:lstStyle>
            <a:lvl1pPr algn="l">
              <a:defRPr sz="3999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863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2"/>
            <a:ext cx="5383398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2"/>
            <a:ext cx="5383398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911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2" y="1535113"/>
            <a:ext cx="5385514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2" y="2174875"/>
            <a:ext cx="5385514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5" y="1535113"/>
            <a:ext cx="5387630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5" y="2174875"/>
            <a:ext cx="5387630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3940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2593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6855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2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1130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931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664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40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40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8829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128588"/>
            <a:ext cx="10963595" cy="14335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idx="10"/>
          </p:nvPr>
        </p:nvSpPr>
        <p:spPr>
          <a:xfrm>
            <a:off x="8735325" y="6245225"/>
            <a:ext cx="2837712" cy="471488"/>
          </a:xfrm>
        </p:spPr>
        <p:txBody>
          <a:bodyPr/>
          <a:lstStyle>
            <a:lvl1pPr>
              <a:defRPr/>
            </a:lvl1pPr>
          </a:lstStyle>
          <a:p>
            <a:fld id="{36BDFF70-80B5-4AA9-9BDF-B94CABAC2885}" type="slidenum">
              <a:rPr lang="es-ES" altLang="es-A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0721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93756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1127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8934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533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283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011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2074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2374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1090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06806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60957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7021" y="6007608"/>
            <a:ext cx="1340760" cy="859536"/>
          </a:xfrm>
          <a:prstGeom prst="rect">
            <a:avLst/>
          </a:prstGeom>
        </p:spPr>
      </p:pic>
      <p:sp>
        <p:nvSpPr>
          <p:cNvPr id="6" name="Round Same Side Corner Rectangle 5"/>
          <p:cNvSpPr/>
          <p:nvPr userDrawn="1"/>
        </p:nvSpPr>
        <p:spPr>
          <a:xfrm>
            <a:off x="607341" y="0"/>
            <a:ext cx="10384368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72328" y="-1"/>
            <a:ext cx="9289748" cy="1136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72329" y="1373415"/>
            <a:ext cx="9289747" cy="4525963"/>
          </a:xfrm>
          <a:prstGeom prst="rect">
            <a:avLst/>
          </a:prstGeom>
        </p:spPr>
        <p:txBody>
          <a:bodyPr lIns="0" tIns="0" rIns="0" bIns="0"/>
          <a:lstStyle>
            <a:lvl1pPr marL="361950" indent="-361950" algn="l" defTabSz="361950">
              <a:lnSpc>
                <a:spcPct val="100000"/>
              </a:lnSpc>
              <a:spcBef>
                <a:spcPts val="1200"/>
              </a:spcBef>
              <a:tabLst/>
              <a:defRPr baseline="0"/>
            </a:lvl1pPr>
            <a:lvl2pPr marL="630238" indent="-268288" algn="l">
              <a:lnSpc>
                <a:spcPct val="100000"/>
              </a:lnSpc>
              <a:spcBef>
                <a:spcPts val="0"/>
              </a:spcBef>
              <a:tabLst/>
              <a:defRPr baseline="0"/>
            </a:lvl2pPr>
          </a:lstStyle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0"/>
            <a:r>
              <a:rPr lang="en-US" dirty="0" smtClean="0"/>
              <a:t>Click to enter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r>
              <a:rPr lang="en-US" dirty="0" smtClean="0"/>
              <a:t>Click here to enter Second level of bulleted copy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8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444" y="6400314"/>
            <a:ext cx="8083421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99088" y="6554203"/>
            <a:ext cx="1044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0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MAX_Corner_Tab_selected_549_rgb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15306" r="11128" b="9200"/>
          <a:stretch/>
        </p:blipFill>
        <p:spPr>
          <a:xfrm>
            <a:off x="10867021" y="6007608"/>
            <a:ext cx="1340760" cy="859536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80997" y="1367287"/>
            <a:ext cx="4990519" cy="4408032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txBody>
          <a:bodyPr/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picture</a:t>
            </a:r>
            <a:endParaRPr lang="en-US" dirty="0"/>
          </a:p>
        </p:txBody>
      </p:sp>
      <p:sp>
        <p:nvSpPr>
          <p:cNvPr id="8" name="Round Same Side Corner Rectangle 7"/>
          <p:cNvSpPr/>
          <p:nvPr userDrawn="1"/>
        </p:nvSpPr>
        <p:spPr>
          <a:xfrm>
            <a:off x="607341" y="0"/>
            <a:ext cx="10384368" cy="1143000"/>
          </a:xfrm>
          <a:prstGeom prst="round2SameRect">
            <a:avLst>
              <a:gd name="adj1" fmla="val 0"/>
              <a:gd name="adj2" fmla="val 40200"/>
            </a:avLst>
          </a:prstGeom>
          <a:solidFill>
            <a:srgbClr val="0087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 sz="2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143995" y="-6563"/>
            <a:ext cx="9318081" cy="11430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Here to Enter Title of Slide </a:t>
            </a:r>
            <a:br>
              <a:rPr lang="en-US" dirty="0" smtClean="0"/>
            </a:br>
            <a:r>
              <a:rPr lang="en-US" dirty="0" smtClean="0"/>
              <a:t>Max Two Lines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1172328" y="1371601"/>
            <a:ext cx="4687491" cy="462393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174443" y="6400314"/>
            <a:ext cx="8250606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lang="en-US" sz="1000" b="0" i="0" baseline="0" smtClean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1000" dirty="0" smtClean="0">
                <a:effectLst/>
                <a:latin typeface="Arial"/>
              </a:rPr>
              <a:t>References and/or abbreviations here.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99088" y="6554203"/>
            <a:ext cx="1044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AFB5F921-B8BE-2241-B5BD-83D229909CC0}" type="slidenum">
              <a:rPr lang="en-US" sz="1200">
                <a:solidFill>
                  <a:srgbClr val="37424A"/>
                </a:solidFill>
              </a:rPr>
              <a:pPr defTabSz="457200"/>
              <a:t>‹Nº›</a:t>
            </a:fld>
            <a:endParaRPr lang="en-US" sz="1200" dirty="0">
              <a:solidFill>
                <a:srgbClr val="3742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56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5348989"/>
      </p:ext>
    </p:extLst>
  </p:cSld>
  <p:clrMapOvr>
    <a:masterClrMapping/>
  </p:clrMapOvr>
  <p:transition spd="slow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819277"/>
      </p:ext>
    </p:extLst>
  </p:cSld>
  <p:clrMapOvr>
    <a:masterClrMapping/>
  </p:clrMapOvr>
  <p:transition spd="slow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03762333"/>
      </p:ext>
    </p:extLst>
  </p:cSld>
  <p:clrMapOvr>
    <a:masterClrMapping/>
  </p:clrMapOvr>
  <p:transition spd="slow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89745" y="1981200"/>
            <a:ext cx="4503094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981200"/>
            <a:ext cx="4503094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3705934"/>
      </p:ext>
    </p:extLst>
  </p:cSld>
  <p:clrMapOvr>
    <a:masterClrMapping/>
  </p:clrMapOvr>
  <p:transition spd="slow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1634274"/>
      </p:ext>
    </p:extLst>
  </p:cSld>
  <p:clrMapOvr>
    <a:masterClrMapping/>
  </p:clrMapOvr>
  <p:transition spd="slow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8636915"/>
      </p:ext>
    </p:extLst>
  </p:cSld>
  <p:clrMapOvr>
    <a:masterClrMapping/>
  </p:clrMapOvr>
  <p:transition spd="slow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894644"/>
      </p:ext>
    </p:extLst>
  </p:cSld>
  <p:clrMapOvr>
    <a:masterClrMapping/>
  </p:clrMapOvr>
  <p:transition spd="slow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42488739"/>
      </p:ext>
    </p:extLst>
  </p:cSld>
  <p:clrMapOvr>
    <a:masterClrMapping/>
  </p:clrMapOvr>
  <p:transition spd="slow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37332058"/>
      </p:ext>
    </p:extLst>
  </p:cSld>
  <p:clrMapOvr>
    <a:masterClrMapping/>
  </p:clrMapOvr>
  <p:transition spd="slow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1556505"/>
      </p:ext>
    </p:extLst>
  </p:cSld>
  <p:clrMapOvr>
    <a:masterClrMapping/>
  </p:clrMapOvr>
  <p:transition spd="slow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396746" y="609600"/>
            <a:ext cx="2302334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489745" y="609600"/>
            <a:ext cx="6703854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9665268"/>
      </p:ext>
    </p:extLst>
  </p:cSld>
  <p:clrMapOvr>
    <a:masterClrMapping/>
  </p:clrMapOvr>
  <p:transition spd="slow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89746" y="609600"/>
            <a:ext cx="9209334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1489746" y="1981200"/>
            <a:ext cx="9209334" cy="4114800"/>
          </a:xfrm>
        </p:spPr>
        <p:txBody>
          <a:bodyPr/>
          <a:lstStyle/>
          <a:p>
            <a:pPr lvl="0"/>
            <a:endParaRPr lang="es-AR" noProof="0" smtClean="0"/>
          </a:p>
        </p:txBody>
      </p:sp>
    </p:spTree>
    <p:extLst>
      <p:ext uri="{BB962C8B-B14F-4D97-AF65-F5344CB8AC3E}">
        <p14:creationId xmlns:p14="http://schemas.microsoft.com/office/powerpoint/2010/main" val="1475941268"/>
      </p:ext>
    </p:extLst>
  </p:cSld>
  <p:clrMapOvr>
    <a:masterClrMapping/>
  </p:clrMapOvr>
  <p:transition spd="slow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0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68313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11751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73365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3" y="1845734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894589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155813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41058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80175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EF7939-9DE5-4850-918E-F76C61C24114}" type="slidenum">
              <a:rPr lang="es-AR" smtClean="0">
                <a:solidFill>
                  <a:srgbClr val="637052"/>
                </a:solidFill>
              </a:rPr>
              <a:pPr/>
              <a:t>‹Nº›</a:t>
            </a:fld>
            <a:endParaRPr lang="es-AR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685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5074920"/>
            <a:ext cx="10110630" cy="822960"/>
          </a:xfrm>
        </p:spPr>
        <p:txBody>
          <a:bodyPr lIns="91440" tIns="0" rIns="9144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3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34181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987854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4779"/>
            <a:ext cx="262821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4778"/>
            <a:ext cx="7732286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1224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21/05/2019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04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1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5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88826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9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2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2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2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2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8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xStyles>
    <p:titleStyle>
      <a:lvl1pPr algn="ctr" defTabSz="914126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7" indent="-342797" algn="l" defTabSz="914126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727" indent="-285664" algn="l" defTabSz="914126" rtl="0" eaLnBrk="1" latinLnBrk="0" hangingPunct="1">
        <a:spcBef>
          <a:spcPct val="20000"/>
        </a:spcBef>
        <a:buFont typeface="Arial" pitchFamily="34" charset="0"/>
        <a:buChar char="–"/>
        <a:defRPr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spcBef>
          <a:spcPct val="20000"/>
        </a:spcBef>
        <a:buFont typeface="Arial" pitchFamily="34" charset="0"/>
        <a:buChar char="–"/>
        <a:defRPr sz="19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spcBef>
          <a:spcPct val="20000"/>
        </a:spcBef>
        <a:buFont typeface="Arial" pitchFamily="34" charset="0"/>
        <a:buChar char="»"/>
        <a:defRPr sz="19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B51B7-64AF-4969-8403-2945338F4DB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21/05/2019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B6EF4-E9ED-499E-938A-B50EAE6AB61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9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89746" y="609600"/>
            <a:ext cx="920933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editar el estilo del título patrón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9746" y="1981200"/>
            <a:ext cx="920933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editar el estilo del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41354159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ransition spd="slow"/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88826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357ADBF-F6E4-4EC8-8C11-D185DE36BC55}" type="datetimeFigureOut">
              <a:rPr lang="es-AR" smtClean="0"/>
              <a:pPr/>
              <a:t>21/05/2019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7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SINDROMES INFECTOLÓGICOS</a:t>
            </a:r>
            <a:endParaRPr lang="es-E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b="1" dirty="0" smtClean="0"/>
              <a:t>2019</a:t>
            </a:r>
          </a:p>
          <a:p>
            <a:pPr rtl="0"/>
            <a:endParaRPr lang="es-ES" sz="2000" b="1" dirty="0" smtClean="0">
              <a:solidFill>
                <a:srgbClr val="0070C0"/>
              </a:solidFill>
            </a:endParaRPr>
          </a:p>
          <a:p>
            <a:pPr rtl="0"/>
            <a:r>
              <a:rPr lang="es-ES" sz="2000" b="1" dirty="0" smtClean="0">
                <a:solidFill>
                  <a:srgbClr val="0070C0"/>
                </a:solidFill>
              </a:rPr>
              <a:t>Dr. Guillermo A. Recúpero</a:t>
            </a:r>
            <a:endParaRPr lang="es-ES" sz="2000" b="1" dirty="0">
              <a:solidFill>
                <a:srgbClr val="0070C0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189756" y="5877272"/>
            <a:ext cx="79208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es-ES" dirty="0" smtClean="0">
                <a:solidFill>
                  <a:schemeClr val="tx1"/>
                </a:solidFill>
              </a:rPr>
              <a:t>TEMAS</a:t>
            </a:r>
            <a:endParaRPr lang="es-ES" dirty="0">
              <a:solidFill>
                <a:schemeClr val="tx1"/>
              </a:solidFill>
            </a:endParaRPr>
          </a:p>
        </p:txBody>
      </p:sp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5367388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lipse 2"/>
          <p:cNvSpPr/>
          <p:nvPr/>
        </p:nvSpPr>
        <p:spPr>
          <a:xfrm>
            <a:off x="621804" y="692696"/>
            <a:ext cx="576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altLang="es-AR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Razonamiento Inicial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Fiebre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"/>
              </a:rPr>
              <a:t>            Astenia                                             Expectoración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Tos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               </a:t>
            </a:r>
            <a:r>
              <a:rPr lang="es-ES_tradnl" altLang="es-AR" b="1" kern="0" dirty="0" smtClean="0">
                <a:latin typeface="Arial"/>
              </a:rPr>
              <a:t>           Artralgias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Inapetencia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Escalofríos       </a:t>
            </a:r>
            <a:r>
              <a:rPr lang="es-ES_tradnl" altLang="es-AR" b="1" kern="0" dirty="0" smtClean="0">
                <a:latin typeface="Arial"/>
              </a:rPr>
              <a:t>          Disuria                  </a:t>
            </a:r>
            <a:r>
              <a:rPr lang="es-ES_tradnl" altLang="es-AR" b="1" kern="0" dirty="0">
                <a:latin typeface="Arial"/>
              </a:rPr>
              <a:t>Petequias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                       </a:t>
            </a:r>
            <a:r>
              <a:rPr lang="es-ES_tradnl" altLang="es-AR" b="1" kern="0" dirty="0" smtClean="0">
                <a:latin typeface="Arial"/>
              </a:rPr>
              <a:t>               Eritema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Úlceras</a:t>
            </a:r>
          </a:p>
        </p:txBody>
      </p:sp>
      <p:sp>
        <p:nvSpPr>
          <p:cNvPr id="4" name="Elipse 3"/>
          <p:cNvSpPr/>
          <p:nvPr/>
        </p:nvSpPr>
        <p:spPr>
          <a:xfrm>
            <a:off x="621804" y="692696"/>
            <a:ext cx="576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5948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SINDROMES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Hipertermia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Síndrome febril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 smtClean="0">
                <a:latin typeface="Arial"/>
              </a:rPr>
              <a:t>Síndrome </a:t>
            </a:r>
            <a:r>
              <a:rPr lang="es-ES_tradnl" altLang="es-AR" b="1" kern="0" dirty="0">
                <a:latin typeface="Arial"/>
              </a:rPr>
              <a:t>general infeccioso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Síndrome de respuesta inflamatoria sistémica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Bacteriemia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Sepsis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Shock </a:t>
            </a:r>
            <a:r>
              <a:rPr lang="es-ES_tradnl" altLang="es-AR" b="1" kern="0" dirty="0" smtClean="0">
                <a:latin typeface="Arial"/>
              </a:rPr>
              <a:t>séptico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 smtClean="0">
                <a:latin typeface="Arial"/>
              </a:rPr>
              <a:t>Síndrome febril Prolongado</a:t>
            </a:r>
            <a:endParaRPr lang="es-ES_tradnl" altLang="es-AR" b="1" kern="0" dirty="0">
              <a:latin typeface="Arial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346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598614" y="404664"/>
            <a:ext cx="9957494" cy="54726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_tradnl" altLang="es-AR" b="1" dirty="0" smtClean="0">
                <a:solidFill>
                  <a:srgbClr val="0070C0"/>
                </a:solidFill>
              </a:rPr>
              <a:t>HIPERTERMIA</a:t>
            </a:r>
          </a:p>
          <a:p>
            <a:pPr>
              <a:buNone/>
            </a:pPr>
            <a:r>
              <a:rPr lang="es-ES_tradnl" altLang="es-AR" b="1" dirty="0" smtClean="0"/>
              <a:t>Hallazgo </a:t>
            </a:r>
            <a:r>
              <a:rPr lang="es-ES_tradnl" altLang="es-AR" b="1" dirty="0"/>
              <a:t>del examen del paciente</a:t>
            </a:r>
          </a:p>
          <a:p>
            <a:pPr>
              <a:buNone/>
            </a:pPr>
            <a:r>
              <a:rPr lang="es-ES_tradnl" altLang="es-AR" b="1" dirty="0"/>
              <a:t>		</a:t>
            </a:r>
            <a:r>
              <a:rPr lang="es-ES_tradnl" altLang="es-AR" b="1" dirty="0" err="1"/>
              <a:t>Tº</a:t>
            </a:r>
            <a:r>
              <a:rPr lang="es-ES_tradnl" altLang="es-AR" b="1" dirty="0"/>
              <a:t> Normal:  menor de 37 ª C</a:t>
            </a:r>
          </a:p>
          <a:p>
            <a:pPr>
              <a:buNone/>
            </a:pPr>
            <a:r>
              <a:rPr lang="es-ES_tradnl" altLang="es-AR" b="1" dirty="0"/>
              <a:t>		Febrícula  entre 37 y 38 º C</a:t>
            </a:r>
          </a:p>
          <a:p>
            <a:pPr>
              <a:buNone/>
            </a:pPr>
            <a:r>
              <a:rPr lang="es-ES_tradnl" altLang="es-AR" b="1" dirty="0"/>
              <a:t>		Fiebre + de </a:t>
            </a:r>
            <a:r>
              <a:rPr lang="es-ES_tradnl" altLang="es-AR" b="1" dirty="0" smtClean="0"/>
              <a:t>38º</a:t>
            </a:r>
          </a:p>
          <a:p>
            <a:pPr algn="ctr">
              <a:buNone/>
            </a:pPr>
            <a:r>
              <a:rPr lang="es-ES_tradnl" altLang="es-AR" b="1" dirty="0" smtClean="0"/>
              <a:t> </a:t>
            </a:r>
            <a:r>
              <a:rPr lang="es-ES_tradnl" altLang="es-AR" b="1" dirty="0" smtClean="0">
                <a:solidFill>
                  <a:srgbClr val="0070C0"/>
                </a:solidFill>
              </a:rPr>
              <a:t>SINDROME FEBRIL</a:t>
            </a:r>
          </a:p>
          <a:p>
            <a:pPr>
              <a:buNone/>
            </a:pPr>
            <a:r>
              <a:rPr lang="es-ES_tradnl" altLang="es-AR" b="1" dirty="0"/>
              <a:t>Hipertermia + Síntomas generales (cefalea, astenia, adinamia, inapetencia, etc.)</a:t>
            </a:r>
          </a:p>
          <a:p>
            <a:pPr>
              <a:buNone/>
            </a:pPr>
            <a:r>
              <a:rPr lang="es-ES_tradnl" altLang="es-AR" b="1" i="1" dirty="0" smtClean="0"/>
              <a:t>Los </a:t>
            </a:r>
            <a:r>
              <a:rPr lang="es-ES_tradnl" altLang="es-AR" b="1" i="1" dirty="0"/>
              <a:t>síntomas desaparecen cuando desaparece la fiebre</a:t>
            </a:r>
          </a:p>
          <a:p>
            <a:pPr>
              <a:buNone/>
            </a:pPr>
            <a:endParaRPr lang="es-ES_tradnl" altLang="es-AR" b="1" dirty="0"/>
          </a:p>
        </p:txBody>
      </p:sp>
    </p:spTree>
    <p:extLst>
      <p:ext uri="{BB962C8B-B14F-4D97-AF65-F5344CB8AC3E}">
        <p14:creationId xmlns:p14="http://schemas.microsoft.com/office/powerpoint/2010/main" val="356317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7868" y="2276872"/>
            <a:ext cx="9782801" cy="1239837"/>
          </a:xfrm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tx2"/>
                </a:solidFill>
              </a:rPr>
              <a:t>EL PACIENTE FEBRIL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66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CONCEPTOS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A. SINDROME FEBRIL DE RECIENTE COMIENZO: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000" b="1" i="1" dirty="0" smtClean="0">
                <a:solidFill>
                  <a:schemeClr val="tx2"/>
                </a:solidFill>
              </a:rPr>
              <a:t>BACTERIEMIA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000" b="1" i="1" dirty="0" smtClean="0">
                <a:solidFill>
                  <a:schemeClr val="tx2"/>
                </a:solidFill>
              </a:rPr>
              <a:t>SEPSIS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000" b="1" i="1" dirty="0" smtClean="0">
                <a:solidFill>
                  <a:schemeClr val="tx2"/>
                </a:solidFill>
              </a:rPr>
              <a:t>INFECCIONES EN APARATOS y SISTEMAS</a:t>
            </a:r>
          </a:p>
          <a:p>
            <a:pPr marL="0" indent="0">
              <a:buNone/>
            </a:pPr>
            <a:endParaRPr lang="es-AR" sz="2000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B. SINDROME FEBRIL PROLONGADO</a:t>
            </a:r>
          </a:p>
          <a:p>
            <a:pPr marL="0" indent="0">
              <a:buNone/>
            </a:pPr>
            <a:endParaRPr lang="es-AR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</a:rPr>
              <a:t>C. ENFERMEDAD FEBRIL AGUDA INESPECÍFICA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7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49996" y="1052736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AR" sz="3200" b="1" dirty="0"/>
              <a:t>Síndrome febril con un cierto compromiso del estado general que </a:t>
            </a:r>
            <a:r>
              <a:rPr lang="es-ES_tradnl" altLang="es-AR" sz="3200" b="1" i="1" dirty="0"/>
              <a:t>no desaparecen a pesar de desaparecer la fiebre.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422004" y="3406907"/>
            <a:ext cx="79208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Temperatura + de 38º C o - 36º 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Frecuencia cardíaca + 90/min.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Frecuencia respiratoria + 20/min..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Glóbulos blancos: + 12.000 o - 4000.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294212" y="404664"/>
            <a:ext cx="331236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Síndrome general infeccioso</a:t>
            </a:r>
            <a:endParaRPr lang="es-A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790156" y="2924944"/>
            <a:ext cx="511256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rgbClr val="0070C0"/>
                </a:solidFill>
              </a:rPr>
              <a:t>Síndrome de Repuesta Inflamatoria sistémica</a:t>
            </a:r>
            <a:endParaRPr lang="es-A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85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73932" y="797511"/>
            <a:ext cx="8928992" cy="4475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solidFill>
                  <a:srgbClr val="FFFFFF"/>
                </a:solidFill>
                <a:latin typeface="Arial"/>
              </a:rPr>
              <a:t>Presencia de bacterias o sus toxinas en sangre.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solidFill>
                  <a:srgbClr val="FFFFFF"/>
                </a:solidFill>
                <a:latin typeface="Arial"/>
              </a:rPr>
              <a:t>	</a:t>
            </a:r>
            <a:r>
              <a:rPr lang="es-ES_tradnl" altLang="es-AR" sz="3200" b="1" kern="0" dirty="0">
                <a:latin typeface="Arial"/>
              </a:rPr>
              <a:t>Clínica: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latin typeface="Arial"/>
              </a:rPr>
              <a:t>	Comienzo brusco. Fiebre, escalofríos, disnea, taquicardia, hipotensión arterial, alteración del sensorio, cambio de coloración en miembros.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latin typeface="Arial"/>
              </a:rPr>
              <a:t>	</a:t>
            </a:r>
            <a:endParaRPr lang="es-ES_tradnl" altLang="es-AR" sz="3200" b="1" kern="0" dirty="0" smtClean="0">
              <a:latin typeface="Arial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 smtClean="0">
                <a:latin typeface="Arial"/>
              </a:rPr>
              <a:t>Hemocultivo </a:t>
            </a:r>
            <a:r>
              <a:rPr lang="es-ES_tradnl" altLang="es-AR" sz="3200" b="1" kern="0" dirty="0">
                <a:latin typeface="Arial"/>
              </a:rPr>
              <a:t>positivo en un alto porcentaje.</a:t>
            </a:r>
            <a:endParaRPr lang="es-ES_tradnl" altLang="es-AR" sz="3200" b="1" u="sng" kern="0" dirty="0">
              <a:latin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366220" y="980728"/>
            <a:ext cx="295232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BACTERIEMIA</a:t>
            </a:r>
            <a:endParaRPr lang="es-A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7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36" y="9108"/>
            <a:ext cx="10873208" cy="571781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277988" y="5726923"/>
            <a:ext cx="60928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Primarias: origen desconocido</a:t>
            </a:r>
          </a:p>
          <a:p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Secundarias: distintos focos que originan bacteriemias</a:t>
            </a:r>
          </a:p>
        </p:txBody>
      </p:sp>
    </p:spTree>
    <p:extLst>
      <p:ext uri="{BB962C8B-B14F-4D97-AF65-F5344CB8AC3E}">
        <p14:creationId xmlns:p14="http://schemas.microsoft.com/office/powerpoint/2010/main" val="129059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613" y="141198"/>
            <a:ext cx="8828258" cy="645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6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continuo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840548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02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continuo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67613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4413" y="590124"/>
            <a:ext cx="5755778" cy="2194649"/>
          </a:xfrm>
          <a:prstGeom prst="rect">
            <a:avLst/>
          </a:prstGeom>
        </p:spPr>
      </p:pic>
      <p:sp>
        <p:nvSpPr>
          <p:cNvPr id="9" name="Flecha derecha 8"/>
          <p:cNvSpPr/>
          <p:nvPr/>
        </p:nvSpPr>
        <p:spPr>
          <a:xfrm>
            <a:off x="2205980" y="5517232"/>
            <a:ext cx="8784976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MORTALIDAD</a:t>
            </a:r>
            <a:endParaRPr lang="es-AR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Elipse 9"/>
          <p:cNvSpPr/>
          <p:nvPr/>
        </p:nvSpPr>
        <p:spPr>
          <a:xfrm>
            <a:off x="2782044" y="5805264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9550796" y="5791400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+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84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40012" y="269876"/>
            <a:ext cx="6908800" cy="842963"/>
          </a:xfrm>
          <a:solidFill>
            <a:srgbClr val="1307D4"/>
          </a:solidFill>
          <a:ln w="50800" cap="flat"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r>
              <a:rPr lang="es-ES_tradnl" sz="3200" b="1">
                <a:solidFill>
                  <a:srgbClr val="FE9B0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FISIOPATOLOGÍA de la SEPSIS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1958975" y="1577975"/>
            <a:ext cx="1414462" cy="865188"/>
            <a:chOff x="275" y="1224"/>
            <a:chExt cx="891" cy="545"/>
          </a:xfrm>
        </p:grpSpPr>
        <p:sp>
          <p:nvSpPr>
            <p:cNvPr id="19479" name="Text Box 4"/>
            <p:cNvSpPr txBox="1">
              <a:spLocks noChangeArrowheads="1"/>
            </p:cNvSpPr>
            <p:nvPr/>
          </p:nvSpPr>
          <p:spPr bwMode="auto">
            <a:xfrm>
              <a:off x="329" y="1292"/>
              <a:ext cx="785" cy="423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800" b="1">
                  <a:solidFill>
                    <a:srgbClr val="000066"/>
                  </a:solidFill>
                </a:rPr>
                <a:t>Estímulo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800" b="1">
                  <a:solidFill>
                    <a:srgbClr val="000066"/>
                  </a:solidFill>
                </a:rPr>
                <a:t>(Infección</a:t>
              </a:r>
              <a:r>
                <a:rPr lang="es-ES_tradnl" sz="2000" b="1">
                  <a:solidFill>
                    <a:srgbClr val="000066"/>
                  </a:solidFill>
                </a:rPr>
                <a:t>)</a:t>
              </a:r>
              <a:endParaRPr lang="es-ES" sz="2000" b="1">
                <a:solidFill>
                  <a:srgbClr val="000066"/>
                </a:solidFill>
              </a:endParaRPr>
            </a:p>
          </p:txBody>
        </p:sp>
        <p:sp>
          <p:nvSpPr>
            <p:cNvPr id="19480" name="Rectangle 5"/>
            <p:cNvSpPr>
              <a:spLocks noChangeArrowheads="1"/>
            </p:cNvSpPr>
            <p:nvPr/>
          </p:nvSpPr>
          <p:spPr bwMode="auto">
            <a:xfrm>
              <a:off x="275" y="1224"/>
              <a:ext cx="891" cy="5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>
                <a:solidFill>
                  <a:srgbClr val="FFFF00"/>
                </a:solidFill>
              </a:endParaRPr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425825" y="1871663"/>
            <a:ext cx="2400300" cy="2189162"/>
            <a:chOff x="1199" y="1179"/>
            <a:chExt cx="1512" cy="1379"/>
          </a:xfrm>
        </p:grpSpPr>
        <p:grpSp>
          <p:nvGrpSpPr>
            <p:cNvPr id="19475" name="Group 7"/>
            <p:cNvGrpSpPr>
              <a:grpSpLocks/>
            </p:cNvGrpSpPr>
            <p:nvPr/>
          </p:nvGrpSpPr>
          <p:grpSpPr bwMode="auto">
            <a:xfrm>
              <a:off x="1199" y="1869"/>
              <a:ext cx="1512" cy="689"/>
              <a:chOff x="1146" y="1869"/>
              <a:chExt cx="1512" cy="689"/>
            </a:xfrm>
          </p:grpSpPr>
          <p:sp>
            <p:nvSpPr>
              <p:cNvPr id="19477" name="Text Box 8"/>
              <p:cNvSpPr txBox="1">
                <a:spLocks noChangeArrowheads="1"/>
              </p:cNvSpPr>
              <p:nvPr/>
            </p:nvSpPr>
            <p:spPr bwMode="auto">
              <a:xfrm>
                <a:off x="1195" y="1922"/>
                <a:ext cx="1413" cy="577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1pPr>
                <a:lvl2pPr marL="742950" indent="-28575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2pPr>
                <a:lvl3pPr marL="1143000" indent="-22860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3pPr>
                <a:lvl4pPr marL="1600200" indent="-22860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4pPr>
                <a:lvl5pPr marL="2057400" indent="-22860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_tradnl" sz="1800" b="1">
                    <a:solidFill>
                      <a:srgbClr val="000066"/>
                    </a:solidFill>
                  </a:rPr>
                  <a:t>Respuesta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_tradnl" sz="1800" b="1">
                    <a:solidFill>
                      <a:srgbClr val="000066"/>
                    </a:solidFill>
                  </a:rPr>
                  <a:t>Inmuno-Metabólica: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_tradnl" sz="1800" b="1">
                    <a:solidFill>
                      <a:srgbClr val="000066"/>
                    </a:solidFill>
                  </a:rPr>
                  <a:t>Citoquinas, ON...</a:t>
                </a:r>
                <a:endParaRPr lang="es-ES" sz="18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19478" name="Rectangle 9"/>
              <p:cNvSpPr>
                <a:spLocks noChangeArrowheads="1"/>
              </p:cNvSpPr>
              <p:nvPr/>
            </p:nvSpPr>
            <p:spPr bwMode="auto">
              <a:xfrm>
                <a:off x="1146" y="1869"/>
                <a:ext cx="1512" cy="68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s-AR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9476" name="AutoShape 10"/>
            <p:cNvSpPr>
              <a:spLocks noChangeArrowheads="1"/>
            </p:cNvSpPr>
            <p:nvPr/>
          </p:nvSpPr>
          <p:spPr bwMode="auto">
            <a:xfrm rot="5416877">
              <a:off x="1251" y="1132"/>
              <a:ext cx="674" cy="768"/>
            </a:xfrm>
            <a:custGeom>
              <a:avLst/>
              <a:gdLst>
                <a:gd name="T0" fmla="*/ 472 w 21600"/>
                <a:gd name="T1" fmla="*/ 0 h 21600"/>
                <a:gd name="T2" fmla="*/ 472 w 21600"/>
                <a:gd name="T3" fmla="*/ 432 h 21600"/>
                <a:gd name="T4" fmla="*/ 101 w 21600"/>
                <a:gd name="T5" fmla="*/ 768 h 21600"/>
                <a:gd name="T6" fmla="*/ 674 w 21600"/>
                <a:gd name="T7" fmla="*/ 216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4 w 21600"/>
                <a:gd name="T13" fmla="*/ 2925 h 21600"/>
                <a:gd name="T14" fmla="*/ 18235 w 21600"/>
                <a:gd name="T15" fmla="*/ 925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 sz="3200">
                <a:solidFill>
                  <a:srgbClr val="FFFF00"/>
                </a:solidFill>
              </a:endParaRP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473701" y="3254375"/>
            <a:ext cx="4554537" cy="2935288"/>
            <a:chOff x="2489" y="2050"/>
            <a:chExt cx="2869" cy="1849"/>
          </a:xfrm>
        </p:grpSpPr>
        <p:grpSp>
          <p:nvGrpSpPr>
            <p:cNvPr id="19465" name="Group 11"/>
            <p:cNvGrpSpPr>
              <a:grpSpLocks/>
            </p:cNvGrpSpPr>
            <p:nvPr/>
          </p:nvGrpSpPr>
          <p:grpSpPr bwMode="auto">
            <a:xfrm>
              <a:off x="2489" y="2050"/>
              <a:ext cx="1685" cy="1349"/>
              <a:chOff x="2489" y="2050"/>
              <a:chExt cx="1685" cy="1349"/>
            </a:xfrm>
          </p:grpSpPr>
          <p:grpSp>
            <p:nvGrpSpPr>
              <p:cNvPr id="19471" name="Group 12"/>
              <p:cNvGrpSpPr>
                <a:grpSpLocks/>
              </p:cNvGrpSpPr>
              <p:nvPr/>
            </p:nvGrpSpPr>
            <p:grpSpPr bwMode="auto">
              <a:xfrm>
                <a:off x="2489" y="2737"/>
                <a:ext cx="1685" cy="662"/>
                <a:chOff x="3608" y="1313"/>
                <a:chExt cx="1685" cy="662"/>
              </a:xfrm>
            </p:grpSpPr>
            <p:sp>
              <p:nvSpPr>
                <p:cNvPr id="1947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663" y="1358"/>
                  <a:ext cx="1576" cy="577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Coagulopatía y 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Fracaso Hemodinámico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Micro y Macrovascular</a:t>
                  </a:r>
                  <a:endParaRPr lang="es-ES" sz="1800" b="1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19474" name="Rectangle 14"/>
                <p:cNvSpPr>
                  <a:spLocks noChangeArrowheads="1"/>
                </p:cNvSpPr>
                <p:nvPr/>
              </p:nvSpPr>
              <p:spPr bwMode="auto">
                <a:xfrm>
                  <a:off x="3608" y="1313"/>
                  <a:ext cx="1685" cy="66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AR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19472" name="AutoShape 15"/>
              <p:cNvSpPr>
                <a:spLocks noChangeArrowheads="1"/>
              </p:cNvSpPr>
              <p:nvPr/>
            </p:nvSpPr>
            <p:spPr bwMode="auto">
              <a:xfrm rot="5416877">
                <a:off x="2792" y="2003"/>
                <a:ext cx="674" cy="768"/>
              </a:xfrm>
              <a:custGeom>
                <a:avLst/>
                <a:gdLst>
                  <a:gd name="T0" fmla="*/ 472 w 21600"/>
                  <a:gd name="T1" fmla="*/ 0 h 21600"/>
                  <a:gd name="T2" fmla="*/ 472 w 21600"/>
                  <a:gd name="T3" fmla="*/ 432 h 21600"/>
                  <a:gd name="T4" fmla="*/ 101 w 21600"/>
                  <a:gd name="T5" fmla="*/ 768 h 21600"/>
                  <a:gd name="T6" fmla="*/ 674 w 21600"/>
                  <a:gd name="T7" fmla="*/ 216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4 w 21600"/>
                  <a:gd name="T13" fmla="*/ 2925 h 21600"/>
                  <a:gd name="T14" fmla="*/ 18235 w 21600"/>
                  <a:gd name="T15" fmla="*/ 92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s-AR" sz="320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19466" name="Group 16"/>
            <p:cNvGrpSpPr>
              <a:grpSpLocks/>
            </p:cNvGrpSpPr>
            <p:nvPr/>
          </p:nvGrpSpPr>
          <p:grpSpPr bwMode="auto">
            <a:xfrm>
              <a:off x="3747" y="2877"/>
              <a:ext cx="1611" cy="1022"/>
              <a:chOff x="3747" y="2877"/>
              <a:chExt cx="1611" cy="1022"/>
            </a:xfrm>
          </p:grpSpPr>
          <p:grpSp>
            <p:nvGrpSpPr>
              <p:cNvPr id="19467" name="Group 17"/>
              <p:cNvGrpSpPr>
                <a:grpSpLocks/>
              </p:cNvGrpSpPr>
              <p:nvPr/>
            </p:nvGrpSpPr>
            <p:grpSpPr bwMode="auto">
              <a:xfrm>
                <a:off x="3747" y="3563"/>
                <a:ext cx="1611" cy="336"/>
                <a:chOff x="3119" y="3081"/>
                <a:chExt cx="1611" cy="336"/>
              </a:xfrm>
            </p:grpSpPr>
            <p:sp>
              <p:nvSpPr>
                <p:cNvPr id="19469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163" y="3127"/>
                  <a:ext cx="1520" cy="231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Fracaso Multiorgánico</a:t>
                  </a:r>
                  <a:endParaRPr lang="es-ES" sz="1800" b="1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9470" name="Rectangle 19"/>
                <p:cNvSpPr>
                  <a:spLocks noChangeArrowheads="1"/>
                </p:cNvSpPr>
                <p:nvPr/>
              </p:nvSpPr>
              <p:spPr bwMode="auto">
                <a:xfrm>
                  <a:off x="3119" y="3081"/>
                  <a:ext cx="1611" cy="33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AR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19468" name="AutoShape 20"/>
              <p:cNvSpPr>
                <a:spLocks noChangeArrowheads="1"/>
              </p:cNvSpPr>
              <p:nvPr/>
            </p:nvSpPr>
            <p:spPr bwMode="auto">
              <a:xfrm rot="5416877">
                <a:off x="4237" y="2830"/>
                <a:ext cx="674" cy="768"/>
              </a:xfrm>
              <a:custGeom>
                <a:avLst/>
                <a:gdLst>
                  <a:gd name="T0" fmla="*/ 472 w 21600"/>
                  <a:gd name="T1" fmla="*/ 0 h 21600"/>
                  <a:gd name="T2" fmla="*/ 472 w 21600"/>
                  <a:gd name="T3" fmla="*/ 432 h 21600"/>
                  <a:gd name="T4" fmla="*/ 101 w 21600"/>
                  <a:gd name="T5" fmla="*/ 768 h 21600"/>
                  <a:gd name="T6" fmla="*/ 674 w 21600"/>
                  <a:gd name="T7" fmla="*/ 216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4 w 21600"/>
                  <a:gd name="T13" fmla="*/ 2925 h 21600"/>
                  <a:gd name="T14" fmla="*/ 18235 w 21600"/>
                  <a:gd name="T15" fmla="*/ 92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s-AR" sz="3200">
                  <a:solidFill>
                    <a:srgbClr val="FFFF00"/>
                  </a:solidFill>
                </a:endParaRPr>
              </a:p>
            </p:txBody>
          </p:sp>
        </p:grpSp>
      </p:grpSp>
      <p:grpSp>
        <p:nvGrpSpPr>
          <p:cNvPr id="10" name="Group 21"/>
          <p:cNvGrpSpPr>
            <a:grpSpLocks/>
          </p:cNvGrpSpPr>
          <p:nvPr/>
        </p:nvGrpSpPr>
        <p:grpSpPr bwMode="auto">
          <a:xfrm>
            <a:off x="1844676" y="3257551"/>
            <a:ext cx="3178175" cy="2868613"/>
            <a:chOff x="203" y="2052"/>
            <a:chExt cx="2002" cy="1807"/>
          </a:xfrm>
        </p:grpSpPr>
        <p:sp>
          <p:nvSpPr>
            <p:cNvPr id="19463" name="Text Box 22"/>
            <p:cNvSpPr txBox="1">
              <a:spLocks noChangeArrowheads="1"/>
            </p:cNvSpPr>
            <p:nvPr/>
          </p:nvSpPr>
          <p:spPr bwMode="auto">
            <a:xfrm>
              <a:off x="203" y="3409"/>
              <a:ext cx="2002" cy="450"/>
            </a:xfrm>
            <a:prstGeom prst="rect">
              <a:avLst/>
            </a:prstGeom>
            <a:noFill/>
            <a:ln w="12700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2000" b="1">
                  <a:solidFill>
                    <a:srgbClr val="FFFF00"/>
                  </a:solidFill>
                </a:rPr>
                <a:t>Respuesta Moduladora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2000" b="1">
                  <a:solidFill>
                    <a:srgbClr val="FFFF00"/>
                  </a:solidFill>
                </a:rPr>
                <a:t>Antiinflamatoria Endógena</a:t>
              </a:r>
            </a:p>
          </p:txBody>
        </p:sp>
        <p:sp>
          <p:nvSpPr>
            <p:cNvPr id="19464" name="AutoShape 23"/>
            <p:cNvSpPr>
              <a:spLocks noChangeArrowheads="1"/>
            </p:cNvSpPr>
            <p:nvPr/>
          </p:nvSpPr>
          <p:spPr bwMode="auto">
            <a:xfrm>
              <a:off x="471" y="2052"/>
              <a:ext cx="733" cy="1362"/>
            </a:xfrm>
            <a:custGeom>
              <a:avLst/>
              <a:gdLst>
                <a:gd name="T0" fmla="*/ 513 w 21600"/>
                <a:gd name="T1" fmla="*/ 0 h 21600"/>
                <a:gd name="T2" fmla="*/ 513 w 21600"/>
                <a:gd name="T3" fmla="*/ 767 h 21600"/>
                <a:gd name="T4" fmla="*/ 110 w 21600"/>
                <a:gd name="T5" fmla="*/ 1362 h 21600"/>
                <a:gd name="T6" fmla="*/ 733 w 21600"/>
                <a:gd name="T7" fmla="*/ 38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8 h 21600"/>
                <a:gd name="T14" fmla="*/ 18241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 sz="320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743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APROXIMACIÓN CLÍNICA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3200" b="1" dirty="0" smtClean="0"/>
              <a:t>1. ¿Tiene el paciente criterios diagnósticos de sepsis o shock séptico?</a:t>
            </a:r>
          </a:p>
          <a:p>
            <a:pPr marL="0" indent="0">
              <a:buNone/>
            </a:pPr>
            <a:r>
              <a:rPr lang="es-AR" sz="3200" b="1" dirty="0" smtClean="0"/>
              <a:t>2. ¿Cuál es el lugar de adquisición de la bacteriemia?</a:t>
            </a:r>
          </a:p>
          <a:p>
            <a:pPr marL="0" indent="0">
              <a:buNone/>
            </a:pPr>
            <a:r>
              <a:rPr lang="es-AR" sz="3200" b="1" dirty="0" smtClean="0"/>
              <a:t>3. ¿Tiene el paciente alguna enfermedad subyacente?</a:t>
            </a:r>
          </a:p>
          <a:p>
            <a:pPr marL="0" indent="0">
              <a:buNone/>
            </a:pPr>
            <a:r>
              <a:rPr lang="es-AR" sz="3200" b="1" dirty="0" smtClean="0"/>
              <a:t>4. ¿Cuál es el foco de origen de la bacteriemia?</a:t>
            </a:r>
          </a:p>
          <a:p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100785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SEPSIS: 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FALLO MULTIORGANICO</a:t>
            </a:r>
            <a:b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44110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6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CONCEPTOS DE GRAVEDAD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2592250" y="2048183"/>
            <a:ext cx="974247" cy="3905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16" tIns="45708" rIns="91416" bIns="45708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5B9BD5"/>
              </a:buClr>
              <a:buNone/>
            </a:pPr>
            <a:r>
              <a:rPr lang="es-AR" sz="1999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SEPSIS</a:t>
            </a: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2050" name="Picture 2" descr="https://i.ytimg.com/vi/L5xKW--drRg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249" y="2675285"/>
            <a:ext cx="6882129" cy="387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-213234" y="6279067"/>
            <a:ext cx="3670712" cy="584623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srgbClr val="FF0000"/>
                </a:solidFill>
              </a:rPr>
              <a:t>Mortalidad 10%</a:t>
            </a:r>
          </a:p>
        </p:txBody>
      </p:sp>
    </p:spTree>
    <p:extLst>
      <p:ext uri="{BB962C8B-B14F-4D97-AF65-F5344CB8AC3E}">
        <p14:creationId xmlns:p14="http://schemas.microsoft.com/office/powerpoint/2010/main" val="37553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POR GRAVEDAD DE LA INFECCION:</a:t>
            </a:r>
            <a:br>
              <a:rPr lang="es-AR" dirty="0"/>
            </a:br>
            <a:r>
              <a:rPr lang="es-AR" dirty="0"/>
              <a:t>CONCEPTOS DE GRAVEDAD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2592250" y="2048183"/>
            <a:ext cx="974247" cy="3905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16" tIns="45708" rIns="91416" bIns="45708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5B9BD5"/>
              </a:buClr>
              <a:buNone/>
            </a:pPr>
            <a:r>
              <a:rPr lang="es-AR" sz="1999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SEPSIS</a:t>
            </a: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4098" name="Picture 2" descr="https://images-blogger-opensocial.googleusercontent.com/gadgets/proxy?url=http%3A%2F%2Fqsofa.org%2Fimages%2Fwebsiteicons_infographic.png&amp;container=blogger&amp;gadget=a&amp;rewriteMime=image%2F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738" y="2790624"/>
            <a:ext cx="8760718" cy="250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2405779" y="5419397"/>
            <a:ext cx="10993383" cy="507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1799" dirty="0">
                <a:solidFill>
                  <a:prstClr val="black"/>
                </a:solidFill>
              </a:rPr>
              <a:t>GLASGOW &lt; 13			   F.R. &gt; 22 POR MIN 		&lt; 100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871880" y="1898614"/>
            <a:ext cx="10993383" cy="64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399" b="1" u="sng" dirty="0">
                <a:solidFill>
                  <a:prstClr val="black"/>
                </a:solidFill>
              </a:rPr>
              <a:t>Q SOFA (</a:t>
            </a:r>
            <a:r>
              <a:rPr lang="es-AR" sz="2399" b="1" u="sng" dirty="0" err="1">
                <a:solidFill>
                  <a:prstClr val="black"/>
                </a:solidFill>
              </a:rPr>
              <a:t>quick</a:t>
            </a:r>
            <a:r>
              <a:rPr lang="es-AR" sz="2399" b="1" u="sng" dirty="0">
                <a:solidFill>
                  <a:prstClr val="black"/>
                </a:solidFill>
              </a:rPr>
              <a:t> SOFA)</a:t>
            </a:r>
            <a:endParaRPr lang="es-AR" sz="2399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90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2" y="228600"/>
            <a:ext cx="7772400" cy="609600"/>
          </a:xfrm>
          <a:solidFill>
            <a:srgbClr val="2A41A2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_tradnl" sz="4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Valoración de la Gravedad</a:t>
            </a:r>
            <a:endParaRPr lang="es-E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1185795" name="Rectangle 3"/>
          <p:cNvSpPr>
            <a:spLocks noChangeArrowheads="1"/>
          </p:cNvSpPr>
          <p:nvPr/>
        </p:nvSpPr>
        <p:spPr bwMode="auto">
          <a:xfrm>
            <a:off x="6551612" y="10668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Constantes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Vitales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6" name="Rectangle 4"/>
          <p:cNvSpPr>
            <a:spLocks noChangeArrowheads="1"/>
          </p:cNvSpPr>
          <p:nvPr/>
        </p:nvSpPr>
        <p:spPr bwMode="auto">
          <a:xfrm>
            <a:off x="2284412" y="10668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Reconocer a los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pacientes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más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susceptibles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7" name="Rectangle 5"/>
          <p:cNvSpPr>
            <a:spLocks noChangeArrowheads="1"/>
          </p:cNvSpPr>
          <p:nvPr/>
        </p:nvSpPr>
        <p:spPr bwMode="auto">
          <a:xfrm>
            <a:off x="2284412" y="38862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Otros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datos clínicos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de Alarma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8" name="Rectangle 6"/>
          <p:cNvSpPr>
            <a:spLocks noChangeArrowheads="1"/>
          </p:cNvSpPr>
          <p:nvPr/>
        </p:nvSpPr>
        <p:spPr bwMode="auto">
          <a:xfrm>
            <a:off x="6551612" y="38862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Datos biológicos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de Alarma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4412" y="1066800"/>
            <a:ext cx="3429000" cy="2438400"/>
            <a:chOff x="1152" y="480"/>
            <a:chExt cx="2160" cy="1536"/>
          </a:xfrm>
        </p:grpSpPr>
        <p:sp>
          <p:nvSpPr>
            <p:cNvPr id="28693" name="Rectangle 8"/>
            <p:cNvSpPr>
              <a:spLocks noChangeArrowheads="1"/>
            </p:cNvSpPr>
            <p:nvPr/>
          </p:nvSpPr>
          <p:spPr bwMode="auto">
            <a:xfrm>
              <a:off x="1152" y="480"/>
              <a:ext cx="2160" cy="1536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4" name="Text Box 9"/>
            <p:cNvSpPr txBox="1">
              <a:spLocks noChangeArrowheads="1"/>
            </p:cNvSpPr>
            <p:nvPr/>
          </p:nvSpPr>
          <p:spPr bwMode="auto">
            <a:xfrm>
              <a:off x="1344" y="554"/>
              <a:ext cx="1769" cy="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Neutropénicos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Esplenectomizados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VIH+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Inmunosupresores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Inmunodeprimidos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Comorbilidades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551612" y="1066800"/>
            <a:ext cx="3429000" cy="2438400"/>
            <a:chOff x="3600" y="1344"/>
            <a:chExt cx="2160" cy="1536"/>
          </a:xfrm>
        </p:grpSpPr>
        <p:sp>
          <p:nvSpPr>
            <p:cNvPr id="28691" name="Rectangle 11"/>
            <p:cNvSpPr>
              <a:spLocks noChangeArrowheads="1"/>
            </p:cNvSpPr>
            <p:nvPr/>
          </p:nvSpPr>
          <p:spPr bwMode="auto">
            <a:xfrm>
              <a:off x="3600" y="1344"/>
              <a:ext cx="2160" cy="1536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2" name="Text Box 12"/>
            <p:cNvSpPr txBox="1">
              <a:spLocks noChangeArrowheads="1"/>
            </p:cNvSpPr>
            <p:nvPr/>
          </p:nvSpPr>
          <p:spPr bwMode="auto">
            <a:xfrm>
              <a:off x="4032" y="1706"/>
              <a:ext cx="1225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Taquicardia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Taquipnea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Hipotensión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Hiperpirexia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284412" y="3886200"/>
            <a:ext cx="3429000" cy="2667000"/>
            <a:chOff x="1296" y="2640"/>
            <a:chExt cx="2160" cy="1680"/>
          </a:xfrm>
        </p:grpSpPr>
        <p:sp>
          <p:nvSpPr>
            <p:cNvPr id="28689" name="Rectangle 14"/>
            <p:cNvSpPr>
              <a:spLocks noChangeArrowheads="1"/>
            </p:cNvSpPr>
            <p:nvPr/>
          </p:nvSpPr>
          <p:spPr bwMode="auto">
            <a:xfrm>
              <a:off x="1296" y="2640"/>
              <a:ext cx="2160" cy="1680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0" name="Text Box 15"/>
            <p:cNvSpPr txBox="1">
              <a:spLocks noChangeArrowheads="1"/>
            </p:cNvSpPr>
            <p:nvPr/>
          </p:nvSpPr>
          <p:spPr bwMode="auto">
            <a:xfrm>
              <a:off x="1392" y="2678"/>
              <a:ext cx="1922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Sd. Confusional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Oliguria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Palidez / frialdad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Petequias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Ictericia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Descompensación de</a:t>
              </a:r>
            </a:p>
            <a:p>
              <a:pPr lvl="1" eaLnBrk="1" hangingPunct="1"/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comorbilidades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551612" y="3886200"/>
            <a:ext cx="3429000" cy="2667000"/>
            <a:chOff x="1920" y="2496"/>
            <a:chExt cx="2160" cy="1680"/>
          </a:xfrm>
        </p:grpSpPr>
        <p:sp>
          <p:nvSpPr>
            <p:cNvPr id="28687" name="Rectangle 17"/>
            <p:cNvSpPr>
              <a:spLocks noChangeArrowheads="1"/>
            </p:cNvSpPr>
            <p:nvPr/>
          </p:nvSpPr>
          <p:spPr bwMode="auto">
            <a:xfrm>
              <a:off x="1920" y="2496"/>
              <a:ext cx="2160" cy="1680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88" name="Text Box 18"/>
            <p:cNvSpPr txBox="1">
              <a:spLocks noChangeArrowheads="1"/>
            </p:cNvSpPr>
            <p:nvPr/>
          </p:nvSpPr>
          <p:spPr bwMode="auto">
            <a:xfrm>
              <a:off x="2064" y="2557"/>
              <a:ext cx="1799" cy="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Hipoxemia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Leucocitosis  con desv izqda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Trombopenia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Coagulopatía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Acidemia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Hiperlactatemia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Incremento Creatinina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Incremento CPK, LDH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Hiperbilirrubinemia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Hipoproteinemia</a:t>
              </a:r>
              <a:endParaRPr lang="es-ES" sz="1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1185811" name="Text Box 19"/>
          <p:cNvSpPr txBox="1">
            <a:spLocks noChangeArrowheads="1"/>
          </p:cNvSpPr>
          <p:nvPr/>
        </p:nvSpPr>
        <p:spPr bwMode="auto">
          <a:xfrm>
            <a:off x="2360612" y="1219200"/>
            <a:ext cx="3276600" cy="1969770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_tradnl" sz="2000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ATENCIÓN A LOS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ANTECEDENTES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ESPECÍFICOS</a:t>
            </a:r>
          </a:p>
          <a:p>
            <a:pPr eaLnBrk="1" hangingPunct="1"/>
            <a:endParaRPr lang="es-ES_tradnl" sz="1000" b="1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2" name="Text Box 20"/>
          <p:cNvSpPr txBox="1">
            <a:spLocks noChangeArrowheads="1"/>
          </p:cNvSpPr>
          <p:nvPr/>
        </p:nvSpPr>
        <p:spPr bwMode="auto">
          <a:xfrm>
            <a:off x="6627812" y="1219201"/>
            <a:ext cx="3276600" cy="1877437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ATENCIÓN A LAS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CONSTANTES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VITALES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INICIALES</a:t>
            </a: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3" name="Text Box 21"/>
          <p:cNvSpPr txBox="1">
            <a:spLocks noChangeArrowheads="1"/>
          </p:cNvSpPr>
          <p:nvPr/>
        </p:nvSpPr>
        <p:spPr bwMode="auto">
          <a:xfrm>
            <a:off x="2360612" y="3962400"/>
            <a:ext cx="3276600" cy="2185214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_tradnl" sz="2000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IMPORTANCIA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DEL EXAMEN FÍSICO COMPLETO</a:t>
            </a:r>
          </a:p>
          <a:p>
            <a:pPr eaLnBrk="1" hangingPunct="1"/>
            <a:endParaRPr lang="es-ES_tradnl" sz="2400" b="1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4" name="Text Box 22"/>
          <p:cNvSpPr txBox="1">
            <a:spLocks noChangeArrowheads="1"/>
          </p:cNvSpPr>
          <p:nvPr/>
        </p:nvSpPr>
        <p:spPr bwMode="auto">
          <a:xfrm>
            <a:off x="6627812" y="3910014"/>
            <a:ext cx="3352800" cy="2225675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_tradnl" sz="18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PRUEBAS ESENCIALES</a:t>
            </a: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: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Hemograma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Bioquímica elemental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Gasometría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Coagulación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Lactato en sangre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PCR</a:t>
            </a:r>
            <a:endParaRPr lang="es-ES" sz="1800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621804" y="764704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2948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8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8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8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85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795" grpId="0" animBg="1" autoUpdateAnimBg="0"/>
      <p:bldP spid="1185796" grpId="0" animBg="1" autoUpdateAnimBg="0"/>
      <p:bldP spid="1185797" grpId="0" animBg="1" autoUpdateAnimBg="0"/>
      <p:bldP spid="1185798" grpId="0" animBg="1" autoUpdateAnimBg="0"/>
      <p:bldP spid="1185811" grpId="0" animBg="1" autoUpdateAnimBg="0"/>
      <p:bldP spid="1185812" grpId="0" animBg="1" autoUpdateAnimBg="0"/>
      <p:bldP spid="1185813" grpId="0" animBg="1" autoUpdateAnimBg="0"/>
      <p:bldP spid="1185814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Shock Séptico:</a:t>
            </a: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2493627" y="3235427"/>
            <a:ext cx="1710066" cy="43915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PE" sz="3199" b="1" dirty="0"/>
              <a:t>Sepsis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6100979" y="1516842"/>
            <a:ext cx="4317778" cy="1481964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3199" b="1" dirty="0">
                <a:solidFill>
                  <a:prstClr val="black"/>
                </a:solidFill>
              </a:rPr>
              <a:t>Uso de </a:t>
            </a:r>
            <a:r>
              <a:rPr lang="es-PE" sz="3199" b="1" dirty="0" err="1">
                <a:solidFill>
                  <a:prstClr val="black"/>
                </a:solidFill>
              </a:rPr>
              <a:t>Vasopresores</a:t>
            </a:r>
            <a:r>
              <a:rPr lang="es-PE" sz="3199" b="1" dirty="0">
                <a:solidFill>
                  <a:prstClr val="black"/>
                </a:solidFill>
              </a:rPr>
              <a:t> para mantener PAM </a:t>
            </a:r>
            <a:r>
              <a:rPr lang="es-PE" sz="3199" b="1" dirty="0">
                <a:solidFill>
                  <a:srgbClr val="FF0000"/>
                </a:solidFill>
              </a:rPr>
              <a:t>≥65mmHg</a:t>
            </a:r>
          </a:p>
        </p:txBody>
      </p:sp>
      <p:sp>
        <p:nvSpPr>
          <p:cNvPr id="6" name="Cruz 5"/>
          <p:cNvSpPr/>
          <p:nvPr/>
        </p:nvSpPr>
        <p:spPr>
          <a:xfrm>
            <a:off x="5323642" y="3223939"/>
            <a:ext cx="437046" cy="497411"/>
          </a:xfrm>
          <a:prstGeom prst="plus">
            <a:avLst>
              <a:gd name="adj" fmla="val 3581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799">
              <a:solidFill>
                <a:prstClr val="white"/>
              </a:solidFill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100979" y="3946486"/>
            <a:ext cx="4317778" cy="987714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3199" b="1" dirty="0">
                <a:solidFill>
                  <a:prstClr val="black"/>
                </a:solidFill>
              </a:rPr>
              <a:t>Nivel de Lactato Sérico </a:t>
            </a:r>
            <a:r>
              <a:rPr lang="es-PE" sz="3199" b="1" dirty="0">
                <a:solidFill>
                  <a:srgbClr val="FF0000"/>
                </a:solidFill>
              </a:rPr>
              <a:t>&gt;18mg/</a:t>
            </a:r>
            <a:r>
              <a:rPr lang="es-PE" sz="3199" b="1" dirty="0" err="1">
                <a:solidFill>
                  <a:srgbClr val="FF0000"/>
                </a:solidFill>
              </a:rPr>
              <a:t>dL</a:t>
            </a:r>
            <a:r>
              <a:rPr lang="es-PE" sz="3199" b="1" dirty="0">
                <a:solidFill>
                  <a:srgbClr val="FF0000"/>
                </a:solidFill>
              </a:rPr>
              <a:t>/2 </a:t>
            </a:r>
            <a:r>
              <a:rPr lang="es-PE" sz="3199" b="1" dirty="0" err="1">
                <a:solidFill>
                  <a:srgbClr val="FF0000"/>
                </a:solidFill>
              </a:rPr>
              <a:t>mmol</a:t>
            </a:r>
            <a:r>
              <a:rPr lang="es-PE" sz="3199" b="1" dirty="0">
                <a:solidFill>
                  <a:srgbClr val="FF0000"/>
                </a:solidFill>
              </a:rPr>
              <a:t>/L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607854" y="3180334"/>
            <a:ext cx="1304025" cy="584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prstClr val="black"/>
                </a:solidFill>
              </a:rPr>
              <a:t>y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599783" y="5609978"/>
            <a:ext cx="9087845" cy="584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prstClr val="black"/>
                </a:solidFill>
              </a:rPr>
              <a:t>En ausencia de Hipovolemia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269648" y="365923"/>
            <a:ext cx="3670712" cy="584623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srgbClr val="FF0000"/>
                </a:solidFill>
              </a:rPr>
              <a:t>Mortalidad &gt;40%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6555380"/>
            <a:ext cx="9519294" cy="3076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PE" sz="1400" dirty="0">
                <a:solidFill>
                  <a:srgbClr val="1A171C"/>
                </a:solidFill>
              </a:rPr>
              <a:t>Singer M, et al. </a:t>
            </a:r>
            <a:r>
              <a:rPr lang="en-US" sz="1400" dirty="0">
                <a:solidFill>
                  <a:prstClr val="black"/>
                </a:solidFill>
              </a:rPr>
              <a:t>The Third International Consensus Definitions for Sepsis and Septic Shock (Sepsis-3). </a:t>
            </a:r>
            <a:r>
              <a:rPr lang="es-PE" sz="1400" dirty="0">
                <a:solidFill>
                  <a:prstClr val="black"/>
                </a:solidFill>
              </a:rPr>
              <a:t>JAMA. 2016;315(8):801-810.</a:t>
            </a:r>
          </a:p>
        </p:txBody>
      </p:sp>
    </p:spTree>
    <p:extLst>
      <p:ext uri="{BB962C8B-B14F-4D97-AF65-F5344CB8AC3E}">
        <p14:creationId xmlns:p14="http://schemas.microsoft.com/office/powerpoint/2010/main" val="43250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SHOCK SÉPTICO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SEPSIS + HIPOTENSIÓN REFRACTARIA</a:t>
            </a:r>
          </a:p>
          <a:p>
            <a:pPr marL="0" indent="0" algn="ctr">
              <a:buNone/>
            </a:pPr>
            <a:r>
              <a:rPr lang="es-A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REFRACTARIEDAD A:</a:t>
            </a:r>
          </a:p>
          <a:p>
            <a:pPr marL="0" indent="0" algn="ctr">
              <a:buNone/>
            </a:pP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REPOSISCIÓN LÍQUIDA ADECUADA</a:t>
            </a:r>
          </a:p>
          <a:p>
            <a:pPr marL="0" indent="0" algn="ctr">
              <a:buNone/>
            </a:pPr>
            <a:r>
              <a:rPr lang="es-A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REPERCUSIÓN ORGÁNICA:</a:t>
            </a:r>
          </a:p>
          <a:p>
            <a:pPr marL="0" indent="0" algn="ctr">
              <a:buNone/>
            </a:pP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DISFUNCIÓN ORGÁNICA POR HIPOPERFUSIÓN</a:t>
            </a:r>
          </a:p>
          <a:p>
            <a:pPr marL="0" indent="0" algn="ctr">
              <a:buNone/>
            </a:pPr>
            <a:endPara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187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loj de pared antiguo con un pÃ©ndulo en una caja de madera tallada â fotos d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90" y="214482"/>
            <a:ext cx="3336059" cy="583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lojes de bolsillo â fotos de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649" y="710010"/>
            <a:ext cx="5260592" cy="350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4313649" y="4554615"/>
            <a:ext cx="5260592" cy="7091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99" b="1" dirty="0">
                <a:solidFill>
                  <a:srgbClr val="000000"/>
                </a:solidFill>
              </a:rPr>
              <a:t>REQUERIMIENTO DE ACCIONES  A CORTO PLAZO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9640273" y="5976805"/>
            <a:ext cx="1906499" cy="276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</a:rPr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21080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“hour-1 </a:t>
            </a:r>
            <a:r>
              <a:rPr lang="es-E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bundle</a:t>
            </a:r>
            <a:r>
              <a:rPr lang="es-E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”(Medidas en 1 hora)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Medir lactato y si es &gt; 2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mmol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/L re-medir.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Obtener cultivos de sangre antes de los antibióticos.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Administrar antibióticos de amplio espectro.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Iniciar cristaloides rápidamente a 30 ml/Kg para hipotensión o lactato &gt; 4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mmol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/L.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Aplicar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vasopresores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si el paciente está hipotenso durante o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despues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de resucitación con fluidos para TAM ≥65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mmHg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950396" y="609329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Intensive</a:t>
            </a:r>
            <a:r>
              <a:rPr lang="es-E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s-E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es-E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2018 </a:t>
            </a:r>
            <a:r>
              <a:rPr lang="es-E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</a:t>
            </a:r>
            <a:r>
              <a:rPr lang="es-E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</a:t>
            </a:r>
          </a:p>
        </p:txBody>
      </p:sp>
    </p:spTree>
    <p:extLst>
      <p:ext uri="{BB962C8B-B14F-4D97-AF65-F5344CB8AC3E}">
        <p14:creationId xmlns:p14="http://schemas.microsoft.com/office/powerpoint/2010/main" val="354938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ANTIBACTERIANOS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Pensar en el foco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Pensar en el tipo 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pacientes</a:t>
            </a:r>
            <a:endPara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Pensar en la resistencia bacteriana</a:t>
            </a:r>
            <a:endParaRPr lang="es-A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AR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3862164" y="3429000"/>
            <a:ext cx="1728192" cy="1224136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5878388" y="4365104"/>
            <a:ext cx="273630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TEI</a:t>
            </a:r>
            <a:endParaRPr lang="es-AR" sz="8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038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RESISTENCIA POR PRIORIDADES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1600" b="1" dirty="0"/>
              <a:t>Prioridad 1: CRÍTICA</a:t>
            </a:r>
          </a:p>
          <a:p>
            <a:r>
              <a:rPr lang="es-AR" sz="1600" b="1" i="1" dirty="0"/>
              <a:t>Acinetobacter </a:t>
            </a:r>
            <a:r>
              <a:rPr lang="es-AR" sz="1600" b="1" i="1" dirty="0" err="1"/>
              <a:t>baumannii</a:t>
            </a:r>
            <a:r>
              <a:rPr lang="es-AR" sz="1600" b="1" dirty="0"/>
              <a:t>, resistente a los carbapenémicos</a:t>
            </a:r>
          </a:p>
          <a:p>
            <a:r>
              <a:rPr lang="es-AR" sz="1600" b="1" i="1" dirty="0"/>
              <a:t>Pseudomonas </a:t>
            </a:r>
            <a:r>
              <a:rPr lang="es-AR" sz="1600" b="1" i="1" dirty="0" err="1"/>
              <a:t>aeruginosa</a:t>
            </a:r>
            <a:r>
              <a:rPr lang="es-AR" sz="1600" b="1" dirty="0"/>
              <a:t>, resistente a los carbapenémicos</a:t>
            </a:r>
          </a:p>
          <a:p>
            <a:r>
              <a:rPr lang="es-AR" sz="1600" b="1" dirty="0"/>
              <a:t>Enterobacteriaceae, resistentes a los carbapenémicos, productoras de </a:t>
            </a:r>
            <a:r>
              <a:rPr lang="es-AR" sz="1600" b="1" dirty="0" smtClean="0"/>
              <a:t>ESBL</a:t>
            </a:r>
          </a:p>
          <a:p>
            <a:pPr marL="0" indent="0" algn="ctr">
              <a:buNone/>
            </a:pPr>
            <a:r>
              <a:rPr lang="es-AR" sz="1600" b="1" dirty="0"/>
              <a:t>Prioridad 2: ELEVADA</a:t>
            </a:r>
          </a:p>
          <a:p>
            <a:r>
              <a:rPr lang="es-AR" sz="1600" b="1" i="1" dirty="0" err="1"/>
              <a:t>Enterococcus</a:t>
            </a:r>
            <a:r>
              <a:rPr lang="es-AR" sz="1600" b="1" i="1" dirty="0"/>
              <a:t> </a:t>
            </a:r>
            <a:r>
              <a:rPr lang="es-AR" sz="1600" b="1" i="1" dirty="0" err="1"/>
              <a:t>faecium</a:t>
            </a:r>
            <a:r>
              <a:rPr lang="es-AR" sz="1600" b="1" dirty="0"/>
              <a:t>, resistente a la vancomicina</a:t>
            </a:r>
          </a:p>
          <a:p>
            <a:r>
              <a:rPr lang="es-AR" sz="1600" b="1" i="1" dirty="0" err="1"/>
              <a:t>Staphylococcus</a:t>
            </a:r>
            <a:r>
              <a:rPr lang="es-AR" sz="1600" b="1" i="1" dirty="0"/>
              <a:t> </a:t>
            </a:r>
            <a:r>
              <a:rPr lang="es-AR" sz="1600" b="1" i="1" dirty="0" err="1"/>
              <a:t>aureus</a:t>
            </a:r>
            <a:r>
              <a:rPr lang="es-AR" sz="1600" b="1" dirty="0"/>
              <a:t>, resistente a la </a:t>
            </a:r>
            <a:r>
              <a:rPr lang="es-AR" sz="1600" b="1" dirty="0" err="1"/>
              <a:t>meticilina</a:t>
            </a:r>
            <a:r>
              <a:rPr lang="es-AR" sz="1600" b="1" dirty="0"/>
              <a:t>, con sensibilidad intermedia y resistencia a la vancomicina</a:t>
            </a:r>
          </a:p>
          <a:p>
            <a:r>
              <a:rPr lang="es-AR" sz="1600" b="1" i="1" dirty="0" err="1"/>
              <a:t>Helicobacter</a:t>
            </a:r>
            <a:r>
              <a:rPr lang="es-AR" sz="1600" b="1" i="1" dirty="0"/>
              <a:t> pylori</a:t>
            </a:r>
            <a:r>
              <a:rPr lang="es-AR" sz="1600" b="1" dirty="0"/>
              <a:t>, resistente a la </a:t>
            </a:r>
            <a:r>
              <a:rPr lang="es-AR" sz="1600" b="1" dirty="0" err="1"/>
              <a:t>claritromicina</a:t>
            </a:r>
            <a:endParaRPr lang="es-AR" sz="1600" b="1" dirty="0"/>
          </a:p>
          <a:p>
            <a:r>
              <a:rPr lang="es-AR" sz="1600" b="1" i="1" dirty="0" err="1"/>
              <a:t>Campylobacter</a:t>
            </a:r>
            <a:r>
              <a:rPr lang="es-AR" sz="1600" b="1" dirty="0"/>
              <a:t> </a:t>
            </a:r>
            <a:r>
              <a:rPr lang="es-AR" sz="1600" b="1" dirty="0" err="1"/>
              <a:t>spp</a:t>
            </a:r>
            <a:r>
              <a:rPr lang="es-AR" sz="1600" b="1" dirty="0"/>
              <a:t>., resistente a las </a:t>
            </a:r>
            <a:r>
              <a:rPr lang="es-AR" sz="1600" b="1" dirty="0" err="1"/>
              <a:t>fluoroquinolonas</a:t>
            </a:r>
            <a:endParaRPr lang="es-AR" sz="1600" b="1" dirty="0"/>
          </a:p>
          <a:p>
            <a:r>
              <a:rPr lang="es-AR" sz="1600" b="1" i="1" dirty="0" err="1"/>
              <a:t>Salmonellae</a:t>
            </a:r>
            <a:r>
              <a:rPr lang="es-AR" sz="1600" b="1" dirty="0"/>
              <a:t>, resistentes a las </a:t>
            </a:r>
            <a:r>
              <a:rPr lang="es-AR" sz="1600" b="1" dirty="0" err="1"/>
              <a:t>fluoroquinolonas</a:t>
            </a:r>
            <a:endParaRPr lang="es-AR" sz="1600" b="1" dirty="0"/>
          </a:p>
          <a:p>
            <a:r>
              <a:rPr lang="es-AR" sz="1600" b="1" i="1" dirty="0" err="1"/>
              <a:t>Neisseria</a:t>
            </a:r>
            <a:r>
              <a:rPr lang="es-AR" sz="1600" b="1" i="1" dirty="0"/>
              <a:t> </a:t>
            </a:r>
            <a:r>
              <a:rPr lang="es-AR" sz="1600" b="1" i="1" dirty="0" err="1"/>
              <a:t>gonorrhoeae</a:t>
            </a:r>
            <a:r>
              <a:rPr lang="es-AR" sz="1600" b="1" dirty="0"/>
              <a:t>, resistente a la cefalosporina, resistente a las </a:t>
            </a:r>
            <a:r>
              <a:rPr lang="es-AR" sz="1600" b="1" dirty="0" err="1" smtClean="0"/>
              <a:t>fluoroquinolonas</a:t>
            </a:r>
            <a:endParaRPr lang="es-AR" sz="1600" b="1" dirty="0" smtClean="0"/>
          </a:p>
          <a:p>
            <a:pPr marL="0" indent="0" algn="ctr">
              <a:buNone/>
            </a:pPr>
            <a:r>
              <a:rPr lang="es-AR" sz="1600" b="1" dirty="0"/>
              <a:t>Prioridad 3: MEDIA</a:t>
            </a:r>
          </a:p>
          <a:p>
            <a:r>
              <a:rPr lang="es-AR" sz="1600" b="1" i="1" dirty="0" err="1"/>
              <a:t>Streptococcus</a:t>
            </a:r>
            <a:r>
              <a:rPr lang="es-AR" sz="1600" b="1" i="1" dirty="0"/>
              <a:t> </a:t>
            </a:r>
            <a:r>
              <a:rPr lang="es-AR" sz="1600" b="1" i="1" dirty="0" err="1"/>
              <a:t>pneumoniae</a:t>
            </a:r>
            <a:r>
              <a:rPr lang="es-AR" sz="1600" b="1" dirty="0"/>
              <a:t>, sin sensibilidad a la penicilina</a:t>
            </a:r>
          </a:p>
          <a:p>
            <a:r>
              <a:rPr lang="es-AR" sz="1600" b="1" i="1" dirty="0" err="1"/>
              <a:t>Haemophilus</a:t>
            </a:r>
            <a:r>
              <a:rPr lang="es-AR" sz="1600" b="1" i="1" dirty="0"/>
              <a:t> </a:t>
            </a:r>
            <a:r>
              <a:rPr lang="es-AR" sz="1600" b="1" i="1" dirty="0" err="1"/>
              <a:t>influenzae</a:t>
            </a:r>
            <a:r>
              <a:rPr lang="es-AR" sz="1600" b="1" dirty="0"/>
              <a:t>, resistente a la ampicilina</a:t>
            </a:r>
          </a:p>
          <a:p>
            <a:r>
              <a:rPr lang="es-AR" sz="1600" b="1" i="1" dirty="0" err="1"/>
              <a:t>Shigella</a:t>
            </a:r>
            <a:r>
              <a:rPr lang="es-AR" sz="1600" b="1" dirty="0"/>
              <a:t> </a:t>
            </a:r>
            <a:r>
              <a:rPr lang="es-AR" sz="1600" b="1" dirty="0" err="1"/>
              <a:t>spp</a:t>
            </a:r>
            <a:r>
              <a:rPr lang="es-AR" sz="1600" b="1" dirty="0"/>
              <a:t>., resistente a las </a:t>
            </a:r>
            <a:r>
              <a:rPr lang="es-AR" sz="1600" b="1" dirty="0" err="1"/>
              <a:t>fluoroquinolonas</a:t>
            </a:r>
            <a:endParaRPr lang="es-AR" sz="1600" b="1" dirty="0"/>
          </a:p>
          <a:p>
            <a:endParaRPr lang="es-AR" sz="1600" dirty="0"/>
          </a:p>
          <a:p>
            <a:pPr marL="0" indent="0">
              <a:buNone/>
            </a:pP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315517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Cuales son Los Patógenos Más Críticos Para Argentina</a:t>
            </a:r>
            <a:endParaRPr lang="es-E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ES" i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i="1" dirty="0" err="1" smtClean="0">
                <a:latin typeface="Arial" pitchFamily="34" charset="0"/>
                <a:cs typeface="Arial" pitchFamily="34" charset="0"/>
              </a:rPr>
              <a:t>Stafilococcus</a:t>
            </a:r>
            <a:r>
              <a:rPr lang="es-E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i="1" dirty="0" err="1" smtClean="0">
                <a:latin typeface="Arial" pitchFamily="34" charset="0"/>
                <a:cs typeface="Arial" pitchFamily="34" charset="0"/>
              </a:rPr>
              <a:t>aureus</a:t>
            </a:r>
            <a:r>
              <a:rPr lang="es-E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(50% son MRSA).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i="1" dirty="0" err="1" smtClean="0">
                <a:latin typeface="Arial" pitchFamily="34" charset="0"/>
                <a:cs typeface="Arial" pitchFamily="34" charset="0"/>
              </a:rPr>
              <a:t>Acinetobacter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MR.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 err="1" smtClean="0">
                <a:latin typeface="Arial" pitchFamily="34" charset="0"/>
                <a:cs typeface="Arial" pitchFamily="34" charset="0"/>
              </a:rPr>
              <a:t>Enterobacterias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BLEE; CTX-M.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KPC-CRE.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094412" y="573325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Alejandra Corso; SADI/ICID 2018</a:t>
            </a:r>
          </a:p>
        </p:txBody>
      </p:sp>
    </p:spTree>
    <p:extLst>
      <p:ext uri="{BB962C8B-B14F-4D97-AF65-F5344CB8AC3E}">
        <p14:creationId xmlns:p14="http://schemas.microsoft.com/office/powerpoint/2010/main" val="321648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335" y="441301"/>
            <a:ext cx="8510416" cy="635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8304879" y="6517444"/>
            <a:ext cx="1906499" cy="276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</a:rPr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280398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014" y="790653"/>
            <a:ext cx="8578401" cy="561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358821" y="261473"/>
            <a:ext cx="4751290" cy="43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199" b="1" dirty="0">
                <a:solidFill>
                  <a:prstClr val="white"/>
                </a:solidFill>
              </a:rPr>
              <a:t>PASOS DE LA RESISTENCIA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9640273" y="5976805"/>
            <a:ext cx="1906499" cy="276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>
                <a:solidFill>
                  <a:prstClr val="black"/>
                </a:solidFill>
              </a:rPr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6839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441" y="2780928"/>
            <a:ext cx="10969943" cy="1143000"/>
          </a:xfrm>
        </p:spPr>
        <p:txBody>
          <a:bodyPr/>
          <a:lstStyle/>
          <a:p>
            <a:r>
              <a:rPr lang="es-AR" dirty="0" smtClean="0"/>
              <a:t>MUCHAS GRACIAS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499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ID6 Desing Slides_V2_Academic_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D6 Desing Slides_V2_Academic_new.potx" id="{C1B3168B-05A8-4570-B318-7657C6367D39}" vid="{21528EBE-39FA-40BF-9E5F-19947BB39A5C}"/>
    </a:ext>
  </a:extLst>
</a:theme>
</file>

<file path=ppt/theme/theme3.xml><?xml version="1.0" encoding="utf-8"?>
<a:theme xmlns:a="http://schemas.openxmlformats.org/drawingml/2006/main" name="1_ID6 Desing Slides_V2_Academic_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D6 Desing Slides_V2_Academic_new.potx" id="{C1B3168B-05A8-4570-B318-7657C6367D39}" vid="{21528EBE-39FA-40BF-9E5F-19947BB39A5C}"/>
    </a:ext>
  </a:extLst>
</a:theme>
</file>

<file path=ppt/theme/theme4.xml><?xml version="1.0" encoding="utf-8"?>
<a:theme xmlns:a="http://schemas.openxmlformats.org/drawingml/2006/main" name="2_ID6 Desing Slides_V2_Academic_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D6 Desing Slides_V2_Academic_new.potx" id="{C1B3168B-05A8-4570-B318-7657C6367D39}" vid="{21528EBE-39FA-40BF-9E5F-19947BB39A5C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7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Disco de 3½ (A:)">
  <a:themeElements>
    <a:clrScheme name="">
      <a:dk1>
        <a:srgbClr val="919191"/>
      </a:dk1>
      <a:lt1>
        <a:srgbClr val="FFFFFF"/>
      </a:lt1>
      <a:dk2>
        <a:srgbClr val="000066"/>
      </a:dk2>
      <a:lt2>
        <a:srgbClr val="FFFF00"/>
      </a:lt2>
      <a:accent1>
        <a:srgbClr val="618FFD"/>
      </a:accent1>
      <a:accent2>
        <a:srgbClr val="008080"/>
      </a:accent2>
      <a:accent3>
        <a:srgbClr val="AAAAB8"/>
      </a:accent3>
      <a:accent4>
        <a:srgbClr val="DADADA"/>
      </a:accent4>
      <a:accent5>
        <a:srgbClr val="B7C6FE"/>
      </a:accent5>
      <a:accent6>
        <a:srgbClr val="007373"/>
      </a:accent6>
      <a:hlink>
        <a:srgbClr val="FF9900"/>
      </a:hlink>
      <a:folHlink>
        <a:srgbClr val="FFFF00"/>
      </a:folHlink>
    </a:clrScheme>
    <a:fontScheme name="Disco de 3½ (A:)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isco de 3½ (A: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co de 3½ (A: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8">
        <a:dk1>
          <a:srgbClr val="919191"/>
        </a:dk1>
        <a:lt1>
          <a:srgbClr val="FFFFFF"/>
        </a:lt1>
        <a:dk2>
          <a:srgbClr val="000066"/>
        </a:dk2>
        <a:lt2>
          <a:srgbClr val="FFFF00"/>
        </a:lt2>
        <a:accent1>
          <a:srgbClr val="618FFD"/>
        </a:accent1>
        <a:accent2>
          <a:srgbClr val="00AE00"/>
        </a:accent2>
        <a:accent3>
          <a:srgbClr val="AAAAB8"/>
        </a:accent3>
        <a:accent4>
          <a:srgbClr val="DADADA"/>
        </a:accent4>
        <a:accent5>
          <a:srgbClr val="B7C6FE"/>
        </a:accent5>
        <a:accent6>
          <a:srgbClr val="009D00"/>
        </a:accent6>
        <a:hlink>
          <a:srgbClr val="FC0128"/>
        </a:hlink>
        <a:folHlink>
          <a:srgbClr val="CECEC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11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210</TotalTime>
  <Words>706</Words>
  <Application>Microsoft Office PowerPoint</Application>
  <PresentationFormat>Personalizado</PresentationFormat>
  <Paragraphs>224</Paragraphs>
  <Slides>29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29</vt:i4>
      </vt:variant>
    </vt:vector>
  </HeadingPairs>
  <TitlesOfParts>
    <vt:vector size="49" baseType="lpstr">
      <vt:lpstr>Arial</vt:lpstr>
      <vt:lpstr>Bookman Old Style</vt:lpstr>
      <vt:lpstr>Calibri</vt:lpstr>
      <vt:lpstr>Calibri Light</vt:lpstr>
      <vt:lpstr>Century Gothic</vt:lpstr>
      <vt:lpstr>Euphemia</vt:lpstr>
      <vt:lpstr>Impact</vt:lpstr>
      <vt:lpstr>Tahoma</vt:lpstr>
      <vt:lpstr>Times New Roman</vt:lpstr>
      <vt:lpstr>Wingdings 3</vt:lpstr>
      <vt:lpstr>Matemáticas 16 X 9</vt:lpstr>
      <vt:lpstr>ID6 Desing Slides_V2_Academic_1</vt:lpstr>
      <vt:lpstr>1_ID6 Desing Slides_V2_Academic_1</vt:lpstr>
      <vt:lpstr>2_ID6 Desing Slides_V2_Academic_1</vt:lpstr>
      <vt:lpstr>Tema de Office</vt:lpstr>
      <vt:lpstr>Retrospección</vt:lpstr>
      <vt:lpstr>1_Tema de Office</vt:lpstr>
      <vt:lpstr>2_Tema de Office</vt:lpstr>
      <vt:lpstr>Disco de 3½ (A:)</vt:lpstr>
      <vt:lpstr>1_Retrospección</vt:lpstr>
      <vt:lpstr>SINDROMES INFECTOLÓGICOS</vt:lpstr>
      <vt:lpstr>TEMAS</vt:lpstr>
      <vt:lpstr>Razonamiento Inicial</vt:lpstr>
      <vt:lpstr>SINDROMES</vt:lpstr>
      <vt:lpstr>Presentación de PowerPoint</vt:lpstr>
      <vt:lpstr>EL PACIENTE FEBRIL</vt:lpstr>
      <vt:lpstr>CONCEPTOS</vt:lpstr>
      <vt:lpstr>Presentación de PowerPoint</vt:lpstr>
      <vt:lpstr>Presentación de PowerPoint</vt:lpstr>
      <vt:lpstr>Presentación de PowerPoint</vt:lpstr>
      <vt:lpstr>Presentación de PowerPoint</vt:lpstr>
      <vt:lpstr>Proceso continuo</vt:lpstr>
      <vt:lpstr>Proceso continuo</vt:lpstr>
      <vt:lpstr>FISIOPATOLOGÍA de la SEPSIS</vt:lpstr>
      <vt:lpstr>APROXIMACIÓN CLÍNICA</vt:lpstr>
      <vt:lpstr>SEPSIS: FALLO MULTIORGANICO </vt:lpstr>
      <vt:lpstr>CONCEPTOS DE GRAVEDAD</vt:lpstr>
      <vt:lpstr>POR GRAVEDAD DE LA INFECCION: CONCEPTOS DE GRAVEDAD</vt:lpstr>
      <vt:lpstr>Valoración de la Gravedad</vt:lpstr>
      <vt:lpstr>Shock Séptico:</vt:lpstr>
      <vt:lpstr>SHOCK SÉPTICO</vt:lpstr>
      <vt:lpstr>Presentación de PowerPoint</vt:lpstr>
      <vt:lpstr>“hour-1 bundle”(Medidas en 1 hora)</vt:lpstr>
      <vt:lpstr>ANTIBACTERIANOS</vt:lpstr>
      <vt:lpstr>RESISTENCIA POR PRIORIDADES</vt:lpstr>
      <vt:lpstr>Cuales son Los Patógenos Más Críticos Para Argentina</vt:lpstr>
      <vt:lpstr>Presentación de PowerPoint</vt:lpstr>
      <vt:lpstr>Presentación de PowerPoint</vt:lpstr>
      <vt:lpstr>MUCHAS GRACIAS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SINDROMES INFECTOLÓGICOS</dc:title>
  <dc:creator>Full name</dc:creator>
  <cp:lastModifiedBy>Full name</cp:lastModifiedBy>
  <cp:revision>33</cp:revision>
  <dcterms:created xsi:type="dcterms:W3CDTF">2018-09-26T00:32:08Z</dcterms:created>
  <dcterms:modified xsi:type="dcterms:W3CDTF">2019-05-21T22:59:56Z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