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7" r:id="rId3"/>
    <p:sldId id="321" r:id="rId4"/>
    <p:sldId id="277" r:id="rId5"/>
    <p:sldId id="322" r:id="rId6"/>
    <p:sldId id="323" r:id="rId7"/>
    <p:sldId id="324" r:id="rId8"/>
    <p:sldId id="325" r:id="rId9"/>
    <p:sldId id="327" r:id="rId10"/>
    <p:sldId id="331" r:id="rId11"/>
    <p:sldId id="320" r:id="rId12"/>
    <p:sldId id="332" r:id="rId13"/>
    <p:sldId id="333" r:id="rId14"/>
    <p:sldId id="336" r:id="rId15"/>
    <p:sldId id="334" r:id="rId16"/>
    <p:sldId id="335" r:id="rId17"/>
    <p:sldId id="349" r:id="rId18"/>
    <p:sldId id="350" r:id="rId19"/>
    <p:sldId id="351" r:id="rId20"/>
    <p:sldId id="352" r:id="rId21"/>
    <p:sldId id="289" r:id="rId22"/>
    <p:sldId id="300" r:id="rId23"/>
    <p:sldId id="341" r:id="rId24"/>
    <p:sldId id="343" r:id="rId25"/>
    <p:sldId id="346" r:id="rId26"/>
    <p:sldId id="347" r:id="rId27"/>
    <p:sldId id="348" r:id="rId28"/>
    <p:sldId id="353" r:id="rId29"/>
    <p:sldId id="354" r:id="rId30"/>
    <p:sldId id="355" r:id="rId31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11BAB-9F6D-48A6-AF6D-A419F88C113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18EE56A-5341-4B43-8950-6001E934AB06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2"/>
              </a:solidFill>
              <a:latin typeface="Arial Narrow" panose="020B0606020202030204" pitchFamily="34" charset="0"/>
            </a:rPr>
            <a:t>Síndromes febriles</a:t>
          </a:r>
          <a:endParaRPr lang="es-AR" sz="28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E6643E2B-2A2A-40DA-84F6-3640EF898251}" type="parTrans" cxnId="{7A207CB4-E5BC-4F85-A6FC-0AE4D5A53541}">
      <dgm:prSet/>
      <dgm:spPr/>
      <dgm:t>
        <a:bodyPr/>
        <a:lstStyle/>
        <a:p>
          <a:endParaRPr lang="es-AR" sz="2000" dirty="0">
            <a:latin typeface="Arial Narrow" panose="020B0606020202030204" pitchFamily="34" charset="0"/>
          </a:endParaRPr>
        </a:p>
      </dgm:t>
    </dgm:pt>
    <dgm:pt modelId="{73C0A74A-1DF0-4CBA-8D80-99691A5D95C9}" type="sibTrans" cxnId="{7A207CB4-E5BC-4F85-A6FC-0AE4D5A53541}">
      <dgm:prSet/>
      <dgm:spPr/>
      <dgm:t>
        <a:bodyPr/>
        <a:lstStyle/>
        <a:p>
          <a:endParaRPr lang="es-AR" sz="2000" dirty="0">
            <a:latin typeface="Arial Narrow" panose="020B0606020202030204" pitchFamily="34" charset="0"/>
          </a:endParaRPr>
        </a:p>
      </dgm:t>
    </dgm:pt>
    <dgm:pt modelId="{2A742125-523D-4393-9B60-3DE28F588F8F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2"/>
              </a:solidFill>
              <a:latin typeface="Arial Narrow" panose="020B0606020202030204" pitchFamily="34" charset="0"/>
            </a:rPr>
            <a:t>Sepsis</a:t>
          </a:r>
          <a:endParaRPr lang="es-AR" sz="28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1FA842D-5B83-4373-940A-7A2654967F27}" type="parTrans" cxnId="{2F130B08-400D-4355-8451-830E501851C9}">
      <dgm:prSet/>
      <dgm:spPr/>
      <dgm:t>
        <a:bodyPr/>
        <a:lstStyle/>
        <a:p>
          <a:endParaRPr lang="es-AR" sz="2000" dirty="0">
            <a:latin typeface="Arial Narrow" panose="020B0606020202030204" pitchFamily="34" charset="0"/>
          </a:endParaRPr>
        </a:p>
      </dgm:t>
    </dgm:pt>
    <dgm:pt modelId="{073ABC1E-4B86-4B88-839B-A61D66B6B7C8}" type="sibTrans" cxnId="{2F130B08-400D-4355-8451-830E501851C9}">
      <dgm:prSet/>
      <dgm:spPr/>
      <dgm:t>
        <a:bodyPr/>
        <a:lstStyle/>
        <a:p>
          <a:endParaRPr lang="es-AR" sz="2000" dirty="0">
            <a:latin typeface="Arial Narrow" panose="020B0606020202030204" pitchFamily="34" charset="0"/>
          </a:endParaRPr>
        </a:p>
      </dgm:t>
    </dgm:pt>
    <dgm:pt modelId="{B0B4D8B3-B5F2-4C9F-AC98-8FF8EAFA0373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2"/>
              </a:solidFill>
              <a:latin typeface="Arial Narrow" panose="020B0606020202030204" pitchFamily="34" charset="0"/>
            </a:rPr>
            <a:t>Bacteriemias</a:t>
          </a:r>
          <a:endParaRPr lang="es-AR" sz="28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9B318C6-5937-43D6-A022-B4528A7CA725}" type="parTrans" cxnId="{C57E6E67-2EBD-4B62-AC19-724BF12FF409}">
      <dgm:prSet/>
      <dgm:spPr/>
      <dgm:t>
        <a:bodyPr/>
        <a:lstStyle/>
        <a:p>
          <a:endParaRPr lang="es-AR" sz="2000" dirty="0">
            <a:latin typeface="Arial Narrow" panose="020B0606020202030204" pitchFamily="34" charset="0"/>
          </a:endParaRPr>
        </a:p>
      </dgm:t>
    </dgm:pt>
    <dgm:pt modelId="{936FFE69-3D32-4318-ACEA-BAB6545ABD23}" type="sibTrans" cxnId="{C57E6E67-2EBD-4B62-AC19-724BF12FF409}">
      <dgm:prSet/>
      <dgm:spPr/>
      <dgm:t>
        <a:bodyPr/>
        <a:lstStyle/>
        <a:p>
          <a:endParaRPr lang="es-AR" sz="2000" dirty="0">
            <a:latin typeface="Arial Narrow" panose="020B0606020202030204" pitchFamily="34" charset="0"/>
          </a:endParaRPr>
        </a:p>
      </dgm:t>
    </dgm:pt>
    <dgm:pt modelId="{44558274-05F8-400F-8F16-00A9F34942FB}" type="pres">
      <dgm:prSet presAssocID="{74F11BAB-9F6D-48A6-AF6D-A419F88C11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E21B8FF-84F3-4FE6-98E3-7EB0F7BE77BF}" type="pres">
      <dgm:prSet presAssocID="{918EE56A-5341-4B43-8950-6001E934AB06}" presName="parentLin" presStyleCnt="0"/>
      <dgm:spPr/>
    </dgm:pt>
    <dgm:pt modelId="{D9A78A3F-2409-45BE-9E4B-E2BEC6F1E0A9}" type="pres">
      <dgm:prSet presAssocID="{918EE56A-5341-4B43-8950-6001E934AB06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DAEF1EDC-1A48-421A-89A7-EFB0846DBC32}" type="pres">
      <dgm:prSet presAssocID="{918EE56A-5341-4B43-8950-6001E934AB0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0A0B74-B86B-4057-8843-76AA3DCEEBA7}" type="pres">
      <dgm:prSet presAssocID="{918EE56A-5341-4B43-8950-6001E934AB06}" presName="negativeSpace" presStyleCnt="0"/>
      <dgm:spPr/>
    </dgm:pt>
    <dgm:pt modelId="{496F8F13-FCB8-41F2-8D27-8DB54D90C6C0}" type="pres">
      <dgm:prSet presAssocID="{918EE56A-5341-4B43-8950-6001E934AB06}" presName="childText" presStyleLbl="conFgAcc1" presStyleIdx="0" presStyleCnt="3">
        <dgm:presLayoutVars>
          <dgm:bulletEnabled val="1"/>
        </dgm:presLayoutVars>
      </dgm:prSet>
      <dgm:spPr/>
    </dgm:pt>
    <dgm:pt modelId="{75A89F24-5FAD-4E0D-9748-23FE81026969}" type="pres">
      <dgm:prSet presAssocID="{73C0A74A-1DF0-4CBA-8D80-99691A5D95C9}" presName="spaceBetweenRectangles" presStyleCnt="0"/>
      <dgm:spPr/>
    </dgm:pt>
    <dgm:pt modelId="{0208496B-9AFD-4434-AA6E-D0DC95941404}" type="pres">
      <dgm:prSet presAssocID="{B0B4D8B3-B5F2-4C9F-AC98-8FF8EAFA0373}" presName="parentLin" presStyleCnt="0"/>
      <dgm:spPr/>
    </dgm:pt>
    <dgm:pt modelId="{1846E220-E060-4B47-BCA7-0032FD980D91}" type="pres">
      <dgm:prSet presAssocID="{B0B4D8B3-B5F2-4C9F-AC98-8FF8EAFA0373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290CD87D-6916-4EA9-A865-C014026E1215}" type="pres">
      <dgm:prSet presAssocID="{B0B4D8B3-B5F2-4C9F-AC98-8FF8EAFA037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532A94-7DF5-4C12-A103-F22C7747FD0C}" type="pres">
      <dgm:prSet presAssocID="{B0B4D8B3-B5F2-4C9F-AC98-8FF8EAFA0373}" presName="negativeSpace" presStyleCnt="0"/>
      <dgm:spPr/>
    </dgm:pt>
    <dgm:pt modelId="{3173E713-A0FF-498A-8363-721E339408F0}" type="pres">
      <dgm:prSet presAssocID="{B0B4D8B3-B5F2-4C9F-AC98-8FF8EAFA0373}" presName="childText" presStyleLbl="conFgAcc1" presStyleIdx="1" presStyleCnt="3">
        <dgm:presLayoutVars>
          <dgm:bulletEnabled val="1"/>
        </dgm:presLayoutVars>
      </dgm:prSet>
      <dgm:spPr/>
    </dgm:pt>
    <dgm:pt modelId="{D1BA59E9-9AE0-440A-97EC-0C0ECDED6A7A}" type="pres">
      <dgm:prSet presAssocID="{936FFE69-3D32-4318-ACEA-BAB6545ABD23}" presName="spaceBetweenRectangles" presStyleCnt="0"/>
      <dgm:spPr/>
    </dgm:pt>
    <dgm:pt modelId="{73E265D7-957D-4B82-AFAF-1F456860E14D}" type="pres">
      <dgm:prSet presAssocID="{2A742125-523D-4393-9B60-3DE28F588F8F}" presName="parentLin" presStyleCnt="0"/>
      <dgm:spPr/>
    </dgm:pt>
    <dgm:pt modelId="{C6B8B75A-9A69-43B9-B7ED-56DF16DF856A}" type="pres">
      <dgm:prSet presAssocID="{2A742125-523D-4393-9B60-3DE28F588F8F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64E66112-4D56-4642-B1F5-9599C2465AE4}" type="pres">
      <dgm:prSet presAssocID="{2A742125-523D-4393-9B60-3DE28F588F8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4C855CD-C59A-4B31-8C1F-81140F66AB1A}" type="pres">
      <dgm:prSet presAssocID="{2A742125-523D-4393-9B60-3DE28F588F8F}" presName="negativeSpace" presStyleCnt="0"/>
      <dgm:spPr/>
    </dgm:pt>
    <dgm:pt modelId="{E0A9D4B0-4E47-46A0-978B-F1B7AD757C98}" type="pres">
      <dgm:prSet presAssocID="{2A742125-523D-4393-9B60-3DE28F588F8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ADA8FAA-68E6-4561-96CE-04EB0E62EC7F}" type="presOf" srcId="{74F11BAB-9F6D-48A6-AF6D-A419F88C113A}" destId="{44558274-05F8-400F-8F16-00A9F34942FB}" srcOrd="0" destOrd="0" presId="urn:microsoft.com/office/officeart/2005/8/layout/list1"/>
    <dgm:cxn modelId="{289EDC3A-948B-476E-B2C9-C7B4064F60F0}" type="presOf" srcId="{918EE56A-5341-4B43-8950-6001E934AB06}" destId="{D9A78A3F-2409-45BE-9E4B-E2BEC6F1E0A9}" srcOrd="0" destOrd="0" presId="urn:microsoft.com/office/officeart/2005/8/layout/list1"/>
    <dgm:cxn modelId="{5D3DE178-4A9E-4F60-9398-18BC3ADB465B}" type="presOf" srcId="{B0B4D8B3-B5F2-4C9F-AC98-8FF8EAFA0373}" destId="{290CD87D-6916-4EA9-A865-C014026E1215}" srcOrd="1" destOrd="0" presId="urn:microsoft.com/office/officeart/2005/8/layout/list1"/>
    <dgm:cxn modelId="{C57E6E67-2EBD-4B62-AC19-724BF12FF409}" srcId="{74F11BAB-9F6D-48A6-AF6D-A419F88C113A}" destId="{B0B4D8B3-B5F2-4C9F-AC98-8FF8EAFA0373}" srcOrd="1" destOrd="0" parTransId="{59B318C6-5937-43D6-A022-B4528A7CA725}" sibTransId="{936FFE69-3D32-4318-ACEA-BAB6545ABD23}"/>
    <dgm:cxn modelId="{7A207CB4-E5BC-4F85-A6FC-0AE4D5A53541}" srcId="{74F11BAB-9F6D-48A6-AF6D-A419F88C113A}" destId="{918EE56A-5341-4B43-8950-6001E934AB06}" srcOrd="0" destOrd="0" parTransId="{E6643E2B-2A2A-40DA-84F6-3640EF898251}" sibTransId="{73C0A74A-1DF0-4CBA-8D80-99691A5D95C9}"/>
    <dgm:cxn modelId="{8555AD0A-991D-4034-AA15-5F6258EF9D59}" type="presOf" srcId="{B0B4D8B3-B5F2-4C9F-AC98-8FF8EAFA0373}" destId="{1846E220-E060-4B47-BCA7-0032FD980D91}" srcOrd="0" destOrd="0" presId="urn:microsoft.com/office/officeart/2005/8/layout/list1"/>
    <dgm:cxn modelId="{C6EF9D83-6620-4F63-9A83-9503408EE003}" type="presOf" srcId="{2A742125-523D-4393-9B60-3DE28F588F8F}" destId="{64E66112-4D56-4642-B1F5-9599C2465AE4}" srcOrd="1" destOrd="0" presId="urn:microsoft.com/office/officeart/2005/8/layout/list1"/>
    <dgm:cxn modelId="{1E8765DF-036D-4EF5-B51C-0E250A90D915}" type="presOf" srcId="{2A742125-523D-4393-9B60-3DE28F588F8F}" destId="{C6B8B75A-9A69-43B9-B7ED-56DF16DF856A}" srcOrd="0" destOrd="0" presId="urn:microsoft.com/office/officeart/2005/8/layout/list1"/>
    <dgm:cxn modelId="{2F130B08-400D-4355-8451-830E501851C9}" srcId="{74F11BAB-9F6D-48A6-AF6D-A419F88C113A}" destId="{2A742125-523D-4393-9B60-3DE28F588F8F}" srcOrd="2" destOrd="0" parTransId="{D1FA842D-5B83-4373-940A-7A2654967F27}" sibTransId="{073ABC1E-4B86-4B88-839B-A61D66B6B7C8}"/>
    <dgm:cxn modelId="{8CE64EB3-AEB4-48C2-8678-6DDB0FDEE494}" type="presOf" srcId="{918EE56A-5341-4B43-8950-6001E934AB06}" destId="{DAEF1EDC-1A48-421A-89A7-EFB0846DBC32}" srcOrd="1" destOrd="0" presId="urn:microsoft.com/office/officeart/2005/8/layout/list1"/>
    <dgm:cxn modelId="{32CB054D-ECA4-4A81-9FE3-5290B37A421B}" type="presParOf" srcId="{44558274-05F8-400F-8F16-00A9F34942FB}" destId="{7E21B8FF-84F3-4FE6-98E3-7EB0F7BE77BF}" srcOrd="0" destOrd="0" presId="urn:microsoft.com/office/officeart/2005/8/layout/list1"/>
    <dgm:cxn modelId="{21F83586-3090-4CB0-99BA-55EB79ED153A}" type="presParOf" srcId="{7E21B8FF-84F3-4FE6-98E3-7EB0F7BE77BF}" destId="{D9A78A3F-2409-45BE-9E4B-E2BEC6F1E0A9}" srcOrd="0" destOrd="0" presId="urn:microsoft.com/office/officeart/2005/8/layout/list1"/>
    <dgm:cxn modelId="{6E0D89FD-F701-4EC9-B05D-E037495B9B63}" type="presParOf" srcId="{7E21B8FF-84F3-4FE6-98E3-7EB0F7BE77BF}" destId="{DAEF1EDC-1A48-421A-89A7-EFB0846DBC32}" srcOrd="1" destOrd="0" presId="urn:microsoft.com/office/officeart/2005/8/layout/list1"/>
    <dgm:cxn modelId="{833B30EF-852A-4A75-977B-641442D4C3CF}" type="presParOf" srcId="{44558274-05F8-400F-8F16-00A9F34942FB}" destId="{630A0B74-B86B-4057-8843-76AA3DCEEBA7}" srcOrd="1" destOrd="0" presId="urn:microsoft.com/office/officeart/2005/8/layout/list1"/>
    <dgm:cxn modelId="{2B4AAE77-D141-49FE-A680-40491BF3664C}" type="presParOf" srcId="{44558274-05F8-400F-8F16-00A9F34942FB}" destId="{496F8F13-FCB8-41F2-8D27-8DB54D90C6C0}" srcOrd="2" destOrd="0" presId="urn:microsoft.com/office/officeart/2005/8/layout/list1"/>
    <dgm:cxn modelId="{9DB0C734-9F8D-439C-8016-CD50D585C41F}" type="presParOf" srcId="{44558274-05F8-400F-8F16-00A9F34942FB}" destId="{75A89F24-5FAD-4E0D-9748-23FE81026969}" srcOrd="3" destOrd="0" presId="urn:microsoft.com/office/officeart/2005/8/layout/list1"/>
    <dgm:cxn modelId="{5C9FD3C5-995F-4ABF-BE72-C5BF62FE5136}" type="presParOf" srcId="{44558274-05F8-400F-8F16-00A9F34942FB}" destId="{0208496B-9AFD-4434-AA6E-D0DC95941404}" srcOrd="4" destOrd="0" presId="urn:microsoft.com/office/officeart/2005/8/layout/list1"/>
    <dgm:cxn modelId="{D2892B24-F626-4888-AAC9-91D5169DF1ED}" type="presParOf" srcId="{0208496B-9AFD-4434-AA6E-D0DC95941404}" destId="{1846E220-E060-4B47-BCA7-0032FD980D91}" srcOrd="0" destOrd="0" presId="urn:microsoft.com/office/officeart/2005/8/layout/list1"/>
    <dgm:cxn modelId="{973CFE5F-3E98-4543-A763-AADEADB64E49}" type="presParOf" srcId="{0208496B-9AFD-4434-AA6E-D0DC95941404}" destId="{290CD87D-6916-4EA9-A865-C014026E1215}" srcOrd="1" destOrd="0" presId="urn:microsoft.com/office/officeart/2005/8/layout/list1"/>
    <dgm:cxn modelId="{93EC37EB-B8E2-4E3E-8319-0BB7EF6CF869}" type="presParOf" srcId="{44558274-05F8-400F-8F16-00A9F34942FB}" destId="{22532A94-7DF5-4C12-A103-F22C7747FD0C}" srcOrd="5" destOrd="0" presId="urn:microsoft.com/office/officeart/2005/8/layout/list1"/>
    <dgm:cxn modelId="{FC0AE654-1BA6-4F0C-B10D-B3C69C9CE8F2}" type="presParOf" srcId="{44558274-05F8-400F-8F16-00A9F34942FB}" destId="{3173E713-A0FF-498A-8363-721E339408F0}" srcOrd="6" destOrd="0" presId="urn:microsoft.com/office/officeart/2005/8/layout/list1"/>
    <dgm:cxn modelId="{15F2739C-4E76-4830-B417-8C5E53856765}" type="presParOf" srcId="{44558274-05F8-400F-8F16-00A9F34942FB}" destId="{D1BA59E9-9AE0-440A-97EC-0C0ECDED6A7A}" srcOrd="7" destOrd="0" presId="urn:microsoft.com/office/officeart/2005/8/layout/list1"/>
    <dgm:cxn modelId="{D407E139-AF90-4D61-A1A0-310D314FB130}" type="presParOf" srcId="{44558274-05F8-400F-8F16-00A9F34942FB}" destId="{73E265D7-957D-4B82-AFAF-1F456860E14D}" srcOrd="8" destOrd="0" presId="urn:microsoft.com/office/officeart/2005/8/layout/list1"/>
    <dgm:cxn modelId="{63309E4E-71AC-4921-93B5-405806EA661B}" type="presParOf" srcId="{73E265D7-957D-4B82-AFAF-1F456860E14D}" destId="{C6B8B75A-9A69-43B9-B7ED-56DF16DF856A}" srcOrd="0" destOrd="0" presId="urn:microsoft.com/office/officeart/2005/8/layout/list1"/>
    <dgm:cxn modelId="{11D4255E-9A40-4B6B-8759-DC2B89A39D7E}" type="presParOf" srcId="{73E265D7-957D-4B82-AFAF-1F456860E14D}" destId="{64E66112-4D56-4642-B1F5-9599C2465AE4}" srcOrd="1" destOrd="0" presId="urn:microsoft.com/office/officeart/2005/8/layout/list1"/>
    <dgm:cxn modelId="{B187B2CA-6C3E-47BC-BC00-D32072B6192F}" type="presParOf" srcId="{44558274-05F8-400F-8F16-00A9F34942FB}" destId="{E4C855CD-C59A-4B31-8C1F-81140F66AB1A}" srcOrd="9" destOrd="0" presId="urn:microsoft.com/office/officeart/2005/8/layout/list1"/>
    <dgm:cxn modelId="{C018F180-A729-449B-AE56-A9916A489A9D}" type="presParOf" srcId="{44558274-05F8-400F-8F16-00A9F34942FB}" destId="{E0A9D4B0-4E47-46A0-978B-F1B7AD757C9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2EA210-4183-4C77-AB60-97A4B06BD87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9FE93F51-544A-40B4-97A8-CC566A304CF8}">
      <dgm:prSet phldrT="[Texto]" custT="1"/>
      <dgm:spPr>
        <a:ln>
          <a:solidFill>
            <a:schemeClr val="tx2"/>
          </a:solidFill>
        </a:ln>
      </dgm:spPr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Foco</a:t>
          </a:r>
          <a:endParaRPr lang="es-AR" sz="32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5ABE107-61E2-49B4-8FA8-6D99DEC51BBE}" type="parTrans" cxnId="{95193AEE-E466-4B75-ACDB-46B12F3BD727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346883B9-28FC-47F9-B165-A11DC858A063}" type="sibTrans" cxnId="{95193AEE-E466-4B75-ACDB-46B12F3BD727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CCE2815C-2863-4931-B0A9-EA8761793627}">
      <dgm:prSet phldrT="[Texto]"/>
      <dgm:spPr>
        <a:solidFill>
          <a:schemeClr val="accent5">
            <a:lumMod val="40000"/>
            <a:lumOff val="6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es-AR" b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Bacteriemia</a:t>
          </a:r>
          <a:endParaRPr lang="es-AR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79FCDE5-BAED-4B8B-8C2B-54A249E0BAC6}" type="parTrans" cxnId="{65A3503B-CDE4-4B06-A264-0D01E427552D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FECB3D34-2ED8-4042-B8ED-7206CA09E79F}" type="sibTrans" cxnId="{65A3503B-CDE4-4B06-A264-0D01E427552D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EDA8662-8404-42B7-94C4-068DE6AF0BFB}">
      <dgm:prSet phldrT="[Texto]"/>
      <dgm:spPr>
        <a:solidFill>
          <a:schemeClr val="tx1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es-AR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SIRS</a:t>
          </a:r>
          <a:endParaRPr lang="es-AR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0D3B8A95-8D99-4BA0-A7CD-F81B7F3E8163}" type="parTrans" cxnId="{C5F118ED-E53E-476E-BF4C-7C1B7500722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3F92D6A9-360E-4BC1-9DE5-A1036D0BA9F6}" type="sibTrans" cxnId="{C5F118ED-E53E-476E-BF4C-7C1B7500722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445B906-3909-4BC4-9148-C091148342F1}">
      <dgm:prSet phldrT="[Texto]"/>
      <dgm:spPr>
        <a:ln>
          <a:solidFill>
            <a:schemeClr val="tx2"/>
          </a:solidFill>
        </a:ln>
      </dgm:spPr>
      <dgm:t>
        <a:bodyPr/>
        <a:lstStyle/>
        <a:p>
          <a:r>
            <a:rPr lang="es-AR" b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Sepsis</a:t>
          </a:r>
          <a:endParaRPr lang="es-AR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860BA22-CD18-4AA6-8546-79C226B901B3}" type="parTrans" cxnId="{66730CE8-0875-4021-843F-246340655C77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B5DD243-60D1-4FD5-B5C2-9AAE972C1DE5}" type="sibTrans" cxnId="{66730CE8-0875-4021-843F-246340655C77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347CEBF6-3300-4036-B8B5-A393D9117BD2}">
      <dgm:prSet phldrT="[Texto]"/>
      <dgm:spPr>
        <a:ln>
          <a:solidFill>
            <a:schemeClr val="tx2"/>
          </a:solidFill>
        </a:ln>
      </dgm:spPr>
      <dgm:t>
        <a:bodyPr/>
        <a:lstStyle/>
        <a:p>
          <a:r>
            <a:rPr lang="es-AR" b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Shock séptico</a:t>
          </a:r>
          <a:endParaRPr lang="es-AR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0FD05C14-2B2B-46CD-A240-A74F38B45AD7}" type="parTrans" cxnId="{4F98911F-A6BE-44BC-B3A4-F8DE762ACD7C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F93DE7A-435E-484C-8A94-E40EC909E670}" type="sibTrans" cxnId="{4F98911F-A6BE-44BC-B3A4-F8DE762ACD7C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2CEFE4ED-5FF7-4A7C-83BA-FABA1A2664BA}" type="pres">
      <dgm:prSet presAssocID="{AC2EA210-4183-4C77-AB60-97A4B06BD87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2CFF13-B5CA-4E0E-A4C3-F8CE0FE8B6C6}" type="pres">
      <dgm:prSet presAssocID="{AC2EA210-4183-4C77-AB60-97A4B06BD877}" presName="arrow" presStyleLbl="bgShp" presStyleIdx="0" presStyleCnt="1" custLinFactNeighborX="5466" custLinFactNeighborY="-7249"/>
      <dgm:spPr>
        <a:solidFill>
          <a:schemeClr val="accent4">
            <a:lumMod val="60000"/>
            <a:lumOff val="40000"/>
          </a:schemeClr>
        </a:solidFill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56F96BCD-B81D-48CB-856F-34FC922F3C27}" type="pres">
      <dgm:prSet presAssocID="{AC2EA210-4183-4C77-AB60-97A4B06BD877}" presName="linearProcess" presStyleCnt="0"/>
      <dgm:spPr/>
      <dgm:t>
        <a:bodyPr/>
        <a:lstStyle/>
        <a:p>
          <a:endParaRPr lang="es-AR"/>
        </a:p>
      </dgm:t>
    </dgm:pt>
    <dgm:pt modelId="{D3DB6194-B5DD-4661-A78F-4532DEB1ECB9}" type="pres">
      <dgm:prSet presAssocID="{9FE93F51-544A-40B4-97A8-CC566A304CF8}" presName="textNode" presStyleLbl="node1" presStyleIdx="0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E49B3E8-E158-42C3-ADCD-DD850171B80D}" type="pres">
      <dgm:prSet presAssocID="{346883B9-28FC-47F9-B165-A11DC858A063}" presName="sibTrans" presStyleCnt="0"/>
      <dgm:spPr/>
      <dgm:t>
        <a:bodyPr/>
        <a:lstStyle/>
        <a:p>
          <a:endParaRPr lang="es-AR"/>
        </a:p>
      </dgm:t>
    </dgm:pt>
    <dgm:pt modelId="{7A79B86A-7D5C-42CE-BDE2-C79FD4058F4A}" type="pres">
      <dgm:prSet presAssocID="{CCE2815C-2863-4931-B0A9-EA8761793627}" presName="textNode" presStyleLbl="node1" presStyleIdx="1" presStyleCnt="5" custScaleX="4710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9AAB041-93F5-4390-AF13-9EBA564A921C}" type="pres">
      <dgm:prSet presAssocID="{FECB3D34-2ED8-4042-B8ED-7206CA09E79F}" presName="sibTrans" presStyleCnt="0"/>
      <dgm:spPr/>
      <dgm:t>
        <a:bodyPr/>
        <a:lstStyle/>
        <a:p>
          <a:endParaRPr lang="es-AR"/>
        </a:p>
      </dgm:t>
    </dgm:pt>
    <dgm:pt modelId="{7DF16232-BDBB-44FD-9517-1DA3018FA3AB}" type="pres">
      <dgm:prSet presAssocID="{4EDA8662-8404-42B7-94C4-068DE6AF0BFB}" presName="textNode" presStyleLbl="node1" presStyleIdx="2" presStyleCnt="5" custScaleX="431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503466-C309-4058-90BB-7288E7D3C157}" type="pres">
      <dgm:prSet presAssocID="{3F92D6A9-360E-4BC1-9DE5-A1036D0BA9F6}" presName="sibTrans" presStyleCnt="0"/>
      <dgm:spPr/>
      <dgm:t>
        <a:bodyPr/>
        <a:lstStyle/>
        <a:p>
          <a:endParaRPr lang="es-AR"/>
        </a:p>
      </dgm:t>
    </dgm:pt>
    <dgm:pt modelId="{4718A867-F72B-4972-8637-2302532A8936}" type="pres">
      <dgm:prSet presAssocID="{4445B906-3909-4BC4-9148-C091148342F1}" presName="textNode" presStyleLbl="node1" presStyleIdx="3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EC9F257-EABD-483A-A21B-D511D8DEF390}" type="pres">
      <dgm:prSet presAssocID="{4B5DD243-60D1-4FD5-B5C2-9AAE972C1DE5}" presName="sibTrans" presStyleCnt="0"/>
      <dgm:spPr/>
      <dgm:t>
        <a:bodyPr/>
        <a:lstStyle/>
        <a:p>
          <a:endParaRPr lang="es-AR"/>
        </a:p>
      </dgm:t>
    </dgm:pt>
    <dgm:pt modelId="{7E7720F1-ABEC-4033-BFBC-9F60A57B7C68}" type="pres">
      <dgm:prSet presAssocID="{347CEBF6-3300-4036-B8B5-A393D9117BD2}" presName="textNode" presStyleLbl="node1" presStyleIdx="4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5A3503B-CDE4-4B06-A264-0D01E427552D}" srcId="{AC2EA210-4183-4C77-AB60-97A4B06BD877}" destId="{CCE2815C-2863-4931-B0A9-EA8761793627}" srcOrd="1" destOrd="0" parTransId="{A79FCDE5-BAED-4B8B-8C2B-54A249E0BAC6}" sibTransId="{FECB3D34-2ED8-4042-B8ED-7206CA09E79F}"/>
    <dgm:cxn modelId="{C5F118ED-E53E-476E-BF4C-7C1B75007221}" srcId="{AC2EA210-4183-4C77-AB60-97A4B06BD877}" destId="{4EDA8662-8404-42B7-94C4-068DE6AF0BFB}" srcOrd="2" destOrd="0" parTransId="{0D3B8A95-8D99-4BA0-A7CD-F81B7F3E8163}" sibTransId="{3F92D6A9-360E-4BC1-9DE5-A1036D0BA9F6}"/>
    <dgm:cxn modelId="{9B9A8B89-B0B5-46C6-9271-688DD6C54185}" type="presOf" srcId="{4445B906-3909-4BC4-9148-C091148342F1}" destId="{4718A867-F72B-4972-8637-2302532A8936}" srcOrd="0" destOrd="0" presId="urn:microsoft.com/office/officeart/2005/8/layout/hProcess9"/>
    <dgm:cxn modelId="{4F98911F-A6BE-44BC-B3A4-F8DE762ACD7C}" srcId="{AC2EA210-4183-4C77-AB60-97A4B06BD877}" destId="{347CEBF6-3300-4036-B8B5-A393D9117BD2}" srcOrd="4" destOrd="0" parTransId="{0FD05C14-2B2B-46CD-A240-A74F38B45AD7}" sibTransId="{4F93DE7A-435E-484C-8A94-E40EC909E670}"/>
    <dgm:cxn modelId="{95193AEE-E466-4B75-ACDB-46B12F3BD727}" srcId="{AC2EA210-4183-4C77-AB60-97A4B06BD877}" destId="{9FE93F51-544A-40B4-97A8-CC566A304CF8}" srcOrd="0" destOrd="0" parTransId="{85ABE107-61E2-49B4-8FA8-6D99DEC51BBE}" sibTransId="{346883B9-28FC-47F9-B165-A11DC858A063}"/>
    <dgm:cxn modelId="{66E58465-E53E-4A0E-A37F-304FD6CEEFAE}" type="presOf" srcId="{347CEBF6-3300-4036-B8B5-A393D9117BD2}" destId="{7E7720F1-ABEC-4033-BFBC-9F60A57B7C68}" srcOrd="0" destOrd="0" presId="urn:microsoft.com/office/officeart/2005/8/layout/hProcess9"/>
    <dgm:cxn modelId="{66730CE8-0875-4021-843F-246340655C77}" srcId="{AC2EA210-4183-4C77-AB60-97A4B06BD877}" destId="{4445B906-3909-4BC4-9148-C091148342F1}" srcOrd="3" destOrd="0" parTransId="{A860BA22-CD18-4AA6-8546-79C226B901B3}" sibTransId="{4B5DD243-60D1-4FD5-B5C2-9AAE972C1DE5}"/>
    <dgm:cxn modelId="{1E365180-C374-4421-BD55-A08343A32502}" type="presOf" srcId="{9FE93F51-544A-40B4-97A8-CC566A304CF8}" destId="{D3DB6194-B5DD-4661-A78F-4532DEB1ECB9}" srcOrd="0" destOrd="0" presId="urn:microsoft.com/office/officeart/2005/8/layout/hProcess9"/>
    <dgm:cxn modelId="{0BAFC3C5-87CA-4FB5-8C33-8BC17B1C6755}" type="presOf" srcId="{CCE2815C-2863-4931-B0A9-EA8761793627}" destId="{7A79B86A-7D5C-42CE-BDE2-C79FD4058F4A}" srcOrd="0" destOrd="0" presId="urn:microsoft.com/office/officeart/2005/8/layout/hProcess9"/>
    <dgm:cxn modelId="{1360D916-E146-4FBB-B854-B66F0FC23603}" type="presOf" srcId="{4EDA8662-8404-42B7-94C4-068DE6AF0BFB}" destId="{7DF16232-BDBB-44FD-9517-1DA3018FA3AB}" srcOrd="0" destOrd="0" presId="urn:microsoft.com/office/officeart/2005/8/layout/hProcess9"/>
    <dgm:cxn modelId="{07C07447-3A2A-4395-8AB3-17D6FC415036}" type="presOf" srcId="{AC2EA210-4183-4C77-AB60-97A4B06BD877}" destId="{2CEFE4ED-5FF7-4A7C-83BA-FABA1A2664BA}" srcOrd="0" destOrd="0" presId="urn:microsoft.com/office/officeart/2005/8/layout/hProcess9"/>
    <dgm:cxn modelId="{4C5B6107-C232-4C87-8A61-EB3D96F6F80A}" type="presParOf" srcId="{2CEFE4ED-5FF7-4A7C-83BA-FABA1A2664BA}" destId="{A62CFF13-B5CA-4E0E-A4C3-F8CE0FE8B6C6}" srcOrd="0" destOrd="0" presId="urn:microsoft.com/office/officeart/2005/8/layout/hProcess9"/>
    <dgm:cxn modelId="{CD8DBCC7-1199-4609-8B54-71758443A660}" type="presParOf" srcId="{2CEFE4ED-5FF7-4A7C-83BA-FABA1A2664BA}" destId="{56F96BCD-B81D-48CB-856F-34FC922F3C27}" srcOrd="1" destOrd="0" presId="urn:microsoft.com/office/officeart/2005/8/layout/hProcess9"/>
    <dgm:cxn modelId="{B4789F6D-6600-4F19-8279-09F042EAA7A0}" type="presParOf" srcId="{56F96BCD-B81D-48CB-856F-34FC922F3C27}" destId="{D3DB6194-B5DD-4661-A78F-4532DEB1ECB9}" srcOrd="0" destOrd="0" presId="urn:microsoft.com/office/officeart/2005/8/layout/hProcess9"/>
    <dgm:cxn modelId="{04581785-54B2-44B1-A022-103DA1BEFB18}" type="presParOf" srcId="{56F96BCD-B81D-48CB-856F-34FC922F3C27}" destId="{4E49B3E8-E158-42C3-ADCD-DD850171B80D}" srcOrd="1" destOrd="0" presId="urn:microsoft.com/office/officeart/2005/8/layout/hProcess9"/>
    <dgm:cxn modelId="{74547E7E-6BCE-4162-B738-DE59D157C12B}" type="presParOf" srcId="{56F96BCD-B81D-48CB-856F-34FC922F3C27}" destId="{7A79B86A-7D5C-42CE-BDE2-C79FD4058F4A}" srcOrd="2" destOrd="0" presId="urn:microsoft.com/office/officeart/2005/8/layout/hProcess9"/>
    <dgm:cxn modelId="{52ACECC1-3687-4628-A2E2-09D9FED296A7}" type="presParOf" srcId="{56F96BCD-B81D-48CB-856F-34FC922F3C27}" destId="{19AAB041-93F5-4390-AF13-9EBA564A921C}" srcOrd="3" destOrd="0" presId="urn:microsoft.com/office/officeart/2005/8/layout/hProcess9"/>
    <dgm:cxn modelId="{BD525493-2402-4FF7-BFEB-17A604C83E10}" type="presParOf" srcId="{56F96BCD-B81D-48CB-856F-34FC922F3C27}" destId="{7DF16232-BDBB-44FD-9517-1DA3018FA3AB}" srcOrd="4" destOrd="0" presId="urn:microsoft.com/office/officeart/2005/8/layout/hProcess9"/>
    <dgm:cxn modelId="{9369AF1E-FA9D-4EFD-BEE2-CC4EF8AE6E13}" type="presParOf" srcId="{56F96BCD-B81D-48CB-856F-34FC922F3C27}" destId="{F0503466-C309-4058-90BB-7288E7D3C157}" srcOrd="5" destOrd="0" presId="urn:microsoft.com/office/officeart/2005/8/layout/hProcess9"/>
    <dgm:cxn modelId="{57A53268-2888-49A8-8732-6CB5A761D48D}" type="presParOf" srcId="{56F96BCD-B81D-48CB-856F-34FC922F3C27}" destId="{4718A867-F72B-4972-8637-2302532A8936}" srcOrd="6" destOrd="0" presId="urn:microsoft.com/office/officeart/2005/8/layout/hProcess9"/>
    <dgm:cxn modelId="{D81000B5-88B6-49A0-B0C6-DD9E6E64247E}" type="presParOf" srcId="{56F96BCD-B81D-48CB-856F-34FC922F3C27}" destId="{2EC9F257-EABD-483A-A21B-D511D8DEF390}" srcOrd="7" destOrd="0" presId="urn:microsoft.com/office/officeart/2005/8/layout/hProcess9"/>
    <dgm:cxn modelId="{FD0A3A22-8859-4A3C-A4C3-681055533E9A}" type="presParOf" srcId="{56F96BCD-B81D-48CB-856F-34FC922F3C27}" destId="{7E7720F1-ABEC-4033-BFBC-9F60A57B7C6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86CF1E-6100-41AE-94A6-CC581C39824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AR"/>
        </a:p>
      </dgm:t>
    </dgm:pt>
    <dgm:pt modelId="{68FE583A-F7E8-4D0B-8D91-74A581BE0E64}">
      <dgm:prSet phldrT="[Texto]" custT="1"/>
      <dgm:spPr>
        <a:ln>
          <a:solidFill>
            <a:schemeClr val="tx2"/>
          </a:solidFill>
        </a:ln>
      </dgm:spPr>
      <dgm:t>
        <a:bodyPr/>
        <a:lstStyle/>
        <a:p>
          <a:r>
            <a:rPr lang="es-AR" sz="24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Pulmón</a:t>
          </a:r>
          <a:endParaRPr lang="es-AR" sz="24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87A9365-E5A6-4091-A314-C4648FC53689}" type="parTrans" cxnId="{CC34B00B-7AE8-432A-8D70-43C86D2A5678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9252B2E-23BE-4BF0-B8BC-451679E95E75}" type="sibTrans" cxnId="{CC34B00B-7AE8-432A-8D70-43C86D2A5678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B3FBB482-29EA-4F8C-8DB5-771BC9042B9E}">
      <dgm:prSet phldrT="[Texto]" custT="1"/>
      <dgm:spPr>
        <a:ln>
          <a:solidFill>
            <a:schemeClr val="tx2"/>
          </a:solidFill>
        </a:ln>
      </dgm:spPr>
      <dgm:t>
        <a:bodyPr/>
        <a:lstStyle/>
        <a:p>
          <a:r>
            <a:rPr lang="es-AR" sz="24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Cardiovascular</a:t>
          </a:r>
          <a:endParaRPr lang="es-AR" sz="24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7D6D87A-6175-46B7-B9DA-DD0324C17226}" type="parTrans" cxnId="{0483C0D7-9A27-47D3-874B-A4C3A7836DD5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1C9C507-DE55-44F6-97FF-7D385F863228}" type="sibTrans" cxnId="{0483C0D7-9A27-47D3-874B-A4C3A7836DD5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C465AA2-D116-4EDE-9975-C987DF528266}">
      <dgm:prSet phldrT="[Texto]" custT="1"/>
      <dgm:spPr>
        <a:ln>
          <a:solidFill>
            <a:schemeClr val="tx2"/>
          </a:solidFill>
        </a:ln>
      </dgm:spPr>
      <dgm:t>
        <a:bodyPr/>
        <a:lstStyle/>
        <a:p>
          <a:r>
            <a:rPr lang="es-AR" sz="2400" b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Cerebro</a:t>
          </a:r>
          <a:endParaRPr lang="es-AR" sz="24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C5DB57D-EED3-4C4F-AD5F-36830E3AF33F}" type="parTrans" cxnId="{0455AE19-E055-47BA-AB91-08C185589987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D6735EDB-98BB-4B2D-9059-B70F62F93D80}" type="sibTrans" cxnId="{0455AE19-E055-47BA-AB91-08C185589987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CB07C958-2916-4A0F-9238-1F511E57FA4C}">
      <dgm:prSet phldrT="[Texto]" custT="1"/>
      <dgm:spPr>
        <a:ln>
          <a:solidFill>
            <a:schemeClr val="tx2"/>
          </a:solidFill>
        </a:ln>
      </dgm:spPr>
      <dgm:t>
        <a:bodyPr/>
        <a:lstStyle/>
        <a:p>
          <a:r>
            <a:rPr lang="es-AR" sz="2400" b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Riñón</a:t>
          </a:r>
          <a:endParaRPr lang="es-AR" sz="24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8B2B752-BF0B-4E65-B0CA-AFE5BE931C21}" type="parTrans" cxnId="{2765C782-93A9-4666-B4CB-FDCFED648ECE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7E0F55F0-C8E7-49E9-9991-E182C17950BD}" type="sibTrans" cxnId="{2765C782-93A9-4666-B4CB-FDCFED648ECE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33B0EF4-FB53-4D07-957C-A01B8EF404BF}">
      <dgm:prSet phldrT="[Texto]" custT="1"/>
      <dgm:spPr>
        <a:ln>
          <a:solidFill>
            <a:schemeClr val="tx2"/>
          </a:solidFill>
        </a:ln>
      </dgm:spPr>
      <dgm:t>
        <a:bodyPr/>
        <a:lstStyle/>
        <a:p>
          <a:r>
            <a:rPr lang="es-AR" sz="24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Coagulación</a:t>
          </a:r>
          <a:endParaRPr lang="es-AR" sz="24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C9DB49C-58D2-494F-A7D9-3E4B9F82A910}" type="parTrans" cxnId="{C45CAE77-2218-426B-9F77-6EF5809894BA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65467E34-DAF9-41D7-B02B-A3DE7C63A0AE}" type="sibTrans" cxnId="{C45CAE77-2218-426B-9F77-6EF5809894BA}">
      <dgm:prSet/>
      <dgm:spPr/>
      <dgm:t>
        <a:bodyPr/>
        <a:lstStyle/>
        <a:p>
          <a:endParaRPr lang="es-AR" sz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07EE12AA-8DCE-4D53-AA72-7C3F356CAAB8}" type="pres">
      <dgm:prSet presAssocID="{A486CF1E-6100-41AE-94A6-CC581C3982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E781CF2-A401-4F0A-B4B6-5B7A3F7424DB}" type="pres">
      <dgm:prSet presAssocID="{68FE583A-F7E8-4D0B-8D91-74A581BE0E6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5A3BDE-649C-4A0B-B733-60B574F9C406}" type="pres">
      <dgm:prSet presAssocID="{89252B2E-23BE-4BF0-B8BC-451679E95E75}" presName="sibTrans" presStyleCnt="0"/>
      <dgm:spPr/>
      <dgm:t>
        <a:bodyPr/>
        <a:lstStyle/>
        <a:p>
          <a:endParaRPr lang="es-AR"/>
        </a:p>
      </dgm:t>
    </dgm:pt>
    <dgm:pt modelId="{F95F57A0-8774-49BE-A4F3-235F9032B6C9}" type="pres">
      <dgm:prSet presAssocID="{B3FBB482-29EA-4F8C-8DB5-771BC9042B9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F1536CA-49A0-4DF9-9F2E-E31943F53056}" type="pres">
      <dgm:prSet presAssocID="{A1C9C507-DE55-44F6-97FF-7D385F863228}" presName="sibTrans" presStyleCnt="0"/>
      <dgm:spPr/>
      <dgm:t>
        <a:bodyPr/>
        <a:lstStyle/>
        <a:p>
          <a:endParaRPr lang="es-AR"/>
        </a:p>
      </dgm:t>
    </dgm:pt>
    <dgm:pt modelId="{CDAF36B0-5298-4619-A1A2-89BE0009347C}" type="pres">
      <dgm:prSet presAssocID="{4C465AA2-D116-4EDE-9975-C987DF52826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E7A8226-E893-455B-A1C8-78BF8E946AB1}" type="pres">
      <dgm:prSet presAssocID="{D6735EDB-98BB-4B2D-9059-B70F62F93D80}" presName="sibTrans" presStyleCnt="0"/>
      <dgm:spPr/>
      <dgm:t>
        <a:bodyPr/>
        <a:lstStyle/>
        <a:p>
          <a:endParaRPr lang="es-AR"/>
        </a:p>
      </dgm:t>
    </dgm:pt>
    <dgm:pt modelId="{A3A91F95-830C-4BC2-877A-0FC00725E5FF}" type="pres">
      <dgm:prSet presAssocID="{CB07C958-2916-4A0F-9238-1F511E57FA4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4DAD8C1-C75F-4935-BCE2-818584615813}" type="pres">
      <dgm:prSet presAssocID="{7E0F55F0-C8E7-49E9-9991-E182C17950BD}" presName="sibTrans" presStyleCnt="0"/>
      <dgm:spPr/>
      <dgm:t>
        <a:bodyPr/>
        <a:lstStyle/>
        <a:p>
          <a:endParaRPr lang="es-AR"/>
        </a:p>
      </dgm:t>
    </dgm:pt>
    <dgm:pt modelId="{040A20B1-2CF5-41C6-8746-439BF7A4C4A8}" type="pres">
      <dgm:prSet presAssocID="{433B0EF4-FB53-4D07-957C-A01B8EF404BF}" presName="node" presStyleLbl="node1" presStyleIdx="4" presStyleCnt="5" custLinFactNeighborX="1069" custLinFactNeighborY="-185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6FEC5BC-E054-4483-AA95-0D43FD7586A3}" type="presOf" srcId="{CB07C958-2916-4A0F-9238-1F511E57FA4C}" destId="{A3A91F95-830C-4BC2-877A-0FC00725E5FF}" srcOrd="0" destOrd="0" presId="urn:microsoft.com/office/officeart/2005/8/layout/default"/>
    <dgm:cxn modelId="{01410AF5-394E-41DD-9415-AA7D056BC063}" type="presOf" srcId="{B3FBB482-29EA-4F8C-8DB5-771BC9042B9E}" destId="{F95F57A0-8774-49BE-A4F3-235F9032B6C9}" srcOrd="0" destOrd="0" presId="urn:microsoft.com/office/officeart/2005/8/layout/default"/>
    <dgm:cxn modelId="{EAA478AC-BA5A-46C1-A8C0-533E54DCD99C}" type="presOf" srcId="{68FE583A-F7E8-4D0B-8D91-74A581BE0E64}" destId="{5E781CF2-A401-4F0A-B4B6-5B7A3F7424DB}" srcOrd="0" destOrd="0" presId="urn:microsoft.com/office/officeart/2005/8/layout/default"/>
    <dgm:cxn modelId="{0483C0D7-9A27-47D3-874B-A4C3A7836DD5}" srcId="{A486CF1E-6100-41AE-94A6-CC581C398248}" destId="{B3FBB482-29EA-4F8C-8DB5-771BC9042B9E}" srcOrd="1" destOrd="0" parTransId="{87D6D87A-6175-46B7-B9DA-DD0324C17226}" sibTransId="{A1C9C507-DE55-44F6-97FF-7D385F863228}"/>
    <dgm:cxn modelId="{E178232A-7D3F-42CA-8F68-21E1E846EE98}" type="presOf" srcId="{A486CF1E-6100-41AE-94A6-CC581C398248}" destId="{07EE12AA-8DCE-4D53-AA72-7C3F356CAAB8}" srcOrd="0" destOrd="0" presId="urn:microsoft.com/office/officeart/2005/8/layout/default"/>
    <dgm:cxn modelId="{0455AE19-E055-47BA-AB91-08C185589987}" srcId="{A486CF1E-6100-41AE-94A6-CC581C398248}" destId="{4C465AA2-D116-4EDE-9975-C987DF528266}" srcOrd="2" destOrd="0" parTransId="{5C5DB57D-EED3-4C4F-AD5F-36830E3AF33F}" sibTransId="{D6735EDB-98BB-4B2D-9059-B70F62F93D80}"/>
    <dgm:cxn modelId="{0D0C5B35-9B5D-43DA-826F-9D4981B19700}" type="presOf" srcId="{433B0EF4-FB53-4D07-957C-A01B8EF404BF}" destId="{040A20B1-2CF5-41C6-8746-439BF7A4C4A8}" srcOrd="0" destOrd="0" presId="urn:microsoft.com/office/officeart/2005/8/layout/default"/>
    <dgm:cxn modelId="{C45CAE77-2218-426B-9F77-6EF5809894BA}" srcId="{A486CF1E-6100-41AE-94A6-CC581C398248}" destId="{433B0EF4-FB53-4D07-957C-A01B8EF404BF}" srcOrd="4" destOrd="0" parTransId="{4C9DB49C-58D2-494F-A7D9-3E4B9F82A910}" sibTransId="{65467E34-DAF9-41D7-B02B-A3DE7C63A0AE}"/>
    <dgm:cxn modelId="{B4B88D9F-EEA0-4BFF-A692-158562769E49}" type="presOf" srcId="{4C465AA2-D116-4EDE-9975-C987DF528266}" destId="{CDAF36B0-5298-4619-A1A2-89BE0009347C}" srcOrd="0" destOrd="0" presId="urn:microsoft.com/office/officeart/2005/8/layout/default"/>
    <dgm:cxn modelId="{2765C782-93A9-4666-B4CB-FDCFED648ECE}" srcId="{A486CF1E-6100-41AE-94A6-CC581C398248}" destId="{CB07C958-2916-4A0F-9238-1F511E57FA4C}" srcOrd="3" destOrd="0" parTransId="{58B2B752-BF0B-4E65-B0CA-AFE5BE931C21}" sibTransId="{7E0F55F0-C8E7-49E9-9991-E182C17950BD}"/>
    <dgm:cxn modelId="{CC34B00B-7AE8-432A-8D70-43C86D2A5678}" srcId="{A486CF1E-6100-41AE-94A6-CC581C398248}" destId="{68FE583A-F7E8-4D0B-8D91-74A581BE0E64}" srcOrd="0" destOrd="0" parTransId="{487A9365-E5A6-4091-A314-C4648FC53689}" sibTransId="{89252B2E-23BE-4BF0-B8BC-451679E95E75}"/>
    <dgm:cxn modelId="{D8961F39-D20A-4C71-9EF8-EBA58BEC5C55}" type="presParOf" srcId="{07EE12AA-8DCE-4D53-AA72-7C3F356CAAB8}" destId="{5E781CF2-A401-4F0A-B4B6-5B7A3F7424DB}" srcOrd="0" destOrd="0" presId="urn:microsoft.com/office/officeart/2005/8/layout/default"/>
    <dgm:cxn modelId="{F2B1A349-596E-42A5-8E71-323C72C535CE}" type="presParOf" srcId="{07EE12AA-8DCE-4D53-AA72-7C3F356CAAB8}" destId="{D85A3BDE-649C-4A0B-B733-60B574F9C406}" srcOrd="1" destOrd="0" presId="urn:microsoft.com/office/officeart/2005/8/layout/default"/>
    <dgm:cxn modelId="{9F9672D8-8668-49E1-9DBD-F149109C36DB}" type="presParOf" srcId="{07EE12AA-8DCE-4D53-AA72-7C3F356CAAB8}" destId="{F95F57A0-8774-49BE-A4F3-235F9032B6C9}" srcOrd="2" destOrd="0" presId="urn:microsoft.com/office/officeart/2005/8/layout/default"/>
    <dgm:cxn modelId="{608C50A4-C966-4713-A1D4-B7F0DC1D82ED}" type="presParOf" srcId="{07EE12AA-8DCE-4D53-AA72-7C3F356CAAB8}" destId="{0F1536CA-49A0-4DF9-9F2E-E31943F53056}" srcOrd="3" destOrd="0" presId="urn:microsoft.com/office/officeart/2005/8/layout/default"/>
    <dgm:cxn modelId="{CEF17333-AF57-47A4-B952-F77AFADCA947}" type="presParOf" srcId="{07EE12AA-8DCE-4D53-AA72-7C3F356CAAB8}" destId="{CDAF36B0-5298-4619-A1A2-89BE0009347C}" srcOrd="4" destOrd="0" presId="urn:microsoft.com/office/officeart/2005/8/layout/default"/>
    <dgm:cxn modelId="{8E437786-0A96-40F9-A2FD-92C6E3838B72}" type="presParOf" srcId="{07EE12AA-8DCE-4D53-AA72-7C3F356CAAB8}" destId="{1E7A8226-E893-455B-A1C8-78BF8E946AB1}" srcOrd="5" destOrd="0" presId="urn:microsoft.com/office/officeart/2005/8/layout/default"/>
    <dgm:cxn modelId="{CBF9A663-CADF-4D32-A988-262934B28422}" type="presParOf" srcId="{07EE12AA-8DCE-4D53-AA72-7C3F356CAAB8}" destId="{A3A91F95-830C-4BC2-877A-0FC00725E5FF}" srcOrd="6" destOrd="0" presId="urn:microsoft.com/office/officeart/2005/8/layout/default"/>
    <dgm:cxn modelId="{A3C8B195-57C8-43C3-B666-08FE6ECE095D}" type="presParOf" srcId="{07EE12AA-8DCE-4D53-AA72-7C3F356CAAB8}" destId="{44DAD8C1-C75F-4935-BCE2-818584615813}" srcOrd="7" destOrd="0" presId="urn:microsoft.com/office/officeart/2005/8/layout/default"/>
    <dgm:cxn modelId="{5366F29C-6D22-4B0D-BB1B-D5686A1CFC95}" type="presParOf" srcId="{07EE12AA-8DCE-4D53-AA72-7C3F356CAAB8}" destId="{040A20B1-2CF5-41C6-8746-439BF7A4C4A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7EA14D-668D-4FA3-886F-5A3C04188404}" type="doc">
      <dgm:prSet loTypeId="urn:microsoft.com/office/officeart/2005/8/layout/hProcess4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CD6BA44E-2E0D-4330-850D-4C9A3363F558}">
      <dgm:prSet phldrT="[Texto]" custT="1"/>
      <dgm:spPr/>
      <dgm:t>
        <a:bodyPr/>
        <a:lstStyle/>
        <a:p>
          <a:r>
            <a:rPr lang="es-AR" sz="2000" b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Interrogatorio Examen Físico</a:t>
          </a:r>
          <a:endParaRPr lang="es-AR" sz="20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326E0023-5A09-4C36-8D8F-F4C8D0C5EE6F}" type="parTrans" cxnId="{BCE17CFC-18E3-47B4-83E8-39C873A11492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B2415A77-864B-44F6-BC06-50B05B2CE38C}" type="sibTrans" cxnId="{BCE17CFC-18E3-47B4-83E8-39C873A11492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D7F48208-FE50-45A6-83D9-E0C127E647E6}">
      <dgm:prSet phldrT="[Texto]" custT="1"/>
      <dgm:spPr>
        <a:ln w="28575">
          <a:solidFill>
            <a:schemeClr val="accent4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Evaluar severidad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09CDC1A-E454-49D2-8BA3-010798CF8218}" type="parTrans" cxnId="{78895E63-07B6-402F-8615-EEE2C1174F34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1286B657-C8C6-4312-A6FC-E5092F953E29}" type="sibTrans" cxnId="{78895E63-07B6-402F-8615-EEE2C1174F34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17A262E6-78BA-4DE2-BFC0-2EB35FE96684}">
      <dgm:prSet phldrT="[Texto]" custT="1"/>
      <dgm:spPr>
        <a:ln w="28575">
          <a:solidFill>
            <a:schemeClr val="accent4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Tipo de Huésped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7BC737A7-1E3F-4638-AE86-0C8D4D30FAF5}" type="parTrans" cxnId="{91D188D8-DA41-4021-8B24-4E8207FF8CF3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8D03497D-094D-4A66-82A7-C6F50727D922}" type="sibTrans" cxnId="{91D188D8-DA41-4021-8B24-4E8207FF8CF3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4EF4584D-DF47-4ACC-BB68-36FFE3EA1552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Métodos de Diagnóstico </a:t>
          </a:r>
          <a:endParaRPr lang="es-AR" sz="20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2F2E6D5-1702-43F4-8EEC-4C4860EC536E}" type="parTrans" cxnId="{CB7CD348-FA9A-4D70-9A16-D769CF1B0F1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F4AB91AC-61CE-4BEE-A682-5CAD90596865}" type="sibTrans" cxnId="{CB7CD348-FA9A-4D70-9A16-D769CF1B0F1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8178C6B6-DB3A-4CC0-A8B3-401E6EFEFEB1}">
      <dgm:prSet phldrT="[Texto]" custT="1"/>
      <dgm:spPr>
        <a:ln w="28575">
          <a:solidFill>
            <a:srgbClr val="00B0F0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Microbiología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E60DD5F7-967A-4DA9-A1CD-8DDA00A9FEB2}" type="parTrans" cxnId="{60CE02AC-79D0-40B4-8296-419BB5B8F19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8AEAAFE6-63C6-42F1-9A43-1722E7D2F954}" type="sibTrans" cxnId="{60CE02AC-79D0-40B4-8296-419BB5B8F19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72E7DD7D-2B92-4A33-B982-D20EA6723524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latin typeface="Arial Narrow" panose="020B0606020202030204" pitchFamily="34" charset="0"/>
            </a:rPr>
            <a:t>Tratamiento Antimicrobiano</a:t>
          </a:r>
          <a:endParaRPr lang="es-AR" sz="20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BDDD60F-E01E-413B-8542-3994D8291519}" type="parTrans" cxnId="{78CD4DF8-27B7-4BB1-9D85-4D7CC66A9607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7EA4BF2C-E445-4E88-B80F-F6E10B0FB7B7}" type="sibTrans" cxnId="{78CD4DF8-27B7-4BB1-9D85-4D7CC66A9607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5BC6D391-FC9A-4A74-907C-2E6970173587}">
      <dgm:prSet phldrT="[Texto]" custT="1"/>
      <dgm:spPr>
        <a:ln w="28575">
          <a:solidFill>
            <a:srgbClr val="7030A0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Uso racional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8776FC8E-5387-4CA7-A78D-256EB7D30826}" type="parTrans" cxnId="{9BE4FF94-9B84-4E70-9C5F-99EA12E1296B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286D3ADF-BE03-4E37-B179-87AF72A00885}" type="sibTrans" cxnId="{9BE4FF94-9B84-4E70-9C5F-99EA12E1296B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24041887-94EC-4D13-A79F-2FC99AB36C28}">
      <dgm:prSet phldrT="[Texto]" custT="1"/>
      <dgm:spPr>
        <a:ln w="28575">
          <a:solidFill>
            <a:schemeClr val="accent4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Buscar foco infeccioso 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09346CA-5719-4A15-A83A-4ED5E0103251}" type="parTrans" cxnId="{5B84A212-9A8E-4FE3-AC1F-D79B87FA8DCF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9C365911-5914-428C-BA7B-BA912C13160E}" type="sibTrans" cxnId="{5B84A212-9A8E-4FE3-AC1F-D79B87FA8DCF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CFF03E49-4E2A-408C-BBAB-E83F57DE1EF5}">
      <dgm:prSet phldrT="[Texto]" custT="1"/>
      <dgm:spPr>
        <a:ln w="28575">
          <a:solidFill>
            <a:schemeClr val="accent4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Temperatura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213A4DC-97AC-4BAB-9299-1A73E9B3A91C}" type="parTrans" cxnId="{7B69AE7F-B452-40C8-8EA6-D5ACD228699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2C17F2E1-52A1-4238-AC14-B7355E5F686C}" type="sibTrans" cxnId="{7B69AE7F-B452-40C8-8EA6-D5ACD228699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7F5D0F96-79AA-4774-A6FA-B00C6634B2CA}">
      <dgm:prSet phldrT="[Texto]" custT="1"/>
      <dgm:spPr>
        <a:ln w="28575">
          <a:solidFill>
            <a:srgbClr val="00B0F0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Métodos complementarios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FF099F3-78E3-4BFF-A4AB-B897FE916635}" type="parTrans" cxnId="{650A1CA3-0488-42F0-B525-EEB9D1537D11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30FFF4B4-2797-4AFA-9899-212BD9AD3211}" type="sibTrans" cxnId="{650A1CA3-0488-42F0-B525-EEB9D1537D11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C1E0BDC3-2E79-4177-95FB-33345340DF3F}">
      <dgm:prSet phldrT="[Texto]"/>
      <dgm:spPr>
        <a:ln w="28575">
          <a:solidFill>
            <a:srgbClr val="7030A0"/>
          </a:solidFill>
        </a:ln>
      </dgm:spPr>
      <dgm:t>
        <a:bodyPr/>
        <a:lstStyle/>
        <a:p>
          <a:endParaRPr lang="es-AR" sz="1600" dirty="0">
            <a:latin typeface="Arial Narrow" panose="020B0606020202030204" pitchFamily="34" charset="0"/>
          </a:endParaRPr>
        </a:p>
      </dgm:t>
    </dgm:pt>
    <dgm:pt modelId="{FAFB801A-D4F6-48AD-9773-AACB9776879B}" type="parTrans" cxnId="{3B717205-C69F-4727-93B6-8510A60E6DA0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1C6F4AAF-ED54-4319-A8A3-845F0C2192B7}" type="sibTrans" cxnId="{3B717205-C69F-4727-93B6-8510A60E6DA0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F5A2874A-FF32-4A7B-816F-4A1FDE6558FA}">
      <dgm:prSet phldrT="[Texto]" custT="1"/>
      <dgm:spPr>
        <a:ln w="28575">
          <a:solidFill>
            <a:srgbClr val="7030A0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Prevención y Control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893E46A8-F33D-48BF-BCBD-AF2D12A8F411}" type="parTrans" cxnId="{F91490B3-E7DB-43BC-9089-BB33E6F729A4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093F95CA-0C13-44CD-9A0E-A01F1E8D6F4B}" type="sibTrans" cxnId="{F91490B3-E7DB-43BC-9089-BB33E6F729A4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8E707C24-B06E-4ADB-8BAD-D81FD9AE7D86}">
      <dgm:prSet phldrT="[Texto]" custT="1"/>
      <dgm:spPr>
        <a:ln w="28575">
          <a:solidFill>
            <a:srgbClr val="00B0F0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Laboratorio general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70F22810-08D3-4235-8B40-CCC8532984C5}" type="parTrans" cxnId="{73CCF2F1-186A-4E2D-B85E-07A80E2FA248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F85390CB-B021-40C5-BA9D-48D0829F13B6}" type="sibTrans" cxnId="{73CCF2F1-186A-4E2D-B85E-07A80E2FA248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604CD17F-97FA-4EF6-B230-B44A4B4228DC}">
      <dgm:prSet phldrT="[Texto]" custT="1"/>
      <dgm:spPr>
        <a:ln w="28575">
          <a:solidFill>
            <a:srgbClr val="7030A0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Resistencia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29A4033-FB9E-405B-B8CA-12A8E8AD324A}" type="parTrans" cxnId="{B147E102-F513-4DB0-9174-55EF87208B0F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D7E1BD19-D24B-449F-AF63-58EA3F2C8E9B}" type="sibTrans" cxnId="{B147E102-F513-4DB0-9174-55EF87208B0F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8496A37E-0B49-4979-B7FF-99333B16DF26}">
      <dgm:prSet phldrT="[Texto]" custT="1"/>
      <dgm:spPr>
        <a:ln w="28575">
          <a:solidFill>
            <a:srgbClr val="7030A0"/>
          </a:solidFill>
        </a:ln>
      </dgm:spPr>
      <dgm:t>
        <a:bodyPr/>
        <a:lstStyle/>
        <a:p>
          <a:r>
            <a:rPr lang="es-AR" sz="2000" dirty="0" smtClean="0">
              <a:solidFill>
                <a:schemeClr val="tx2"/>
              </a:solidFill>
              <a:latin typeface="Arial Narrow" panose="020B0606020202030204" pitchFamily="34" charset="0"/>
            </a:rPr>
            <a:t>Costo / beneficio</a:t>
          </a:r>
          <a:endParaRPr lang="es-AR" sz="20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3DE1953-3CC6-42EE-8BA2-C570D131B871}" type="parTrans" cxnId="{131CEA17-5BF4-4DDF-9C79-343AEB6101B8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1F9EBC8F-5610-4A51-A289-B61D8B6577B6}" type="sibTrans" cxnId="{131CEA17-5BF4-4DDF-9C79-343AEB6101B8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1986FD97-A4C2-4A75-A802-6281E66F2F38}" type="pres">
      <dgm:prSet presAssocID="{8C7EA14D-668D-4FA3-886F-5A3C041884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4FB6B20-66E3-4A9E-B256-B9C6950C519C}" type="pres">
      <dgm:prSet presAssocID="{8C7EA14D-668D-4FA3-886F-5A3C04188404}" presName="tSp" presStyleCnt="0"/>
      <dgm:spPr/>
      <dgm:t>
        <a:bodyPr/>
        <a:lstStyle/>
        <a:p>
          <a:endParaRPr lang="es-AR"/>
        </a:p>
      </dgm:t>
    </dgm:pt>
    <dgm:pt modelId="{C7469A8B-FA3A-4B52-8331-B18BFC61F34B}" type="pres">
      <dgm:prSet presAssocID="{8C7EA14D-668D-4FA3-886F-5A3C04188404}" presName="bSp" presStyleCnt="0"/>
      <dgm:spPr/>
      <dgm:t>
        <a:bodyPr/>
        <a:lstStyle/>
        <a:p>
          <a:endParaRPr lang="es-AR"/>
        </a:p>
      </dgm:t>
    </dgm:pt>
    <dgm:pt modelId="{91BA5774-1A0C-4F49-9689-C77B9ED0660E}" type="pres">
      <dgm:prSet presAssocID="{8C7EA14D-668D-4FA3-886F-5A3C04188404}" presName="process" presStyleCnt="0"/>
      <dgm:spPr/>
      <dgm:t>
        <a:bodyPr/>
        <a:lstStyle/>
        <a:p>
          <a:endParaRPr lang="es-AR"/>
        </a:p>
      </dgm:t>
    </dgm:pt>
    <dgm:pt modelId="{B2371704-23DE-4B3F-A155-8FA536E9D59E}" type="pres">
      <dgm:prSet presAssocID="{CD6BA44E-2E0D-4330-850D-4C9A3363F558}" presName="composite1" presStyleCnt="0"/>
      <dgm:spPr/>
      <dgm:t>
        <a:bodyPr/>
        <a:lstStyle/>
        <a:p>
          <a:endParaRPr lang="es-AR"/>
        </a:p>
      </dgm:t>
    </dgm:pt>
    <dgm:pt modelId="{3900B315-26CA-48CE-AFFB-3D6C1E90AF53}" type="pres">
      <dgm:prSet presAssocID="{CD6BA44E-2E0D-4330-850D-4C9A3363F558}" presName="dummyNode1" presStyleLbl="node1" presStyleIdx="0" presStyleCnt="3"/>
      <dgm:spPr/>
      <dgm:t>
        <a:bodyPr/>
        <a:lstStyle/>
        <a:p>
          <a:endParaRPr lang="es-AR"/>
        </a:p>
      </dgm:t>
    </dgm:pt>
    <dgm:pt modelId="{55831DE4-C0F3-4879-A08F-363567F580D8}" type="pres">
      <dgm:prSet presAssocID="{CD6BA44E-2E0D-4330-850D-4C9A3363F558}" presName="childNode1" presStyleLbl="bgAcc1" presStyleIdx="0" presStyleCnt="3" custScaleX="130566" custLinFactNeighborX="282" custLinFactNeighborY="-430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830A90C-5322-4A0A-9A34-D8B30FF0AC99}" type="pres">
      <dgm:prSet presAssocID="{CD6BA44E-2E0D-4330-850D-4C9A3363F558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DFB8190-6EC0-4913-90C3-2A0CA7D1F7B6}" type="pres">
      <dgm:prSet presAssocID="{CD6BA44E-2E0D-4330-850D-4C9A3363F558}" presName="parentNode1" presStyleLbl="node1" presStyleIdx="0" presStyleCnt="3" custLinFactNeighborY="19155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133D197-D073-469D-A930-C5BED2795925}" type="pres">
      <dgm:prSet presAssocID="{CD6BA44E-2E0D-4330-850D-4C9A3363F558}" presName="connSite1" presStyleCnt="0"/>
      <dgm:spPr/>
      <dgm:t>
        <a:bodyPr/>
        <a:lstStyle/>
        <a:p>
          <a:endParaRPr lang="es-AR"/>
        </a:p>
      </dgm:t>
    </dgm:pt>
    <dgm:pt modelId="{1ECA612A-B80F-406B-9CC4-D85ED26AE840}" type="pres">
      <dgm:prSet presAssocID="{B2415A77-864B-44F6-BC06-50B05B2CE38C}" presName="Name9" presStyleLbl="sibTrans2D1" presStyleIdx="0" presStyleCnt="2"/>
      <dgm:spPr/>
      <dgm:t>
        <a:bodyPr/>
        <a:lstStyle/>
        <a:p>
          <a:endParaRPr lang="es-AR"/>
        </a:p>
      </dgm:t>
    </dgm:pt>
    <dgm:pt modelId="{57331C72-1C3A-4FC6-A30C-8CE506500494}" type="pres">
      <dgm:prSet presAssocID="{4EF4584D-DF47-4ACC-BB68-36FFE3EA1552}" presName="composite2" presStyleCnt="0"/>
      <dgm:spPr/>
      <dgm:t>
        <a:bodyPr/>
        <a:lstStyle/>
        <a:p>
          <a:endParaRPr lang="es-AR"/>
        </a:p>
      </dgm:t>
    </dgm:pt>
    <dgm:pt modelId="{FF998436-AD45-4185-A259-625B13B6046E}" type="pres">
      <dgm:prSet presAssocID="{4EF4584D-DF47-4ACC-BB68-36FFE3EA1552}" presName="dummyNode2" presStyleLbl="node1" presStyleIdx="0" presStyleCnt="3"/>
      <dgm:spPr/>
      <dgm:t>
        <a:bodyPr/>
        <a:lstStyle/>
        <a:p>
          <a:endParaRPr lang="es-AR"/>
        </a:p>
      </dgm:t>
    </dgm:pt>
    <dgm:pt modelId="{9AFC5B64-1D03-407B-83A9-11DC931DCA66}" type="pres">
      <dgm:prSet presAssocID="{4EF4584D-DF47-4ACC-BB68-36FFE3EA1552}" presName="childNode2" presStyleLbl="bgAcc1" presStyleIdx="1" presStyleCnt="3" custScaleX="115884" custLinFactNeighborY="-342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3334963-4BD9-4CF9-A3E1-0DC6B24F4F5F}" type="pres">
      <dgm:prSet presAssocID="{4EF4584D-DF47-4ACC-BB68-36FFE3EA1552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62BBED8-0671-4495-97EC-DE9F75E45438}" type="pres">
      <dgm:prSet presAssocID="{4EF4584D-DF47-4ACC-BB68-36FFE3EA1552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5A6847F-1497-4E5A-80A7-C91D3ECC5453}" type="pres">
      <dgm:prSet presAssocID="{4EF4584D-DF47-4ACC-BB68-36FFE3EA1552}" presName="connSite2" presStyleCnt="0"/>
      <dgm:spPr/>
      <dgm:t>
        <a:bodyPr/>
        <a:lstStyle/>
        <a:p>
          <a:endParaRPr lang="es-AR"/>
        </a:p>
      </dgm:t>
    </dgm:pt>
    <dgm:pt modelId="{694DBECC-E1DC-4E15-BA87-67E7132AC837}" type="pres">
      <dgm:prSet presAssocID="{F4AB91AC-61CE-4BEE-A682-5CAD90596865}" presName="Name18" presStyleLbl="sibTrans2D1" presStyleIdx="1" presStyleCnt="2" custLinFactNeighborY="7997"/>
      <dgm:spPr/>
      <dgm:t>
        <a:bodyPr/>
        <a:lstStyle/>
        <a:p>
          <a:endParaRPr lang="es-AR"/>
        </a:p>
      </dgm:t>
    </dgm:pt>
    <dgm:pt modelId="{B995E8FF-8760-48B6-B0A4-D7FA99105421}" type="pres">
      <dgm:prSet presAssocID="{72E7DD7D-2B92-4A33-B982-D20EA6723524}" presName="composite1" presStyleCnt="0"/>
      <dgm:spPr/>
      <dgm:t>
        <a:bodyPr/>
        <a:lstStyle/>
        <a:p>
          <a:endParaRPr lang="es-AR"/>
        </a:p>
      </dgm:t>
    </dgm:pt>
    <dgm:pt modelId="{B3A4F41D-7778-4DA2-B094-3849520A064B}" type="pres">
      <dgm:prSet presAssocID="{72E7DD7D-2B92-4A33-B982-D20EA6723524}" presName="dummyNode1" presStyleLbl="node1" presStyleIdx="1" presStyleCnt="3"/>
      <dgm:spPr/>
      <dgm:t>
        <a:bodyPr/>
        <a:lstStyle/>
        <a:p>
          <a:endParaRPr lang="es-AR"/>
        </a:p>
      </dgm:t>
    </dgm:pt>
    <dgm:pt modelId="{E859C176-4155-46CB-90BE-6C343989FCBE}" type="pres">
      <dgm:prSet presAssocID="{72E7DD7D-2B92-4A33-B982-D20EA6723524}" presName="childNode1" presStyleLbl="bgAcc1" presStyleIdx="2" presStyleCnt="3" custScaleX="115699" custLinFactNeighborX="-3400" custLinFactNeighborY="-755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F1BD194-CFEA-4EFD-88E0-FA9B9B9B6902}" type="pres">
      <dgm:prSet presAssocID="{72E7DD7D-2B92-4A33-B982-D20EA6723524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F92942F-0280-4F1A-BAD0-6810544E21F2}" type="pres">
      <dgm:prSet presAssocID="{72E7DD7D-2B92-4A33-B982-D20EA6723524}" presName="parentNode1" presStyleLbl="node1" presStyleIdx="2" presStyleCnt="3" custLinFactNeighborX="-4802" custLinFactNeighborY="5996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9899EA7-EFEB-435E-8EAB-73C3E84F9F5E}" type="pres">
      <dgm:prSet presAssocID="{72E7DD7D-2B92-4A33-B982-D20EA6723524}" presName="connSite1" presStyleCnt="0"/>
      <dgm:spPr/>
      <dgm:t>
        <a:bodyPr/>
        <a:lstStyle/>
        <a:p>
          <a:endParaRPr lang="es-AR"/>
        </a:p>
      </dgm:t>
    </dgm:pt>
  </dgm:ptLst>
  <dgm:cxnLst>
    <dgm:cxn modelId="{CCDC167F-DB9B-43F4-8F6C-0FF3C2D171B1}" type="presOf" srcId="{5BC6D391-FC9A-4A74-907C-2E6970173587}" destId="{E859C176-4155-46CB-90BE-6C343989FCBE}" srcOrd="0" destOrd="0" presId="urn:microsoft.com/office/officeart/2005/8/layout/hProcess4"/>
    <dgm:cxn modelId="{3B717205-C69F-4727-93B6-8510A60E6DA0}" srcId="{72E7DD7D-2B92-4A33-B982-D20EA6723524}" destId="{C1E0BDC3-2E79-4177-95FB-33345340DF3F}" srcOrd="4" destOrd="0" parTransId="{FAFB801A-D4F6-48AD-9773-AACB9776879B}" sibTransId="{1C6F4AAF-ED54-4319-A8A3-845F0C2192B7}"/>
    <dgm:cxn modelId="{7B69AE7F-B452-40C8-8EA6-D5ACD2286995}" srcId="{CD6BA44E-2E0D-4330-850D-4C9A3363F558}" destId="{CFF03E49-4E2A-408C-BBAB-E83F57DE1EF5}" srcOrd="0" destOrd="0" parTransId="{6213A4DC-97AC-4BAB-9299-1A73E9B3A91C}" sibTransId="{2C17F2E1-52A1-4238-AC14-B7355E5F686C}"/>
    <dgm:cxn modelId="{5C368098-BE72-459C-B2EE-DD06E2A299E1}" type="presOf" srcId="{72E7DD7D-2B92-4A33-B982-D20EA6723524}" destId="{1F92942F-0280-4F1A-BAD0-6810544E21F2}" srcOrd="0" destOrd="0" presId="urn:microsoft.com/office/officeart/2005/8/layout/hProcess4"/>
    <dgm:cxn modelId="{78895E63-07B6-402F-8615-EEE2C1174F34}" srcId="{CD6BA44E-2E0D-4330-850D-4C9A3363F558}" destId="{D7F48208-FE50-45A6-83D9-E0C127E647E6}" srcOrd="1" destOrd="0" parTransId="{C09CDC1A-E454-49D2-8BA3-010798CF8218}" sibTransId="{1286B657-C8C6-4312-A6FC-E5092F953E29}"/>
    <dgm:cxn modelId="{D3E214DE-4C12-41C6-A655-EDB3C8866299}" type="presOf" srcId="{7F5D0F96-79AA-4774-A6FA-B00C6634B2CA}" destId="{13334963-4BD9-4CF9-A3E1-0DC6B24F4F5F}" srcOrd="1" destOrd="2" presId="urn:microsoft.com/office/officeart/2005/8/layout/hProcess4"/>
    <dgm:cxn modelId="{5A599576-C286-4085-874C-365093185C77}" type="presOf" srcId="{604CD17F-97FA-4EF6-B230-B44A4B4228DC}" destId="{E859C176-4155-46CB-90BE-6C343989FCBE}" srcOrd="0" destOrd="2" presId="urn:microsoft.com/office/officeart/2005/8/layout/hProcess4"/>
    <dgm:cxn modelId="{650A1CA3-0488-42F0-B525-EEB9D1537D11}" srcId="{4EF4584D-DF47-4ACC-BB68-36FFE3EA1552}" destId="{7F5D0F96-79AA-4774-A6FA-B00C6634B2CA}" srcOrd="2" destOrd="0" parTransId="{FFF099F3-78E3-4BFF-A4AB-B897FE916635}" sibTransId="{30FFF4B4-2797-4AFA-9899-212BD9AD3211}"/>
    <dgm:cxn modelId="{8906F6D8-AC24-4F5E-93AC-2DBDC0176888}" type="presOf" srcId="{8E707C24-B06E-4ADB-8BAD-D81FD9AE7D86}" destId="{9AFC5B64-1D03-407B-83A9-11DC931DCA66}" srcOrd="0" destOrd="0" presId="urn:microsoft.com/office/officeart/2005/8/layout/hProcess4"/>
    <dgm:cxn modelId="{5DD2966C-25A9-4DFC-9DD1-03E86D878A0C}" type="presOf" srcId="{4EF4584D-DF47-4ACC-BB68-36FFE3EA1552}" destId="{F62BBED8-0671-4495-97EC-DE9F75E45438}" srcOrd="0" destOrd="0" presId="urn:microsoft.com/office/officeart/2005/8/layout/hProcess4"/>
    <dgm:cxn modelId="{B314BE06-FA43-4B1C-8ED1-F781A2F43E8C}" type="presOf" srcId="{17A262E6-78BA-4DE2-BFC0-2EB35FE96684}" destId="{4830A90C-5322-4A0A-9A34-D8B30FF0AC99}" srcOrd="1" destOrd="3" presId="urn:microsoft.com/office/officeart/2005/8/layout/hProcess4"/>
    <dgm:cxn modelId="{F9C50B3C-C025-4A19-BBD5-0610ABD6CE82}" type="presOf" srcId="{8496A37E-0B49-4979-B7FF-99333B16DF26}" destId="{E859C176-4155-46CB-90BE-6C343989FCBE}" srcOrd="0" destOrd="1" presId="urn:microsoft.com/office/officeart/2005/8/layout/hProcess4"/>
    <dgm:cxn modelId="{E14E5FBA-691D-40A5-BF19-91DEF76CF9DD}" type="presOf" srcId="{D7F48208-FE50-45A6-83D9-E0C127E647E6}" destId="{4830A90C-5322-4A0A-9A34-D8B30FF0AC99}" srcOrd="1" destOrd="1" presId="urn:microsoft.com/office/officeart/2005/8/layout/hProcess4"/>
    <dgm:cxn modelId="{336F8635-35DC-4162-9EC4-594E03FC4A65}" type="presOf" srcId="{604CD17F-97FA-4EF6-B230-B44A4B4228DC}" destId="{AF1BD194-CFEA-4EFD-88E0-FA9B9B9B6902}" srcOrd="1" destOrd="2" presId="urn:microsoft.com/office/officeart/2005/8/layout/hProcess4"/>
    <dgm:cxn modelId="{5B84A212-9A8E-4FE3-AC1F-D79B87FA8DCF}" srcId="{CD6BA44E-2E0D-4330-850D-4C9A3363F558}" destId="{24041887-94EC-4D13-A79F-2FC99AB36C28}" srcOrd="2" destOrd="0" parTransId="{609346CA-5719-4A15-A83A-4ED5E0103251}" sibTransId="{9C365911-5914-428C-BA7B-BA912C13160E}"/>
    <dgm:cxn modelId="{7F2DE11C-8946-4E17-AA79-86DFDD9E3E42}" type="presOf" srcId="{F5A2874A-FF32-4A7B-816F-4A1FDE6558FA}" destId="{AF1BD194-CFEA-4EFD-88E0-FA9B9B9B6902}" srcOrd="1" destOrd="3" presId="urn:microsoft.com/office/officeart/2005/8/layout/hProcess4"/>
    <dgm:cxn modelId="{68BF787E-7765-4653-84FE-4652C04D0B72}" type="presOf" srcId="{7F5D0F96-79AA-4774-A6FA-B00C6634B2CA}" destId="{9AFC5B64-1D03-407B-83A9-11DC931DCA66}" srcOrd="0" destOrd="2" presId="urn:microsoft.com/office/officeart/2005/8/layout/hProcess4"/>
    <dgm:cxn modelId="{85A0C652-3F34-4524-91D3-C006E4009C08}" type="presOf" srcId="{CFF03E49-4E2A-408C-BBAB-E83F57DE1EF5}" destId="{4830A90C-5322-4A0A-9A34-D8B30FF0AC99}" srcOrd="1" destOrd="0" presId="urn:microsoft.com/office/officeart/2005/8/layout/hProcess4"/>
    <dgm:cxn modelId="{8EB6A9AE-6E05-4A69-87A7-5086C7917C74}" type="presOf" srcId="{B2415A77-864B-44F6-BC06-50B05B2CE38C}" destId="{1ECA612A-B80F-406B-9CC4-D85ED26AE840}" srcOrd="0" destOrd="0" presId="urn:microsoft.com/office/officeart/2005/8/layout/hProcess4"/>
    <dgm:cxn modelId="{79BB04A6-4E48-44F3-8B33-D54A60419B88}" type="presOf" srcId="{8C7EA14D-668D-4FA3-886F-5A3C04188404}" destId="{1986FD97-A4C2-4A75-A802-6281E66F2F38}" srcOrd="0" destOrd="0" presId="urn:microsoft.com/office/officeart/2005/8/layout/hProcess4"/>
    <dgm:cxn modelId="{73CCF2F1-186A-4E2D-B85E-07A80E2FA248}" srcId="{4EF4584D-DF47-4ACC-BB68-36FFE3EA1552}" destId="{8E707C24-B06E-4ADB-8BAD-D81FD9AE7D86}" srcOrd="0" destOrd="0" parTransId="{70F22810-08D3-4235-8B40-CCC8532984C5}" sibTransId="{F85390CB-B021-40C5-BA9D-48D0829F13B6}"/>
    <dgm:cxn modelId="{14C31DF5-A726-4DAF-9EE3-F461890CE5DC}" type="presOf" srcId="{D7F48208-FE50-45A6-83D9-E0C127E647E6}" destId="{55831DE4-C0F3-4879-A08F-363567F580D8}" srcOrd="0" destOrd="1" presId="urn:microsoft.com/office/officeart/2005/8/layout/hProcess4"/>
    <dgm:cxn modelId="{F1D6668D-185F-4FAE-B9E2-96EE7B540278}" type="presOf" srcId="{24041887-94EC-4D13-A79F-2FC99AB36C28}" destId="{55831DE4-C0F3-4879-A08F-363567F580D8}" srcOrd="0" destOrd="2" presId="urn:microsoft.com/office/officeart/2005/8/layout/hProcess4"/>
    <dgm:cxn modelId="{91D188D8-DA41-4021-8B24-4E8207FF8CF3}" srcId="{CD6BA44E-2E0D-4330-850D-4C9A3363F558}" destId="{17A262E6-78BA-4DE2-BFC0-2EB35FE96684}" srcOrd="3" destOrd="0" parTransId="{7BC737A7-1E3F-4638-AE86-0C8D4D30FAF5}" sibTransId="{8D03497D-094D-4A66-82A7-C6F50727D922}"/>
    <dgm:cxn modelId="{6D4FCC38-E905-4C4D-9623-AE8E83DAE434}" type="presOf" srcId="{C1E0BDC3-2E79-4177-95FB-33345340DF3F}" destId="{E859C176-4155-46CB-90BE-6C343989FCBE}" srcOrd="0" destOrd="4" presId="urn:microsoft.com/office/officeart/2005/8/layout/hProcess4"/>
    <dgm:cxn modelId="{0D3EAFF9-8512-4182-8F6E-06B2A02CDDD4}" type="presOf" srcId="{8E707C24-B06E-4ADB-8BAD-D81FD9AE7D86}" destId="{13334963-4BD9-4CF9-A3E1-0DC6B24F4F5F}" srcOrd="1" destOrd="0" presId="urn:microsoft.com/office/officeart/2005/8/layout/hProcess4"/>
    <dgm:cxn modelId="{BCE17CFC-18E3-47B4-83E8-39C873A11492}" srcId="{8C7EA14D-668D-4FA3-886F-5A3C04188404}" destId="{CD6BA44E-2E0D-4330-850D-4C9A3363F558}" srcOrd="0" destOrd="0" parTransId="{326E0023-5A09-4C36-8D8F-F4C8D0C5EE6F}" sibTransId="{B2415A77-864B-44F6-BC06-50B05B2CE38C}"/>
    <dgm:cxn modelId="{131CEA17-5BF4-4DDF-9C79-343AEB6101B8}" srcId="{72E7DD7D-2B92-4A33-B982-D20EA6723524}" destId="{8496A37E-0B49-4979-B7FF-99333B16DF26}" srcOrd="1" destOrd="0" parTransId="{13DE1953-3CC6-42EE-8BA2-C570D131B871}" sibTransId="{1F9EBC8F-5610-4A51-A289-B61D8B6577B6}"/>
    <dgm:cxn modelId="{60CE02AC-79D0-40B4-8296-419BB5B8F195}" srcId="{4EF4584D-DF47-4ACC-BB68-36FFE3EA1552}" destId="{8178C6B6-DB3A-4CC0-A8B3-401E6EFEFEB1}" srcOrd="1" destOrd="0" parTransId="{E60DD5F7-967A-4DA9-A1CD-8DDA00A9FEB2}" sibTransId="{8AEAAFE6-63C6-42F1-9A43-1722E7D2F954}"/>
    <dgm:cxn modelId="{14900ECB-6348-40E9-A791-A73400C0F7C3}" type="presOf" srcId="{C1E0BDC3-2E79-4177-95FB-33345340DF3F}" destId="{AF1BD194-CFEA-4EFD-88E0-FA9B9B9B6902}" srcOrd="1" destOrd="4" presId="urn:microsoft.com/office/officeart/2005/8/layout/hProcess4"/>
    <dgm:cxn modelId="{5DE6C537-9500-450F-ACAC-6BA99916FBC2}" type="presOf" srcId="{17A262E6-78BA-4DE2-BFC0-2EB35FE96684}" destId="{55831DE4-C0F3-4879-A08F-363567F580D8}" srcOrd="0" destOrd="3" presId="urn:microsoft.com/office/officeart/2005/8/layout/hProcess4"/>
    <dgm:cxn modelId="{9BE4FF94-9B84-4E70-9C5F-99EA12E1296B}" srcId="{72E7DD7D-2B92-4A33-B982-D20EA6723524}" destId="{5BC6D391-FC9A-4A74-907C-2E6970173587}" srcOrd="0" destOrd="0" parTransId="{8776FC8E-5387-4CA7-A78D-256EB7D30826}" sibTransId="{286D3ADF-BE03-4E37-B179-87AF72A00885}"/>
    <dgm:cxn modelId="{C623DD32-9917-4B43-A3D7-99AF77482B2C}" type="presOf" srcId="{F4AB91AC-61CE-4BEE-A682-5CAD90596865}" destId="{694DBECC-E1DC-4E15-BA87-67E7132AC837}" srcOrd="0" destOrd="0" presId="urn:microsoft.com/office/officeart/2005/8/layout/hProcess4"/>
    <dgm:cxn modelId="{91172C32-5021-4772-92A6-2491533A171D}" type="presOf" srcId="{8496A37E-0B49-4979-B7FF-99333B16DF26}" destId="{AF1BD194-CFEA-4EFD-88E0-FA9B9B9B6902}" srcOrd="1" destOrd="1" presId="urn:microsoft.com/office/officeart/2005/8/layout/hProcess4"/>
    <dgm:cxn modelId="{9F4727EA-C3A6-4846-9450-A1B542041D5D}" type="presOf" srcId="{CFF03E49-4E2A-408C-BBAB-E83F57DE1EF5}" destId="{55831DE4-C0F3-4879-A08F-363567F580D8}" srcOrd="0" destOrd="0" presId="urn:microsoft.com/office/officeart/2005/8/layout/hProcess4"/>
    <dgm:cxn modelId="{78CD4DF8-27B7-4BB1-9D85-4D7CC66A9607}" srcId="{8C7EA14D-668D-4FA3-886F-5A3C04188404}" destId="{72E7DD7D-2B92-4A33-B982-D20EA6723524}" srcOrd="2" destOrd="0" parTransId="{6BDDD60F-E01E-413B-8542-3994D8291519}" sibTransId="{7EA4BF2C-E445-4E88-B80F-F6E10B0FB7B7}"/>
    <dgm:cxn modelId="{CB7CD348-FA9A-4D70-9A16-D769CF1B0F15}" srcId="{8C7EA14D-668D-4FA3-886F-5A3C04188404}" destId="{4EF4584D-DF47-4ACC-BB68-36FFE3EA1552}" srcOrd="1" destOrd="0" parTransId="{82F2E6D5-1702-43F4-8EEC-4C4860EC536E}" sibTransId="{F4AB91AC-61CE-4BEE-A682-5CAD90596865}"/>
    <dgm:cxn modelId="{F5279277-A88C-4BB0-8AD1-54F1D6C08E62}" type="presOf" srcId="{8178C6B6-DB3A-4CC0-A8B3-401E6EFEFEB1}" destId="{9AFC5B64-1D03-407B-83A9-11DC931DCA66}" srcOrd="0" destOrd="1" presId="urn:microsoft.com/office/officeart/2005/8/layout/hProcess4"/>
    <dgm:cxn modelId="{B147E102-F513-4DB0-9174-55EF87208B0F}" srcId="{72E7DD7D-2B92-4A33-B982-D20EA6723524}" destId="{604CD17F-97FA-4EF6-B230-B44A4B4228DC}" srcOrd="2" destOrd="0" parTransId="{329A4033-FB9E-405B-B8CA-12A8E8AD324A}" sibTransId="{D7E1BD19-D24B-449F-AF63-58EA3F2C8E9B}"/>
    <dgm:cxn modelId="{A26D619D-8E9A-46C2-8139-CB53CDA547C6}" type="presOf" srcId="{F5A2874A-FF32-4A7B-816F-4A1FDE6558FA}" destId="{E859C176-4155-46CB-90BE-6C343989FCBE}" srcOrd="0" destOrd="3" presId="urn:microsoft.com/office/officeart/2005/8/layout/hProcess4"/>
    <dgm:cxn modelId="{004DE27F-A286-4706-BF72-6E38CE4E26C6}" type="presOf" srcId="{24041887-94EC-4D13-A79F-2FC99AB36C28}" destId="{4830A90C-5322-4A0A-9A34-D8B30FF0AC99}" srcOrd="1" destOrd="2" presId="urn:microsoft.com/office/officeart/2005/8/layout/hProcess4"/>
    <dgm:cxn modelId="{5121D86F-6523-488D-951F-473F500E229B}" type="presOf" srcId="{8178C6B6-DB3A-4CC0-A8B3-401E6EFEFEB1}" destId="{13334963-4BD9-4CF9-A3E1-0DC6B24F4F5F}" srcOrd="1" destOrd="1" presId="urn:microsoft.com/office/officeart/2005/8/layout/hProcess4"/>
    <dgm:cxn modelId="{A1BD9746-A436-40F1-A1B9-99933064910A}" type="presOf" srcId="{5BC6D391-FC9A-4A74-907C-2E6970173587}" destId="{AF1BD194-CFEA-4EFD-88E0-FA9B9B9B6902}" srcOrd="1" destOrd="0" presId="urn:microsoft.com/office/officeart/2005/8/layout/hProcess4"/>
    <dgm:cxn modelId="{A913EE8C-B33E-47AF-89FA-03D1CAC72032}" type="presOf" srcId="{CD6BA44E-2E0D-4330-850D-4C9A3363F558}" destId="{ADFB8190-6EC0-4913-90C3-2A0CA7D1F7B6}" srcOrd="0" destOrd="0" presId="urn:microsoft.com/office/officeart/2005/8/layout/hProcess4"/>
    <dgm:cxn modelId="{F91490B3-E7DB-43BC-9089-BB33E6F729A4}" srcId="{72E7DD7D-2B92-4A33-B982-D20EA6723524}" destId="{F5A2874A-FF32-4A7B-816F-4A1FDE6558FA}" srcOrd="3" destOrd="0" parTransId="{893E46A8-F33D-48BF-BCBD-AF2D12A8F411}" sibTransId="{093F95CA-0C13-44CD-9A0E-A01F1E8D6F4B}"/>
    <dgm:cxn modelId="{2C6E62AF-8DD8-4D41-94FB-2F1B9EA5B902}" type="presParOf" srcId="{1986FD97-A4C2-4A75-A802-6281E66F2F38}" destId="{74FB6B20-66E3-4A9E-B256-B9C6950C519C}" srcOrd="0" destOrd="0" presId="urn:microsoft.com/office/officeart/2005/8/layout/hProcess4"/>
    <dgm:cxn modelId="{BB49023E-922C-4A06-BA0B-92A27E177848}" type="presParOf" srcId="{1986FD97-A4C2-4A75-A802-6281E66F2F38}" destId="{C7469A8B-FA3A-4B52-8331-B18BFC61F34B}" srcOrd="1" destOrd="0" presId="urn:microsoft.com/office/officeart/2005/8/layout/hProcess4"/>
    <dgm:cxn modelId="{3651E52B-327D-4958-87A9-D6E741ECEAF4}" type="presParOf" srcId="{1986FD97-A4C2-4A75-A802-6281E66F2F38}" destId="{91BA5774-1A0C-4F49-9689-C77B9ED0660E}" srcOrd="2" destOrd="0" presId="urn:microsoft.com/office/officeart/2005/8/layout/hProcess4"/>
    <dgm:cxn modelId="{A81063FC-B2AA-4B7C-A84A-919FB63CDC8D}" type="presParOf" srcId="{91BA5774-1A0C-4F49-9689-C77B9ED0660E}" destId="{B2371704-23DE-4B3F-A155-8FA536E9D59E}" srcOrd="0" destOrd="0" presId="urn:microsoft.com/office/officeart/2005/8/layout/hProcess4"/>
    <dgm:cxn modelId="{BFA940E7-DDC9-4843-8763-FC13E9C62D79}" type="presParOf" srcId="{B2371704-23DE-4B3F-A155-8FA536E9D59E}" destId="{3900B315-26CA-48CE-AFFB-3D6C1E90AF53}" srcOrd="0" destOrd="0" presId="urn:microsoft.com/office/officeart/2005/8/layout/hProcess4"/>
    <dgm:cxn modelId="{374173E8-F622-467B-A092-983D8DE9E670}" type="presParOf" srcId="{B2371704-23DE-4B3F-A155-8FA536E9D59E}" destId="{55831DE4-C0F3-4879-A08F-363567F580D8}" srcOrd="1" destOrd="0" presId="urn:microsoft.com/office/officeart/2005/8/layout/hProcess4"/>
    <dgm:cxn modelId="{6D0B679A-31D3-49D2-BE76-478116C97643}" type="presParOf" srcId="{B2371704-23DE-4B3F-A155-8FA536E9D59E}" destId="{4830A90C-5322-4A0A-9A34-D8B30FF0AC99}" srcOrd="2" destOrd="0" presId="urn:microsoft.com/office/officeart/2005/8/layout/hProcess4"/>
    <dgm:cxn modelId="{ADDB65CF-D7D6-40AD-9F5B-AF689DD903F8}" type="presParOf" srcId="{B2371704-23DE-4B3F-A155-8FA536E9D59E}" destId="{ADFB8190-6EC0-4913-90C3-2A0CA7D1F7B6}" srcOrd="3" destOrd="0" presId="urn:microsoft.com/office/officeart/2005/8/layout/hProcess4"/>
    <dgm:cxn modelId="{4C708F95-8348-4C8C-AB70-5C924E541D14}" type="presParOf" srcId="{B2371704-23DE-4B3F-A155-8FA536E9D59E}" destId="{D133D197-D073-469D-A930-C5BED2795925}" srcOrd="4" destOrd="0" presId="urn:microsoft.com/office/officeart/2005/8/layout/hProcess4"/>
    <dgm:cxn modelId="{603F2E50-D6E1-4C62-8A69-09E0C59AC166}" type="presParOf" srcId="{91BA5774-1A0C-4F49-9689-C77B9ED0660E}" destId="{1ECA612A-B80F-406B-9CC4-D85ED26AE840}" srcOrd="1" destOrd="0" presId="urn:microsoft.com/office/officeart/2005/8/layout/hProcess4"/>
    <dgm:cxn modelId="{182D88B7-10A5-4255-A542-EF8E2186CC29}" type="presParOf" srcId="{91BA5774-1A0C-4F49-9689-C77B9ED0660E}" destId="{57331C72-1C3A-4FC6-A30C-8CE506500494}" srcOrd="2" destOrd="0" presId="urn:microsoft.com/office/officeart/2005/8/layout/hProcess4"/>
    <dgm:cxn modelId="{2AA02810-8BE0-4126-8494-0BE14042B6D7}" type="presParOf" srcId="{57331C72-1C3A-4FC6-A30C-8CE506500494}" destId="{FF998436-AD45-4185-A259-625B13B6046E}" srcOrd="0" destOrd="0" presId="urn:microsoft.com/office/officeart/2005/8/layout/hProcess4"/>
    <dgm:cxn modelId="{5F56E982-168D-48E4-B966-3122F5147943}" type="presParOf" srcId="{57331C72-1C3A-4FC6-A30C-8CE506500494}" destId="{9AFC5B64-1D03-407B-83A9-11DC931DCA66}" srcOrd="1" destOrd="0" presId="urn:microsoft.com/office/officeart/2005/8/layout/hProcess4"/>
    <dgm:cxn modelId="{8810B863-8FEB-4DD3-A363-B8ED9788EDCA}" type="presParOf" srcId="{57331C72-1C3A-4FC6-A30C-8CE506500494}" destId="{13334963-4BD9-4CF9-A3E1-0DC6B24F4F5F}" srcOrd="2" destOrd="0" presId="urn:microsoft.com/office/officeart/2005/8/layout/hProcess4"/>
    <dgm:cxn modelId="{E574535D-E658-4E5F-8B31-FAFD6BB4EC65}" type="presParOf" srcId="{57331C72-1C3A-4FC6-A30C-8CE506500494}" destId="{F62BBED8-0671-4495-97EC-DE9F75E45438}" srcOrd="3" destOrd="0" presId="urn:microsoft.com/office/officeart/2005/8/layout/hProcess4"/>
    <dgm:cxn modelId="{417DCDAC-B835-4FF9-995D-D5ABA944AA28}" type="presParOf" srcId="{57331C72-1C3A-4FC6-A30C-8CE506500494}" destId="{F5A6847F-1497-4E5A-80A7-C91D3ECC5453}" srcOrd="4" destOrd="0" presId="urn:microsoft.com/office/officeart/2005/8/layout/hProcess4"/>
    <dgm:cxn modelId="{003AA544-B8D6-4F36-893C-2D094A69BB0E}" type="presParOf" srcId="{91BA5774-1A0C-4F49-9689-C77B9ED0660E}" destId="{694DBECC-E1DC-4E15-BA87-67E7132AC837}" srcOrd="3" destOrd="0" presId="urn:microsoft.com/office/officeart/2005/8/layout/hProcess4"/>
    <dgm:cxn modelId="{8D4B21B8-888E-4B7D-B33F-653DE0DBC3C0}" type="presParOf" srcId="{91BA5774-1A0C-4F49-9689-C77B9ED0660E}" destId="{B995E8FF-8760-48B6-B0A4-D7FA99105421}" srcOrd="4" destOrd="0" presId="urn:microsoft.com/office/officeart/2005/8/layout/hProcess4"/>
    <dgm:cxn modelId="{F24A6AD9-20A8-4861-B389-B4AE72E4352E}" type="presParOf" srcId="{B995E8FF-8760-48B6-B0A4-D7FA99105421}" destId="{B3A4F41D-7778-4DA2-B094-3849520A064B}" srcOrd="0" destOrd="0" presId="urn:microsoft.com/office/officeart/2005/8/layout/hProcess4"/>
    <dgm:cxn modelId="{1A26A3CA-7134-4142-8FB1-62B311175393}" type="presParOf" srcId="{B995E8FF-8760-48B6-B0A4-D7FA99105421}" destId="{E859C176-4155-46CB-90BE-6C343989FCBE}" srcOrd="1" destOrd="0" presId="urn:microsoft.com/office/officeart/2005/8/layout/hProcess4"/>
    <dgm:cxn modelId="{F9BA334E-2DF7-4D7B-8BFC-AFC93CB9445D}" type="presParOf" srcId="{B995E8FF-8760-48B6-B0A4-D7FA99105421}" destId="{AF1BD194-CFEA-4EFD-88E0-FA9B9B9B6902}" srcOrd="2" destOrd="0" presId="urn:microsoft.com/office/officeart/2005/8/layout/hProcess4"/>
    <dgm:cxn modelId="{27D06D2B-B74C-4C0C-B6C5-F80250D65A85}" type="presParOf" srcId="{B995E8FF-8760-48B6-B0A4-D7FA99105421}" destId="{1F92942F-0280-4F1A-BAD0-6810544E21F2}" srcOrd="3" destOrd="0" presId="urn:microsoft.com/office/officeart/2005/8/layout/hProcess4"/>
    <dgm:cxn modelId="{E508862E-AB48-452A-99BF-1E4E0B5F588F}" type="presParOf" srcId="{B995E8FF-8760-48B6-B0A4-D7FA99105421}" destId="{F9899EA7-EFEB-435E-8EAB-73C3E84F9F5E}" srcOrd="4" destOrd="0" presId="urn:microsoft.com/office/officeart/2005/8/layout/hProcess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F8F13-FCB8-41F2-8D27-8DB54D90C6C0}">
      <dsp:nvSpPr>
        <dsp:cNvPr id="0" name=""/>
        <dsp:cNvSpPr/>
      </dsp:nvSpPr>
      <dsp:spPr>
        <a:xfrm>
          <a:off x="0" y="477119"/>
          <a:ext cx="885698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F1EDC-1A48-421A-89A7-EFB0846DBC32}">
      <dsp:nvSpPr>
        <dsp:cNvPr id="0" name=""/>
        <dsp:cNvSpPr/>
      </dsp:nvSpPr>
      <dsp:spPr>
        <a:xfrm>
          <a:off x="442849" y="34319"/>
          <a:ext cx="6199889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Síndromes febriles</a:t>
          </a:r>
          <a:endParaRPr lang="es-AR" sz="28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86080" y="77550"/>
        <a:ext cx="6113427" cy="799138"/>
      </dsp:txXfrm>
    </dsp:sp>
    <dsp:sp modelId="{3173E713-A0FF-498A-8363-721E339408F0}">
      <dsp:nvSpPr>
        <dsp:cNvPr id="0" name=""/>
        <dsp:cNvSpPr/>
      </dsp:nvSpPr>
      <dsp:spPr>
        <a:xfrm>
          <a:off x="0" y="1837920"/>
          <a:ext cx="885698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0CD87D-6916-4EA9-A865-C014026E1215}">
      <dsp:nvSpPr>
        <dsp:cNvPr id="0" name=""/>
        <dsp:cNvSpPr/>
      </dsp:nvSpPr>
      <dsp:spPr>
        <a:xfrm>
          <a:off x="442849" y="1395119"/>
          <a:ext cx="6199889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Bacteriemias</a:t>
          </a:r>
          <a:endParaRPr lang="es-AR" sz="28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86080" y="1438350"/>
        <a:ext cx="6113427" cy="799138"/>
      </dsp:txXfrm>
    </dsp:sp>
    <dsp:sp modelId="{E0A9D4B0-4E47-46A0-978B-F1B7AD757C98}">
      <dsp:nvSpPr>
        <dsp:cNvPr id="0" name=""/>
        <dsp:cNvSpPr/>
      </dsp:nvSpPr>
      <dsp:spPr>
        <a:xfrm>
          <a:off x="0" y="3198720"/>
          <a:ext cx="885698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66112-4D56-4642-B1F5-9599C2465AE4}">
      <dsp:nvSpPr>
        <dsp:cNvPr id="0" name=""/>
        <dsp:cNvSpPr/>
      </dsp:nvSpPr>
      <dsp:spPr>
        <a:xfrm>
          <a:off x="442849" y="2755920"/>
          <a:ext cx="6199889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Sepsis</a:t>
          </a:r>
          <a:endParaRPr lang="es-AR" sz="28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86080" y="2799151"/>
        <a:ext cx="6113427" cy="79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CFF13-B5CA-4E0E-A4C3-F8CE0FE8B6C6}">
      <dsp:nvSpPr>
        <dsp:cNvPr id="0" name=""/>
        <dsp:cNvSpPr/>
      </dsp:nvSpPr>
      <dsp:spPr>
        <a:xfrm>
          <a:off x="1188152" y="0"/>
          <a:ext cx="8314848" cy="4572000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tx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B6194-B5DD-4661-A78F-4532DEB1ECB9}">
      <dsp:nvSpPr>
        <dsp:cNvPr id="0" name=""/>
        <dsp:cNvSpPr/>
      </dsp:nvSpPr>
      <dsp:spPr>
        <a:xfrm>
          <a:off x="418873" y="1371599"/>
          <a:ext cx="1543021" cy="1828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Foco</a:t>
          </a:r>
          <a:endParaRPr lang="es-AR" sz="32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494197" y="1446923"/>
        <a:ext cx="1392373" cy="1678152"/>
      </dsp:txXfrm>
    </dsp:sp>
    <dsp:sp modelId="{7A79B86A-7D5C-42CE-BDE2-C79FD4058F4A}">
      <dsp:nvSpPr>
        <dsp:cNvPr id="0" name=""/>
        <dsp:cNvSpPr/>
      </dsp:nvSpPr>
      <dsp:spPr>
        <a:xfrm>
          <a:off x="2330159" y="1371599"/>
          <a:ext cx="1483260" cy="18288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Bacteriemia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2402566" y="1444006"/>
        <a:ext cx="1338446" cy="1683986"/>
      </dsp:txXfrm>
    </dsp:sp>
    <dsp:sp modelId="{7DF16232-BDBB-44FD-9517-1DA3018FA3AB}">
      <dsp:nvSpPr>
        <dsp:cNvPr id="0" name=""/>
        <dsp:cNvSpPr/>
      </dsp:nvSpPr>
      <dsp:spPr>
        <a:xfrm>
          <a:off x="4181683" y="1371599"/>
          <a:ext cx="1359046" cy="1828800"/>
        </a:xfrm>
        <a:prstGeom prst="roundRect">
          <a:avLst/>
        </a:prstGeom>
        <a:solidFill>
          <a:schemeClr val="tx1">
            <a:lumMod val="20000"/>
            <a:lumOff val="8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SIRS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4248026" y="1437942"/>
        <a:ext cx="1226360" cy="1696114"/>
      </dsp:txXfrm>
    </dsp:sp>
    <dsp:sp modelId="{4718A867-F72B-4972-8637-2302532A8936}">
      <dsp:nvSpPr>
        <dsp:cNvPr id="0" name=""/>
        <dsp:cNvSpPr/>
      </dsp:nvSpPr>
      <dsp:spPr>
        <a:xfrm>
          <a:off x="5908994" y="1371599"/>
          <a:ext cx="1543021" cy="1828800"/>
        </a:xfrm>
        <a:prstGeom prst="roundRect">
          <a:avLst/>
        </a:prstGeom>
        <a:solidFill>
          <a:schemeClr val="accent5">
            <a:hueOff val="-14611736"/>
            <a:satOff val="-15179"/>
            <a:lumOff val="4412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Sepsis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5984318" y="1446923"/>
        <a:ext cx="1392373" cy="1678152"/>
      </dsp:txXfrm>
    </dsp:sp>
    <dsp:sp modelId="{7E7720F1-ABEC-4033-BFBC-9F60A57B7C68}">
      <dsp:nvSpPr>
        <dsp:cNvPr id="0" name=""/>
        <dsp:cNvSpPr/>
      </dsp:nvSpPr>
      <dsp:spPr>
        <a:xfrm>
          <a:off x="7820280" y="1371599"/>
          <a:ext cx="1543021" cy="1828800"/>
        </a:xfrm>
        <a:prstGeom prst="roundRect">
          <a:avLst/>
        </a:prstGeom>
        <a:solidFill>
          <a:schemeClr val="accent5">
            <a:hueOff val="-19482314"/>
            <a:satOff val="-20239"/>
            <a:lumOff val="5882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Shock séptico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7895604" y="1446923"/>
        <a:ext cx="1392373" cy="16781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81CF2-A401-4F0A-B4B6-5B7A3F7424DB}">
      <dsp:nvSpPr>
        <dsp:cNvPr id="0" name=""/>
        <dsp:cNvSpPr/>
      </dsp:nvSpPr>
      <dsp:spPr>
        <a:xfrm>
          <a:off x="368604" y="121"/>
          <a:ext cx="2109966" cy="12659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Pulmón</a:t>
          </a:r>
          <a:endParaRPr lang="es-AR" sz="24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368604" y="121"/>
        <a:ext cx="2109966" cy="1265979"/>
      </dsp:txXfrm>
    </dsp:sp>
    <dsp:sp modelId="{F95F57A0-8774-49BE-A4F3-235F9032B6C9}">
      <dsp:nvSpPr>
        <dsp:cNvPr id="0" name=""/>
        <dsp:cNvSpPr/>
      </dsp:nvSpPr>
      <dsp:spPr>
        <a:xfrm>
          <a:off x="2689566" y="121"/>
          <a:ext cx="2109966" cy="126597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Cardiovascular</a:t>
          </a:r>
          <a:endParaRPr lang="es-AR" sz="24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2689566" y="121"/>
        <a:ext cx="2109966" cy="1265979"/>
      </dsp:txXfrm>
    </dsp:sp>
    <dsp:sp modelId="{CDAF36B0-5298-4619-A1A2-89BE0009347C}">
      <dsp:nvSpPr>
        <dsp:cNvPr id="0" name=""/>
        <dsp:cNvSpPr/>
      </dsp:nvSpPr>
      <dsp:spPr>
        <a:xfrm>
          <a:off x="5010529" y="121"/>
          <a:ext cx="2109966" cy="126597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Cerebro</a:t>
          </a:r>
          <a:endParaRPr lang="es-AR" sz="24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5010529" y="121"/>
        <a:ext cx="2109966" cy="1265979"/>
      </dsp:txXfrm>
    </dsp:sp>
    <dsp:sp modelId="{A3A91F95-830C-4BC2-877A-0FC00725E5FF}">
      <dsp:nvSpPr>
        <dsp:cNvPr id="0" name=""/>
        <dsp:cNvSpPr/>
      </dsp:nvSpPr>
      <dsp:spPr>
        <a:xfrm>
          <a:off x="1529085" y="1477098"/>
          <a:ext cx="2109966" cy="12659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Riñón</a:t>
          </a:r>
          <a:endParaRPr lang="es-AR" sz="24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1529085" y="1477098"/>
        <a:ext cx="2109966" cy="1265979"/>
      </dsp:txXfrm>
    </dsp:sp>
    <dsp:sp modelId="{040A20B1-2CF5-41C6-8746-439BF7A4C4A8}">
      <dsp:nvSpPr>
        <dsp:cNvPr id="0" name=""/>
        <dsp:cNvSpPr/>
      </dsp:nvSpPr>
      <dsp:spPr>
        <a:xfrm>
          <a:off x="3872603" y="1453639"/>
          <a:ext cx="2109966" cy="126597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Coagulación</a:t>
          </a:r>
          <a:endParaRPr lang="es-AR" sz="24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3872603" y="1453639"/>
        <a:ext cx="2109966" cy="12659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31DE4-C0F3-4879-A08F-363567F580D8}">
      <dsp:nvSpPr>
        <dsp:cNvPr id="0" name=""/>
        <dsp:cNvSpPr/>
      </dsp:nvSpPr>
      <dsp:spPr>
        <a:xfrm>
          <a:off x="10970" y="1338106"/>
          <a:ext cx="3054495" cy="1929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Temperatura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Evaluar severidad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Buscar foco infeccioso 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Tipo de Huésped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55374" y="1382510"/>
        <a:ext cx="2965687" cy="1427257"/>
      </dsp:txXfrm>
    </dsp:sp>
    <dsp:sp modelId="{1ECA612A-B80F-406B-9CC4-D85ED26AE840}">
      <dsp:nvSpPr>
        <dsp:cNvPr id="0" name=""/>
        <dsp:cNvSpPr/>
      </dsp:nvSpPr>
      <dsp:spPr>
        <a:xfrm>
          <a:off x="1585308" y="1676715"/>
          <a:ext cx="2919056" cy="2919056"/>
        </a:xfrm>
        <a:prstGeom prst="leftCircularArrow">
          <a:avLst>
            <a:gd name="adj1" fmla="val 2792"/>
            <a:gd name="adj2" fmla="val 340740"/>
            <a:gd name="adj3" fmla="val 1792073"/>
            <a:gd name="adj4" fmla="val 8700312"/>
            <a:gd name="adj5" fmla="val 325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B8190-6EC0-4913-90C3-2A0CA7D1F7B6}">
      <dsp:nvSpPr>
        <dsp:cNvPr id="0" name=""/>
        <dsp:cNvSpPr/>
      </dsp:nvSpPr>
      <dsp:spPr>
        <a:xfrm>
          <a:off x="881780" y="3095697"/>
          <a:ext cx="2079490" cy="8269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Interrogatorio Examen Físico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906000" y="3119917"/>
        <a:ext cx="2031050" cy="778504"/>
      </dsp:txXfrm>
    </dsp:sp>
    <dsp:sp modelId="{9AFC5B64-1D03-407B-83A9-11DC931DCA66}">
      <dsp:nvSpPr>
        <dsp:cNvPr id="0" name=""/>
        <dsp:cNvSpPr/>
      </dsp:nvSpPr>
      <dsp:spPr>
        <a:xfrm>
          <a:off x="3447029" y="1355086"/>
          <a:ext cx="2711021" cy="1929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Laboratorio general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Microbiología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Métodos complementarios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491433" y="1812962"/>
        <a:ext cx="2622213" cy="1427257"/>
      </dsp:txXfrm>
    </dsp:sp>
    <dsp:sp modelId="{694DBECC-E1DC-4E15-BA87-67E7132AC837}">
      <dsp:nvSpPr>
        <dsp:cNvPr id="0" name=""/>
        <dsp:cNvSpPr/>
      </dsp:nvSpPr>
      <dsp:spPr>
        <a:xfrm>
          <a:off x="4958950" y="369849"/>
          <a:ext cx="3004578" cy="3004578"/>
        </a:xfrm>
        <a:prstGeom prst="circularArrow">
          <a:avLst>
            <a:gd name="adj1" fmla="val 2713"/>
            <a:gd name="adj2" fmla="val 330428"/>
            <a:gd name="adj3" fmla="val 19290070"/>
            <a:gd name="adj4" fmla="val 12371519"/>
            <a:gd name="adj5" fmla="val 3165"/>
          </a:avLst>
        </a:prstGeom>
        <a:solidFill>
          <a:schemeClr val="accent4">
            <a:hueOff val="17723560"/>
            <a:satOff val="-53772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BBED8-0671-4495-97EC-DE9F75E45438}">
      <dsp:nvSpPr>
        <dsp:cNvPr id="0" name=""/>
        <dsp:cNvSpPr/>
      </dsp:nvSpPr>
      <dsp:spPr>
        <a:xfrm>
          <a:off x="4152699" y="1007758"/>
          <a:ext cx="2079490" cy="826944"/>
        </a:xfrm>
        <a:prstGeom prst="roundRect">
          <a:avLst>
            <a:gd name="adj" fmla="val 10000"/>
          </a:avLst>
        </a:prstGeom>
        <a:solidFill>
          <a:schemeClr val="accent4">
            <a:hueOff val="8861780"/>
            <a:satOff val="-26886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Métodos de Diagnóstico 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4176919" y="1031978"/>
        <a:ext cx="2031050" cy="778504"/>
      </dsp:txXfrm>
    </dsp:sp>
    <dsp:sp modelId="{E859C176-4155-46CB-90BE-6C343989FCBE}">
      <dsp:nvSpPr>
        <dsp:cNvPr id="0" name=""/>
        <dsp:cNvSpPr/>
      </dsp:nvSpPr>
      <dsp:spPr>
        <a:xfrm>
          <a:off x="6540809" y="1275396"/>
          <a:ext cx="2706693" cy="1929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Uso racional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Costo / beneficio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Resistencia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Prevención y Control</a:t>
          </a:r>
          <a:endParaRPr lang="es-AR" sz="20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600" kern="1200" dirty="0">
            <a:latin typeface="Arial Narrow" panose="020B0606020202030204" pitchFamily="34" charset="0"/>
          </a:endParaRPr>
        </a:p>
      </dsp:txBody>
      <dsp:txXfrm>
        <a:off x="6585213" y="1319800"/>
        <a:ext cx="2617885" cy="1427257"/>
      </dsp:txXfrm>
    </dsp:sp>
    <dsp:sp modelId="{1F92942F-0280-4F1A-BAD0-6810544E21F2}">
      <dsp:nvSpPr>
        <dsp:cNvPr id="0" name=""/>
        <dsp:cNvSpPr/>
      </dsp:nvSpPr>
      <dsp:spPr>
        <a:xfrm>
          <a:off x="7223998" y="2986880"/>
          <a:ext cx="2079490" cy="826944"/>
        </a:xfrm>
        <a:prstGeom prst="roundRect">
          <a:avLst>
            <a:gd name="adj" fmla="val 10000"/>
          </a:avLst>
        </a:prstGeom>
        <a:solidFill>
          <a:schemeClr val="accent4">
            <a:hueOff val="17723560"/>
            <a:satOff val="-53772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Tratamiento Antimicrobiano</a:t>
          </a:r>
          <a:endParaRPr lang="es-AR" sz="20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7248218" y="3011100"/>
        <a:ext cx="2031050" cy="778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30/04/2019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80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8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49996" y="2492896"/>
            <a:ext cx="8329031" cy="1571407"/>
          </a:xfrm>
        </p:spPr>
        <p:txBody>
          <a:bodyPr rtlCol="0"/>
          <a:lstStyle/>
          <a:p>
            <a:pPr rtl="0"/>
            <a:r>
              <a:rPr lang="es-ES" sz="4400" b="1" dirty="0" smtClean="0">
                <a:latin typeface="Arial Narrow" panose="020B0606020202030204" pitchFamily="34" charset="0"/>
              </a:rPr>
              <a:t/>
            </a:r>
            <a:br>
              <a:rPr lang="es-ES" sz="4400" b="1" dirty="0" smtClean="0">
                <a:latin typeface="Arial Narrow" panose="020B0606020202030204" pitchFamily="34" charset="0"/>
              </a:rPr>
            </a:br>
            <a:r>
              <a:rPr lang="es-ES" sz="4400" b="1" dirty="0">
                <a:latin typeface="Arial Narrow" panose="020B0606020202030204" pitchFamily="34" charset="0"/>
              </a:rPr>
              <a:t/>
            </a:r>
            <a:br>
              <a:rPr lang="es-ES" sz="4400" b="1" dirty="0">
                <a:latin typeface="Arial Narrow" panose="020B0606020202030204" pitchFamily="34" charset="0"/>
              </a:rPr>
            </a:br>
            <a:r>
              <a:rPr lang="es-ES" sz="4400" b="1" dirty="0" smtClean="0">
                <a:latin typeface="Arial Narrow" panose="020B0606020202030204" pitchFamily="34" charset="0"/>
              </a:rPr>
              <a:t/>
            </a:r>
            <a:br>
              <a:rPr lang="es-ES" sz="4400" b="1" dirty="0" smtClean="0">
                <a:latin typeface="Arial Narrow" panose="020B0606020202030204" pitchFamily="34" charset="0"/>
              </a:rPr>
            </a:br>
            <a:r>
              <a:rPr lang="es-ES" sz="4400" b="1" u="sng" dirty="0" smtClean="0">
                <a:latin typeface="Arial Narrow" panose="020B0606020202030204" pitchFamily="34" charset="0"/>
              </a:rPr>
              <a:t>Seminario N°1</a:t>
            </a:r>
            <a:r>
              <a:rPr lang="es-ES" sz="4400" b="1" dirty="0" smtClean="0">
                <a:latin typeface="Arial Narrow" panose="020B0606020202030204" pitchFamily="34" charset="0"/>
              </a:rPr>
              <a:t/>
            </a:r>
            <a:br>
              <a:rPr lang="es-ES" sz="4400" b="1" dirty="0" smtClean="0">
                <a:latin typeface="Arial Narrow" panose="020B0606020202030204" pitchFamily="34" charset="0"/>
              </a:rPr>
            </a:br>
            <a:r>
              <a:rPr lang="es-ES" sz="4400" b="1" dirty="0" smtClean="0">
                <a:latin typeface="Arial Narrow" panose="020B0606020202030204" pitchFamily="34" charset="0"/>
              </a:rPr>
              <a:t>Síndromes infectológicos</a:t>
            </a:r>
            <a:endParaRPr lang="es-ES" sz="4400" b="1" dirty="0">
              <a:latin typeface="Arial Narrow" panose="020B0606020202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98068" y="4365104"/>
            <a:ext cx="7516442" cy="1116085"/>
          </a:xfrm>
        </p:spPr>
        <p:txBody>
          <a:bodyPr rtlCol="0"/>
          <a:lstStyle/>
          <a:p>
            <a:pPr rtl="0"/>
            <a:endParaRPr lang="es-ES" sz="2000" b="1" dirty="0" smtClean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rtl="0"/>
            <a:r>
              <a:rPr lang="es-ES" sz="24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Dr. Milton  Décima</a:t>
            </a:r>
          </a:p>
          <a:p>
            <a:pPr rtl="0"/>
            <a:r>
              <a:rPr lang="es-ES" sz="24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Hospital Señor del Milagro</a:t>
            </a:r>
            <a:endParaRPr lang="es-ES" sz="2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3214092" y="908720"/>
            <a:ext cx="7704856" cy="1584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Euphemia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Cátedra de Enfermedades infecciosas</a:t>
            </a:r>
          </a:p>
          <a:p>
            <a:pPr algn="ctr"/>
            <a:r>
              <a:rPr lang="es-AR" sz="2400" b="1" dirty="0" smtClean="0">
                <a:latin typeface="Arial Narrow" panose="020B0606020202030204" pitchFamily="34" charset="0"/>
              </a:rPr>
              <a:t>Sede Salta</a:t>
            </a:r>
          </a:p>
          <a:p>
            <a:pPr algn="ctr"/>
            <a:r>
              <a:rPr lang="es-AR" sz="2400" b="1" dirty="0" smtClean="0">
                <a:latin typeface="Arial Narrow" panose="020B0606020202030204" pitchFamily="34" charset="0"/>
              </a:rPr>
              <a:t>Universidad Nacional de Salta</a:t>
            </a:r>
          </a:p>
          <a:p>
            <a:pPr algn="ctr"/>
            <a:r>
              <a:rPr lang="es-AR" sz="2400" b="1" dirty="0" smtClean="0">
                <a:latin typeface="Arial Narrow" panose="020B0606020202030204" pitchFamily="34" charset="0"/>
              </a:rPr>
              <a:t>Año 2019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629916" y="703221"/>
            <a:ext cx="9782801" cy="580954"/>
          </a:xfrm>
          <a:solidFill>
            <a:schemeClr val="accent5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es-ES" b="1" dirty="0" smtClean="0">
                <a:solidFill>
                  <a:schemeClr val="tx2"/>
                </a:solidFill>
              </a:rPr>
              <a:t/>
            </a:r>
            <a:br>
              <a:rPr lang="es-ES" b="1" dirty="0" smtClean="0">
                <a:solidFill>
                  <a:schemeClr val="tx2"/>
                </a:solidFill>
              </a:rPr>
            </a:br>
            <a:r>
              <a:rPr lang="es-ES" b="1" dirty="0">
                <a:solidFill>
                  <a:schemeClr val="tx2"/>
                </a:solidFill>
              </a:rPr>
              <a:t/>
            </a:r>
            <a:br>
              <a:rPr lang="es-ES" b="1" dirty="0">
                <a:solidFill>
                  <a:schemeClr val="tx2"/>
                </a:solidFill>
              </a:rPr>
            </a:br>
            <a:r>
              <a:rPr lang="es-ES" b="1" dirty="0" smtClean="0">
                <a:solidFill>
                  <a:schemeClr val="tx2"/>
                </a:solidFill>
              </a:rPr>
              <a:t/>
            </a:r>
            <a:br>
              <a:rPr lang="es-ES" b="1" dirty="0" smtClean="0">
                <a:solidFill>
                  <a:schemeClr val="tx2"/>
                </a:solidFill>
              </a:rPr>
            </a:b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Temas a desarrollar</a:t>
            </a:r>
            <a:endParaRPr lang="es-ES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95604"/>
              </p:ext>
            </p:extLst>
          </p:nvPr>
        </p:nvGraphicFramePr>
        <p:xfrm>
          <a:off x="2349996" y="1772816"/>
          <a:ext cx="8856985" cy="398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22004" y="1196752"/>
            <a:ext cx="8280920" cy="5276056"/>
          </a:xfrm>
        </p:spPr>
        <p:txBody>
          <a:bodyPr>
            <a:normAutofit fontScale="92500" lnSpcReduction="10000"/>
          </a:bodyPr>
          <a:lstStyle/>
          <a:p>
            <a:pPr marL="114300" indent="0" algn="ctr">
              <a:buNone/>
            </a:pPr>
            <a:endParaRPr lang="es-AR" sz="3600" b="1" dirty="0" smtClean="0">
              <a:latin typeface="Arial Narrow" panose="020B0606020202030204" pitchFamily="34" charset="0"/>
            </a:endParaRPr>
          </a:p>
          <a:p>
            <a:pPr marL="114300" indent="0" algn="ctr">
              <a:buNone/>
            </a:pPr>
            <a:r>
              <a:rPr lang="es-AR" sz="3600" b="1" dirty="0" smtClean="0">
                <a:latin typeface="Arial Narrow" panose="020B0606020202030204" pitchFamily="34" charset="0"/>
              </a:rPr>
              <a:t>«La Humanidad tiene tres grandes enemigos: la guerra, el hambre y la fiebre, que por lejos es la mas temida»</a:t>
            </a:r>
          </a:p>
          <a:p>
            <a:endParaRPr lang="es-AR" dirty="0" smtClean="0">
              <a:latin typeface="Arial Narrow" panose="020B0606020202030204" pitchFamily="34" charset="0"/>
            </a:endParaRPr>
          </a:p>
          <a:p>
            <a:endParaRPr lang="es-AR" dirty="0">
              <a:latin typeface="Arial Narrow" panose="020B0606020202030204" pitchFamily="34" charset="0"/>
            </a:endParaRPr>
          </a:p>
          <a:p>
            <a:endParaRPr lang="es-AR" dirty="0" smtClean="0">
              <a:latin typeface="Arial Narrow" panose="020B0606020202030204" pitchFamily="34" charset="0"/>
            </a:endParaRPr>
          </a:p>
          <a:p>
            <a:endParaRPr lang="es-AR" dirty="0">
              <a:latin typeface="Arial Narrow" panose="020B0606020202030204" pitchFamily="34" charset="0"/>
            </a:endParaRPr>
          </a:p>
          <a:p>
            <a:endParaRPr lang="es-AR" dirty="0" smtClean="0">
              <a:latin typeface="Arial Narrow" panose="020B0606020202030204" pitchFamily="34" charset="0"/>
            </a:endParaRPr>
          </a:p>
          <a:p>
            <a:pPr marL="114300" indent="0" algn="r">
              <a:buNone/>
            </a:pPr>
            <a:endParaRPr lang="en-US" sz="1800" dirty="0" smtClean="0">
              <a:latin typeface="Arial Narrow" panose="020B0606020202030204" pitchFamily="34" charset="0"/>
            </a:endParaRPr>
          </a:p>
          <a:p>
            <a:pPr marL="114300" indent="0" algn="r">
              <a:buNone/>
            </a:pPr>
            <a:r>
              <a:rPr lang="en-US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Osler </a:t>
            </a:r>
            <a:r>
              <a:rPr lang="en-US" sz="1800" dirty="0">
                <a:solidFill>
                  <a:schemeClr val="tx2"/>
                </a:solidFill>
                <a:latin typeface="Arial Narrow" panose="020B0606020202030204" pitchFamily="34" charset="0"/>
              </a:rPr>
              <a:t>W: </a:t>
            </a:r>
            <a:r>
              <a:rPr lang="en-US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The </a:t>
            </a:r>
            <a:r>
              <a:rPr lang="en-US" sz="1800" dirty="0">
                <a:solidFill>
                  <a:schemeClr val="tx2"/>
                </a:solidFill>
                <a:latin typeface="Arial Narrow" panose="020B0606020202030204" pitchFamily="34" charset="0"/>
              </a:rPr>
              <a:t>study of </a:t>
            </a:r>
            <a:r>
              <a:rPr lang="en-US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the </a:t>
            </a:r>
            <a:r>
              <a:rPr lang="en-US" sz="1800" dirty="0">
                <a:solidFill>
                  <a:schemeClr val="tx2"/>
                </a:solidFill>
                <a:latin typeface="Arial Narrow" panose="020B0606020202030204" pitchFamily="34" charset="0"/>
              </a:rPr>
              <a:t>fevers of the </a:t>
            </a:r>
            <a:r>
              <a:rPr lang="en-US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south. </a:t>
            </a:r>
            <a:r>
              <a:rPr lang="en-US" sz="1800" i="1" dirty="0">
                <a:solidFill>
                  <a:schemeClr val="tx2"/>
                </a:solidFill>
                <a:latin typeface="Arial Narrow" panose="020B0606020202030204" pitchFamily="34" charset="0"/>
              </a:rPr>
              <a:t>JAMA </a:t>
            </a:r>
            <a:r>
              <a:rPr lang="en-US" sz="1800" dirty="0">
                <a:solidFill>
                  <a:schemeClr val="tx2"/>
                </a:solidFill>
                <a:latin typeface="Arial Narrow" panose="020B0606020202030204" pitchFamily="34" charset="0"/>
              </a:rPr>
              <a:t>1986, XXVI:1001–1004.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es-AR" sz="1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324" y="3331029"/>
            <a:ext cx="18478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98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3436" y="692697"/>
            <a:ext cx="9782801" cy="64807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_tradnl" altLang="es-A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Razonamiento Inicial</a:t>
            </a:r>
            <a:endParaRPr lang="es-AR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94012" y="1628800"/>
            <a:ext cx="7704856" cy="4572000"/>
          </a:xfrm>
        </p:spPr>
        <p:txBody>
          <a:bodyPr>
            <a:normAutofit fontScale="85000" lnSpcReduction="2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 Narrow" panose="020B0606020202030204" pitchFamily="34" charset="0"/>
              </a:rPr>
              <a:t>                          Fiebre                               Escalofríos </a:t>
            </a:r>
            <a:endParaRPr lang="es-ES_tradnl" altLang="es-AR" b="1" kern="0" dirty="0"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 Narrow" panose="020B0606020202030204" pitchFamily="34" charset="0"/>
              </a:rPr>
              <a:t>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 Narrow" panose="020B0606020202030204" pitchFamily="34" charset="0"/>
              </a:rPr>
              <a:t>Astenia                                            Tos</a:t>
            </a:r>
            <a:endParaRPr lang="es-ES_tradnl" altLang="es-AR" b="1" kern="0" dirty="0"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 Narrow" panose="020B0606020202030204" pitchFamily="34" charset="0"/>
              </a:rPr>
              <a:t>     </a:t>
            </a:r>
            <a:endParaRPr lang="es-ES_tradnl" altLang="es-AR" b="1" kern="0" dirty="0" smtClean="0"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 Narrow" panose="020B0606020202030204" pitchFamily="34" charset="0"/>
              </a:rPr>
              <a:t>                 Expectoración                  Dolor torácico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es-ES_tradnl" altLang="es-AR" b="1" kern="0" dirty="0"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 Narrow" panose="020B0606020202030204" pitchFamily="34" charset="0"/>
              </a:rPr>
              <a:t>                                                                              Artralgias</a:t>
            </a:r>
            <a:endParaRPr lang="es-ES_tradnl" altLang="es-AR" b="1" kern="0" dirty="0"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 Narrow" panose="020B0606020202030204" pitchFamily="34" charset="0"/>
              </a:rPr>
              <a:t>                           Anorexia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es-ES_tradnl" altLang="es-AR" b="1" kern="0" dirty="0"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 Narrow" panose="020B0606020202030204" pitchFamily="34" charset="0"/>
              </a:rPr>
              <a:t>                      Disuria                  Petequias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es-ES_tradnl" altLang="es-AR" b="1" kern="0" dirty="0"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 Narrow" panose="020B0606020202030204" pitchFamily="34" charset="0"/>
              </a:rPr>
              <a:t>                             </a:t>
            </a:r>
            <a:r>
              <a:rPr lang="es-ES_tradnl" altLang="es-AR" b="1" kern="0" dirty="0" smtClean="0">
                <a:latin typeface="Arial Narrow" panose="020B0606020202030204" pitchFamily="34" charset="0"/>
              </a:rPr>
              <a:t>         Eritema               Cefalea</a:t>
            </a:r>
            <a:endParaRPr lang="es-ES_tradnl" altLang="es-AR" b="1" kern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8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93436" y="692696"/>
            <a:ext cx="9782801" cy="64807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s-A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AR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Fiebre: evaluar cuadro y correcta medición</a:t>
            </a:r>
            <a:endParaRPr lang="es-AR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01924" y="1916832"/>
            <a:ext cx="8903815" cy="396044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sz="2400" b="1" dirty="0" smtClean="0">
                <a:latin typeface="Arial Narrow" panose="020B0606020202030204" pitchFamily="34" charset="0"/>
              </a:rPr>
              <a:t>Temperatura normal: menor a 37°C</a:t>
            </a:r>
            <a:endParaRPr lang="es-ES" sz="2400" b="1" dirty="0">
              <a:latin typeface="Arial Narrow" panose="020B0606020202030204" pitchFamily="34" charset="0"/>
            </a:endParaRPr>
          </a:p>
          <a:p>
            <a:pPr marL="1065213" lvl="2" indent="-342900"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Oral: 36.8 </a:t>
            </a:r>
            <a:r>
              <a:rPr lang="es-ES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+ 0.2</a:t>
            </a:r>
            <a:endParaRPr lang="es-ES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065213" lvl="2" indent="-342900"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Rectal: 36.8 + 0.4 </a:t>
            </a:r>
          </a:p>
          <a:p>
            <a:pPr marL="1065213" lvl="2" indent="-342900"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Axilar 36.8 + 0.6 </a:t>
            </a:r>
            <a:endParaRPr lang="es-ES" sz="24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sz="2400" b="1" dirty="0" smtClean="0">
                <a:latin typeface="Arial Narrow" panose="020B0606020202030204" pitchFamily="34" charset="0"/>
              </a:rPr>
              <a:t>Febrícula:  </a:t>
            </a:r>
            <a:r>
              <a:rPr lang="es-ES_tradnl" altLang="es-AR" sz="2400" b="1" dirty="0">
                <a:latin typeface="Arial Narrow" panose="020B0606020202030204" pitchFamily="34" charset="0"/>
              </a:rPr>
              <a:t>entre 37 y 38 º C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Fiebre:  mayor a  38 °C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Variabilidad </a:t>
            </a:r>
            <a:r>
              <a:rPr lang="es-E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diurna, edad, </a:t>
            </a:r>
            <a:r>
              <a:rPr lang="es-ES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sexo entre </a:t>
            </a:r>
            <a:r>
              <a:rPr lang="en-US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0.5°C a 1°C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sz="2400" b="1" dirty="0" smtClean="0">
                <a:latin typeface="Arial Narrow" panose="020B0606020202030204" pitchFamily="34" charset="0"/>
              </a:rPr>
              <a:t>Diferenciar con </a:t>
            </a:r>
            <a:r>
              <a:rPr lang="es-ES" sz="2400" b="1" u="sng" dirty="0" smtClean="0">
                <a:latin typeface="Arial Narrow" panose="020B0606020202030204" pitchFamily="34" charset="0"/>
              </a:rPr>
              <a:t>Hipertermia</a:t>
            </a:r>
            <a:r>
              <a:rPr lang="es-ES" sz="2400" b="1" dirty="0">
                <a:latin typeface="Arial Narrow" panose="020B0606020202030204" pitchFamily="34" charset="0"/>
              </a:rPr>
              <a:t>: Fiebre </a:t>
            </a:r>
            <a:r>
              <a:rPr lang="es-ES" sz="2400" b="1" dirty="0" smtClean="0">
                <a:latin typeface="Arial Narrow" panose="020B0606020202030204" pitchFamily="34" charset="0"/>
              </a:rPr>
              <a:t>&gt; 41°C </a:t>
            </a:r>
            <a:r>
              <a:rPr lang="es-AR" sz="2400" b="1" dirty="0" smtClean="0">
                <a:latin typeface="Arial Narrow" panose="020B0606020202030204" pitchFamily="34" charset="0"/>
              </a:rPr>
              <a:t>con </a:t>
            </a:r>
            <a:r>
              <a:rPr lang="es-AR" sz="2400" b="1" dirty="0">
                <a:latin typeface="Arial Narrow" panose="020B0606020202030204" pitchFamily="34" charset="0"/>
              </a:rPr>
              <a:t>una respuesta fisiológica anormal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540" y="1916832"/>
            <a:ext cx="3168352" cy="158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750596" y="5878665"/>
            <a:ext cx="30950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latin typeface="Arial Narrow" panose="020B0606020202030204" pitchFamily="34" charset="0"/>
              </a:rPr>
              <a:t>Guidelines for evaluation of new fever in critically ill </a:t>
            </a:r>
            <a:r>
              <a:rPr lang="en-US" sz="1050" dirty="0" smtClean="0">
                <a:latin typeface="Arial Narrow" panose="020B0606020202030204" pitchFamily="34" charset="0"/>
              </a:rPr>
              <a:t>adult patients</a:t>
            </a:r>
            <a:r>
              <a:rPr lang="en-US" sz="1050" dirty="0">
                <a:latin typeface="Arial Narrow" panose="020B0606020202030204" pitchFamily="34" charset="0"/>
              </a:rPr>
              <a:t>: 2008 update from the American College of Critical </a:t>
            </a:r>
            <a:r>
              <a:rPr lang="en-US" sz="1050" dirty="0" smtClean="0">
                <a:latin typeface="Arial Narrow" panose="020B0606020202030204" pitchFamily="34" charset="0"/>
              </a:rPr>
              <a:t>Care Medicine </a:t>
            </a:r>
            <a:r>
              <a:rPr lang="en-US" sz="1050" dirty="0">
                <a:latin typeface="Arial Narrow" panose="020B0606020202030204" pitchFamily="34" charset="0"/>
              </a:rPr>
              <a:t>and the Infectious Diseases Society of </a:t>
            </a:r>
            <a:r>
              <a:rPr lang="en-US" sz="1050" dirty="0" smtClean="0">
                <a:latin typeface="Arial Narrow" panose="020B0606020202030204" pitchFamily="34" charset="0"/>
              </a:rPr>
              <a:t>America </a:t>
            </a:r>
            <a:r>
              <a:rPr lang="en-US" sz="1050" dirty="0" err="1" smtClean="0">
                <a:latin typeface="Arial Narrow" panose="020B0606020202030204" pitchFamily="34" charset="0"/>
              </a:rPr>
              <a:t>Crit</a:t>
            </a:r>
            <a:r>
              <a:rPr lang="en-US" sz="1050" dirty="0" smtClean="0">
                <a:latin typeface="Arial Narrow" panose="020B0606020202030204" pitchFamily="34" charset="0"/>
              </a:rPr>
              <a:t> Care Med 2008 Vol. 36, No. 4</a:t>
            </a:r>
            <a:endParaRPr lang="es-AR" sz="105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5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764"/>
          <a:stretch/>
        </p:blipFill>
        <p:spPr bwMode="auto">
          <a:xfrm>
            <a:off x="7027409" y="2348880"/>
            <a:ext cx="4827643" cy="302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 flipH="1">
            <a:off x="1896221" y="1628801"/>
            <a:ext cx="87346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Ritmo circadiano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45"/>
          <a:stretch/>
        </p:blipFill>
        <p:spPr bwMode="auto">
          <a:xfrm>
            <a:off x="1269876" y="2420888"/>
            <a:ext cx="5769553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593436" y="692696"/>
            <a:ext cx="9782801" cy="64807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s-A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AR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Fiebre: evaluar cuadro y correcta medición</a:t>
            </a:r>
            <a:endParaRPr lang="es-AR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45940" y="1412776"/>
            <a:ext cx="9433048" cy="55446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AR" sz="24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Medida exacta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Termistor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Arteria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pulmonar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Termistor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en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sonda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vesical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Sonda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esofágica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Medición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Rectal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Aceptable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AR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Medición en boca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AR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Termómetro infrarrojo 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AR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Conducto auditivo externo 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No Adecuado</a:t>
            </a:r>
          </a:p>
          <a:p>
            <a:pPr marL="1273175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s-AR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Mediciones axilares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333" y="1953997"/>
            <a:ext cx="281558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318548" y="6237313"/>
            <a:ext cx="35751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latin typeface="Arial Narrow" panose="020B0606020202030204" pitchFamily="34" charset="0"/>
              </a:rPr>
              <a:t>Guidelines for evaluation of new fever in critically ill </a:t>
            </a:r>
            <a:r>
              <a:rPr lang="en-US" sz="1000" dirty="0" smtClean="0">
                <a:latin typeface="Arial Narrow" panose="020B0606020202030204" pitchFamily="34" charset="0"/>
              </a:rPr>
              <a:t>adult patients</a:t>
            </a:r>
            <a:r>
              <a:rPr lang="en-US" sz="1000" dirty="0">
                <a:latin typeface="Arial Narrow" panose="020B0606020202030204" pitchFamily="34" charset="0"/>
              </a:rPr>
              <a:t>: 2008 update from the American College of Critical </a:t>
            </a:r>
            <a:r>
              <a:rPr lang="en-US" sz="1000" dirty="0" smtClean="0">
                <a:latin typeface="Arial Narrow" panose="020B0606020202030204" pitchFamily="34" charset="0"/>
              </a:rPr>
              <a:t>Care Medicine </a:t>
            </a:r>
            <a:r>
              <a:rPr lang="en-US" sz="1000" dirty="0">
                <a:latin typeface="Arial Narrow" panose="020B0606020202030204" pitchFamily="34" charset="0"/>
              </a:rPr>
              <a:t>and the Infectious Diseases Society of </a:t>
            </a:r>
            <a:r>
              <a:rPr lang="en-US" sz="1000" dirty="0" smtClean="0">
                <a:latin typeface="Arial Narrow" panose="020B0606020202030204" pitchFamily="34" charset="0"/>
              </a:rPr>
              <a:t>America </a:t>
            </a:r>
            <a:r>
              <a:rPr lang="en-US" sz="1000" dirty="0" err="1" smtClean="0">
                <a:latin typeface="Arial Narrow" panose="020B0606020202030204" pitchFamily="34" charset="0"/>
              </a:rPr>
              <a:t>Crit</a:t>
            </a:r>
            <a:r>
              <a:rPr lang="en-US" sz="1000" dirty="0" smtClean="0">
                <a:latin typeface="Arial Narrow" panose="020B0606020202030204" pitchFamily="34" charset="0"/>
              </a:rPr>
              <a:t> Care Med 2008 Vol. 36, No. 4</a:t>
            </a:r>
            <a:endParaRPr lang="es-AR" sz="1000" dirty="0">
              <a:latin typeface="Arial Narrow" panose="020B0606020202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52" y="3750681"/>
            <a:ext cx="2032942" cy="2291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593436" y="692696"/>
            <a:ext cx="9782801" cy="64807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s-AR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AR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Fiebre: evaluar cuadro y correcta medición</a:t>
            </a:r>
            <a:endParaRPr lang="es-AR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692696"/>
            <a:ext cx="10009112" cy="72548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Fiebre: etapas evolutivas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9916" y="2060848"/>
            <a:ext cx="9793088" cy="403244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es-ES" altLang="es-AR" sz="2000" dirty="0">
                <a:latin typeface="Arial Narrow" panose="020B0606020202030204" pitchFamily="34" charset="0"/>
              </a:rPr>
              <a:t> </a:t>
            </a:r>
            <a:r>
              <a:rPr lang="es-ES" altLang="es-AR" sz="2000" b="1" dirty="0">
                <a:latin typeface="Arial Narrow" panose="020B0606020202030204" pitchFamily="34" charset="0"/>
              </a:rPr>
              <a:t> </a:t>
            </a:r>
            <a:r>
              <a:rPr lang="es-ES" altLang="es-AR" sz="2400" b="1" dirty="0">
                <a:latin typeface="Arial Narrow" panose="020B0606020202030204" pitchFamily="34" charset="0"/>
              </a:rPr>
              <a:t>a) Fase prodrómica o de preparación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s-ES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		</a:t>
            </a:r>
            <a:r>
              <a:rPr lang="es-ES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Afebril</a:t>
            </a:r>
            <a:r>
              <a:rPr lang="es-ES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cefalea</a:t>
            </a:r>
            <a:r>
              <a:rPr lang="es-ES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, mialgias, artralgias </a:t>
            </a:r>
            <a:r>
              <a:rPr lang="es-ES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malestar general, escalofríos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s-ES" altLang="es-AR" sz="2400" b="1" dirty="0">
                <a:latin typeface="Arial Narrow" panose="020B0606020202030204" pitchFamily="34" charset="0"/>
              </a:rPr>
              <a:t> b) Periodo de estado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s-ES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		</a:t>
            </a:r>
            <a:r>
              <a:rPr lang="es-ES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Síndrome </a:t>
            </a:r>
            <a:r>
              <a:rPr lang="es-ES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febril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s-ES" altLang="es-AR" sz="2400" b="1" dirty="0">
                <a:latin typeface="Arial Narrow" panose="020B0606020202030204" pitchFamily="34" charset="0"/>
              </a:rPr>
              <a:t> c) Fase de defervescencia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s-ES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		</a:t>
            </a:r>
            <a:r>
              <a:rPr lang="es-ES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Sudoración </a:t>
            </a:r>
            <a:r>
              <a:rPr lang="es-ES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profusa en crisis o en lisis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s-ES" altLang="es-AR" sz="2000" dirty="0">
                <a:latin typeface="Arial Narrow" panose="020B0606020202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4628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29916" y="692696"/>
            <a:ext cx="9805452" cy="71985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altLang="es-AR" b="1" dirty="0" smtClean="0">
                <a:latin typeface="Arial Narrow" panose="020B0606020202030204" pitchFamily="34" charset="0"/>
              </a:rPr>
              <a:t>Fiebre: síndrome </a:t>
            </a:r>
            <a:r>
              <a:rPr lang="es-ES" altLang="es-AR" b="1" dirty="0">
                <a:latin typeface="Arial Narrow" panose="020B0606020202030204" pitchFamily="34" charset="0"/>
              </a:rPr>
              <a:t>febril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5940" y="1628800"/>
            <a:ext cx="9577064" cy="4680520"/>
          </a:xfrm>
        </p:spPr>
        <p:txBody>
          <a:bodyPr>
            <a:noAutofit/>
          </a:bodyPr>
          <a:lstStyle/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ES" altLang="es-AR" sz="22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Pirexia:</a:t>
            </a:r>
            <a:r>
              <a:rPr lang="es-ES" alt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aumento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temperatura</a:t>
            </a:r>
            <a:endParaRPr lang="es-ES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ES" altLang="es-AR" sz="2200" b="1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Cardiovasculares</a:t>
            </a:r>
            <a:r>
              <a:rPr lang="es-ES" alt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Taquicardia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10 a 15 latidos por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cada grado. </a:t>
            </a: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ES" altLang="es-AR" sz="2200" b="1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Respiratorios</a:t>
            </a:r>
            <a:r>
              <a:rPr lang="es-ES" altLang="es-AR" sz="22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:</a:t>
            </a:r>
            <a:r>
              <a:rPr lang="es-ES" alt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taquipnea, </a:t>
            </a:r>
            <a:r>
              <a:rPr lang="es-ES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batispnea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 </a:t>
            </a: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AR" altLang="es-AR" sz="22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Neurológicos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Cefalea, insomnio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estupor, excitación, delirio,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convulsiones, obnubilación.</a:t>
            </a: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AR" altLang="es-AR" sz="22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Osteomusculares:</a:t>
            </a:r>
            <a:r>
              <a:rPr lang="es-AR" alt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Artralgias y mialgias.</a:t>
            </a: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AR" altLang="es-AR" sz="22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Digestivos</a:t>
            </a:r>
            <a:r>
              <a:rPr lang="es-AR" altLang="es-AR" sz="2200" b="1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Anorexia, dispepsia, trastornos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motilidad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intestinal, sed, boca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seca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AR" altLang="es-AR" sz="22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 Renales: </a:t>
            </a:r>
            <a:r>
              <a:rPr lang="es-AR" alt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Oliguria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 </a:t>
            </a:r>
            <a:r>
              <a:rPr lang="es-AR" alt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hiperconcentración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orina , deshidratación, retención </a:t>
            </a:r>
            <a:r>
              <a:rPr lang="es-AR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hidorsalina</a:t>
            </a:r>
            <a:endParaRPr lang="es-AR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r>
              <a:rPr lang="es-AR" altLang="es-AR" sz="22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Metabólicos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Aumento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metabólico: 10 a 15% por cada grado de temperatura, mayor consumo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energético, pérdida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masa muscular;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lipolisis, adelgazamiento,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indent="-261938">
              <a:lnSpc>
                <a:spcPct val="110000"/>
              </a:lnSpc>
              <a:buFont typeface="+mj-lt"/>
              <a:buAutoNum type="arabicPeriod"/>
            </a:pPr>
            <a:endParaRPr lang="es-AR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endParaRPr lang="es-ES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64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924" y="706339"/>
            <a:ext cx="9733444" cy="70643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Fiebre: c</a:t>
            </a:r>
            <a:r>
              <a:rPr lang="es-ES" altLang="es-AR" b="1" dirty="0" smtClean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ausas</a:t>
            </a:r>
            <a:endParaRPr lang="es-ES" altLang="es-AR" b="1" dirty="0"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1964" y="2636912"/>
            <a:ext cx="4176464" cy="273630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" altLang="es-AR" sz="240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Inmunológicas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Neoplasias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" altLang="es-AR" sz="240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Necrosis tisular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" altLang="es-AR" sz="240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Endocrino-metabólicas</a:t>
            </a:r>
            <a:endParaRPr lang="es-ES" altLang="es-AR" sz="2400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" altLang="es-AR" sz="240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Síndrome </a:t>
            </a:r>
            <a:r>
              <a:rPr lang="es-ES" altLang="es-AR" sz="240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neuroléptico maligno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s-ES" altLang="es-AR" sz="240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Fiebre facticia</a:t>
            </a:r>
            <a:endParaRPr lang="es-ES" altLang="es-AR" sz="2400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lang="es-ES" alt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018804" y="1894551"/>
            <a:ext cx="787094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" altLang="es-AR" sz="2800" b="1" dirty="0">
                <a:latin typeface="Arial Narrow" panose="020B0606020202030204" pitchFamily="34" charset="0"/>
              </a:rPr>
              <a:t>La existencia de </a:t>
            </a:r>
            <a:r>
              <a:rPr lang="es-ES" altLang="es-AR" sz="2800" b="1" i="1" dirty="0">
                <a:latin typeface="Arial Narrow" panose="020B0606020202030204" pitchFamily="34" charset="0"/>
              </a:rPr>
              <a:t>fiebre no es sinónimo de </a:t>
            </a:r>
            <a:r>
              <a:rPr lang="es-ES" altLang="es-AR" sz="2800" b="1" i="1" dirty="0" smtClean="0">
                <a:latin typeface="Arial Narrow" panose="020B0606020202030204" pitchFamily="34" charset="0"/>
              </a:rPr>
              <a:t>infección</a:t>
            </a:r>
            <a:endParaRPr lang="es-ES" altLang="es-AR" sz="2800" b="1" i="1" dirty="0">
              <a:latin typeface="Arial Narrow" panose="020B0606020202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452" y="2869952"/>
            <a:ext cx="3629014" cy="20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83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3436" y="692696"/>
            <a:ext cx="9782801" cy="724941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Paciente febril: conceptos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73932" y="1772816"/>
            <a:ext cx="9433048" cy="439248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lphaUcPeriod"/>
            </a:pPr>
            <a:r>
              <a:rPr lang="es-AR" b="1" dirty="0" smtClean="0">
                <a:latin typeface="Arial Narrow" panose="020B0606020202030204" pitchFamily="34" charset="0"/>
              </a:rPr>
              <a:t>Síndrome febril agudo de reciente comienzo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Infecciones en aparatos y sistemas </a:t>
            </a:r>
            <a:r>
              <a:rPr lang="es-AR" sz="2600" b="1" dirty="0" smtClean="0">
                <a:latin typeface="Arial Narrow" panose="020B0606020202030204" pitchFamily="34" charset="0"/>
              </a:rPr>
              <a:t>(Foco)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Bacteriemia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Sepsis</a:t>
            </a:r>
          </a:p>
          <a:p>
            <a:pPr marL="0" indent="0">
              <a:buNone/>
            </a:pPr>
            <a:r>
              <a:rPr lang="es-AR" b="1" dirty="0" smtClean="0">
                <a:latin typeface="Arial Narrow" panose="020B0606020202030204" pitchFamily="34" charset="0"/>
              </a:rPr>
              <a:t>B. Síndrome febril prolongado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Clásico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Huésped Inmunocomprometido</a:t>
            </a:r>
            <a:endParaRPr lang="es-AR" sz="2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Nosocomial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VIH/Sida</a:t>
            </a:r>
          </a:p>
          <a:p>
            <a:pPr marL="0" indent="0">
              <a:buNone/>
            </a:pPr>
            <a:r>
              <a:rPr lang="es-AR" b="1" dirty="0" smtClean="0">
                <a:latin typeface="Arial Narrow" panose="020B0606020202030204" pitchFamily="34" charset="0"/>
              </a:rPr>
              <a:t>C. Síndrome febril agudo inespecífico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Infecciones  regionales emergentes y reemergentes</a:t>
            </a:r>
            <a:endParaRPr lang="es-AR" sz="2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2492896"/>
            <a:ext cx="3310281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7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436" y="692696"/>
            <a:ext cx="9782801" cy="724941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MX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Paciente febril: conceptos </a:t>
            </a:r>
            <a:r>
              <a:rPr lang="es-MX" alt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confusos</a:t>
            </a:r>
            <a:endParaRPr lang="es-AR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8612" name="Oval 4"/>
          <p:cNvSpPr>
            <a:spLocks noChangeArrowheads="1"/>
          </p:cNvSpPr>
          <p:nvPr/>
        </p:nvSpPr>
        <p:spPr bwMode="auto">
          <a:xfrm>
            <a:off x="3358108" y="1827199"/>
            <a:ext cx="5040560" cy="38875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MX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MX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Infección</a:t>
            </a:r>
          </a:p>
          <a:p>
            <a:pPr algn="ctr"/>
            <a:r>
              <a:rPr lang="es-MX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Síndrome </a:t>
            </a:r>
            <a:r>
              <a:rPr lang="es-MX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séptico</a:t>
            </a:r>
          </a:p>
          <a:p>
            <a:pPr algn="ctr"/>
            <a:r>
              <a:rPr lang="es-MX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Bacteriemia</a:t>
            </a:r>
          </a:p>
          <a:p>
            <a:pPr algn="ctr"/>
            <a:r>
              <a:rPr lang="es-MX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Septicemia</a:t>
            </a:r>
          </a:p>
          <a:p>
            <a:pPr algn="ctr"/>
            <a:r>
              <a:rPr lang="es-MX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FOM</a:t>
            </a:r>
          </a:p>
          <a:p>
            <a:pPr algn="ctr"/>
            <a:r>
              <a:rPr lang="es-MX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DOM</a:t>
            </a:r>
            <a:endParaRPr lang="es-MX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MX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Sepsis grave</a:t>
            </a:r>
          </a:p>
          <a:p>
            <a:pPr algn="ctr"/>
            <a:r>
              <a:rPr lang="es-MX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SIRS</a:t>
            </a:r>
          </a:p>
          <a:p>
            <a:pPr algn="ctr"/>
            <a:r>
              <a:rPr lang="es-MX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Shock séptico</a:t>
            </a:r>
            <a:endParaRPr lang="es-AR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es-AR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087" y="2563069"/>
            <a:ext cx="2448272" cy="241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66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13892" y="620688"/>
            <a:ext cx="10081120" cy="630684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762000" indent="-762000" algn="ctr"/>
            <a:r>
              <a:rPr lang="es-MX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Paciente febril: gravedad del proceso</a:t>
            </a:r>
            <a:endParaRPr lang="es-AR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1924" y="1700808"/>
            <a:ext cx="9649072" cy="4464396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MX" altLang="es-AR" b="1" dirty="0">
                <a:latin typeface="Arial Narrow" panose="020B0606020202030204" pitchFamily="34" charset="0"/>
              </a:rPr>
              <a:t>Síndrome de respuesta inflamatoria sistémica (SIRS)</a:t>
            </a:r>
            <a:r>
              <a:rPr lang="es-MX" altLang="es-AR" dirty="0">
                <a:latin typeface="Arial Narrow" panose="020B0606020202030204" pitchFamily="34" charset="0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Temperatura </a:t>
            </a:r>
            <a:r>
              <a:rPr lang="es-MX" alt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&gt;38°C o &lt;36°C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FC </a:t>
            </a:r>
            <a:r>
              <a:rPr lang="es-MX" alt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&gt;90 min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alt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FR &gt;20 min o pCO2 &lt;32mmhg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alt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Recuento blancos &gt;12.000 o &lt;</a:t>
            </a:r>
            <a:r>
              <a:rPr lang="es-MX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4.000/mm o </a:t>
            </a:r>
            <a:r>
              <a:rPr lang="es-AR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más </a:t>
            </a:r>
            <a:r>
              <a:rPr lang="es-AR" alt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del 10% de </a:t>
            </a:r>
            <a:r>
              <a:rPr lang="es-AR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cayados</a:t>
            </a:r>
            <a:endParaRPr lang="es-MX" alt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MX" altLang="es-AR" b="1" dirty="0">
                <a:latin typeface="Arial Narrow" panose="020B0606020202030204" pitchFamily="34" charset="0"/>
              </a:rPr>
              <a:t>Sepsis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MX" altLang="es-AR" b="1" dirty="0" smtClean="0">
                <a:latin typeface="Arial Narrow" panose="020B0606020202030204" pitchFamily="34" charset="0"/>
              </a:rPr>
              <a:t>Shock </a:t>
            </a:r>
            <a:r>
              <a:rPr lang="es-MX" altLang="es-AR" b="1" dirty="0" smtClean="0">
                <a:latin typeface="Arial Narrow" panose="020B0606020202030204" pitchFamily="34" charset="0"/>
              </a:rPr>
              <a:t>séptico</a:t>
            </a:r>
          </a:p>
          <a:p>
            <a:pPr marL="0" indent="0">
              <a:lnSpc>
                <a:spcPct val="90000"/>
              </a:lnSpc>
              <a:buNone/>
            </a:pPr>
            <a:endParaRPr lang="es-AR" altLang="es-AR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02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972" y="1844824"/>
            <a:ext cx="9217024" cy="394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269876" y="2060848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Cerebro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197868" y="3835715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Infección</a:t>
            </a:r>
            <a:endParaRPr lang="es-A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269876" y="3491716"/>
            <a:ext cx="878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Pulmón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239906" y="472514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Hígado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413903" y="51571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Riñón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192689" y="4365104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Corazón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436" y="692696"/>
            <a:ext cx="9782801" cy="72494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MX" altLang="es-AR" b="1" dirty="0">
                <a:latin typeface="Arial Narrow" panose="020B0606020202030204" pitchFamily="34" charset="0"/>
              </a:rPr>
              <a:t>Relación  </a:t>
            </a:r>
            <a:r>
              <a:rPr lang="es-MX" altLang="es-AR" b="1" dirty="0" smtClean="0">
                <a:latin typeface="Arial Narrow" panose="020B0606020202030204" pitchFamily="34" charset="0"/>
              </a:rPr>
              <a:t>entre Infección y Sepsis </a:t>
            </a:r>
            <a:endParaRPr lang="es-AR" altLang="es-AR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18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436" y="692696"/>
            <a:ext cx="9782801" cy="72494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MX" altLang="es-AR" b="1" dirty="0">
                <a:latin typeface="Arial Narrow" panose="020B0606020202030204" pitchFamily="34" charset="0"/>
              </a:rPr>
              <a:t>Relación  </a:t>
            </a:r>
            <a:r>
              <a:rPr lang="es-MX" altLang="es-AR" b="1" dirty="0" smtClean="0">
                <a:latin typeface="Arial Narrow" panose="020B0606020202030204" pitchFamily="34" charset="0"/>
              </a:rPr>
              <a:t>entre Infección</a:t>
            </a:r>
            <a:r>
              <a:rPr lang="es-MX" altLang="es-AR" b="1" dirty="0">
                <a:latin typeface="Arial Narrow" panose="020B0606020202030204" pitchFamily="34" charset="0"/>
              </a:rPr>
              <a:t>, </a:t>
            </a:r>
            <a:r>
              <a:rPr lang="es-MX" altLang="es-AR" b="1" dirty="0" smtClean="0">
                <a:latin typeface="Arial Narrow" panose="020B0606020202030204" pitchFamily="34" charset="0"/>
              </a:rPr>
              <a:t>Sepsis y SIRS</a:t>
            </a:r>
            <a:endParaRPr lang="es-AR" altLang="es-AR" b="1" dirty="0">
              <a:latin typeface="Arial Narrow" panose="020B0606020202030204" pitchFamily="34" charset="0"/>
            </a:endParaRPr>
          </a:p>
        </p:txBody>
      </p:sp>
      <p:sp>
        <p:nvSpPr>
          <p:cNvPr id="73732" name="Oval 4"/>
          <p:cNvSpPr>
            <a:spLocks noChangeArrowheads="1"/>
          </p:cNvSpPr>
          <p:nvPr/>
        </p:nvSpPr>
        <p:spPr bwMode="auto">
          <a:xfrm>
            <a:off x="1917948" y="2349501"/>
            <a:ext cx="6120680" cy="39592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s-AR" alt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73733" name="Oval 5"/>
          <p:cNvSpPr>
            <a:spLocks noChangeArrowheads="1"/>
          </p:cNvSpPr>
          <p:nvPr/>
        </p:nvSpPr>
        <p:spPr bwMode="auto">
          <a:xfrm>
            <a:off x="5085027" y="2349501"/>
            <a:ext cx="6409985" cy="3959224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MX" altLang="es-AR" sz="2800" dirty="0">
                <a:latin typeface="Arial Narrow" panose="020B0606020202030204" pitchFamily="34" charset="0"/>
              </a:rPr>
              <a:t>            </a:t>
            </a:r>
            <a:r>
              <a:rPr lang="es-MX" altLang="es-AR" sz="2800" dirty="0" smtClean="0">
                <a:latin typeface="Arial Narrow" panose="020B0606020202030204" pitchFamily="34" charset="0"/>
              </a:rPr>
              <a:t>               </a:t>
            </a:r>
            <a:endParaRPr lang="es-AR" alt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73734" name="Oval 6"/>
          <p:cNvSpPr>
            <a:spLocks noChangeArrowheads="1"/>
          </p:cNvSpPr>
          <p:nvPr/>
        </p:nvSpPr>
        <p:spPr bwMode="auto">
          <a:xfrm>
            <a:off x="4367663" y="2673805"/>
            <a:ext cx="1987032" cy="5518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Bacteriemia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3736" name="Oval 8"/>
          <p:cNvSpPr>
            <a:spLocks noChangeArrowheads="1"/>
          </p:cNvSpPr>
          <p:nvPr/>
        </p:nvSpPr>
        <p:spPr bwMode="auto">
          <a:xfrm>
            <a:off x="4077755" y="3501827"/>
            <a:ext cx="1512601" cy="50323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Viremia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3737" name="Oval 9"/>
          <p:cNvSpPr>
            <a:spLocks noChangeArrowheads="1"/>
          </p:cNvSpPr>
          <p:nvPr/>
        </p:nvSpPr>
        <p:spPr bwMode="auto">
          <a:xfrm>
            <a:off x="4077755" y="4473624"/>
            <a:ext cx="1512601" cy="5032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Fungemia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3738" name="Oval 10"/>
          <p:cNvSpPr>
            <a:spLocks noChangeArrowheads="1"/>
          </p:cNvSpPr>
          <p:nvPr/>
        </p:nvSpPr>
        <p:spPr bwMode="auto">
          <a:xfrm>
            <a:off x="4654252" y="5373688"/>
            <a:ext cx="1410534" cy="5762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Parasitemia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3739" name="Oval 11"/>
          <p:cNvSpPr>
            <a:spLocks noChangeArrowheads="1"/>
          </p:cNvSpPr>
          <p:nvPr/>
        </p:nvSpPr>
        <p:spPr bwMode="auto">
          <a:xfrm>
            <a:off x="9167013" y="2420938"/>
            <a:ext cx="1751935" cy="57626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>
                <a:solidFill>
                  <a:schemeClr val="tx2"/>
                </a:solidFill>
                <a:latin typeface="Arial Narrow" panose="020B0606020202030204" pitchFamily="34" charset="0"/>
              </a:rPr>
              <a:t>Trauma</a:t>
            </a:r>
            <a:endParaRPr lang="es-AR" altLang="es-AR" b="1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3740" name="Oval 12"/>
          <p:cNvSpPr>
            <a:spLocks noChangeArrowheads="1"/>
          </p:cNvSpPr>
          <p:nvPr/>
        </p:nvSpPr>
        <p:spPr bwMode="auto">
          <a:xfrm>
            <a:off x="9742594" y="5661248"/>
            <a:ext cx="1392378" cy="57626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Cirugía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3741" name="Oval 13"/>
          <p:cNvSpPr>
            <a:spLocks noChangeArrowheads="1"/>
          </p:cNvSpPr>
          <p:nvPr/>
        </p:nvSpPr>
        <p:spPr bwMode="auto">
          <a:xfrm>
            <a:off x="9929274" y="4437112"/>
            <a:ext cx="1565738" cy="5762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>
                <a:solidFill>
                  <a:schemeClr val="tx2"/>
                </a:solidFill>
                <a:latin typeface="Arial Narrow" panose="020B0606020202030204" pitchFamily="34" charset="0"/>
              </a:rPr>
              <a:t>Pancreatitis</a:t>
            </a:r>
            <a:endParaRPr lang="es-AR" altLang="es-AR" b="1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3742" name="Oval 14"/>
          <p:cNvSpPr>
            <a:spLocks noChangeArrowheads="1"/>
          </p:cNvSpPr>
          <p:nvPr/>
        </p:nvSpPr>
        <p:spPr bwMode="auto">
          <a:xfrm>
            <a:off x="9742594" y="3284538"/>
            <a:ext cx="1752417" cy="57626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>
                <a:solidFill>
                  <a:schemeClr val="tx2"/>
                </a:solidFill>
                <a:latin typeface="Arial Narrow" panose="020B0606020202030204" pitchFamily="34" charset="0"/>
              </a:rPr>
              <a:t>Quemados</a:t>
            </a:r>
            <a:endParaRPr lang="es-AR" altLang="es-AR" b="1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938042" y="4057908"/>
            <a:ext cx="15245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AR" sz="28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SEPSIS </a:t>
            </a:r>
            <a:endParaRPr lang="es-AR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8404752" y="4057908"/>
            <a:ext cx="15245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SIRS</a:t>
            </a:r>
            <a:endParaRPr lang="es-A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277988" y="4057908"/>
            <a:ext cx="20076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INFECCIÓN</a:t>
            </a:r>
            <a:endParaRPr lang="es-AR" sz="2800" dirty="0">
              <a:solidFill>
                <a:srgbClr val="FF0000"/>
              </a:solidFill>
            </a:endParaRPr>
          </a:p>
        </p:txBody>
      </p:sp>
      <p:sp>
        <p:nvSpPr>
          <p:cNvPr id="17" name="Oval 11"/>
          <p:cNvSpPr>
            <a:spLocks noChangeArrowheads="1"/>
          </p:cNvSpPr>
          <p:nvPr/>
        </p:nvSpPr>
        <p:spPr bwMode="auto">
          <a:xfrm>
            <a:off x="1629917" y="2492376"/>
            <a:ext cx="1440159" cy="57626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Bacterias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Oval 11"/>
          <p:cNvSpPr>
            <a:spLocks noChangeArrowheads="1"/>
          </p:cNvSpPr>
          <p:nvPr/>
        </p:nvSpPr>
        <p:spPr bwMode="auto">
          <a:xfrm>
            <a:off x="1318329" y="3356794"/>
            <a:ext cx="1247691" cy="57626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Virus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Oval 11"/>
          <p:cNvSpPr>
            <a:spLocks noChangeArrowheads="1"/>
          </p:cNvSpPr>
          <p:nvPr/>
        </p:nvSpPr>
        <p:spPr bwMode="auto">
          <a:xfrm>
            <a:off x="1318330" y="4833144"/>
            <a:ext cx="1323270" cy="57626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Hongos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1662587" y="5732463"/>
            <a:ext cx="1407490" cy="57626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Parásitos</a:t>
            </a:r>
            <a:endParaRPr lang="es-AR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Elipse"/>
          <p:cNvSpPr/>
          <p:nvPr/>
        </p:nvSpPr>
        <p:spPr>
          <a:xfrm>
            <a:off x="6154093" y="3068638"/>
            <a:ext cx="1092447" cy="936426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Sepsis</a:t>
            </a:r>
            <a:endParaRPr lang="es-AR" sz="16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21 Elipse"/>
          <p:cNvSpPr/>
          <p:nvPr/>
        </p:nvSpPr>
        <p:spPr>
          <a:xfrm>
            <a:off x="6154094" y="4581128"/>
            <a:ext cx="1092446" cy="967534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Shock séptico</a:t>
            </a:r>
            <a:endParaRPr lang="es-AR" sz="16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260" y="1556792"/>
            <a:ext cx="35909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72547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animBg="1"/>
      <p:bldP spid="73733" grpId="0" animBg="1"/>
      <p:bldP spid="73734" grpId="0" animBg="1"/>
      <p:bldP spid="73736" grpId="0" animBg="1"/>
      <p:bldP spid="73737" grpId="0" animBg="1"/>
      <p:bldP spid="73738" grpId="0" animBg="1"/>
      <p:bldP spid="73739" grpId="0" animBg="1"/>
      <p:bldP spid="73740" grpId="0" animBg="1"/>
      <p:bldP spid="73741" grpId="0" animBg="1"/>
      <p:bldP spid="73742" grpId="0" animBg="1"/>
      <p:bldP spid="2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3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93437" y="764704"/>
            <a:ext cx="9685552" cy="65293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Fisiopatología de la Sepsis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647325"/>
            <a:ext cx="7173086" cy="494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758708" y="2204864"/>
            <a:ext cx="2952328" cy="36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MX" altLang="es-AR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-Vasodilatación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altLang="es-AR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-Aumento del a permeabilidad capilar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altLang="es-AR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-Alteración de la regulación de la microcirculación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altLang="es-AR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-Migración y activación leucocitaria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altLang="es-AR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-Activación de la coagulación</a:t>
            </a:r>
            <a:endParaRPr lang="es-AR" altLang="es-AR" sz="1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83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836712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Bacteriemia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ángulo 1"/>
          <p:cNvSpPr/>
          <p:nvPr/>
        </p:nvSpPr>
        <p:spPr>
          <a:xfrm>
            <a:off x="1650326" y="1861840"/>
            <a:ext cx="8928992" cy="362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_tradnl" altLang="es-AR" sz="28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Concepto: 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28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Presencia </a:t>
            </a:r>
            <a:r>
              <a:rPr lang="es-ES_tradnl" altLang="es-AR" sz="28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de bacterias </a:t>
            </a:r>
            <a:r>
              <a:rPr lang="es-ES_tradnl" altLang="es-AR" sz="28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viables o </a:t>
            </a:r>
            <a:r>
              <a:rPr lang="es-ES_tradnl" altLang="es-AR" sz="28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sus toxinas en sangre.</a:t>
            </a:r>
          </a:p>
          <a:p>
            <a:pPr marL="457200" lvl="0" indent="-4572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_tradnl" altLang="es-AR" sz="28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Clínica: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28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Comienzo brusco con  fiebre</a:t>
            </a:r>
            <a:r>
              <a:rPr lang="es-ES_tradnl" altLang="es-AR" sz="28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, escalofríos, disnea, taquicardia, hipotensión arterial, alteración del sensorio, cambio de coloración en miembros.</a:t>
            </a:r>
          </a:p>
          <a:p>
            <a:pPr marL="457200" lvl="0" indent="-4572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_tradnl" altLang="es-AR" sz="28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 microbiológico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28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 </a:t>
            </a:r>
            <a:r>
              <a:rPr lang="es-ES_tradnl" altLang="es-AR" sz="28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positivo en un alto porcentaje.</a:t>
            </a:r>
            <a:endParaRPr lang="es-ES_tradnl" altLang="es-AR" sz="2800" u="sng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68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836712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Bacteriemia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Imagen 2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16023" b="3269"/>
          <a:stretch/>
        </p:blipFill>
        <p:spPr>
          <a:xfrm>
            <a:off x="2277987" y="1484784"/>
            <a:ext cx="8352929" cy="534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1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836712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Bacteriemia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" t="6404" r="3324" b="44441"/>
          <a:stretch/>
        </p:blipFill>
        <p:spPr bwMode="auto">
          <a:xfrm>
            <a:off x="2067540" y="1978383"/>
            <a:ext cx="8448785" cy="408812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9286693" y="1916832"/>
            <a:ext cx="768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30 %</a:t>
            </a:r>
            <a:endParaRPr lang="es-A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836712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Bacteriemia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" t="56262" r="2235" b="2074"/>
          <a:stretch/>
        </p:blipFill>
        <p:spPr bwMode="auto">
          <a:xfrm>
            <a:off x="2329038" y="1964994"/>
            <a:ext cx="8243044" cy="353321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321984" y="5661248"/>
            <a:ext cx="8235751" cy="64807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 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importante tener en cuenta las diferentes clasificaciones para determinar 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 necesidad 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de recolectar hemocultivos según 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cuadro 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clínico, 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momento de toma muestras, intervalo 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entre 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ellas</a:t>
            </a:r>
            <a:endParaRPr 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47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65291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 derecha 8"/>
          <p:cNvSpPr/>
          <p:nvPr/>
        </p:nvSpPr>
        <p:spPr>
          <a:xfrm>
            <a:off x="2205980" y="5805264"/>
            <a:ext cx="8784976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Mortalidad</a:t>
            </a:r>
            <a:endParaRPr lang="es-AR" sz="3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782044" y="6093296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9951958" y="6079049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+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Proceso continuo de infección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84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2CFF13-B5CA-4E0E-A4C3-F8CE0FE8B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3DB6194-B5DD-4661-A78F-4532DEB1EC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79B86A-7D5C-42CE-BDE2-C79FD4058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F16232-BDBB-44FD-9517-1DA3018FA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18A867-F72B-4972-8637-2302532A8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7720F1-ABEC-4033-BFBC-9F60A57B7C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557525"/>
              </p:ext>
            </p:extLst>
          </p:nvPr>
        </p:nvGraphicFramePr>
        <p:xfrm>
          <a:off x="2592494" y="2503537"/>
          <a:ext cx="74891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Sepsis:  disfunción </a:t>
            </a:r>
            <a:r>
              <a:rPr lang="es-AR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multiorgánica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133407"/>
            <a:ext cx="1230025" cy="147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4" descr="Resultado de imagen para coraz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7" r="27087"/>
          <a:stretch/>
        </p:blipFill>
        <p:spPr bwMode="auto">
          <a:xfrm>
            <a:off x="10015018" y="2139289"/>
            <a:ext cx="1436914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320" y="4020444"/>
            <a:ext cx="2207110" cy="147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48" y="4128877"/>
            <a:ext cx="1913054" cy="137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721113" y="5996969"/>
            <a:ext cx="1430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MUERTE</a:t>
            </a:r>
            <a:endParaRPr lang="es-AR" sz="2800" dirty="0">
              <a:solidFill>
                <a:schemeClr val="tx2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6382444" y="5445224"/>
            <a:ext cx="0" cy="5517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76509" y="1628800"/>
            <a:ext cx="7128792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AR" sz="3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es-ES" altLang="es-AR" sz="32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es-ES" altLang="es-AR" sz="32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es-ES" altLang="es-AR" sz="32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es-ES" altLang="es-AR" sz="27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 con</a:t>
            </a:r>
            <a:r>
              <a:rPr lang="es-ES" altLang="es-AR" sz="2700" b="1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altLang="es-AR" sz="27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signos de  sepsis o shock séptico</a:t>
            </a:r>
            <a:endParaRPr lang="es-ES" altLang="es-AR" sz="27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732254" y="4797152"/>
            <a:ext cx="3385863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buClr>
                <a:srgbClr val="66FFFF"/>
              </a:buClr>
            </a:pPr>
            <a:r>
              <a:rPr lang="es-ES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Fiebre </a:t>
            </a:r>
            <a:r>
              <a:rPr lang="es-ES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 foco </a:t>
            </a:r>
            <a:r>
              <a:rPr lang="es-ES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infeccioso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246540" y="4797151"/>
            <a:ext cx="345638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609600" indent="-609600" algn="ctr"/>
            <a:r>
              <a:rPr lang="es-AR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Fiebre </a:t>
            </a:r>
            <a:r>
              <a:rPr lang="es-AR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sin foco </a:t>
            </a:r>
            <a:r>
              <a:rPr lang="es-AR" alt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infeccioso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366220" y="2446730"/>
            <a:ext cx="3888432" cy="1785104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73063" indent="-2857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reviamente sano</a:t>
            </a:r>
            <a:endParaRPr lang="es-ES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73063" indent="-2857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Comorbilidades</a:t>
            </a:r>
          </a:p>
          <a:p>
            <a:pPr marL="373063" indent="-2857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Adquirida en la comunidad</a:t>
            </a:r>
          </a:p>
          <a:p>
            <a:pPr marL="373063" indent="-2857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Intrahospitalaria</a:t>
            </a:r>
          </a:p>
          <a:p>
            <a:pPr marL="373063" indent="-2857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Tipo de Huésped</a:t>
            </a:r>
            <a:endParaRPr lang="es-ES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854030" y="5691235"/>
            <a:ext cx="2680542" cy="461665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AR" alt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Enfoque diagnóstico</a:t>
            </a:r>
            <a:endParaRPr lang="es-AR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>
            <a:off x="6238428" y="4231834"/>
            <a:ext cx="0" cy="796149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>
            <a:stCxn id="2" idx="3"/>
            <a:endCxn id="3" idx="1"/>
          </p:cNvCxnSpPr>
          <p:nvPr/>
        </p:nvCxnSpPr>
        <p:spPr>
          <a:xfrm flipV="1">
            <a:off x="5118117" y="5027984"/>
            <a:ext cx="2128423" cy="1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>
            <a:stCxn id="2" idx="2"/>
            <a:endCxn id="6" idx="1"/>
          </p:cNvCxnSpPr>
          <p:nvPr/>
        </p:nvCxnSpPr>
        <p:spPr>
          <a:xfrm>
            <a:off x="3425186" y="5258817"/>
            <a:ext cx="1428844" cy="663251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>
            <a:stCxn id="3" idx="2"/>
            <a:endCxn id="6" idx="3"/>
          </p:cNvCxnSpPr>
          <p:nvPr/>
        </p:nvCxnSpPr>
        <p:spPr>
          <a:xfrm flipH="1">
            <a:off x="7534572" y="5258816"/>
            <a:ext cx="1440160" cy="663252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6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2005" y="2276872"/>
            <a:ext cx="7614608" cy="44644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sz="24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Interrogatorio y examen físico minucioso</a:t>
            </a:r>
          </a:p>
          <a:p>
            <a:pPr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sz="24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Laboratorios </a:t>
            </a:r>
            <a:r>
              <a:rPr lang="es-MX" altLang="es-AR" sz="2400" b="1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básicos</a:t>
            </a:r>
            <a:endParaRPr lang="es-MX" altLang="es-AR" sz="2400" b="1" i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s-MX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Hemograma </a:t>
            </a:r>
            <a:r>
              <a:rPr lang="es-MX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completo</a:t>
            </a:r>
            <a:endParaRPr lang="es-MX" alt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s-MX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Glucemia</a:t>
            </a:r>
          </a:p>
          <a:p>
            <a:pPr lvl="1"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s-MX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Urea </a:t>
            </a:r>
            <a:endParaRPr lang="es-MX" alt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s-MX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Creatinina </a:t>
            </a:r>
            <a:endParaRPr lang="es-MX" alt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s-MX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Orina </a:t>
            </a:r>
            <a:r>
              <a:rPr lang="es-MX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completa</a:t>
            </a:r>
          </a:p>
          <a:p>
            <a:pPr lvl="1"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s-MX" altLang="es-AR" sz="20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Coagulograma</a:t>
            </a:r>
            <a:endParaRPr lang="es-MX" alt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sz="2400" b="1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Estudios microbiológicos</a:t>
            </a:r>
          </a:p>
          <a:p>
            <a:pPr>
              <a:lnSpc>
                <a:spcPct val="10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sz="2400" b="1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complementarios</a:t>
            </a:r>
            <a:endParaRPr lang="es-MX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s-MX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609600" indent="-609600">
              <a:lnSpc>
                <a:spcPct val="100000"/>
              </a:lnSpc>
              <a:buFontTx/>
              <a:buNone/>
            </a:pPr>
            <a:endParaRPr lang="es-ES" alt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095942" y="1537628"/>
            <a:ext cx="3092513" cy="52322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s-AR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Enfoque diagnóstico</a:t>
            </a:r>
            <a:endParaRPr lang="es-AR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6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3666" y="2564904"/>
            <a:ext cx="9577064" cy="38158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Hemocultivos</a:t>
            </a:r>
          </a:p>
          <a:p>
            <a:pPr marL="0" indent="0" algn="ctr">
              <a:lnSpc>
                <a:spcPct val="90000"/>
              </a:lnSpc>
              <a:buClr>
                <a:schemeClr val="accent4">
                  <a:lumMod val="75000"/>
                </a:schemeClr>
              </a:buClr>
              <a:buNone/>
            </a:pPr>
            <a:r>
              <a:rPr lang="es-MX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¿Cuantos frascos utilizo? ¿Que cantidad saco? ¿De que lugar tomo la muestra?¿En que momento? ¿Cuánto tiempo</a:t>
            </a:r>
            <a:r>
              <a:rPr lang="es-MX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?¿</a:t>
            </a:r>
            <a:r>
              <a:rPr lang="es-MX" alt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Como interpretarlo?</a:t>
            </a:r>
          </a:p>
          <a:p>
            <a:pPr>
              <a:lnSpc>
                <a:spcPct val="9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Urocultivo</a:t>
            </a:r>
          </a:p>
          <a:p>
            <a:pPr>
              <a:lnSpc>
                <a:spcPct val="9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Lesiones cutáneas</a:t>
            </a:r>
          </a:p>
          <a:p>
            <a:pPr>
              <a:lnSpc>
                <a:spcPct val="9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Otros</a:t>
            </a:r>
            <a:r>
              <a:rPr lang="es-MX" alt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Esputo , LCR</a:t>
            </a:r>
            <a:r>
              <a:rPr lang="es-MX" alt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, catéteres, </a:t>
            </a:r>
            <a:r>
              <a:rPr lang="es-MX" alt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herida…</a:t>
            </a:r>
            <a:endParaRPr lang="es-MX" alt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095942" y="1537628"/>
            <a:ext cx="3092513" cy="52322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s-AR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Enfoque diagnóstico</a:t>
            </a:r>
            <a:endParaRPr lang="es-AR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Picture 8" descr="http://www.mcd.com.mx/img/hem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t="28476" r="13731" b="16541"/>
          <a:stretch/>
        </p:blipFill>
        <p:spPr>
          <a:xfrm>
            <a:off x="8038628" y="4077072"/>
            <a:ext cx="2269785" cy="1713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2736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ytimg.com/vi/L5xKW--drRg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798" y="2040995"/>
            <a:ext cx="6015304" cy="338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865023" y="1431407"/>
            <a:ext cx="7128792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AR" sz="3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es-ES" altLang="es-AR" sz="32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es-ES" altLang="es-AR" sz="32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es-ES" altLang="es-AR" sz="32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es-ES" altLang="es-AR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Criterios de gravedad</a:t>
            </a:r>
            <a:endParaRPr lang="es-ES" altLang="es-AR" sz="27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ángulo 5"/>
          <p:cNvSpPr/>
          <p:nvPr/>
        </p:nvSpPr>
        <p:spPr>
          <a:xfrm>
            <a:off x="4510236" y="5750639"/>
            <a:ext cx="6280921" cy="414665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GLASGOW &lt; 13	</a:t>
            </a:r>
            <a:r>
              <a:rPr lang="es-AR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</a:t>
            </a:r>
            <a:r>
              <a:rPr lang="es-AR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F.R. &gt; 22 POR MIN 		</a:t>
            </a:r>
            <a:r>
              <a:rPr lang="es-AR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TA &lt; 100 mmhg</a:t>
            </a:r>
            <a:endParaRPr lang="es-AR" sz="16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ángulo 6"/>
          <p:cNvSpPr/>
          <p:nvPr/>
        </p:nvSpPr>
        <p:spPr>
          <a:xfrm>
            <a:off x="1593437" y="5765194"/>
            <a:ext cx="2730433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prstClr val="black"/>
                </a:solidFill>
                <a:latin typeface="Arial Narrow" panose="020B0606020202030204" pitchFamily="34" charset="0"/>
              </a:rPr>
              <a:t>Q SOFA (</a:t>
            </a:r>
            <a:r>
              <a:rPr lang="es-AR" sz="2000" b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quick</a:t>
            </a:r>
            <a:r>
              <a:rPr lang="es-AR" sz="2000" b="1" dirty="0">
                <a:solidFill>
                  <a:prstClr val="black"/>
                </a:solidFill>
                <a:latin typeface="Arial Narrow" panose="020B0606020202030204" pitchFamily="34" charset="0"/>
              </a:rPr>
              <a:t> SOFA)</a:t>
            </a:r>
          </a:p>
        </p:txBody>
      </p:sp>
    </p:spTree>
    <p:extLst>
      <p:ext uri="{BB962C8B-B14F-4D97-AF65-F5344CB8AC3E}">
        <p14:creationId xmlns:p14="http://schemas.microsoft.com/office/powerpoint/2010/main" val="248082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782044" y="1996214"/>
            <a:ext cx="26276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SHOCK SÉPTICO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056646" y="3573016"/>
            <a:ext cx="6092825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SEPSIS + HIPOTENSIÓN REFRACTARIA</a:t>
            </a:r>
          </a:p>
          <a:p>
            <a:pPr algn="ctr"/>
            <a:r>
              <a:rPr lang="es-A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REFRACTARIEDAD A:</a:t>
            </a:r>
          </a:p>
          <a:p>
            <a:pPr algn="ctr"/>
            <a:r>
              <a:rPr 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REPOSISCIÓN LÍQUIDA ADECUADA</a:t>
            </a:r>
          </a:p>
          <a:p>
            <a:pPr algn="ctr"/>
            <a:r>
              <a:rPr lang="es-A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REPERCUSIÓN ORGÁNICA:</a:t>
            </a:r>
          </a:p>
          <a:p>
            <a:pPr algn="ctr"/>
            <a:r>
              <a:rPr 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DISFUNCIÓN ORGÁNICA POR HIPOPERFUSIÓN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100979" y="1516842"/>
            <a:ext cx="4097889" cy="148196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2400" dirty="0">
                <a:solidFill>
                  <a:prstClr val="black"/>
                </a:solidFill>
                <a:latin typeface="Arial Narrow" panose="020B0606020202030204" pitchFamily="34" charset="0"/>
              </a:rPr>
              <a:t>Uso de </a:t>
            </a:r>
            <a:r>
              <a:rPr lang="es-PE" sz="2400" dirty="0" err="1">
                <a:solidFill>
                  <a:prstClr val="black"/>
                </a:solidFill>
                <a:latin typeface="Arial Narrow" panose="020B0606020202030204" pitchFamily="34" charset="0"/>
              </a:rPr>
              <a:t>Vasopresores</a:t>
            </a:r>
            <a:r>
              <a:rPr lang="es-PE" sz="2400" dirty="0">
                <a:solidFill>
                  <a:prstClr val="black"/>
                </a:solidFill>
                <a:latin typeface="Arial Narrow" panose="020B0606020202030204" pitchFamily="34" charset="0"/>
              </a:rPr>
              <a:t> para mantener PAM </a:t>
            </a:r>
            <a:r>
              <a:rPr lang="es-PE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≥65mmHg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6071783" y="2431087"/>
            <a:ext cx="4127085" cy="98771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2400" dirty="0">
                <a:solidFill>
                  <a:prstClr val="black"/>
                </a:solidFill>
                <a:latin typeface="Arial Narrow" panose="020B0606020202030204" pitchFamily="34" charset="0"/>
              </a:rPr>
              <a:t>Nivel de Lactato Sérico </a:t>
            </a:r>
            <a:r>
              <a:rPr lang="es-PE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&gt;18mg/</a:t>
            </a:r>
            <a:r>
              <a:rPr lang="es-PE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dL</a:t>
            </a:r>
            <a:r>
              <a:rPr lang="es-PE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/2 </a:t>
            </a:r>
            <a:r>
              <a:rPr lang="es-PE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mmol</a:t>
            </a:r>
            <a:r>
              <a:rPr lang="es-PE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/L</a:t>
            </a:r>
          </a:p>
        </p:txBody>
      </p:sp>
      <p:sp>
        <p:nvSpPr>
          <p:cNvPr id="9" name="Rectángulo 10"/>
          <p:cNvSpPr/>
          <p:nvPr/>
        </p:nvSpPr>
        <p:spPr>
          <a:xfrm>
            <a:off x="2046389" y="6396414"/>
            <a:ext cx="8779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PE" sz="1400" dirty="0">
                <a:solidFill>
                  <a:srgbClr val="1A171C"/>
                </a:solidFill>
                <a:latin typeface="Arial Narrow" panose="020B0606020202030204" pitchFamily="34" charset="0"/>
              </a:rPr>
              <a:t>Singer M, et al. </a:t>
            </a:r>
            <a:r>
              <a:rPr lang="en-US" sz="1400" dirty="0">
                <a:solidFill>
                  <a:prstClr val="black"/>
                </a:solidFill>
                <a:latin typeface="Arial Narrow" panose="020B0606020202030204" pitchFamily="34" charset="0"/>
              </a:rPr>
              <a:t>The Third International Consensus Definitions for Sepsis and Septic Shock (Sepsis-3). </a:t>
            </a:r>
            <a:r>
              <a:rPr lang="es-PE" sz="1400" dirty="0">
                <a:solidFill>
                  <a:prstClr val="black"/>
                </a:solidFill>
                <a:latin typeface="Arial Narrow" panose="020B0606020202030204" pitchFamily="34" charset="0"/>
              </a:rPr>
              <a:t>JAMA. 2016;315(8):801-810.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521646" y="5706834"/>
            <a:ext cx="3670712" cy="461665"/>
          </a:xfrm>
          <a:prstGeom prst="rect">
            <a:avLst/>
          </a:prstGeom>
          <a:noFill/>
          <a:ln w="12700">
            <a:noFill/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>
                <a:latin typeface="Arial Narrow" panose="020B0606020202030204" pitchFamily="34" charset="0"/>
              </a:rPr>
              <a:t>Mortalidad &gt;40%</a:t>
            </a:r>
          </a:p>
        </p:txBody>
      </p:sp>
      <p:sp>
        <p:nvSpPr>
          <p:cNvPr id="11" name="10 Abrir llave"/>
          <p:cNvSpPr/>
          <p:nvPr/>
        </p:nvSpPr>
        <p:spPr>
          <a:xfrm>
            <a:off x="5409687" y="1700808"/>
            <a:ext cx="540710" cy="1297998"/>
          </a:xfrm>
          <a:prstGeom prst="leftBrace">
            <a:avLst>
              <a:gd name="adj1" fmla="val 0"/>
              <a:gd name="adj2" fmla="val 50000"/>
            </a:avLst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8149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995357" y="1556792"/>
            <a:ext cx="8881711" cy="566936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“Hour-1 </a:t>
            </a:r>
            <a:r>
              <a:rPr lang="es-ES" sz="3200" b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bundle</a:t>
            </a:r>
            <a:r>
              <a:rPr lang="es-ES" sz="32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”(Medidas en 1 hora)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1845940" y="2420888"/>
            <a:ext cx="9001000" cy="3705276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Medir lactato y si es &gt; 2 </a:t>
            </a:r>
            <a:r>
              <a:rPr lang="es-ES" sz="24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mmol</a:t>
            </a: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/L re-medir.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Obtener cultivos de sangre antes de los antibióticos.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Administrar antibióticos de amplio espectro.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Iniciar cristaloides rápidamente a 30 ml/Kg para hipotensión o lactato &gt; 4 </a:t>
            </a:r>
            <a:r>
              <a:rPr lang="es-ES" sz="24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mmol</a:t>
            </a: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/L.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Aplicar </a:t>
            </a:r>
            <a:r>
              <a:rPr lang="es-ES" sz="24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vasopresores</a:t>
            </a: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si el paciente está hipotenso durante o </a:t>
            </a:r>
            <a:r>
              <a:rPr lang="es-ES" sz="24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despues</a:t>
            </a: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de resucitación con fluidos para TAM ≥65 </a:t>
            </a:r>
            <a:r>
              <a:rPr lang="es-ES" sz="24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mmHg</a:t>
            </a: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s-ES" sz="240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950396" y="609329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Intensive</a:t>
            </a:r>
            <a:r>
              <a:rPr lang="es-E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Care</a:t>
            </a:r>
            <a:r>
              <a:rPr lang="es-E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Med</a:t>
            </a:r>
            <a:r>
              <a:rPr lang="es-E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2018 </a:t>
            </a:r>
            <a:r>
              <a:rPr lang="es-ES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Apr</a:t>
            </a:r>
            <a:r>
              <a:rPr lang="es-E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19</a:t>
            </a:r>
          </a:p>
        </p:txBody>
      </p:sp>
    </p:spTree>
    <p:extLst>
      <p:ext uri="{BB962C8B-B14F-4D97-AF65-F5344CB8AC3E}">
        <p14:creationId xmlns:p14="http://schemas.microsoft.com/office/powerpoint/2010/main" val="194047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946003" y="1946350"/>
            <a:ext cx="3380667" cy="2461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s-MX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Gravedad del proceso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Lugar de adquisición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Foco de infección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Tipo de huésped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alt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Resistencia </a:t>
            </a:r>
            <a:endParaRPr lang="es-AR" alt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782044" y="2492896"/>
            <a:ext cx="2426568" cy="1224136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Antimicrobianos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Abrir corchete"/>
          <p:cNvSpPr/>
          <p:nvPr/>
        </p:nvSpPr>
        <p:spPr>
          <a:xfrm>
            <a:off x="5704882" y="1916832"/>
            <a:ext cx="196619" cy="2520280"/>
          </a:xfrm>
          <a:prstGeom prst="leftBracket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9" name="8 Conector recto"/>
          <p:cNvCxnSpPr>
            <a:stCxn id="6" idx="3"/>
          </p:cNvCxnSpPr>
          <p:nvPr/>
        </p:nvCxnSpPr>
        <p:spPr>
          <a:xfrm>
            <a:off x="5208612" y="3104964"/>
            <a:ext cx="49627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60" y="4581128"/>
            <a:ext cx="2956691" cy="209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51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3437" y="764704"/>
            <a:ext cx="9685552" cy="58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Manejo del paciente con fiebre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5682320"/>
              </p:ext>
            </p:extLst>
          </p:nvPr>
        </p:nvGraphicFramePr>
        <p:xfrm>
          <a:off x="1773932" y="1628800"/>
          <a:ext cx="9407720" cy="47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495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FB8190-6EC0-4913-90C3-2A0CA7D1F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831DE4-C0F3-4879-A08F-363567F580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CA612A-B80F-406B-9CC4-D85ED26AE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62BBED8-0671-4495-97EC-DE9F75E454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FC5B64-1D03-407B-83A9-11DC931DCA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4DBECC-E1DC-4E15-BA87-67E7132AC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92942F-0280-4F1A-BAD0-6810544E21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59C176-4155-46CB-90BE-6C343989FC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608</TotalTime>
  <Words>1006</Words>
  <Application>Microsoft Office PowerPoint</Application>
  <PresentationFormat>Personalizado</PresentationFormat>
  <Paragraphs>253</Paragraphs>
  <Slides>30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Arial Narrow</vt:lpstr>
      <vt:lpstr>Euphemia</vt:lpstr>
      <vt:lpstr>Wingdings</vt:lpstr>
      <vt:lpstr>Matemáticas 16 X 9</vt:lpstr>
      <vt:lpstr>   Seminario N°1 Síndromes infectológicos</vt:lpstr>
      <vt:lpstr>   Temas a desarrollar</vt:lpstr>
      <vt:lpstr>Presentación de PowerPoint</vt:lpstr>
      <vt:lpstr>Razonamiento Inicial</vt:lpstr>
      <vt:lpstr> Fiebre: evaluar cuadro y correcta medición</vt:lpstr>
      <vt:lpstr> Fiebre: evaluar cuadro y correcta medición</vt:lpstr>
      <vt:lpstr> Fiebre: evaluar cuadro y correcta medición</vt:lpstr>
      <vt:lpstr>Fiebre: etapas evolutivas</vt:lpstr>
      <vt:lpstr>Fiebre: síndrome febril </vt:lpstr>
      <vt:lpstr>Fiebre: causas</vt:lpstr>
      <vt:lpstr>Paciente febril: conceptos</vt:lpstr>
      <vt:lpstr>Paciente febril: conceptos confusos</vt:lpstr>
      <vt:lpstr>Paciente febril: gravedad del proceso</vt:lpstr>
      <vt:lpstr>Relación  entre Infección y Sepsis </vt:lpstr>
      <vt:lpstr>Relación  entre Infección, Sepsis y SIRS</vt:lpstr>
      <vt:lpstr>Fisiopatología de la Sepsis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Paciente con signos de  sepsis o shock séptico</vt:lpstr>
      <vt:lpstr>Presentación de PowerPoint</vt:lpstr>
      <vt:lpstr>Presentación de PowerPoint</vt:lpstr>
      <vt:lpstr>  Criterios de gravedad</vt:lpstr>
      <vt:lpstr>Presentación de PowerPoint</vt:lpstr>
      <vt:lpstr>“Hour-1 bundle”(Medidas en 1 hora)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SINDROMES INFECTOLÓGICOS</dc:title>
  <dc:creator>Full name</dc:creator>
  <cp:lastModifiedBy>Full name</cp:lastModifiedBy>
  <cp:revision>94</cp:revision>
  <dcterms:created xsi:type="dcterms:W3CDTF">2018-09-26T00:32:08Z</dcterms:created>
  <dcterms:modified xsi:type="dcterms:W3CDTF">2019-04-30T11:02:19Z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