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7" r:id="rId2"/>
    <p:sldId id="275" r:id="rId3"/>
    <p:sldId id="454" r:id="rId4"/>
    <p:sldId id="456" r:id="rId5"/>
    <p:sldId id="457" r:id="rId6"/>
    <p:sldId id="459" r:id="rId7"/>
    <p:sldId id="440" r:id="rId8"/>
    <p:sldId id="428" r:id="rId9"/>
    <p:sldId id="429" r:id="rId10"/>
    <p:sldId id="431" r:id="rId11"/>
    <p:sldId id="433" r:id="rId12"/>
    <p:sldId id="448" r:id="rId13"/>
    <p:sldId id="437" r:id="rId14"/>
    <p:sldId id="442" r:id="rId15"/>
    <p:sldId id="444" r:id="rId16"/>
    <p:sldId id="446" r:id="rId17"/>
    <p:sldId id="460" r:id="rId18"/>
    <p:sldId id="463" r:id="rId19"/>
    <p:sldId id="436" r:id="rId20"/>
    <p:sldId id="438" r:id="rId21"/>
    <p:sldId id="461" r:id="rId22"/>
    <p:sldId id="462" r:id="rId23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howGuides="1">
      <p:cViewPr>
        <p:scale>
          <a:sx n="66" d="100"/>
          <a:sy n="66" d="100"/>
        </p:scale>
        <p:origin x="-816" y="-186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2" d="100"/>
          <a:sy n="72" d="100"/>
        </p:scale>
        <p:origin x="31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9898A6-0154-430C-BB62-32E4179C8243}" type="doc">
      <dgm:prSet loTypeId="urn:microsoft.com/office/officeart/2005/8/layout/venn3" loCatId="relationship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s-AR"/>
        </a:p>
      </dgm:t>
    </dgm:pt>
    <dgm:pt modelId="{99958B88-3B96-4C12-9372-D14A6340461F}">
      <dgm:prSet/>
      <dgm:spPr>
        <a:ln>
          <a:solidFill>
            <a:schemeClr val="tx2"/>
          </a:solidFill>
        </a:ln>
      </dgm:spPr>
      <dgm:t>
        <a:bodyPr/>
        <a:lstStyle/>
        <a:p>
          <a:pPr rtl="0"/>
          <a:r>
            <a:rPr lang="es-AR" b="0" dirty="0" smtClean="0">
              <a:ln>
                <a:solidFill>
                  <a:schemeClr val="tx2"/>
                </a:solidFill>
              </a:ln>
              <a:solidFill>
                <a:schemeClr val="tx2"/>
              </a:solidFill>
              <a:effectLst/>
              <a:latin typeface="Arial Narrow" panose="020B0606020202030204" pitchFamily="34" charset="0"/>
            </a:rPr>
            <a:t>Huésped</a:t>
          </a:r>
          <a:endParaRPr lang="es-AR" b="0" dirty="0">
            <a:ln>
              <a:solidFill>
                <a:schemeClr val="tx2"/>
              </a:solidFill>
            </a:ln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ABA5AE42-7DFB-417D-842E-2AF4686B9E3C}" type="parTrans" cxnId="{06556BAC-2D33-442D-B48F-A0D0053B1F5B}">
      <dgm:prSet/>
      <dgm:spPr/>
      <dgm:t>
        <a:bodyPr/>
        <a:lstStyle/>
        <a:p>
          <a:endParaRPr lang="es-AR" b="1">
            <a:ln>
              <a:solidFill>
                <a:schemeClr val="tx2"/>
              </a:solidFill>
            </a:ln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71AFC3E-2C3B-4778-B6BE-D0E71F461BEA}" type="sibTrans" cxnId="{06556BAC-2D33-442D-B48F-A0D0053B1F5B}">
      <dgm:prSet/>
      <dgm:spPr/>
      <dgm:t>
        <a:bodyPr/>
        <a:lstStyle/>
        <a:p>
          <a:endParaRPr lang="es-AR" b="1">
            <a:ln>
              <a:solidFill>
                <a:schemeClr val="tx2"/>
              </a:solidFill>
            </a:ln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F933C1F5-4618-4E89-B5A2-DD0CF7C434B6}">
      <dgm:prSet/>
      <dgm:spPr>
        <a:solidFill>
          <a:schemeClr val="accent2">
            <a:lumMod val="75000"/>
            <a:alpha val="50000"/>
          </a:schemeClr>
        </a:solidFill>
        <a:ln>
          <a:solidFill>
            <a:schemeClr val="tx2"/>
          </a:solidFill>
        </a:ln>
      </dgm:spPr>
      <dgm:t>
        <a:bodyPr/>
        <a:lstStyle/>
        <a:p>
          <a:pPr rtl="0"/>
          <a:r>
            <a:rPr lang="es-AR" b="0" dirty="0" smtClean="0">
              <a:ln>
                <a:solidFill>
                  <a:schemeClr val="tx2"/>
                </a:solidFill>
              </a:ln>
              <a:solidFill>
                <a:schemeClr val="tx2"/>
              </a:solidFill>
              <a:effectLst/>
              <a:latin typeface="Arial Narrow" panose="020B0606020202030204" pitchFamily="34" charset="0"/>
            </a:rPr>
            <a:t>Agente</a:t>
          </a:r>
          <a:endParaRPr lang="es-AR" b="0" dirty="0">
            <a:ln>
              <a:solidFill>
                <a:schemeClr val="tx2"/>
              </a:solidFill>
            </a:ln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40EFA82A-105E-4837-9CB1-A1E8F90D8498}" type="parTrans" cxnId="{F211A370-66DF-45F5-809D-D8455590CB6E}">
      <dgm:prSet/>
      <dgm:spPr/>
      <dgm:t>
        <a:bodyPr/>
        <a:lstStyle/>
        <a:p>
          <a:endParaRPr lang="es-AR" b="1">
            <a:ln>
              <a:solidFill>
                <a:schemeClr val="tx2"/>
              </a:solidFill>
            </a:ln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6FD9D67-A52B-42E1-B438-E11FE48D51EB}" type="sibTrans" cxnId="{F211A370-66DF-45F5-809D-D8455590CB6E}">
      <dgm:prSet/>
      <dgm:spPr/>
      <dgm:t>
        <a:bodyPr/>
        <a:lstStyle/>
        <a:p>
          <a:endParaRPr lang="es-AR" b="1">
            <a:ln>
              <a:solidFill>
                <a:schemeClr val="tx2"/>
              </a:solidFill>
            </a:ln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F7B36F49-24F7-4E8E-859B-2566E04C3741}">
      <dgm:prSet/>
      <dgm:spPr>
        <a:solidFill>
          <a:schemeClr val="accent4">
            <a:lumMod val="75000"/>
            <a:alpha val="50000"/>
          </a:schemeClr>
        </a:solidFill>
        <a:ln>
          <a:solidFill>
            <a:schemeClr val="tx2"/>
          </a:solidFill>
        </a:ln>
      </dgm:spPr>
      <dgm:t>
        <a:bodyPr/>
        <a:lstStyle/>
        <a:p>
          <a:pPr rtl="0"/>
          <a:r>
            <a:rPr lang="es-AR" b="0" dirty="0" smtClean="0">
              <a:ln>
                <a:solidFill>
                  <a:schemeClr val="tx2"/>
                </a:solidFill>
              </a:ln>
              <a:solidFill>
                <a:schemeClr val="tx2"/>
              </a:solidFill>
              <a:effectLst/>
              <a:latin typeface="Arial Narrow" panose="020B0606020202030204" pitchFamily="34" charset="0"/>
            </a:rPr>
            <a:t>Inoculo</a:t>
          </a:r>
          <a:endParaRPr lang="es-AR" b="0" dirty="0">
            <a:ln>
              <a:solidFill>
                <a:schemeClr val="tx2"/>
              </a:solidFill>
            </a:ln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1C5D68B9-D1D0-4876-9FCF-B817B0FA5724}" type="parTrans" cxnId="{F72DC119-50DE-4833-A2ED-E73BFDE23502}">
      <dgm:prSet/>
      <dgm:spPr/>
      <dgm:t>
        <a:bodyPr/>
        <a:lstStyle/>
        <a:p>
          <a:endParaRPr lang="es-AR" b="1">
            <a:ln>
              <a:solidFill>
                <a:schemeClr val="tx2"/>
              </a:solidFill>
            </a:ln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ABA3DD8D-BB7A-441C-AA83-C005A09BF9B5}" type="sibTrans" cxnId="{F72DC119-50DE-4833-A2ED-E73BFDE23502}">
      <dgm:prSet/>
      <dgm:spPr/>
      <dgm:t>
        <a:bodyPr/>
        <a:lstStyle/>
        <a:p>
          <a:endParaRPr lang="es-AR" b="1">
            <a:ln>
              <a:solidFill>
                <a:schemeClr val="tx2"/>
              </a:solidFill>
            </a:ln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F83E320A-97FA-4A5B-B5D4-63410F1284ED}" type="pres">
      <dgm:prSet presAssocID="{DE9898A6-0154-430C-BB62-32E4179C824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58F427C-27E6-4F08-B6C4-00D5E9B71F2B}" type="pres">
      <dgm:prSet presAssocID="{99958B88-3B96-4C12-9372-D14A6340461F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A210AD7-5B3D-408C-949C-D6E78982E965}" type="pres">
      <dgm:prSet presAssocID="{871AFC3E-2C3B-4778-B6BE-D0E71F461BEA}" presName="space" presStyleCnt="0"/>
      <dgm:spPr/>
    </dgm:pt>
    <dgm:pt modelId="{2D4F299C-5872-447F-8485-52209DB1AB0B}" type="pres">
      <dgm:prSet presAssocID="{F933C1F5-4618-4E89-B5A2-DD0CF7C434B6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4F76C6B-BC17-4B6D-BA34-258E51F56E67}" type="pres">
      <dgm:prSet presAssocID="{86FD9D67-A52B-42E1-B438-E11FE48D51EB}" presName="space" presStyleCnt="0"/>
      <dgm:spPr/>
    </dgm:pt>
    <dgm:pt modelId="{A31766FF-6BB9-4D93-9564-0D2BADA0AF00}" type="pres">
      <dgm:prSet presAssocID="{F7B36F49-24F7-4E8E-859B-2566E04C3741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F72DC119-50DE-4833-A2ED-E73BFDE23502}" srcId="{DE9898A6-0154-430C-BB62-32E4179C8243}" destId="{F7B36F49-24F7-4E8E-859B-2566E04C3741}" srcOrd="2" destOrd="0" parTransId="{1C5D68B9-D1D0-4876-9FCF-B817B0FA5724}" sibTransId="{ABA3DD8D-BB7A-441C-AA83-C005A09BF9B5}"/>
    <dgm:cxn modelId="{D9648550-DD9F-416C-848D-D8819995EA55}" type="presOf" srcId="{F933C1F5-4618-4E89-B5A2-DD0CF7C434B6}" destId="{2D4F299C-5872-447F-8485-52209DB1AB0B}" srcOrd="0" destOrd="0" presId="urn:microsoft.com/office/officeart/2005/8/layout/venn3"/>
    <dgm:cxn modelId="{B7BC1CFF-B419-41C4-86A1-960C4CFA278E}" type="presOf" srcId="{99958B88-3B96-4C12-9372-D14A6340461F}" destId="{A58F427C-27E6-4F08-B6C4-00D5E9B71F2B}" srcOrd="0" destOrd="0" presId="urn:microsoft.com/office/officeart/2005/8/layout/venn3"/>
    <dgm:cxn modelId="{0AECF321-4E8F-4195-84C5-687A51FD676C}" type="presOf" srcId="{DE9898A6-0154-430C-BB62-32E4179C8243}" destId="{F83E320A-97FA-4A5B-B5D4-63410F1284ED}" srcOrd="0" destOrd="0" presId="urn:microsoft.com/office/officeart/2005/8/layout/venn3"/>
    <dgm:cxn modelId="{F211A370-66DF-45F5-809D-D8455590CB6E}" srcId="{DE9898A6-0154-430C-BB62-32E4179C8243}" destId="{F933C1F5-4618-4E89-B5A2-DD0CF7C434B6}" srcOrd="1" destOrd="0" parTransId="{40EFA82A-105E-4837-9CB1-A1E8F90D8498}" sibTransId="{86FD9D67-A52B-42E1-B438-E11FE48D51EB}"/>
    <dgm:cxn modelId="{06556BAC-2D33-442D-B48F-A0D0053B1F5B}" srcId="{DE9898A6-0154-430C-BB62-32E4179C8243}" destId="{99958B88-3B96-4C12-9372-D14A6340461F}" srcOrd="0" destOrd="0" parTransId="{ABA5AE42-7DFB-417D-842E-2AF4686B9E3C}" sibTransId="{871AFC3E-2C3B-4778-B6BE-D0E71F461BEA}"/>
    <dgm:cxn modelId="{C3530F28-9087-4419-B0E5-AA528E077DBF}" type="presOf" srcId="{F7B36F49-24F7-4E8E-859B-2566E04C3741}" destId="{A31766FF-6BB9-4D93-9564-0D2BADA0AF00}" srcOrd="0" destOrd="0" presId="urn:microsoft.com/office/officeart/2005/8/layout/venn3"/>
    <dgm:cxn modelId="{AF5E77E9-8085-4DC9-85C6-7ECA9E6D9272}" type="presParOf" srcId="{F83E320A-97FA-4A5B-B5D4-63410F1284ED}" destId="{A58F427C-27E6-4F08-B6C4-00D5E9B71F2B}" srcOrd="0" destOrd="0" presId="urn:microsoft.com/office/officeart/2005/8/layout/venn3"/>
    <dgm:cxn modelId="{1CE53D96-F74D-4110-BCC5-130E439CF45C}" type="presParOf" srcId="{F83E320A-97FA-4A5B-B5D4-63410F1284ED}" destId="{5A210AD7-5B3D-408C-949C-D6E78982E965}" srcOrd="1" destOrd="0" presId="urn:microsoft.com/office/officeart/2005/8/layout/venn3"/>
    <dgm:cxn modelId="{B5ECEAF8-9325-4FB6-BA26-472285B643FF}" type="presParOf" srcId="{F83E320A-97FA-4A5B-B5D4-63410F1284ED}" destId="{2D4F299C-5872-447F-8485-52209DB1AB0B}" srcOrd="2" destOrd="0" presId="urn:microsoft.com/office/officeart/2005/8/layout/venn3"/>
    <dgm:cxn modelId="{FC49CE86-86C7-440F-9239-109E46DA59D3}" type="presParOf" srcId="{F83E320A-97FA-4A5B-B5D4-63410F1284ED}" destId="{84F76C6B-BC17-4B6D-BA34-258E51F56E67}" srcOrd="3" destOrd="0" presId="urn:microsoft.com/office/officeart/2005/8/layout/venn3"/>
    <dgm:cxn modelId="{B6808069-8F74-4EBD-836A-466BB3C630A2}" type="presParOf" srcId="{F83E320A-97FA-4A5B-B5D4-63410F1284ED}" destId="{A31766FF-6BB9-4D93-9564-0D2BADA0AF00}" srcOrd="4" destOrd="0" presId="urn:microsoft.com/office/officeart/2005/8/layout/venn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BCD57E-5658-49F3-87FA-6F789697E870}" type="doc">
      <dgm:prSet loTypeId="urn:microsoft.com/office/officeart/2008/layout/PictureStrips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AR"/>
        </a:p>
      </dgm:t>
    </dgm:pt>
    <dgm:pt modelId="{718D9E9B-54FB-4A4F-9036-621249A4EEA9}">
      <dgm:prSet custT="1"/>
      <dgm:spPr>
        <a:ln>
          <a:solidFill>
            <a:srgbClr val="7030A0"/>
          </a:solidFill>
        </a:ln>
      </dgm:spPr>
      <dgm:t>
        <a:bodyPr/>
        <a:lstStyle/>
        <a:p>
          <a:pPr rtl="0"/>
          <a:r>
            <a:rPr lang="es-ES" sz="2000" b="1" dirty="0" smtClean="0">
              <a:solidFill>
                <a:schemeClr val="tx2"/>
              </a:solidFill>
              <a:latin typeface="Arial Narrow" panose="020B0606020202030204" pitchFamily="34" charset="0"/>
            </a:rPr>
            <a:t>Examen  microscópico muestras</a:t>
          </a:r>
          <a:endParaRPr lang="es-AR" sz="20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82B802FB-64F3-4384-BEA7-2160304F7BA9}" type="parTrans" cxnId="{E639ADF7-08C1-4E11-B6A1-FB8A2661FE88}">
      <dgm:prSet/>
      <dgm:spPr/>
      <dgm:t>
        <a:bodyPr/>
        <a:lstStyle/>
        <a:p>
          <a:endParaRPr lang="es-AR" sz="12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F8D1682-CF9C-489A-9727-781A7137862C}" type="sibTrans" cxnId="{E639ADF7-08C1-4E11-B6A1-FB8A2661FE88}">
      <dgm:prSet/>
      <dgm:spPr/>
      <dgm:t>
        <a:bodyPr/>
        <a:lstStyle/>
        <a:p>
          <a:endParaRPr lang="es-AR" sz="12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B9300E9E-A0BD-42FC-A6C6-E509C7DDCCB2}">
      <dgm:prSet custT="1"/>
      <dgm:spPr>
        <a:ln>
          <a:solidFill>
            <a:srgbClr val="7030A0"/>
          </a:solidFill>
        </a:ln>
      </dgm:spPr>
      <dgm:t>
        <a:bodyPr/>
        <a:lstStyle/>
        <a:p>
          <a:pPr rtl="0"/>
          <a:r>
            <a:rPr lang="es-ES" sz="2400" b="1" dirty="0" smtClean="0">
              <a:solidFill>
                <a:schemeClr val="tx2"/>
              </a:solidFill>
              <a:latin typeface="Arial Narrow" panose="020B0606020202030204" pitchFamily="34" charset="0"/>
            </a:rPr>
            <a:t>   </a:t>
          </a:r>
          <a:r>
            <a:rPr lang="es-ES" sz="2000" b="1" dirty="0" smtClean="0">
              <a:solidFill>
                <a:schemeClr val="tx2"/>
              </a:solidFill>
              <a:latin typeface="Arial Narrow" panose="020B0606020202030204" pitchFamily="34" charset="0"/>
            </a:rPr>
            <a:t>Cultivos</a:t>
          </a:r>
          <a:endParaRPr lang="es-AR" sz="20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C3F3FBAA-D3EB-4D2C-BAFB-F0B3158FA7B4}" type="parTrans" cxnId="{3F5E5BB9-82D8-4E24-8B4E-9A1889332E62}">
      <dgm:prSet/>
      <dgm:spPr/>
      <dgm:t>
        <a:bodyPr/>
        <a:lstStyle/>
        <a:p>
          <a:endParaRPr lang="es-AR" sz="12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E200D5A4-322B-477A-AEAA-D54EFEC49A5F}" type="sibTrans" cxnId="{3F5E5BB9-82D8-4E24-8B4E-9A1889332E62}">
      <dgm:prSet/>
      <dgm:spPr/>
      <dgm:t>
        <a:bodyPr/>
        <a:lstStyle/>
        <a:p>
          <a:endParaRPr lang="es-AR" sz="12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DA4F1D7A-26A1-4D37-96D0-F07A140DFAB2}">
      <dgm:prSet custT="1"/>
      <dgm:spPr>
        <a:ln>
          <a:solidFill>
            <a:srgbClr val="7030A0"/>
          </a:solidFill>
        </a:ln>
      </dgm:spPr>
      <dgm:t>
        <a:bodyPr/>
        <a:lstStyle/>
        <a:p>
          <a:pPr rtl="0"/>
          <a:r>
            <a:rPr lang="es-ES" sz="2000" b="1" dirty="0" smtClean="0">
              <a:solidFill>
                <a:schemeClr val="tx2"/>
              </a:solidFill>
              <a:latin typeface="Arial Narrow" panose="020B0606020202030204" pitchFamily="34" charset="0"/>
            </a:rPr>
            <a:t>Detección de antígenos</a:t>
          </a:r>
          <a:endParaRPr lang="es-AR" sz="20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9AD3D0E-D209-45BF-BC7F-38DA05632126}" type="parTrans" cxnId="{AF246FB0-AF3E-4642-B012-45A6989D3632}">
      <dgm:prSet/>
      <dgm:spPr/>
      <dgm:t>
        <a:bodyPr/>
        <a:lstStyle/>
        <a:p>
          <a:endParaRPr lang="es-AR" sz="12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F9E16C6-E248-46D5-BFB4-94F4BBE933D3}" type="sibTrans" cxnId="{AF246FB0-AF3E-4642-B012-45A6989D3632}">
      <dgm:prSet/>
      <dgm:spPr/>
      <dgm:t>
        <a:bodyPr/>
        <a:lstStyle/>
        <a:p>
          <a:endParaRPr lang="es-AR" sz="12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950BBD15-A407-4527-A638-0AB0E90993A5}">
      <dgm:prSet custT="1"/>
      <dgm:spPr>
        <a:ln>
          <a:solidFill>
            <a:srgbClr val="7030A0"/>
          </a:solidFill>
        </a:ln>
      </dgm:spPr>
      <dgm:t>
        <a:bodyPr/>
        <a:lstStyle/>
        <a:p>
          <a:pPr rtl="0"/>
          <a:r>
            <a:rPr lang="es-ES" sz="2000" b="1" dirty="0" smtClean="0">
              <a:solidFill>
                <a:schemeClr val="tx2"/>
              </a:solidFill>
              <a:latin typeface="Arial Narrow" panose="020B0606020202030204" pitchFamily="34" charset="0"/>
            </a:rPr>
            <a:t>Detección  de ácidos                                 nucleicos</a:t>
          </a:r>
          <a:endParaRPr lang="es-AR" sz="20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C68EECF2-F1BB-4B2C-A291-C6140F564FF5}" type="sibTrans" cxnId="{B0C29228-63F6-4497-A343-DC33319CEF4A}">
      <dgm:prSet/>
      <dgm:spPr/>
      <dgm:t>
        <a:bodyPr/>
        <a:lstStyle/>
        <a:p>
          <a:endParaRPr lang="es-AR" sz="12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E844B45-3024-498F-9A33-D05E6A343771}" type="parTrans" cxnId="{B0C29228-63F6-4497-A343-DC33319CEF4A}">
      <dgm:prSet/>
      <dgm:spPr/>
      <dgm:t>
        <a:bodyPr/>
        <a:lstStyle/>
        <a:p>
          <a:endParaRPr lang="es-AR" sz="12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6329D5E7-CCDE-474F-85F6-9F7CBA27D9AF}" type="pres">
      <dgm:prSet presAssocID="{A8BCD57E-5658-49F3-87FA-6F789697E87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24E3394-926D-4E4E-96C5-5F1FD661C262}" type="pres">
      <dgm:prSet presAssocID="{718D9E9B-54FB-4A4F-9036-621249A4EEA9}" presName="composite" presStyleCnt="0"/>
      <dgm:spPr/>
    </dgm:pt>
    <dgm:pt modelId="{79FD17E5-E958-4FBA-8182-812C153FC281}" type="pres">
      <dgm:prSet presAssocID="{718D9E9B-54FB-4A4F-9036-621249A4EEA9}" presName="rect1" presStyleLbl="tr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9000713-CAFC-48CD-A2CE-26A731B3385E}" type="pres">
      <dgm:prSet presAssocID="{718D9E9B-54FB-4A4F-9036-621249A4EEA9}" presName="rect2" presStyleLbl="fgImgPlace1" presStyleIdx="0" presStyleCnt="4" custScaleX="12285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AR"/>
        </a:p>
      </dgm:t>
    </dgm:pt>
    <dgm:pt modelId="{7E0E265D-1734-4791-B6BB-13527CC1C24B}" type="pres">
      <dgm:prSet presAssocID="{1F8D1682-CF9C-489A-9727-781A7137862C}" presName="sibTrans" presStyleCnt="0"/>
      <dgm:spPr/>
    </dgm:pt>
    <dgm:pt modelId="{39146C48-374D-4BD5-B631-27680ED446B9}" type="pres">
      <dgm:prSet presAssocID="{B9300E9E-A0BD-42FC-A6C6-E509C7DDCCB2}" presName="composite" presStyleCnt="0"/>
      <dgm:spPr/>
    </dgm:pt>
    <dgm:pt modelId="{B1A49D50-6969-423B-9C89-A9284A1AF0E0}" type="pres">
      <dgm:prSet presAssocID="{B9300E9E-A0BD-42FC-A6C6-E509C7DDCCB2}" presName="rect1" presStyleLbl="trAlignAcc1" presStyleIdx="1" presStyleCnt="4" custLinFactNeighborX="-2503" custLinFactNeighborY="86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F46BC3F-7C4F-44CA-95D5-B76A66A98060}" type="pres">
      <dgm:prSet presAssocID="{B9300E9E-A0BD-42FC-A6C6-E509C7DDCCB2}" presName="rect2" presStyleLbl="fgImgPlace1" presStyleIdx="1" presStyleCnt="4" custScaleX="159277" custScaleY="9357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AR"/>
        </a:p>
      </dgm:t>
    </dgm:pt>
    <dgm:pt modelId="{1D8C5490-0E71-4724-8883-1E89C9FE7D70}" type="pres">
      <dgm:prSet presAssocID="{E200D5A4-322B-477A-AEAA-D54EFEC49A5F}" presName="sibTrans" presStyleCnt="0"/>
      <dgm:spPr/>
    </dgm:pt>
    <dgm:pt modelId="{FB256A64-D0F5-4C45-ADAA-33B54FFDED06}" type="pres">
      <dgm:prSet presAssocID="{DA4F1D7A-26A1-4D37-96D0-F07A140DFAB2}" presName="composite" presStyleCnt="0"/>
      <dgm:spPr/>
    </dgm:pt>
    <dgm:pt modelId="{92965CB8-0898-4804-A8B0-8DE744C27326}" type="pres">
      <dgm:prSet presAssocID="{DA4F1D7A-26A1-4D37-96D0-F07A140DFAB2}" presName="rect1" presStyleLbl="tr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9FF6642-1703-4524-8421-66C98DBEAA10}" type="pres">
      <dgm:prSet presAssocID="{DA4F1D7A-26A1-4D37-96D0-F07A140DFAB2}" presName="rect2" presStyleLbl="fgImgPlace1" presStyleIdx="2" presStyleCnt="4" custScaleX="115144" custScaleY="93232"/>
      <dgm:spPr>
        <a:blipFill rotWithShape="1">
          <a:blip xmlns:r="http://schemas.openxmlformats.org/officeDocument/2006/relationships" r:embed="rId3"/>
          <a:stretch>
            <a:fillRect/>
          </a:stretch>
        </a:blipFill>
        <a:ln w="3175"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endParaRPr lang="es-AR"/>
        </a:p>
      </dgm:t>
    </dgm:pt>
    <dgm:pt modelId="{906EAE60-2E12-461B-BB55-B8887E244ECC}" type="pres">
      <dgm:prSet presAssocID="{1F9E16C6-E248-46D5-BFB4-94F4BBE933D3}" presName="sibTrans" presStyleCnt="0"/>
      <dgm:spPr/>
    </dgm:pt>
    <dgm:pt modelId="{97A88EEF-8C13-4174-A516-AA80738BCA40}" type="pres">
      <dgm:prSet presAssocID="{950BBD15-A407-4527-A638-0AB0E90993A5}" presName="composite" presStyleCnt="0"/>
      <dgm:spPr/>
    </dgm:pt>
    <dgm:pt modelId="{9EB50CEF-0532-407D-90CD-6D301554E357}" type="pres">
      <dgm:prSet presAssocID="{950BBD15-A407-4527-A638-0AB0E90993A5}" presName="rect1" presStyleLbl="tr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67C3F61-C0D6-449F-A8EB-BC2E72758F65}" type="pres">
      <dgm:prSet presAssocID="{950BBD15-A407-4527-A638-0AB0E90993A5}" presName="rect2" presStyleLbl="fgImgPlace1" presStyleIdx="3" presStyleCnt="4" custScaleX="126509" custScaleY="81124" custLinFactNeighborY="2480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s-AR"/>
        </a:p>
      </dgm:t>
    </dgm:pt>
  </dgm:ptLst>
  <dgm:cxnLst>
    <dgm:cxn modelId="{DB7A7B89-3552-46A2-A97D-CD152DC34BF6}" type="presOf" srcId="{718D9E9B-54FB-4A4F-9036-621249A4EEA9}" destId="{79FD17E5-E958-4FBA-8182-812C153FC281}" srcOrd="0" destOrd="0" presId="urn:microsoft.com/office/officeart/2008/layout/PictureStrips"/>
    <dgm:cxn modelId="{3F5E5BB9-82D8-4E24-8B4E-9A1889332E62}" srcId="{A8BCD57E-5658-49F3-87FA-6F789697E870}" destId="{B9300E9E-A0BD-42FC-A6C6-E509C7DDCCB2}" srcOrd="1" destOrd="0" parTransId="{C3F3FBAA-D3EB-4D2C-BAFB-F0B3158FA7B4}" sibTransId="{E200D5A4-322B-477A-AEAA-D54EFEC49A5F}"/>
    <dgm:cxn modelId="{FC080CA5-9BD3-4D64-A98B-24E5743CBF38}" type="presOf" srcId="{DA4F1D7A-26A1-4D37-96D0-F07A140DFAB2}" destId="{92965CB8-0898-4804-A8B0-8DE744C27326}" srcOrd="0" destOrd="0" presId="urn:microsoft.com/office/officeart/2008/layout/PictureStrips"/>
    <dgm:cxn modelId="{E639ADF7-08C1-4E11-B6A1-FB8A2661FE88}" srcId="{A8BCD57E-5658-49F3-87FA-6F789697E870}" destId="{718D9E9B-54FB-4A4F-9036-621249A4EEA9}" srcOrd="0" destOrd="0" parTransId="{82B802FB-64F3-4384-BEA7-2160304F7BA9}" sibTransId="{1F8D1682-CF9C-489A-9727-781A7137862C}"/>
    <dgm:cxn modelId="{C93D9C3D-469C-46CF-B5B4-15208C76D426}" type="presOf" srcId="{B9300E9E-A0BD-42FC-A6C6-E509C7DDCCB2}" destId="{B1A49D50-6969-423B-9C89-A9284A1AF0E0}" srcOrd="0" destOrd="0" presId="urn:microsoft.com/office/officeart/2008/layout/PictureStrips"/>
    <dgm:cxn modelId="{B0C29228-63F6-4497-A343-DC33319CEF4A}" srcId="{A8BCD57E-5658-49F3-87FA-6F789697E870}" destId="{950BBD15-A407-4527-A638-0AB0E90993A5}" srcOrd="3" destOrd="0" parTransId="{1E844B45-3024-498F-9A33-D05E6A343771}" sibTransId="{C68EECF2-F1BB-4B2C-A291-C6140F564FF5}"/>
    <dgm:cxn modelId="{B9FCC952-1447-41E2-B928-2CAAD7374126}" type="presOf" srcId="{950BBD15-A407-4527-A638-0AB0E90993A5}" destId="{9EB50CEF-0532-407D-90CD-6D301554E357}" srcOrd="0" destOrd="0" presId="urn:microsoft.com/office/officeart/2008/layout/PictureStrips"/>
    <dgm:cxn modelId="{AF246FB0-AF3E-4642-B012-45A6989D3632}" srcId="{A8BCD57E-5658-49F3-87FA-6F789697E870}" destId="{DA4F1D7A-26A1-4D37-96D0-F07A140DFAB2}" srcOrd="2" destOrd="0" parTransId="{39AD3D0E-D209-45BF-BC7F-38DA05632126}" sibTransId="{1F9E16C6-E248-46D5-BFB4-94F4BBE933D3}"/>
    <dgm:cxn modelId="{E3A5B632-5462-4F4C-A11F-FEE1EEB97970}" type="presOf" srcId="{A8BCD57E-5658-49F3-87FA-6F789697E870}" destId="{6329D5E7-CCDE-474F-85F6-9F7CBA27D9AF}" srcOrd="0" destOrd="0" presId="urn:microsoft.com/office/officeart/2008/layout/PictureStrips"/>
    <dgm:cxn modelId="{1A4BDA09-A269-4673-A648-FAB182FD5E02}" type="presParOf" srcId="{6329D5E7-CCDE-474F-85F6-9F7CBA27D9AF}" destId="{324E3394-926D-4E4E-96C5-5F1FD661C262}" srcOrd="0" destOrd="0" presId="urn:microsoft.com/office/officeart/2008/layout/PictureStrips"/>
    <dgm:cxn modelId="{E5CC0AA4-3BC3-4661-B7A2-62FA2BBCAAD1}" type="presParOf" srcId="{324E3394-926D-4E4E-96C5-5F1FD661C262}" destId="{79FD17E5-E958-4FBA-8182-812C153FC281}" srcOrd="0" destOrd="0" presId="urn:microsoft.com/office/officeart/2008/layout/PictureStrips"/>
    <dgm:cxn modelId="{748A4894-6492-4A1B-B159-C8B5CA33968A}" type="presParOf" srcId="{324E3394-926D-4E4E-96C5-5F1FD661C262}" destId="{D9000713-CAFC-48CD-A2CE-26A731B3385E}" srcOrd="1" destOrd="0" presId="urn:microsoft.com/office/officeart/2008/layout/PictureStrips"/>
    <dgm:cxn modelId="{EA3677FA-E950-4D2F-ABCC-9AF628BF0D9C}" type="presParOf" srcId="{6329D5E7-CCDE-474F-85F6-9F7CBA27D9AF}" destId="{7E0E265D-1734-4791-B6BB-13527CC1C24B}" srcOrd="1" destOrd="0" presId="urn:microsoft.com/office/officeart/2008/layout/PictureStrips"/>
    <dgm:cxn modelId="{3B891196-5C40-46E3-9F8D-0482B19E7152}" type="presParOf" srcId="{6329D5E7-CCDE-474F-85F6-9F7CBA27D9AF}" destId="{39146C48-374D-4BD5-B631-27680ED446B9}" srcOrd="2" destOrd="0" presId="urn:microsoft.com/office/officeart/2008/layout/PictureStrips"/>
    <dgm:cxn modelId="{2ACC631D-DADC-45D7-A099-2334C1ACBCCA}" type="presParOf" srcId="{39146C48-374D-4BD5-B631-27680ED446B9}" destId="{B1A49D50-6969-423B-9C89-A9284A1AF0E0}" srcOrd="0" destOrd="0" presId="urn:microsoft.com/office/officeart/2008/layout/PictureStrips"/>
    <dgm:cxn modelId="{69FE2559-18E8-403F-9B7B-8D7960CDB956}" type="presParOf" srcId="{39146C48-374D-4BD5-B631-27680ED446B9}" destId="{DF46BC3F-7C4F-44CA-95D5-B76A66A98060}" srcOrd="1" destOrd="0" presId="urn:microsoft.com/office/officeart/2008/layout/PictureStrips"/>
    <dgm:cxn modelId="{E53A3A45-9847-4ED1-93C8-A1CF2A4DE000}" type="presParOf" srcId="{6329D5E7-CCDE-474F-85F6-9F7CBA27D9AF}" destId="{1D8C5490-0E71-4724-8883-1E89C9FE7D70}" srcOrd="3" destOrd="0" presId="urn:microsoft.com/office/officeart/2008/layout/PictureStrips"/>
    <dgm:cxn modelId="{E3D1F071-9969-40C3-864E-F8FFB6604F3A}" type="presParOf" srcId="{6329D5E7-CCDE-474F-85F6-9F7CBA27D9AF}" destId="{FB256A64-D0F5-4C45-ADAA-33B54FFDED06}" srcOrd="4" destOrd="0" presId="urn:microsoft.com/office/officeart/2008/layout/PictureStrips"/>
    <dgm:cxn modelId="{99F48C42-498B-4557-A12C-0CA2D3D7BE15}" type="presParOf" srcId="{FB256A64-D0F5-4C45-ADAA-33B54FFDED06}" destId="{92965CB8-0898-4804-A8B0-8DE744C27326}" srcOrd="0" destOrd="0" presId="urn:microsoft.com/office/officeart/2008/layout/PictureStrips"/>
    <dgm:cxn modelId="{595844D3-53F8-48F6-AEEA-3E84EA70F91C}" type="presParOf" srcId="{FB256A64-D0F5-4C45-ADAA-33B54FFDED06}" destId="{29FF6642-1703-4524-8421-66C98DBEAA10}" srcOrd="1" destOrd="0" presId="urn:microsoft.com/office/officeart/2008/layout/PictureStrips"/>
    <dgm:cxn modelId="{A8BC441A-58A8-4294-9D2A-D7076769D12E}" type="presParOf" srcId="{6329D5E7-CCDE-474F-85F6-9F7CBA27D9AF}" destId="{906EAE60-2E12-461B-BB55-B8887E244ECC}" srcOrd="5" destOrd="0" presId="urn:microsoft.com/office/officeart/2008/layout/PictureStrips"/>
    <dgm:cxn modelId="{8CCF5126-8A55-417C-B8BB-DAF1FD4BC6BA}" type="presParOf" srcId="{6329D5E7-CCDE-474F-85F6-9F7CBA27D9AF}" destId="{97A88EEF-8C13-4174-A516-AA80738BCA40}" srcOrd="6" destOrd="0" presId="urn:microsoft.com/office/officeart/2008/layout/PictureStrips"/>
    <dgm:cxn modelId="{94A2F229-743B-44E4-91E0-D3A6879C4279}" type="presParOf" srcId="{97A88EEF-8C13-4174-A516-AA80738BCA40}" destId="{9EB50CEF-0532-407D-90CD-6D301554E357}" srcOrd="0" destOrd="0" presId="urn:microsoft.com/office/officeart/2008/layout/PictureStrips"/>
    <dgm:cxn modelId="{21166D5C-649F-49C6-8356-341FB7E02F9A}" type="presParOf" srcId="{97A88EEF-8C13-4174-A516-AA80738BCA40}" destId="{C67C3F61-C0D6-449F-A8EB-BC2E72758F6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B7C700-6DEB-4AC0-A57D-B849ECB5DD57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AR"/>
        </a:p>
      </dgm:t>
    </dgm:pt>
    <dgm:pt modelId="{07C7B320-4605-43EE-99C6-190804AE8190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superficiales cutáneomucosas</a:t>
          </a:r>
          <a:endParaRPr lang="es-AR" sz="20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9DC0FB3F-94B7-4607-AF7E-3F106F58E407}" type="parTrans" cxnId="{9B5B32E6-3009-43D5-94AC-C814845981C1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CA0278A1-91D8-4753-9150-D17F7CD8D575}" type="sibTrans" cxnId="{9B5B32E6-3009-43D5-94AC-C814845981C1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A4FF47BA-B898-4810-8842-50672548092C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profundas o  subcutáneas</a:t>
          </a:r>
        </a:p>
      </dgm:t>
    </dgm:pt>
    <dgm:pt modelId="{794C8F80-3961-4092-9756-BA6AECA00CDC}" type="parTrans" cxnId="{B1E6CEBD-B0F1-4847-84D9-1409277F57CA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9C3E0EF6-B291-4760-AE31-C6E744DDEBE2}" type="sibTrans" cxnId="{B1E6CEBD-B0F1-4847-84D9-1409277F57CA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5DB2745-5D7D-430E-80A4-A741DE842F4A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endémicas o sistémicas</a:t>
          </a:r>
          <a:endParaRPr lang="es-AR" sz="3600" b="1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6679C327-C06D-4940-9DD6-CD40DD5750F9}" type="parTrans" cxnId="{13D9FB7D-F4D0-4B07-B626-3A2DCBC6B6F3}">
      <dgm:prSet/>
      <dgm:spPr/>
      <dgm:t>
        <a:bodyPr/>
        <a:lstStyle/>
        <a:p>
          <a:endParaRPr lang="es-AR" b="1">
            <a:solidFill>
              <a:schemeClr val="tx2"/>
            </a:solidFill>
          </a:endParaRPr>
        </a:p>
      </dgm:t>
    </dgm:pt>
    <dgm:pt modelId="{F62C4359-1484-43E7-B112-FE84A8E2940C}" type="sibTrans" cxnId="{13D9FB7D-F4D0-4B07-B626-3A2DCBC6B6F3}">
      <dgm:prSet/>
      <dgm:spPr/>
      <dgm:t>
        <a:bodyPr/>
        <a:lstStyle/>
        <a:p>
          <a:endParaRPr lang="es-AR" b="1">
            <a:solidFill>
              <a:schemeClr val="tx2"/>
            </a:solidFill>
          </a:endParaRPr>
        </a:p>
      </dgm:t>
    </dgm:pt>
    <dgm:pt modelId="{1DDCBCB6-3EC2-4612-92B8-826450F41F8E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oportunistas</a:t>
          </a:r>
        </a:p>
      </dgm:t>
    </dgm:pt>
    <dgm:pt modelId="{1E3B4799-7D7D-4935-BF82-F755D0C985C0}" type="parTrans" cxnId="{573E5823-FEC5-4B35-ABB7-EE99E207FF7E}">
      <dgm:prSet/>
      <dgm:spPr/>
      <dgm:t>
        <a:bodyPr/>
        <a:lstStyle/>
        <a:p>
          <a:endParaRPr lang="es-AR" b="1">
            <a:solidFill>
              <a:schemeClr val="tx2"/>
            </a:solidFill>
          </a:endParaRPr>
        </a:p>
      </dgm:t>
    </dgm:pt>
    <dgm:pt modelId="{3BD0ED43-FB88-486B-8C0C-CD40D4623043}" type="sibTrans" cxnId="{573E5823-FEC5-4B35-ABB7-EE99E207FF7E}">
      <dgm:prSet/>
      <dgm:spPr/>
      <dgm:t>
        <a:bodyPr/>
        <a:lstStyle/>
        <a:p>
          <a:endParaRPr lang="es-AR" b="1">
            <a:solidFill>
              <a:schemeClr val="tx2"/>
            </a:solidFill>
          </a:endParaRPr>
        </a:p>
      </dgm:t>
    </dgm:pt>
    <dgm:pt modelId="{2CB58B05-9C82-4180-BE90-1797B1351C7A}" type="pres">
      <dgm:prSet presAssocID="{4CB7C700-6DEB-4AC0-A57D-B849ECB5DD5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AR"/>
        </a:p>
      </dgm:t>
    </dgm:pt>
    <dgm:pt modelId="{16469D0D-69FE-4BC1-982D-2F7DA6E4B6E7}" type="pres">
      <dgm:prSet presAssocID="{4CB7C700-6DEB-4AC0-A57D-B849ECB5DD57}" presName="Name1" presStyleCnt="0"/>
      <dgm:spPr/>
      <dgm:t>
        <a:bodyPr/>
        <a:lstStyle/>
        <a:p>
          <a:endParaRPr lang="es-AR"/>
        </a:p>
      </dgm:t>
    </dgm:pt>
    <dgm:pt modelId="{EA148731-6EEC-4E25-BBCF-02D80E19E725}" type="pres">
      <dgm:prSet presAssocID="{4CB7C700-6DEB-4AC0-A57D-B849ECB5DD57}" presName="cycle" presStyleCnt="0"/>
      <dgm:spPr/>
      <dgm:t>
        <a:bodyPr/>
        <a:lstStyle/>
        <a:p>
          <a:endParaRPr lang="es-AR"/>
        </a:p>
      </dgm:t>
    </dgm:pt>
    <dgm:pt modelId="{EBF84B97-D86F-4472-BACF-CB085F4A8DA2}" type="pres">
      <dgm:prSet presAssocID="{4CB7C700-6DEB-4AC0-A57D-B849ECB5DD57}" presName="srcNode" presStyleLbl="node1" presStyleIdx="0" presStyleCnt="4"/>
      <dgm:spPr/>
      <dgm:t>
        <a:bodyPr/>
        <a:lstStyle/>
        <a:p>
          <a:endParaRPr lang="es-AR"/>
        </a:p>
      </dgm:t>
    </dgm:pt>
    <dgm:pt modelId="{D368843A-8D9F-4EDC-AAC3-635B7FA930B4}" type="pres">
      <dgm:prSet presAssocID="{4CB7C700-6DEB-4AC0-A57D-B849ECB5DD57}" presName="conn" presStyleLbl="parChTrans1D2" presStyleIdx="0" presStyleCnt="1"/>
      <dgm:spPr/>
      <dgm:t>
        <a:bodyPr/>
        <a:lstStyle/>
        <a:p>
          <a:endParaRPr lang="es-AR"/>
        </a:p>
      </dgm:t>
    </dgm:pt>
    <dgm:pt modelId="{8A6FA341-1510-45F4-9DF8-7A52DD0E3DF9}" type="pres">
      <dgm:prSet presAssocID="{4CB7C700-6DEB-4AC0-A57D-B849ECB5DD57}" presName="extraNode" presStyleLbl="node1" presStyleIdx="0" presStyleCnt="4"/>
      <dgm:spPr/>
      <dgm:t>
        <a:bodyPr/>
        <a:lstStyle/>
        <a:p>
          <a:endParaRPr lang="es-AR"/>
        </a:p>
      </dgm:t>
    </dgm:pt>
    <dgm:pt modelId="{CCBB1DE1-B15F-4453-92BD-D8775885C875}" type="pres">
      <dgm:prSet presAssocID="{4CB7C700-6DEB-4AC0-A57D-B849ECB5DD57}" presName="dstNode" presStyleLbl="node1" presStyleIdx="0" presStyleCnt="4"/>
      <dgm:spPr/>
      <dgm:t>
        <a:bodyPr/>
        <a:lstStyle/>
        <a:p>
          <a:endParaRPr lang="es-AR"/>
        </a:p>
      </dgm:t>
    </dgm:pt>
    <dgm:pt modelId="{04140710-0F4D-4D82-B4F3-F23400133819}" type="pres">
      <dgm:prSet presAssocID="{07C7B320-4605-43EE-99C6-190804AE8190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945AFC0-7D14-4707-A3FA-28CCFB255D73}" type="pres">
      <dgm:prSet presAssocID="{07C7B320-4605-43EE-99C6-190804AE8190}" presName="accent_1" presStyleCnt="0"/>
      <dgm:spPr/>
      <dgm:t>
        <a:bodyPr/>
        <a:lstStyle/>
        <a:p>
          <a:endParaRPr lang="es-AR"/>
        </a:p>
      </dgm:t>
    </dgm:pt>
    <dgm:pt modelId="{85D9B11F-B168-4686-9022-3CDBFBB459FE}" type="pres">
      <dgm:prSet presAssocID="{07C7B320-4605-43EE-99C6-190804AE8190}" presName="accentRepeatNode" presStyleLbl="solidFgAcc1" presStyleIdx="0" presStyleCnt="4"/>
      <dgm:spPr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  <dgm:pt modelId="{309F1165-CF15-4156-B9D2-7C57BA0B9721}" type="pres">
      <dgm:prSet presAssocID="{A4FF47BA-B898-4810-8842-50672548092C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A3B0599-31AF-47F1-82CF-F2E61B05484C}" type="pres">
      <dgm:prSet presAssocID="{A4FF47BA-B898-4810-8842-50672548092C}" presName="accent_2" presStyleCnt="0"/>
      <dgm:spPr/>
      <dgm:t>
        <a:bodyPr/>
        <a:lstStyle/>
        <a:p>
          <a:endParaRPr lang="es-AR"/>
        </a:p>
      </dgm:t>
    </dgm:pt>
    <dgm:pt modelId="{88CC7D45-7BFE-42E6-A5A1-80DAF2CD1825}" type="pres">
      <dgm:prSet presAssocID="{A4FF47BA-B898-4810-8842-50672548092C}" presName="accentRepeatNode" presStyleLbl="solidFgAcc1" presStyleIdx="1" presStyleCnt="4"/>
      <dgm:spPr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  <dgm:pt modelId="{E9062149-122E-4987-B940-F437729B15F3}" type="pres">
      <dgm:prSet presAssocID="{85DB2745-5D7D-430E-80A4-A741DE842F4A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300BCD7-DAAE-4262-9286-8632A64C510D}" type="pres">
      <dgm:prSet presAssocID="{85DB2745-5D7D-430E-80A4-A741DE842F4A}" presName="accent_3" presStyleCnt="0"/>
      <dgm:spPr/>
      <dgm:t>
        <a:bodyPr/>
        <a:lstStyle/>
        <a:p>
          <a:endParaRPr lang="es-AR"/>
        </a:p>
      </dgm:t>
    </dgm:pt>
    <dgm:pt modelId="{0F0EEF92-3536-48E8-8FDC-62ABC86AF6C3}" type="pres">
      <dgm:prSet presAssocID="{85DB2745-5D7D-430E-80A4-A741DE842F4A}" presName="accentRepeatNode" presStyleLbl="solidFgAcc1" presStyleIdx="2" presStyleCnt="4"/>
      <dgm:spPr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  <dgm:pt modelId="{BDD4C170-8B4F-49FD-8EF4-F27AABF9D509}" type="pres">
      <dgm:prSet presAssocID="{1DDCBCB6-3EC2-4612-92B8-826450F41F8E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B702D11-4927-4D5F-8425-5FEDA322618A}" type="pres">
      <dgm:prSet presAssocID="{1DDCBCB6-3EC2-4612-92B8-826450F41F8E}" presName="accent_4" presStyleCnt="0"/>
      <dgm:spPr/>
      <dgm:t>
        <a:bodyPr/>
        <a:lstStyle/>
        <a:p>
          <a:endParaRPr lang="es-AR"/>
        </a:p>
      </dgm:t>
    </dgm:pt>
    <dgm:pt modelId="{63E1243D-9DDB-43FF-B4A7-D37E8BE1B1E4}" type="pres">
      <dgm:prSet presAssocID="{1DDCBCB6-3EC2-4612-92B8-826450F41F8E}" presName="accentRepeatNode" presStyleLbl="solidFgAcc1" presStyleIdx="3" presStyleCnt="4"/>
      <dgm:spPr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</dgm:ptLst>
  <dgm:cxnLst>
    <dgm:cxn modelId="{016A6B3D-75E4-403F-AC8D-9844A32AF5B6}" type="presOf" srcId="{07C7B320-4605-43EE-99C6-190804AE8190}" destId="{04140710-0F4D-4D82-B4F3-F23400133819}" srcOrd="0" destOrd="0" presId="urn:microsoft.com/office/officeart/2008/layout/VerticalCurvedList"/>
    <dgm:cxn modelId="{CC27FCE4-44E7-4312-A26D-21FAE055E436}" type="presOf" srcId="{4CB7C700-6DEB-4AC0-A57D-B849ECB5DD57}" destId="{2CB58B05-9C82-4180-BE90-1797B1351C7A}" srcOrd="0" destOrd="0" presId="urn:microsoft.com/office/officeart/2008/layout/VerticalCurvedList"/>
    <dgm:cxn modelId="{A1173CD2-1D0F-48C4-877D-DC0467E40AE8}" type="presOf" srcId="{85DB2745-5D7D-430E-80A4-A741DE842F4A}" destId="{E9062149-122E-4987-B940-F437729B15F3}" srcOrd="0" destOrd="0" presId="urn:microsoft.com/office/officeart/2008/layout/VerticalCurvedList"/>
    <dgm:cxn modelId="{B1E6CEBD-B0F1-4847-84D9-1409277F57CA}" srcId="{4CB7C700-6DEB-4AC0-A57D-B849ECB5DD57}" destId="{A4FF47BA-B898-4810-8842-50672548092C}" srcOrd="1" destOrd="0" parTransId="{794C8F80-3961-4092-9756-BA6AECA00CDC}" sibTransId="{9C3E0EF6-B291-4760-AE31-C6E744DDEBE2}"/>
    <dgm:cxn modelId="{573E5823-FEC5-4B35-ABB7-EE99E207FF7E}" srcId="{4CB7C700-6DEB-4AC0-A57D-B849ECB5DD57}" destId="{1DDCBCB6-3EC2-4612-92B8-826450F41F8E}" srcOrd="3" destOrd="0" parTransId="{1E3B4799-7D7D-4935-BF82-F755D0C985C0}" sibTransId="{3BD0ED43-FB88-486B-8C0C-CD40D4623043}"/>
    <dgm:cxn modelId="{59F7147D-1332-4FE8-8C6D-986AD8AF0B8D}" type="presOf" srcId="{A4FF47BA-B898-4810-8842-50672548092C}" destId="{309F1165-CF15-4156-B9D2-7C57BA0B9721}" srcOrd="0" destOrd="0" presId="urn:microsoft.com/office/officeart/2008/layout/VerticalCurvedList"/>
    <dgm:cxn modelId="{76CDBF0A-B70D-406A-B8BF-8DC86F4B6657}" type="presOf" srcId="{1DDCBCB6-3EC2-4612-92B8-826450F41F8E}" destId="{BDD4C170-8B4F-49FD-8EF4-F27AABF9D509}" srcOrd="0" destOrd="0" presId="urn:microsoft.com/office/officeart/2008/layout/VerticalCurvedList"/>
    <dgm:cxn modelId="{9B5B32E6-3009-43D5-94AC-C814845981C1}" srcId="{4CB7C700-6DEB-4AC0-A57D-B849ECB5DD57}" destId="{07C7B320-4605-43EE-99C6-190804AE8190}" srcOrd="0" destOrd="0" parTransId="{9DC0FB3F-94B7-4607-AF7E-3F106F58E407}" sibTransId="{CA0278A1-91D8-4753-9150-D17F7CD8D575}"/>
    <dgm:cxn modelId="{1F8785E2-F90F-4D04-B9B7-614E3884DFF1}" type="presOf" srcId="{CA0278A1-91D8-4753-9150-D17F7CD8D575}" destId="{D368843A-8D9F-4EDC-AAC3-635B7FA930B4}" srcOrd="0" destOrd="0" presId="urn:microsoft.com/office/officeart/2008/layout/VerticalCurvedList"/>
    <dgm:cxn modelId="{13D9FB7D-F4D0-4B07-B626-3A2DCBC6B6F3}" srcId="{4CB7C700-6DEB-4AC0-A57D-B849ECB5DD57}" destId="{85DB2745-5D7D-430E-80A4-A741DE842F4A}" srcOrd="2" destOrd="0" parTransId="{6679C327-C06D-4940-9DD6-CD40DD5750F9}" sibTransId="{F62C4359-1484-43E7-B112-FE84A8E2940C}"/>
    <dgm:cxn modelId="{1431D73E-5016-4A15-8A1B-A1A8D53A9FE6}" type="presParOf" srcId="{2CB58B05-9C82-4180-BE90-1797B1351C7A}" destId="{16469D0D-69FE-4BC1-982D-2F7DA6E4B6E7}" srcOrd="0" destOrd="0" presId="urn:microsoft.com/office/officeart/2008/layout/VerticalCurvedList"/>
    <dgm:cxn modelId="{EBE1AEE3-4CC5-4B33-9D15-B7309655DFD1}" type="presParOf" srcId="{16469D0D-69FE-4BC1-982D-2F7DA6E4B6E7}" destId="{EA148731-6EEC-4E25-BBCF-02D80E19E725}" srcOrd="0" destOrd="0" presId="urn:microsoft.com/office/officeart/2008/layout/VerticalCurvedList"/>
    <dgm:cxn modelId="{3F33E80E-2E18-44D2-9641-7D88CF86C600}" type="presParOf" srcId="{EA148731-6EEC-4E25-BBCF-02D80E19E725}" destId="{EBF84B97-D86F-4472-BACF-CB085F4A8DA2}" srcOrd="0" destOrd="0" presId="urn:microsoft.com/office/officeart/2008/layout/VerticalCurvedList"/>
    <dgm:cxn modelId="{F3282241-61EA-420B-969C-E068F02DDD08}" type="presParOf" srcId="{EA148731-6EEC-4E25-BBCF-02D80E19E725}" destId="{D368843A-8D9F-4EDC-AAC3-635B7FA930B4}" srcOrd="1" destOrd="0" presId="urn:microsoft.com/office/officeart/2008/layout/VerticalCurvedList"/>
    <dgm:cxn modelId="{C44E1B17-C806-47F3-99DA-BAAE596C199C}" type="presParOf" srcId="{EA148731-6EEC-4E25-BBCF-02D80E19E725}" destId="{8A6FA341-1510-45F4-9DF8-7A52DD0E3DF9}" srcOrd="2" destOrd="0" presId="urn:microsoft.com/office/officeart/2008/layout/VerticalCurvedList"/>
    <dgm:cxn modelId="{1AAB936E-E5CD-4E5D-A409-7779FC99CCB5}" type="presParOf" srcId="{EA148731-6EEC-4E25-BBCF-02D80E19E725}" destId="{CCBB1DE1-B15F-4453-92BD-D8775885C875}" srcOrd="3" destOrd="0" presId="urn:microsoft.com/office/officeart/2008/layout/VerticalCurvedList"/>
    <dgm:cxn modelId="{B1E284D0-96D0-4B7C-A3C7-E7D3FCA9B587}" type="presParOf" srcId="{16469D0D-69FE-4BC1-982D-2F7DA6E4B6E7}" destId="{04140710-0F4D-4D82-B4F3-F23400133819}" srcOrd="1" destOrd="0" presId="urn:microsoft.com/office/officeart/2008/layout/VerticalCurvedList"/>
    <dgm:cxn modelId="{8D27DB1D-DB40-4623-88E2-DE6161133A10}" type="presParOf" srcId="{16469D0D-69FE-4BC1-982D-2F7DA6E4B6E7}" destId="{B945AFC0-7D14-4707-A3FA-28CCFB255D73}" srcOrd="2" destOrd="0" presId="urn:microsoft.com/office/officeart/2008/layout/VerticalCurvedList"/>
    <dgm:cxn modelId="{7F1C4EF4-21DF-4F6B-83B8-92FDB8BA0268}" type="presParOf" srcId="{B945AFC0-7D14-4707-A3FA-28CCFB255D73}" destId="{85D9B11F-B168-4686-9022-3CDBFBB459FE}" srcOrd="0" destOrd="0" presId="urn:microsoft.com/office/officeart/2008/layout/VerticalCurvedList"/>
    <dgm:cxn modelId="{015F4A62-E50A-4B6F-90B8-F7F80B5C5795}" type="presParOf" srcId="{16469D0D-69FE-4BC1-982D-2F7DA6E4B6E7}" destId="{309F1165-CF15-4156-B9D2-7C57BA0B9721}" srcOrd="3" destOrd="0" presId="urn:microsoft.com/office/officeart/2008/layout/VerticalCurvedList"/>
    <dgm:cxn modelId="{8010FF7D-9B26-4981-AF65-B69A04EB117E}" type="presParOf" srcId="{16469D0D-69FE-4BC1-982D-2F7DA6E4B6E7}" destId="{0A3B0599-31AF-47F1-82CF-F2E61B05484C}" srcOrd="4" destOrd="0" presId="urn:microsoft.com/office/officeart/2008/layout/VerticalCurvedList"/>
    <dgm:cxn modelId="{7D3E6B6D-B4F8-4774-A706-1DC074D4F96D}" type="presParOf" srcId="{0A3B0599-31AF-47F1-82CF-F2E61B05484C}" destId="{88CC7D45-7BFE-42E6-A5A1-80DAF2CD1825}" srcOrd="0" destOrd="0" presId="urn:microsoft.com/office/officeart/2008/layout/VerticalCurvedList"/>
    <dgm:cxn modelId="{C6FA63DD-3F18-4C25-9674-B8E9B606C49E}" type="presParOf" srcId="{16469D0D-69FE-4BC1-982D-2F7DA6E4B6E7}" destId="{E9062149-122E-4987-B940-F437729B15F3}" srcOrd="5" destOrd="0" presId="urn:microsoft.com/office/officeart/2008/layout/VerticalCurvedList"/>
    <dgm:cxn modelId="{A1D9663D-56C4-44B3-A08C-A9B7653C0564}" type="presParOf" srcId="{16469D0D-69FE-4BC1-982D-2F7DA6E4B6E7}" destId="{9300BCD7-DAAE-4262-9286-8632A64C510D}" srcOrd="6" destOrd="0" presId="urn:microsoft.com/office/officeart/2008/layout/VerticalCurvedList"/>
    <dgm:cxn modelId="{363A03D0-5E64-40FE-85E9-F9C107C4B2BF}" type="presParOf" srcId="{9300BCD7-DAAE-4262-9286-8632A64C510D}" destId="{0F0EEF92-3536-48E8-8FDC-62ABC86AF6C3}" srcOrd="0" destOrd="0" presId="urn:microsoft.com/office/officeart/2008/layout/VerticalCurvedList"/>
    <dgm:cxn modelId="{D0FF75E7-09E5-4BBA-BC68-D9B4E912EA18}" type="presParOf" srcId="{16469D0D-69FE-4BC1-982D-2F7DA6E4B6E7}" destId="{BDD4C170-8B4F-49FD-8EF4-F27AABF9D509}" srcOrd="7" destOrd="0" presId="urn:microsoft.com/office/officeart/2008/layout/VerticalCurvedList"/>
    <dgm:cxn modelId="{5672A784-CB8C-4743-BA1B-4B427951FFAB}" type="presParOf" srcId="{16469D0D-69FE-4BC1-982D-2F7DA6E4B6E7}" destId="{4B702D11-4927-4D5F-8425-5FEDA322618A}" srcOrd="8" destOrd="0" presId="urn:microsoft.com/office/officeart/2008/layout/VerticalCurvedList"/>
    <dgm:cxn modelId="{49602660-7455-478A-B867-229F561B5F98}" type="presParOf" srcId="{4B702D11-4927-4D5F-8425-5FEDA322618A}" destId="{63E1243D-9DDB-43FF-B4A7-D37E8BE1B1E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4CB733-2BA3-4097-A0EC-F88632F2769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FE20D97-5F31-47BC-8260-1129895303DC}">
      <dgm:prSet phldrT="[Texto]" custT="1"/>
      <dgm:spPr/>
      <dgm:t>
        <a:bodyPr/>
        <a:lstStyle/>
        <a:p>
          <a:endParaRPr lang="es-AR" sz="1400" b="1" dirty="0" smtClean="0">
            <a:solidFill>
              <a:schemeClr val="tx2"/>
            </a:solidFill>
            <a:latin typeface="Arial Narrow" panose="020B0606020202030204" pitchFamily="34" charset="0"/>
          </a:endParaRPr>
        </a:p>
        <a:p>
          <a:r>
            <a:rPr lang="es-AR" sz="2000" b="1" dirty="0" smtClean="0">
              <a:solidFill>
                <a:schemeClr val="tx2"/>
              </a:solidFill>
              <a:latin typeface="Arial Narrow" panose="020B0606020202030204" pitchFamily="34" charset="0"/>
            </a:rPr>
            <a:t>DERMATOFITOSIS (TIÑAS): 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Microsporum</a:t>
          </a:r>
          <a:r>
            <a:rPr lang="es-AR" sz="1800" b="1" i="1" dirty="0" smtClean="0">
              <a:solidFill>
                <a:schemeClr val="tx2"/>
              </a:solidFill>
              <a:latin typeface="Arial Narrow" panose="020B0606020202030204" pitchFamily="34" charset="0"/>
            </a:rPr>
            <a:t>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spp</a:t>
          </a:r>
          <a:r>
            <a:rPr lang="es-AR" sz="1800" b="1" i="1" dirty="0" smtClean="0">
              <a:solidFill>
                <a:schemeClr val="tx2"/>
              </a:solidFill>
              <a:latin typeface="Arial Narrow" panose="020B0606020202030204" pitchFamily="34" charset="0"/>
            </a:rPr>
            <a:t>.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Epidermophyton</a:t>
          </a:r>
          <a:r>
            <a:rPr lang="es-AR" sz="1800" b="1" i="1" dirty="0" smtClean="0">
              <a:solidFill>
                <a:schemeClr val="tx2"/>
              </a:solidFill>
              <a:latin typeface="Arial Narrow" panose="020B0606020202030204" pitchFamily="34" charset="0"/>
            </a:rPr>
            <a:t>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floccosum</a:t>
          </a:r>
          <a:r>
            <a:rPr lang="es-AR" sz="1800" b="1" i="1" dirty="0" smtClean="0">
              <a:solidFill>
                <a:schemeClr val="tx2"/>
              </a:solidFill>
              <a:latin typeface="Arial Narrow" panose="020B0606020202030204" pitchFamily="34" charset="0"/>
            </a:rPr>
            <a:t>.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Trichophyton</a:t>
          </a:r>
          <a:r>
            <a:rPr lang="es-AR" sz="1800" b="1" i="1" dirty="0" smtClean="0">
              <a:solidFill>
                <a:schemeClr val="tx2"/>
              </a:solidFill>
              <a:latin typeface="Arial Narrow" panose="020B0606020202030204" pitchFamily="34" charset="0"/>
            </a:rPr>
            <a:t>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spp</a:t>
          </a:r>
          <a:r>
            <a:rPr lang="es-AR" sz="1800" b="1" dirty="0" smtClean="0">
              <a:solidFill>
                <a:schemeClr val="tx2"/>
              </a:solidFill>
              <a:latin typeface="Arial Narrow" panose="020B0606020202030204" pitchFamily="34" charset="0"/>
            </a:rPr>
            <a:t>.</a:t>
          </a:r>
          <a:endParaRPr lang="es-AR" sz="1600" b="1" dirty="0" smtClean="0">
            <a:solidFill>
              <a:schemeClr val="tx2"/>
            </a:solidFill>
            <a:latin typeface="Arial Narrow" panose="020B0606020202030204" pitchFamily="34" charset="0"/>
          </a:endParaRPr>
        </a:p>
        <a:p>
          <a:endParaRPr lang="es-AR" sz="14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998149D9-C2FA-49CA-81E3-1289BEBFDE42}" type="parTrans" cxnId="{B9C62CD1-E362-4BEF-8E64-2D79D6BF35CD}">
      <dgm:prSet/>
      <dgm:spPr/>
      <dgm:t>
        <a:bodyPr/>
        <a:lstStyle/>
        <a:p>
          <a:endParaRPr lang="es-AR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C8F566F-824F-4CC9-A11C-0F53FA0C3CA0}" type="sibTrans" cxnId="{B9C62CD1-E362-4BEF-8E64-2D79D6BF35CD}">
      <dgm:prSet/>
      <dgm:spPr/>
      <dgm:t>
        <a:bodyPr/>
        <a:lstStyle/>
        <a:p>
          <a:endParaRPr lang="es-AR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1102055-B1DF-4D80-A578-98286C1A1CCA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latin typeface="Arial Narrow" panose="020B0606020202030204" pitchFamily="34" charset="0"/>
            </a:rPr>
            <a:t>PITIRIASIS VERSICOLOR : 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Malassezia</a:t>
          </a:r>
          <a:r>
            <a:rPr lang="es-AR" sz="1800" b="1" i="1" dirty="0" smtClean="0">
              <a:solidFill>
                <a:schemeClr val="tx2"/>
              </a:solidFill>
              <a:latin typeface="Arial Narrow" panose="020B0606020202030204" pitchFamily="34" charset="0"/>
            </a:rPr>
            <a:t>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furfur</a:t>
          </a:r>
          <a:endParaRPr lang="es-AR" sz="1800" b="1" i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1A7C0A6-2912-465B-B697-A939ACDE7E14}" type="parTrans" cxnId="{6CD98421-947A-4452-9A85-75D90745DACE}">
      <dgm:prSet/>
      <dgm:spPr/>
      <dgm:t>
        <a:bodyPr/>
        <a:lstStyle/>
        <a:p>
          <a:endParaRPr lang="es-AR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D5839A40-C7F3-4D1B-926D-A03840E2E9D1}" type="sibTrans" cxnId="{6CD98421-947A-4452-9A85-75D90745DACE}">
      <dgm:prSet/>
      <dgm:spPr/>
      <dgm:t>
        <a:bodyPr/>
        <a:lstStyle/>
        <a:p>
          <a:endParaRPr lang="es-AR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0772E8CE-6DCB-47F3-8DAB-8FC5DAC3AC6A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latin typeface="Arial Narrow" panose="020B0606020202030204" pitchFamily="34" charset="0"/>
            </a:rPr>
            <a:t>PIEDRA :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Piedraia</a:t>
          </a:r>
          <a:r>
            <a:rPr lang="es-AR" sz="1800" b="1" i="1" dirty="0" smtClean="0">
              <a:solidFill>
                <a:schemeClr val="tx2"/>
              </a:solidFill>
              <a:latin typeface="Arial Narrow" panose="020B0606020202030204" pitchFamily="34" charset="0"/>
            </a:rPr>
            <a:t>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hortae</a:t>
          </a:r>
          <a:r>
            <a:rPr lang="es-AR" sz="1800" b="1" i="1" dirty="0" smtClean="0">
              <a:solidFill>
                <a:schemeClr val="tx2"/>
              </a:solidFill>
              <a:latin typeface="Arial Narrow" panose="020B0606020202030204" pitchFamily="34" charset="0"/>
            </a:rPr>
            <a:t>,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Trichosporon</a:t>
          </a:r>
          <a:r>
            <a:rPr lang="es-AR" sz="1800" b="1" i="1" dirty="0" smtClean="0">
              <a:solidFill>
                <a:schemeClr val="tx2"/>
              </a:solidFill>
              <a:latin typeface="Arial Narrow" panose="020B0606020202030204" pitchFamily="34" charset="0"/>
            </a:rPr>
            <a:t>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beigelii</a:t>
          </a:r>
          <a:r>
            <a:rPr lang="es-AR" sz="1800" b="1" i="1" dirty="0" smtClean="0">
              <a:solidFill>
                <a:schemeClr val="tx2"/>
              </a:solidFill>
              <a:latin typeface="Arial Narrow" panose="020B0606020202030204" pitchFamily="34" charset="0"/>
            </a:rPr>
            <a:t>.</a:t>
          </a:r>
          <a:endParaRPr lang="es-AR" sz="1800" b="1" i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46929258-FE6A-4716-9486-75DBB2F943C7}" type="parTrans" cxnId="{882B6982-8C17-445E-9C95-A38F327E0093}">
      <dgm:prSet/>
      <dgm:spPr/>
      <dgm:t>
        <a:bodyPr/>
        <a:lstStyle/>
        <a:p>
          <a:endParaRPr lang="es-AR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6F4DAE2D-8886-47C2-9B63-70300DF4ED07}" type="sibTrans" cxnId="{882B6982-8C17-445E-9C95-A38F327E0093}">
      <dgm:prSet/>
      <dgm:spPr/>
      <dgm:t>
        <a:bodyPr/>
        <a:lstStyle/>
        <a:p>
          <a:endParaRPr lang="es-AR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290F33CF-8337-4FB2-B539-A5C0B4E134B0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latin typeface="Arial Narrow" panose="020B0606020202030204" pitchFamily="34" charset="0"/>
            </a:rPr>
            <a:t>CANDIDOSIS:  </a:t>
          </a:r>
          <a:r>
            <a:rPr lang="es-AR" sz="1800" b="1" i="1" dirty="0" smtClean="0">
              <a:solidFill>
                <a:schemeClr val="tx2"/>
              </a:solidFill>
              <a:latin typeface="Arial Narrow" panose="020B0606020202030204" pitchFamily="34" charset="0"/>
            </a:rPr>
            <a:t>Cándida </a:t>
          </a:r>
          <a:r>
            <a:rPr lang="es-AR" sz="1800" b="1" i="1" dirty="0" err="1" smtClean="0">
              <a:solidFill>
                <a:schemeClr val="tx2"/>
              </a:solidFill>
              <a:latin typeface="Arial Narrow" panose="020B0606020202030204" pitchFamily="34" charset="0"/>
            </a:rPr>
            <a:t>spp</a:t>
          </a:r>
          <a:endParaRPr lang="es-AR" sz="1800" b="1" i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6ED99212-00C0-4A76-87DD-CFD28352B9D5}" type="parTrans" cxnId="{F9F140E5-61B0-4F1E-BE49-5257FBCB3E9F}">
      <dgm:prSet/>
      <dgm:spPr/>
      <dgm:t>
        <a:bodyPr/>
        <a:lstStyle/>
        <a:p>
          <a:endParaRPr lang="es-AR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2E161179-4468-4B4E-815B-9F12F0F528A4}" type="sibTrans" cxnId="{F9F140E5-61B0-4F1E-BE49-5257FBCB3E9F}">
      <dgm:prSet/>
      <dgm:spPr/>
      <dgm:t>
        <a:bodyPr/>
        <a:lstStyle/>
        <a:p>
          <a:endParaRPr lang="es-AR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E19DDA34-C37A-497D-82D9-E010EA669613}" type="pres">
      <dgm:prSet presAssocID="{684CB733-2BA3-4097-A0EC-F88632F2769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E9C352AC-F4DA-4CB6-B699-144E5F2BD69C}" type="pres">
      <dgm:prSet presAssocID="{6FE20D97-5F31-47BC-8260-1129895303DC}" presName="parentLin" presStyleCnt="0"/>
      <dgm:spPr/>
    </dgm:pt>
    <dgm:pt modelId="{A81A6214-0C3E-4DD2-850A-19333DEE7E3F}" type="pres">
      <dgm:prSet presAssocID="{6FE20D97-5F31-47BC-8260-1129895303DC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DD1C4AD6-178A-443E-857B-01E5F79AED18}" type="pres">
      <dgm:prSet presAssocID="{6FE20D97-5F31-47BC-8260-1129895303DC}" presName="parentText" presStyleLbl="node1" presStyleIdx="0" presStyleCnt="4" custScaleX="108215" custScaleY="132458" custLinFactNeighborX="-4292" custLinFactNeighborY="-4987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3FFE335-30D4-4030-9D6D-49D623FF0C91}" type="pres">
      <dgm:prSet presAssocID="{6FE20D97-5F31-47BC-8260-1129895303DC}" presName="negativeSpace" presStyleCnt="0"/>
      <dgm:spPr/>
    </dgm:pt>
    <dgm:pt modelId="{3623DB6E-F188-4F2C-A57C-7DD03FBA44C3}" type="pres">
      <dgm:prSet presAssocID="{6FE20D97-5F31-47BC-8260-1129895303DC}" presName="childText" presStyleLbl="conFgAcc1" presStyleIdx="0" presStyleCnt="4">
        <dgm:presLayoutVars>
          <dgm:bulletEnabled val="1"/>
        </dgm:presLayoutVars>
      </dgm:prSet>
      <dgm:spPr/>
    </dgm:pt>
    <dgm:pt modelId="{BC635A39-4511-449B-A854-EF0BF5EE4CA5}" type="pres">
      <dgm:prSet presAssocID="{3C8F566F-824F-4CC9-A11C-0F53FA0C3CA0}" presName="spaceBetweenRectangles" presStyleCnt="0"/>
      <dgm:spPr/>
    </dgm:pt>
    <dgm:pt modelId="{2E8522B7-AB5C-4A4B-A664-421897A5C9B0}" type="pres">
      <dgm:prSet presAssocID="{11102055-B1DF-4D80-A578-98286C1A1CCA}" presName="parentLin" presStyleCnt="0"/>
      <dgm:spPr/>
    </dgm:pt>
    <dgm:pt modelId="{AEEE4AF9-6810-435D-BA50-F15020A3D557}" type="pres">
      <dgm:prSet presAssocID="{11102055-B1DF-4D80-A578-98286C1A1CCA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B0CC127B-599A-423C-82E6-29E30ED3B303}" type="pres">
      <dgm:prSet presAssocID="{11102055-B1DF-4D80-A578-98286C1A1CCA}" presName="parentText" presStyleLbl="node1" presStyleIdx="1" presStyleCnt="4" custScaleX="10949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77286C1-CE96-41A2-B99D-7440244709B6}" type="pres">
      <dgm:prSet presAssocID="{11102055-B1DF-4D80-A578-98286C1A1CCA}" presName="negativeSpace" presStyleCnt="0"/>
      <dgm:spPr/>
    </dgm:pt>
    <dgm:pt modelId="{40460C52-8312-4C03-9AF5-5F6C0E2D55D6}" type="pres">
      <dgm:prSet presAssocID="{11102055-B1DF-4D80-A578-98286C1A1CCA}" presName="childText" presStyleLbl="conFgAcc1" presStyleIdx="1" presStyleCnt="4">
        <dgm:presLayoutVars>
          <dgm:bulletEnabled val="1"/>
        </dgm:presLayoutVars>
      </dgm:prSet>
      <dgm:spPr/>
    </dgm:pt>
    <dgm:pt modelId="{696E33B7-B1D0-4048-A9AF-325A0FE0BD2E}" type="pres">
      <dgm:prSet presAssocID="{D5839A40-C7F3-4D1B-926D-A03840E2E9D1}" presName="spaceBetweenRectangles" presStyleCnt="0"/>
      <dgm:spPr/>
    </dgm:pt>
    <dgm:pt modelId="{511D4CF7-D18D-460C-A2EC-70A05B0DD352}" type="pres">
      <dgm:prSet presAssocID="{0772E8CE-6DCB-47F3-8DAB-8FC5DAC3AC6A}" presName="parentLin" presStyleCnt="0"/>
      <dgm:spPr/>
    </dgm:pt>
    <dgm:pt modelId="{94D05C49-CE4A-44F8-AD93-AA79CA50CB6F}" type="pres">
      <dgm:prSet presAssocID="{0772E8CE-6DCB-47F3-8DAB-8FC5DAC3AC6A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9B57F0F6-C5EA-413F-B9A8-70927743F9FA}" type="pres">
      <dgm:prSet presAssocID="{0772E8CE-6DCB-47F3-8DAB-8FC5DAC3AC6A}" presName="parentText" presStyleLbl="node1" presStyleIdx="2" presStyleCnt="4" custScaleX="110515" custLinFactNeighborX="-4292" custLinFactNeighborY="283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385A89C-AA47-43E2-9DFF-20C0EC0BFD2E}" type="pres">
      <dgm:prSet presAssocID="{0772E8CE-6DCB-47F3-8DAB-8FC5DAC3AC6A}" presName="negativeSpace" presStyleCnt="0"/>
      <dgm:spPr/>
    </dgm:pt>
    <dgm:pt modelId="{6B986BBD-A0CD-4CDD-BAF7-46BEEE083CF9}" type="pres">
      <dgm:prSet presAssocID="{0772E8CE-6DCB-47F3-8DAB-8FC5DAC3AC6A}" presName="childText" presStyleLbl="conFgAcc1" presStyleIdx="2" presStyleCnt="4">
        <dgm:presLayoutVars>
          <dgm:bulletEnabled val="1"/>
        </dgm:presLayoutVars>
      </dgm:prSet>
      <dgm:spPr/>
    </dgm:pt>
    <dgm:pt modelId="{034D1938-441D-4FF9-9386-21187A67E219}" type="pres">
      <dgm:prSet presAssocID="{6F4DAE2D-8886-47C2-9B63-70300DF4ED07}" presName="spaceBetweenRectangles" presStyleCnt="0"/>
      <dgm:spPr/>
    </dgm:pt>
    <dgm:pt modelId="{6AC02F7C-E2AD-4413-8BD7-3D337A5C564C}" type="pres">
      <dgm:prSet presAssocID="{290F33CF-8337-4FB2-B539-A5C0B4E134B0}" presName="parentLin" presStyleCnt="0"/>
      <dgm:spPr/>
    </dgm:pt>
    <dgm:pt modelId="{EC73692A-C89A-47BF-B87F-55D98EAEE29A}" type="pres">
      <dgm:prSet presAssocID="{290F33CF-8337-4FB2-B539-A5C0B4E134B0}" presName="parentLeftMargin" presStyleLbl="node1" presStyleIdx="2" presStyleCnt="4" custLinFactNeighborX="-4292" custLinFactNeighborY="2832"/>
      <dgm:spPr/>
      <dgm:t>
        <a:bodyPr/>
        <a:lstStyle/>
        <a:p>
          <a:endParaRPr lang="es-AR"/>
        </a:p>
      </dgm:t>
    </dgm:pt>
    <dgm:pt modelId="{FCCCDDBF-799A-4D69-99BE-2EC4A0B43EE8}" type="pres">
      <dgm:prSet presAssocID="{290F33CF-8337-4FB2-B539-A5C0B4E134B0}" presName="parentText" presStyleLbl="node1" presStyleIdx="3" presStyleCnt="4" custScaleX="10970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10FFFA8-AACE-4AF4-B7B6-7B2F3561CBC8}" type="pres">
      <dgm:prSet presAssocID="{290F33CF-8337-4FB2-B539-A5C0B4E134B0}" presName="negativeSpace" presStyleCnt="0"/>
      <dgm:spPr/>
    </dgm:pt>
    <dgm:pt modelId="{16207538-1A91-490D-A4EF-BFD403D83F7A}" type="pres">
      <dgm:prSet presAssocID="{290F33CF-8337-4FB2-B539-A5C0B4E134B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F3F7C1B-14A3-4488-8385-F4B7FC859D5A}" type="presOf" srcId="{6FE20D97-5F31-47BC-8260-1129895303DC}" destId="{DD1C4AD6-178A-443E-857B-01E5F79AED18}" srcOrd="1" destOrd="0" presId="urn:microsoft.com/office/officeart/2005/8/layout/list1"/>
    <dgm:cxn modelId="{8DCCB0F1-8918-4E54-8565-CFEF2150E62B}" type="presOf" srcId="{11102055-B1DF-4D80-A578-98286C1A1CCA}" destId="{AEEE4AF9-6810-435D-BA50-F15020A3D557}" srcOrd="0" destOrd="0" presId="urn:microsoft.com/office/officeart/2005/8/layout/list1"/>
    <dgm:cxn modelId="{30D60BA2-3BEF-46C2-8540-F7B832107C8F}" type="presOf" srcId="{290F33CF-8337-4FB2-B539-A5C0B4E134B0}" destId="{EC73692A-C89A-47BF-B87F-55D98EAEE29A}" srcOrd="0" destOrd="0" presId="urn:microsoft.com/office/officeart/2005/8/layout/list1"/>
    <dgm:cxn modelId="{ACD9B673-4F89-442E-B907-86CD8AA2BC06}" type="presOf" srcId="{290F33CF-8337-4FB2-B539-A5C0B4E134B0}" destId="{FCCCDDBF-799A-4D69-99BE-2EC4A0B43EE8}" srcOrd="1" destOrd="0" presId="urn:microsoft.com/office/officeart/2005/8/layout/list1"/>
    <dgm:cxn modelId="{774C61D8-80A0-46C7-92E8-23461CC221F1}" type="presOf" srcId="{0772E8CE-6DCB-47F3-8DAB-8FC5DAC3AC6A}" destId="{9B57F0F6-C5EA-413F-B9A8-70927743F9FA}" srcOrd="1" destOrd="0" presId="urn:microsoft.com/office/officeart/2005/8/layout/list1"/>
    <dgm:cxn modelId="{F9F140E5-61B0-4F1E-BE49-5257FBCB3E9F}" srcId="{684CB733-2BA3-4097-A0EC-F88632F2769C}" destId="{290F33CF-8337-4FB2-B539-A5C0B4E134B0}" srcOrd="3" destOrd="0" parTransId="{6ED99212-00C0-4A76-87DD-CFD28352B9D5}" sibTransId="{2E161179-4468-4B4E-815B-9F12F0F528A4}"/>
    <dgm:cxn modelId="{A6DCB3B9-7EDC-4562-805F-D7CD4561E989}" type="presOf" srcId="{684CB733-2BA3-4097-A0EC-F88632F2769C}" destId="{E19DDA34-C37A-497D-82D9-E010EA669613}" srcOrd="0" destOrd="0" presId="urn:microsoft.com/office/officeart/2005/8/layout/list1"/>
    <dgm:cxn modelId="{C63C16A9-B3EC-4B9B-AE70-5CB65584063B}" type="presOf" srcId="{0772E8CE-6DCB-47F3-8DAB-8FC5DAC3AC6A}" destId="{94D05C49-CE4A-44F8-AD93-AA79CA50CB6F}" srcOrd="0" destOrd="0" presId="urn:microsoft.com/office/officeart/2005/8/layout/list1"/>
    <dgm:cxn modelId="{E3524517-0B06-44FA-9290-BB69353752CB}" type="presOf" srcId="{6FE20D97-5F31-47BC-8260-1129895303DC}" destId="{A81A6214-0C3E-4DD2-850A-19333DEE7E3F}" srcOrd="0" destOrd="0" presId="urn:microsoft.com/office/officeart/2005/8/layout/list1"/>
    <dgm:cxn modelId="{6CD98421-947A-4452-9A85-75D90745DACE}" srcId="{684CB733-2BA3-4097-A0EC-F88632F2769C}" destId="{11102055-B1DF-4D80-A578-98286C1A1CCA}" srcOrd="1" destOrd="0" parTransId="{11A7C0A6-2912-465B-B697-A939ACDE7E14}" sibTransId="{D5839A40-C7F3-4D1B-926D-A03840E2E9D1}"/>
    <dgm:cxn modelId="{B9C62CD1-E362-4BEF-8E64-2D79D6BF35CD}" srcId="{684CB733-2BA3-4097-A0EC-F88632F2769C}" destId="{6FE20D97-5F31-47BC-8260-1129895303DC}" srcOrd="0" destOrd="0" parTransId="{998149D9-C2FA-49CA-81E3-1289BEBFDE42}" sibTransId="{3C8F566F-824F-4CC9-A11C-0F53FA0C3CA0}"/>
    <dgm:cxn modelId="{882B6982-8C17-445E-9C95-A38F327E0093}" srcId="{684CB733-2BA3-4097-A0EC-F88632F2769C}" destId="{0772E8CE-6DCB-47F3-8DAB-8FC5DAC3AC6A}" srcOrd="2" destOrd="0" parTransId="{46929258-FE6A-4716-9486-75DBB2F943C7}" sibTransId="{6F4DAE2D-8886-47C2-9B63-70300DF4ED07}"/>
    <dgm:cxn modelId="{F46C63A7-E35A-4A66-B08D-16CA7A7C4151}" type="presOf" srcId="{11102055-B1DF-4D80-A578-98286C1A1CCA}" destId="{B0CC127B-599A-423C-82E6-29E30ED3B303}" srcOrd="1" destOrd="0" presId="urn:microsoft.com/office/officeart/2005/8/layout/list1"/>
    <dgm:cxn modelId="{AFA3C48C-F0F6-4630-A207-A5E8204550D8}" type="presParOf" srcId="{E19DDA34-C37A-497D-82D9-E010EA669613}" destId="{E9C352AC-F4DA-4CB6-B699-144E5F2BD69C}" srcOrd="0" destOrd="0" presId="urn:microsoft.com/office/officeart/2005/8/layout/list1"/>
    <dgm:cxn modelId="{EC8A8201-E56A-48BA-BF26-5A592BA371DA}" type="presParOf" srcId="{E9C352AC-F4DA-4CB6-B699-144E5F2BD69C}" destId="{A81A6214-0C3E-4DD2-850A-19333DEE7E3F}" srcOrd="0" destOrd="0" presId="urn:microsoft.com/office/officeart/2005/8/layout/list1"/>
    <dgm:cxn modelId="{E75DE157-A08C-4E16-9041-6353B05773C1}" type="presParOf" srcId="{E9C352AC-F4DA-4CB6-B699-144E5F2BD69C}" destId="{DD1C4AD6-178A-443E-857B-01E5F79AED18}" srcOrd="1" destOrd="0" presId="urn:microsoft.com/office/officeart/2005/8/layout/list1"/>
    <dgm:cxn modelId="{3C527363-178E-4DCF-B09F-93493D6D0B4E}" type="presParOf" srcId="{E19DDA34-C37A-497D-82D9-E010EA669613}" destId="{73FFE335-30D4-4030-9D6D-49D623FF0C91}" srcOrd="1" destOrd="0" presId="urn:microsoft.com/office/officeart/2005/8/layout/list1"/>
    <dgm:cxn modelId="{6D4E347E-6CA8-4560-931E-33D30A3BC4E2}" type="presParOf" srcId="{E19DDA34-C37A-497D-82D9-E010EA669613}" destId="{3623DB6E-F188-4F2C-A57C-7DD03FBA44C3}" srcOrd="2" destOrd="0" presId="urn:microsoft.com/office/officeart/2005/8/layout/list1"/>
    <dgm:cxn modelId="{BF5CB72C-A139-4BFB-8800-5ED138BA0259}" type="presParOf" srcId="{E19DDA34-C37A-497D-82D9-E010EA669613}" destId="{BC635A39-4511-449B-A854-EF0BF5EE4CA5}" srcOrd="3" destOrd="0" presId="urn:microsoft.com/office/officeart/2005/8/layout/list1"/>
    <dgm:cxn modelId="{A6FE859F-FC37-4B1A-B3E3-B0185FBD3E81}" type="presParOf" srcId="{E19DDA34-C37A-497D-82D9-E010EA669613}" destId="{2E8522B7-AB5C-4A4B-A664-421897A5C9B0}" srcOrd="4" destOrd="0" presId="urn:microsoft.com/office/officeart/2005/8/layout/list1"/>
    <dgm:cxn modelId="{4C910505-C6C4-4D99-BD84-E5A628D371BB}" type="presParOf" srcId="{2E8522B7-AB5C-4A4B-A664-421897A5C9B0}" destId="{AEEE4AF9-6810-435D-BA50-F15020A3D557}" srcOrd="0" destOrd="0" presId="urn:microsoft.com/office/officeart/2005/8/layout/list1"/>
    <dgm:cxn modelId="{199A9730-5310-4D04-B035-E3728DD03ADE}" type="presParOf" srcId="{2E8522B7-AB5C-4A4B-A664-421897A5C9B0}" destId="{B0CC127B-599A-423C-82E6-29E30ED3B303}" srcOrd="1" destOrd="0" presId="urn:microsoft.com/office/officeart/2005/8/layout/list1"/>
    <dgm:cxn modelId="{0FBE5B28-81E3-4043-9EB5-F6D9E0F33778}" type="presParOf" srcId="{E19DDA34-C37A-497D-82D9-E010EA669613}" destId="{977286C1-CE96-41A2-B99D-7440244709B6}" srcOrd="5" destOrd="0" presId="urn:microsoft.com/office/officeart/2005/8/layout/list1"/>
    <dgm:cxn modelId="{D803B42C-8780-4422-8B3F-9905A8263B5E}" type="presParOf" srcId="{E19DDA34-C37A-497D-82D9-E010EA669613}" destId="{40460C52-8312-4C03-9AF5-5F6C0E2D55D6}" srcOrd="6" destOrd="0" presId="urn:microsoft.com/office/officeart/2005/8/layout/list1"/>
    <dgm:cxn modelId="{DF13CA4A-BDDE-475E-9A5E-7AF869BD0A21}" type="presParOf" srcId="{E19DDA34-C37A-497D-82D9-E010EA669613}" destId="{696E33B7-B1D0-4048-A9AF-325A0FE0BD2E}" srcOrd="7" destOrd="0" presId="urn:microsoft.com/office/officeart/2005/8/layout/list1"/>
    <dgm:cxn modelId="{FAB02FD5-F63A-445D-A3D7-0ED3FEA13310}" type="presParOf" srcId="{E19DDA34-C37A-497D-82D9-E010EA669613}" destId="{511D4CF7-D18D-460C-A2EC-70A05B0DD352}" srcOrd="8" destOrd="0" presId="urn:microsoft.com/office/officeart/2005/8/layout/list1"/>
    <dgm:cxn modelId="{700037C1-8604-4BE0-8C1B-AC1C0FAA48C0}" type="presParOf" srcId="{511D4CF7-D18D-460C-A2EC-70A05B0DD352}" destId="{94D05C49-CE4A-44F8-AD93-AA79CA50CB6F}" srcOrd="0" destOrd="0" presId="urn:microsoft.com/office/officeart/2005/8/layout/list1"/>
    <dgm:cxn modelId="{FDFFCC38-977A-48A8-BA83-2BD1F9878141}" type="presParOf" srcId="{511D4CF7-D18D-460C-A2EC-70A05B0DD352}" destId="{9B57F0F6-C5EA-413F-B9A8-70927743F9FA}" srcOrd="1" destOrd="0" presId="urn:microsoft.com/office/officeart/2005/8/layout/list1"/>
    <dgm:cxn modelId="{90950BA7-CA38-458E-87DF-236B87EF448C}" type="presParOf" srcId="{E19DDA34-C37A-497D-82D9-E010EA669613}" destId="{6385A89C-AA47-43E2-9DFF-20C0EC0BFD2E}" srcOrd="9" destOrd="0" presId="urn:microsoft.com/office/officeart/2005/8/layout/list1"/>
    <dgm:cxn modelId="{29909A0E-D9FB-4758-98C0-1A8B1FDBE9B7}" type="presParOf" srcId="{E19DDA34-C37A-497D-82D9-E010EA669613}" destId="{6B986BBD-A0CD-4CDD-BAF7-46BEEE083CF9}" srcOrd="10" destOrd="0" presId="urn:microsoft.com/office/officeart/2005/8/layout/list1"/>
    <dgm:cxn modelId="{A64C4567-0B62-497B-B1F5-AE10F6BDC7B6}" type="presParOf" srcId="{E19DDA34-C37A-497D-82D9-E010EA669613}" destId="{034D1938-441D-4FF9-9386-21187A67E219}" srcOrd="11" destOrd="0" presId="urn:microsoft.com/office/officeart/2005/8/layout/list1"/>
    <dgm:cxn modelId="{36FFE4D7-619B-4C9B-9D56-C70CA0367EFF}" type="presParOf" srcId="{E19DDA34-C37A-497D-82D9-E010EA669613}" destId="{6AC02F7C-E2AD-4413-8BD7-3D337A5C564C}" srcOrd="12" destOrd="0" presId="urn:microsoft.com/office/officeart/2005/8/layout/list1"/>
    <dgm:cxn modelId="{36CA8955-5399-47BC-A57E-2FD2ABDA3279}" type="presParOf" srcId="{6AC02F7C-E2AD-4413-8BD7-3D337A5C564C}" destId="{EC73692A-C89A-47BF-B87F-55D98EAEE29A}" srcOrd="0" destOrd="0" presId="urn:microsoft.com/office/officeart/2005/8/layout/list1"/>
    <dgm:cxn modelId="{8E75DA12-ADF5-4711-AD6D-C8015ED5FF9C}" type="presParOf" srcId="{6AC02F7C-E2AD-4413-8BD7-3D337A5C564C}" destId="{FCCCDDBF-799A-4D69-99BE-2EC4A0B43EE8}" srcOrd="1" destOrd="0" presId="urn:microsoft.com/office/officeart/2005/8/layout/list1"/>
    <dgm:cxn modelId="{590C9B55-B40A-4287-8DA8-5D92C30488ED}" type="presParOf" srcId="{E19DDA34-C37A-497D-82D9-E010EA669613}" destId="{F10FFFA8-AACE-4AF4-B7B6-7B2F3561CBC8}" srcOrd="13" destOrd="0" presId="urn:microsoft.com/office/officeart/2005/8/layout/list1"/>
    <dgm:cxn modelId="{F8AC34F7-1F7C-4623-9C62-069DD7F4C800}" type="presParOf" srcId="{E19DDA34-C37A-497D-82D9-E010EA669613}" destId="{16207538-1A91-490D-A4EF-BFD403D83F7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F427C-27E6-4F08-B6C4-00D5E9B71F2B}">
      <dsp:nvSpPr>
        <dsp:cNvPr id="0" name=""/>
        <dsp:cNvSpPr/>
      </dsp:nvSpPr>
      <dsp:spPr>
        <a:xfrm>
          <a:off x="1608660" y="770"/>
          <a:ext cx="1510626" cy="1510626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3135" tIns="26670" rIns="83135" bIns="2667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0" kern="1200" dirty="0" smtClean="0">
              <a:ln>
                <a:solidFill>
                  <a:schemeClr val="tx2"/>
                </a:solidFill>
              </a:ln>
              <a:solidFill>
                <a:schemeClr val="tx2"/>
              </a:solidFill>
              <a:effectLst/>
              <a:latin typeface="Arial Narrow" panose="020B0606020202030204" pitchFamily="34" charset="0"/>
            </a:rPr>
            <a:t>Huésped</a:t>
          </a:r>
          <a:endParaRPr lang="es-AR" sz="2100" b="0" kern="1200" dirty="0">
            <a:ln>
              <a:solidFill>
                <a:schemeClr val="tx2"/>
              </a:solidFill>
            </a:ln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1829886" y="221996"/>
        <a:ext cx="1068174" cy="1068174"/>
      </dsp:txXfrm>
    </dsp:sp>
    <dsp:sp modelId="{2D4F299C-5872-447F-8485-52209DB1AB0B}">
      <dsp:nvSpPr>
        <dsp:cNvPr id="0" name=""/>
        <dsp:cNvSpPr/>
      </dsp:nvSpPr>
      <dsp:spPr>
        <a:xfrm>
          <a:off x="2817161" y="770"/>
          <a:ext cx="1510626" cy="1510626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3135" tIns="26670" rIns="83135" bIns="2667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0" kern="1200" dirty="0" smtClean="0">
              <a:ln>
                <a:solidFill>
                  <a:schemeClr val="tx2"/>
                </a:solidFill>
              </a:ln>
              <a:solidFill>
                <a:schemeClr val="tx2"/>
              </a:solidFill>
              <a:effectLst/>
              <a:latin typeface="Arial Narrow" panose="020B0606020202030204" pitchFamily="34" charset="0"/>
            </a:rPr>
            <a:t>Agente</a:t>
          </a:r>
          <a:endParaRPr lang="es-AR" sz="2100" b="0" kern="1200" dirty="0">
            <a:ln>
              <a:solidFill>
                <a:schemeClr val="tx2"/>
              </a:solidFill>
            </a:ln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3038387" y="221996"/>
        <a:ext cx="1068174" cy="1068174"/>
      </dsp:txXfrm>
    </dsp:sp>
    <dsp:sp modelId="{A31766FF-6BB9-4D93-9564-0D2BADA0AF00}">
      <dsp:nvSpPr>
        <dsp:cNvPr id="0" name=""/>
        <dsp:cNvSpPr/>
      </dsp:nvSpPr>
      <dsp:spPr>
        <a:xfrm>
          <a:off x="4025662" y="770"/>
          <a:ext cx="1510626" cy="1510626"/>
        </a:xfrm>
        <a:prstGeom prst="ellipse">
          <a:avLst/>
        </a:prstGeom>
        <a:solidFill>
          <a:schemeClr val="accent4">
            <a:lumMod val="75000"/>
            <a:alpha val="5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3135" tIns="26670" rIns="83135" bIns="2667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0" kern="1200" dirty="0" smtClean="0">
              <a:ln>
                <a:solidFill>
                  <a:schemeClr val="tx2"/>
                </a:solidFill>
              </a:ln>
              <a:solidFill>
                <a:schemeClr val="tx2"/>
              </a:solidFill>
              <a:effectLst/>
              <a:latin typeface="Arial Narrow" panose="020B0606020202030204" pitchFamily="34" charset="0"/>
            </a:rPr>
            <a:t>Inoculo</a:t>
          </a:r>
          <a:endParaRPr lang="es-AR" sz="2100" b="0" kern="1200" dirty="0">
            <a:ln>
              <a:solidFill>
                <a:schemeClr val="tx2"/>
              </a:solidFill>
            </a:ln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4246888" y="221996"/>
        <a:ext cx="1068174" cy="10681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D17E5-E958-4FBA-8182-812C153FC281}">
      <dsp:nvSpPr>
        <dsp:cNvPr id="0" name=""/>
        <dsp:cNvSpPr/>
      </dsp:nvSpPr>
      <dsp:spPr>
        <a:xfrm>
          <a:off x="193758" y="209319"/>
          <a:ext cx="2903574" cy="9073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59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Examen  microscópico muestras</a:t>
          </a:r>
          <a:endParaRPr lang="es-AR" sz="20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193758" y="209319"/>
        <a:ext cx="2903574" cy="907367"/>
      </dsp:txXfrm>
    </dsp:sp>
    <dsp:sp modelId="{D9000713-CAFC-48CD-A2CE-26A731B3385E}">
      <dsp:nvSpPr>
        <dsp:cNvPr id="0" name=""/>
        <dsp:cNvSpPr/>
      </dsp:nvSpPr>
      <dsp:spPr>
        <a:xfrm>
          <a:off x="206" y="78255"/>
          <a:ext cx="780296" cy="952735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A49D50-6969-423B-9C89-A9284A1AF0E0}">
      <dsp:nvSpPr>
        <dsp:cNvPr id="0" name=""/>
        <dsp:cNvSpPr/>
      </dsp:nvSpPr>
      <dsp:spPr>
        <a:xfrm>
          <a:off x="3442498" y="201876"/>
          <a:ext cx="2903574" cy="9073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59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  </a:t>
          </a:r>
          <a:r>
            <a:rPr lang="es-ES" sz="20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Cultivos</a:t>
          </a:r>
          <a:endParaRPr lang="es-AR" sz="20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3442498" y="201876"/>
        <a:ext cx="2903574" cy="907367"/>
      </dsp:txXfrm>
    </dsp:sp>
    <dsp:sp modelId="{DF46BC3F-7C4F-44CA-95D5-B76A66A98060}">
      <dsp:nvSpPr>
        <dsp:cNvPr id="0" name=""/>
        <dsp:cNvSpPr/>
      </dsp:nvSpPr>
      <dsp:spPr>
        <a:xfrm>
          <a:off x="3205941" y="93555"/>
          <a:ext cx="1011658" cy="891531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965CB8-0898-4804-A8B0-8DE744C27326}">
      <dsp:nvSpPr>
        <dsp:cNvPr id="0" name=""/>
        <dsp:cNvSpPr/>
      </dsp:nvSpPr>
      <dsp:spPr>
        <a:xfrm>
          <a:off x="233552" y="1319352"/>
          <a:ext cx="2903574" cy="9073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59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Detección de antígenos</a:t>
          </a:r>
          <a:endParaRPr lang="es-AR" sz="20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233552" y="1319352"/>
        <a:ext cx="2903574" cy="907367"/>
      </dsp:txXfrm>
    </dsp:sp>
    <dsp:sp modelId="{29FF6642-1703-4524-8421-66C98DBEAA10}">
      <dsp:nvSpPr>
        <dsp:cNvPr id="0" name=""/>
        <dsp:cNvSpPr/>
      </dsp:nvSpPr>
      <dsp:spPr>
        <a:xfrm>
          <a:off x="64476" y="1220529"/>
          <a:ext cx="731345" cy="888254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3175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B50CEF-0532-407D-90CD-6D301554E357}">
      <dsp:nvSpPr>
        <dsp:cNvPr id="0" name=""/>
        <dsp:cNvSpPr/>
      </dsp:nvSpPr>
      <dsp:spPr>
        <a:xfrm>
          <a:off x="3450904" y="1290513"/>
          <a:ext cx="2903574" cy="9073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59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Detección  de ácidos                                 nucleicos</a:t>
          </a:r>
          <a:endParaRPr lang="es-AR" sz="20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3450904" y="1290513"/>
        <a:ext cx="2903574" cy="907367"/>
      </dsp:txXfrm>
    </dsp:sp>
    <dsp:sp modelId="{C67C3F61-C0D6-449F-A8EB-BC2E72758F65}">
      <dsp:nvSpPr>
        <dsp:cNvPr id="0" name=""/>
        <dsp:cNvSpPr/>
      </dsp:nvSpPr>
      <dsp:spPr>
        <a:xfrm>
          <a:off x="3245735" y="1272996"/>
          <a:ext cx="803530" cy="772897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8843A-8D9F-4EDC-AAC3-635B7FA930B4}">
      <dsp:nvSpPr>
        <dsp:cNvPr id="0" name=""/>
        <dsp:cNvSpPr/>
      </dsp:nvSpPr>
      <dsp:spPr>
        <a:xfrm>
          <a:off x="-3499547" y="-537971"/>
          <a:ext cx="4172286" cy="4172286"/>
        </a:xfrm>
        <a:prstGeom prst="blockArc">
          <a:avLst>
            <a:gd name="adj1" fmla="val 18900000"/>
            <a:gd name="adj2" fmla="val 2700000"/>
            <a:gd name="adj3" fmla="val 518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140710-0F4D-4D82-B4F3-F23400133819}">
      <dsp:nvSpPr>
        <dsp:cNvPr id="0" name=""/>
        <dsp:cNvSpPr/>
      </dsp:nvSpPr>
      <dsp:spPr>
        <a:xfrm>
          <a:off x="352712" y="238046"/>
          <a:ext cx="5836830" cy="47634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superficiales cutáneomucosas</a:t>
          </a:r>
          <a:endParaRPr lang="es-AR" sz="20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352712" y="238046"/>
        <a:ext cx="5836830" cy="476341"/>
      </dsp:txXfrm>
    </dsp:sp>
    <dsp:sp modelId="{85D9B11F-B168-4686-9022-3CDBFBB459FE}">
      <dsp:nvSpPr>
        <dsp:cNvPr id="0" name=""/>
        <dsp:cNvSpPr/>
      </dsp:nvSpPr>
      <dsp:spPr>
        <a:xfrm>
          <a:off x="54999" y="178504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9F1165-CF15-4156-B9D2-7C57BA0B9721}">
      <dsp:nvSpPr>
        <dsp:cNvPr id="0" name=""/>
        <dsp:cNvSpPr/>
      </dsp:nvSpPr>
      <dsp:spPr>
        <a:xfrm>
          <a:off x="625810" y="952683"/>
          <a:ext cx="5563733" cy="476341"/>
        </a:xfrm>
        <a:prstGeom prst="rect">
          <a:avLst/>
        </a:prstGeom>
        <a:solidFill>
          <a:schemeClr val="accent2">
            <a:hueOff val="-595650"/>
            <a:satOff val="10488"/>
            <a:lumOff val="22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profundas o  subcutáneas</a:t>
          </a:r>
        </a:p>
      </dsp:txBody>
      <dsp:txXfrm>
        <a:off x="625810" y="952683"/>
        <a:ext cx="5563733" cy="476341"/>
      </dsp:txXfrm>
    </dsp:sp>
    <dsp:sp modelId="{88CC7D45-7BFE-42E6-A5A1-80DAF2CD1825}">
      <dsp:nvSpPr>
        <dsp:cNvPr id="0" name=""/>
        <dsp:cNvSpPr/>
      </dsp:nvSpPr>
      <dsp:spPr>
        <a:xfrm>
          <a:off x="328097" y="893140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062149-122E-4987-B940-F437729B15F3}">
      <dsp:nvSpPr>
        <dsp:cNvPr id="0" name=""/>
        <dsp:cNvSpPr/>
      </dsp:nvSpPr>
      <dsp:spPr>
        <a:xfrm>
          <a:off x="625810" y="1667319"/>
          <a:ext cx="5563733" cy="476341"/>
        </a:xfrm>
        <a:prstGeom prst="rect">
          <a:avLst/>
        </a:prstGeom>
        <a:solidFill>
          <a:schemeClr val="accent2">
            <a:hueOff val="-1191300"/>
            <a:satOff val="20975"/>
            <a:lumOff val="44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endémicas o sistémicas</a:t>
          </a:r>
          <a:endParaRPr lang="es-AR" sz="3600" b="1" kern="120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625810" y="1667319"/>
        <a:ext cx="5563733" cy="476341"/>
      </dsp:txXfrm>
    </dsp:sp>
    <dsp:sp modelId="{0F0EEF92-3536-48E8-8FDC-62ABC86AF6C3}">
      <dsp:nvSpPr>
        <dsp:cNvPr id="0" name=""/>
        <dsp:cNvSpPr/>
      </dsp:nvSpPr>
      <dsp:spPr>
        <a:xfrm>
          <a:off x="328097" y="1607776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D4C170-8B4F-49FD-8EF4-F27AABF9D509}">
      <dsp:nvSpPr>
        <dsp:cNvPr id="0" name=""/>
        <dsp:cNvSpPr/>
      </dsp:nvSpPr>
      <dsp:spPr>
        <a:xfrm>
          <a:off x="352712" y="2381955"/>
          <a:ext cx="5836830" cy="476341"/>
        </a:xfrm>
        <a:prstGeom prst="rect">
          <a:avLst/>
        </a:prstGeom>
        <a:solidFill>
          <a:schemeClr val="accent2">
            <a:hueOff val="-1786950"/>
            <a:satOff val="31463"/>
            <a:lumOff val="66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oportunistas</a:t>
          </a:r>
        </a:p>
      </dsp:txBody>
      <dsp:txXfrm>
        <a:off x="352712" y="2381955"/>
        <a:ext cx="5836830" cy="476341"/>
      </dsp:txXfrm>
    </dsp:sp>
    <dsp:sp modelId="{63E1243D-9DDB-43FF-B4A7-D37E8BE1B1E4}">
      <dsp:nvSpPr>
        <dsp:cNvPr id="0" name=""/>
        <dsp:cNvSpPr/>
      </dsp:nvSpPr>
      <dsp:spPr>
        <a:xfrm>
          <a:off x="54999" y="2322412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23DB6E-F188-4F2C-A57C-7DD03FBA44C3}">
      <dsp:nvSpPr>
        <dsp:cNvPr id="0" name=""/>
        <dsp:cNvSpPr/>
      </dsp:nvSpPr>
      <dsp:spPr>
        <a:xfrm>
          <a:off x="0" y="596118"/>
          <a:ext cx="8208912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1C4AD6-178A-443E-857B-01E5F79AED18}">
      <dsp:nvSpPr>
        <dsp:cNvPr id="0" name=""/>
        <dsp:cNvSpPr/>
      </dsp:nvSpPr>
      <dsp:spPr>
        <a:xfrm>
          <a:off x="392829" y="0"/>
          <a:ext cx="6218291" cy="8211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b="1" kern="1200" dirty="0" smtClean="0">
            <a:solidFill>
              <a:schemeClr val="tx2"/>
            </a:solidFill>
            <a:latin typeface="Arial Narrow" panose="020B060602020203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DERMATOFITOSIS (TIÑAS): 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Microsporum</a:t>
          </a:r>
          <a:r>
            <a:rPr lang="es-AR" sz="1800" b="1" i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spp</a:t>
          </a:r>
          <a:r>
            <a:rPr lang="es-AR" sz="1800" b="1" i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.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Epidermophyton</a:t>
          </a:r>
          <a:r>
            <a:rPr lang="es-AR" sz="1800" b="1" i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floccosum</a:t>
          </a:r>
          <a:r>
            <a:rPr lang="es-AR" sz="1800" b="1" i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.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Trichophyton</a:t>
          </a:r>
          <a:r>
            <a:rPr lang="es-AR" sz="1800" b="1" i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spp</a:t>
          </a:r>
          <a:r>
            <a:rPr lang="es-AR" sz="18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.</a:t>
          </a:r>
          <a:endParaRPr lang="es-AR" sz="1600" b="1" kern="1200" dirty="0" smtClean="0">
            <a:solidFill>
              <a:schemeClr val="tx2"/>
            </a:solidFill>
            <a:latin typeface="Arial Narrow" panose="020B060602020203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32913" y="40084"/>
        <a:ext cx="6138123" cy="740965"/>
      </dsp:txXfrm>
    </dsp:sp>
    <dsp:sp modelId="{40460C52-8312-4C03-9AF5-5F6C0E2D55D6}">
      <dsp:nvSpPr>
        <dsp:cNvPr id="0" name=""/>
        <dsp:cNvSpPr/>
      </dsp:nvSpPr>
      <dsp:spPr>
        <a:xfrm>
          <a:off x="0" y="1548678"/>
          <a:ext cx="8208912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CC127B-599A-423C-82E6-29E30ED3B303}">
      <dsp:nvSpPr>
        <dsp:cNvPr id="0" name=""/>
        <dsp:cNvSpPr/>
      </dsp:nvSpPr>
      <dsp:spPr>
        <a:xfrm>
          <a:off x="410445" y="1238718"/>
          <a:ext cx="6291786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PITIRIASIS VERSICOLOR : 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Malassezia</a:t>
          </a:r>
          <a:r>
            <a:rPr lang="es-AR" sz="1800" b="1" i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furfur</a:t>
          </a:r>
          <a:endParaRPr lang="es-AR" sz="1800" b="1" i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40707" y="1268980"/>
        <a:ext cx="6231262" cy="559396"/>
      </dsp:txXfrm>
    </dsp:sp>
    <dsp:sp modelId="{6B986BBD-A0CD-4CDD-BAF7-46BEEE083CF9}">
      <dsp:nvSpPr>
        <dsp:cNvPr id="0" name=""/>
        <dsp:cNvSpPr/>
      </dsp:nvSpPr>
      <dsp:spPr>
        <a:xfrm>
          <a:off x="0" y="2501238"/>
          <a:ext cx="8208912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57F0F6-C5EA-413F-B9A8-70927743F9FA}">
      <dsp:nvSpPr>
        <dsp:cNvPr id="0" name=""/>
        <dsp:cNvSpPr/>
      </dsp:nvSpPr>
      <dsp:spPr>
        <a:xfrm>
          <a:off x="392829" y="2208834"/>
          <a:ext cx="6350455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PIEDRA :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Piedraia</a:t>
          </a:r>
          <a:r>
            <a:rPr lang="es-AR" sz="1800" b="1" i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hortae</a:t>
          </a:r>
          <a:r>
            <a:rPr lang="es-AR" sz="1800" b="1" i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,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Trichosporon</a:t>
          </a:r>
          <a:r>
            <a:rPr lang="es-AR" sz="1800" b="1" i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beigelii</a:t>
          </a:r>
          <a:r>
            <a:rPr lang="es-AR" sz="1800" b="1" i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.</a:t>
          </a:r>
          <a:endParaRPr lang="es-AR" sz="1800" b="1" i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23091" y="2239096"/>
        <a:ext cx="6289931" cy="559396"/>
      </dsp:txXfrm>
    </dsp:sp>
    <dsp:sp modelId="{16207538-1A91-490D-A4EF-BFD403D83F7A}">
      <dsp:nvSpPr>
        <dsp:cNvPr id="0" name=""/>
        <dsp:cNvSpPr/>
      </dsp:nvSpPr>
      <dsp:spPr>
        <a:xfrm>
          <a:off x="0" y="3453798"/>
          <a:ext cx="8208912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CCDDBF-799A-4D69-99BE-2EC4A0B43EE8}">
      <dsp:nvSpPr>
        <dsp:cNvPr id="0" name=""/>
        <dsp:cNvSpPr/>
      </dsp:nvSpPr>
      <dsp:spPr>
        <a:xfrm>
          <a:off x="410445" y="3143838"/>
          <a:ext cx="630391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CANDIDOSIS:  </a:t>
          </a:r>
          <a:r>
            <a:rPr lang="es-AR" sz="1800" b="1" i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Cándida </a:t>
          </a:r>
          <a:r>
            <a:rPr lang="es-AR" sz="1800" b="1" i="1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spp</a:t>
          </a:r>
          <a:endParaRPr lang="es-AR" sz="1800" b="1" i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40707" y="3174100"/>
        <a:ext cx="6243386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BBBD98-8689-4A62-BBFB-92BF328A7966}" type="datetime1">
              <a:rPr lang="es-ES" smtClean="0"/>
              <a:t>03/06/2019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E41AB9B-16BF-4ECF-B92C-3E61E5BECA90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89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66E6084-0988-49B4-BD4E-1264194D9864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4D32F-F0D9-47B3-AAC6-D43DC057831A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Rectángulo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B07FB1B-461B-4D1D-952B-7FEEFF2CFA29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C9D876-84BE-45D9-9418-9FF24663C364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CDF9AA-CFE1-4BA9-8C5D-54C264D423B8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A51D7A-9E1F-4C6F-8B86-F39A8650CB7A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A1E9FB-24DE-4A64-B35D-DF3FF6E51288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CDA7DC-138B-4843-B77A-91873FF451A9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B016917-91ED-4B62-9DC6-0583229F954A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EEB305-4E92-401E-9FCA-996DF9FD55B6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901BA-1555-4CE1-92B2-39682A57B7CA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5031EA3-1207-456F-B1A7-F20CDD0C2E7B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5981" y="3933056"/>
            <a:ext cx="33123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altLang="es-AR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Dr. Milton Decima</a:t>
            </a:r>
          </a:p>
          <a:p>
            <a:r>
              <a:rPr lang="es-AR" altLang="es-AR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Profesor </a:t>
            </a:r>
            <a:r>
              <a:rPr lang="es-AR" alt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adjunto</a:t>
            </a:r>
          </a:p>
          <a:p>
            <a:endParaRPr lang="es-AR" altLang="es-AR" sz="20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es-AR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Cátedra </a:t>
            </a:r>
            <a:r>
              <a:rPr lang="es-AR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de Infectología-UNT</a:t>
            </a:r>
          </a:p>
          <a:p>
            <a:r>
              <a:rPr lang="es-AR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Hospital Señor del Milagro </a:t>
            </a:r>
          </a:p>
          <a:p>
            <a:r>
              <a:rPr lang="es-AR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Salta 2019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262744" y="733748"/>
            <a:ext cx="756083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altLang="es-AR" sz="4000" b="1" u="sng" dirty="0" smtClean="0">
                <a:latin typeface="Arial Narrow" panose="020B0606020202030204" pitchFamily="34" charset="0"/>
              </a:rPr>
              <a:t>Seminario 6</a:t>
            </a:r>
          </a:p>
          <a:p>
            <a:pPr algn="ctr"/>
            <a:endParaRPr lang="es-AR" altLang="es-AR" sz="4000" b="1" u="sng" dirty="0" smtClean="0">
              <a:latin typeface="Arial Narrow" panose="020B0606020202030204" pitchFamily="34" charset="0"/>
            </a:endParaRPr>
          </a:p>
          <a:p>
            <a:pPr algn="ctr"/>
            <a:r>
              <a:rPr lang="es-AR" altLang="es-AR" sz="4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Micología Clínica</a:t>
            </a:r>
          </a:p>
          <a:p>
            <a:pPr algn="ctr"/>
            <a:r>
              <a:rPr lang="es-AR" altLang="es-AR" sz="4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Módulo 1: micosis superficiales</a:t>
            </a:r>
            <a:r>
              <a:rPr lang="es-AR" altLang="es-AR" sz="40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es-AR" altLang="es-AR" sz="40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endParaRPr lang="es-AR" sz="40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388" y="3616677"/>
            <a:ext cx="401478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57908" y="687835"/>
            <a:ext cx="9782801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s-ES" alt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 micosis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49996" y="2452851"/>
            <a:ext cx="6014036" cy="3751312"/>
          </a:xfrm>
        </p:spPr>
        <p:txBody>
          <a:bodyPr>
            <a:normAutofit/>
          </a:bodyPr>
          <a:lstStyle/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altLang="es-AR" sz="2400" b="1" dirty="0" smtClean="0">
                <a:latin typeface="Arial Narrow" panose="020B0606020202030204" pitchFamily="34" charset="0"/>
              </a:rPr>
              <a:t>Levaduras</a:t>
            </a:r>
            <a:r>
              <a:rPr lang="es-ES" altLang="es-AR" sz="2400" b="1" dirty="0">
                <a:latin typeface="Arial Narrow" panose="020B0606020202030204" pitchFamily="34" charset="0"/>
              </a:rPr>
              <a:t>: 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None/>
            </a:pPr>
            <a:r>
              <a:rPr lang="es-ES" altLang="es-AR" sz="2400" b="1" dirty="0">
                <a:latin typeface="Arial Narrow" panose="020B0606020202030204" pitchFamily="34" charset="0"/>
              </a:rPr>
              <a:t>  </a:t>
            </a:r>
            <a:r>
              <a:rPr lang="es-ES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Unicelulares</a:t>
            </a:r>
            <a:r>
              <a:rPr lang="es-ES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, células redondas que se dividen por </a:t>
            </a:r>
            <a:r>
              <a:rPr lang="es-ES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gemación 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None/>
            </a:pPr>
            <a:endParaRPr lang="es-ES" alt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altLang="es-AR" sz="2400" b="1" dirty="0">
                <a:latin typeface="Arial Narrow" panose="020B0606020202030204" pitchFamily="34" charset="0"/>
              </a:rPr>
              <a:t>Filamentosos: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None/>
            </a:pPr>
            <a:r>
              <a:rPr lang="es-ES" altLang="es-AR" sz="2400" b="1" dirty="0">
                <a:latin typeface="Arial Narrow" panose="020B0606020202030204" pitchFamily="34" charset="0"/>
              </a:rPr>
              <a:t> </a:t>
            </a:r>
            <a:r>
              <a:rPr lang="es-ES" altLang="es-AR" sz="2400" b="1" dirty="0" smtClean="0">
                <a:latin typeface="Arial Narrow" panose="020B0606020202030204" pitchFamily="34" charset="0"/>
              </a:rPr>
              <a:t> </a:t>
            </a:r>
            <a:r>
              <a:rPr lang="es-ES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Pluricelulares , </a:t>
            </a:r>
            <a:r>
              <a:rPr lang="es-ES" altLang="es-AR" sz="2000" b="1" dirty="0" smtClean="0">
                <a:latin typeface="Arial Narrow" panose="020B0606020202030204" pitchFamily="34" charset="0"/>
              </a:rPr>
              <a:t>e</a:t>
            </a:r>
            <a:r>
              <a:rPr lang="es-ES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structuras </a:t>
            </a:r>
            <a:r>
              <a:rPr lang="es-ES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tubulares denominadas hifas que crecen por ramificación y extensión </a:t>
            </a:r>
            <a:r>
              <a:rPr lang="es-ES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lateral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None/>
            </a:pPr>
            <a:endParaRPr lang="es-ES" alt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altLang="es-AR" sz="2400" b="1" dirty="0">
                <a:latin typeface="Arial Narrow" panose="020B0606020202030204" pitchFamily="34" charset="0"/>
              </a:rPr>
              <a:t>Dimorfismo: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None/>
            </a:pPr>
            <a:r>
              <a:rPr lang="es-ES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Pueden </a:t>
            </a:r>
            <a:r>
              <a:rPr lang="es-ES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crecer como levaduras o como </a:t>
            </a:r>
            <a:r>
              <a:rPr lang="es-ES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filamentos   </a:t>
            </a:r>
            <a:endParaRPr lang="es-ES" alt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037" y="2132856"/>
            <a:ext cx="1885931" cy="141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038" y="3645024"/>
            <a:ext cx="1873838" cy="136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Características microbiológicas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038" y="5139408"/>
            <a:ext cx="1885931" cy="152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55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93436" y="2276872"/>
            <a:ext cx="8029367" cy="2808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                        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Contacto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directo</a:t>
            </a:r>
          </a:p>
          <a:p>
            <a:pPr marL="0" indent="0">
              <a:buNone/>
            </a:pPr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Exógenos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       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Traumatismos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en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piel</a:t>
            </a: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                        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Inhalación de conidios</a:t>
            </a: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s-AR" sz="24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Endógenos    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Microbiota normal se incrementa por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inmunocompromiso</a:t>
            </a: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557908" y="687835"/>
            <a:ext cx="9782801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s-ES" alt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 micosis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Mecanismos de infección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Abrir llave"/>
          <p:cNvSpPr/>
          <p:nvPr/>
        </p:nvSpPr>
        <p:spPr>
          <a:xfrm>
            <a:off x="3225408" y="2276872"/>
            <a:ext cx="233085" cy="1440160"/>
          </a:xfrm>
          <a:prstGeom prst="leftBrac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Rectángulo"/>
          <p:cNvSpPr/>
          <p:nvPr/>
        </p:nvSpPr>
        <p:spPr>
          <a:xfrm>
            <a:off x="6810933" y="2340492"/>
            <a:ext cx="2714216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Patógeno primario</a:t>
            </a:r>
            <a:endParaRPr lang="es-AR" sz="2000" b="1" dirty="0"/>
          </a:p>
        </p:txBody>
      </p:sp>
      <p:sp>
        <p:nvSpPr>
          <p:cNvPr id="7" name="6 Rectángulo"/>
          <p:cNvSpPr/>
          <p:nvPr/>
        </p:nvSpPr>
        <p:spPr>
          <a:xfrm>
            <a:off x="6810933" y="3233213"/>
            <a:ext cx="2714215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Patógeno oportunista</a:t>
            </a:r>
            <a:endParaRPr lang="es-AR" sz="2000" b="1" dirty="0"/>
          </a:p>
        </p:txBody>
      </p:sp>
      <p:sp>
        <p:nvSpPr>
          <p:cNvPr id="8" name="7 Abrir llave"/>
          <p:cNvSpPr/>
          <p:nvPr/>
        </p:nvSpPr>
        <p:spPr>
          <a:xfrm>
            <a:off x="3269039" y="4248223"/>
            <a:ext cx="161077" cy="620937"/>
          </a:xfrm>
          <a:prstGeom prst="leftBrac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10" name="9 Diagrama"/>
          <p:cNvGraphicFramePr/>
          <p:nvPr>
            <p:extLst>
              <p:ext uri="{D42A27DB-BD31-4B8C-83A1-F6EECF244321}">
                <p14:modId xmlns:p14="http://schemas.microsoft.com/office/powerpoint/2010/main" val="3553142584"/>
              </p:ext>
            </p:extLst>
          </p:nvPr>
        </p:nvGraphicFramePr>
        <p:xfrm>
          <a:off x="2782044" y="5013176"/>
          <a:ext cx="7144949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526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58F427C-27E6-4F08-B6C4-00D5E9B71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D4F299C-5872-447F-8485-52209DB1AB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31766FF-6BB9-4D93-9564-0D2BADA0AF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Graphic spid="10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33972" y="4941168"/>
            <a:ext cx="9297044" cy="504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b="1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Indirectos</a:t>
            </a:r>
            <a:r>
              <a:rPr lang="es-AR" sz="2400" b="1" dirty="0" smtClean="0">
                <a:latin typeface="Arial Narrow" panose="020B0606020202030204" pitchFamily="34" charset="0"/>
              </a:rPr>
              <a:t>  </a:t>
            </a:r>
            <a:r>
              <a:rPr lang="es-AR" b="1" dirty="0" smtClean="0">
                <a:latin typeface="Arial Narrow" panose="020B0606020202030204" pitchFamily="34" charset="0"/>
              </a:rPr>
              <a:t>            </a:t>
            </a: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Detección de anticuerpos específicos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557908" y="687835"/>
            <a:ext cx="9782801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s-ES" alt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 micosis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Procedimientos diagnósticos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6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9879116"/>
              </p:ext>
            </p:extLst>
          </p:nvPr>
        </p:nvGraphicFramePr>
        <p:xfrm>
          <a:off x="4366220" y="2420888"/>
          <a:ext cx="6418956" cy="2304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Rectángulo"/>
          <p:cNvSpPr/>
          <p:nvPr/>
        </p:nvSpPr>
        <p:spPr>
          <a:xfrm>
            <a:off x="2133972" y="3429000"/>
            <a:ext cx="1196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400" b="1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Directos</a:t>
            </a:r>
            <a:endParaRPr lang="es-AR" sz="24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2133972" y="5733256"/>
            <a:ext cx="929704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 typeface="Euphemia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26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4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1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992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568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4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072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729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Euphemia" pitchFamily="34" charset="0"/>
              <a:buNone/>
            </a:pPr>
            <a:r>
              <a:rPr lang="es-AR" sz="2400" b="1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Complementarios   </a:t>
            </a: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Biopsias de tejidos, diagnóstico por imágenes</a:t>
            </a:r>
            <a:endParaRPr 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Abrir llave"/>
          <p:cNvSpPr/>
          <p:nvPr/>
        </p:nvSpPr>
        <p:spPr>
          <a:xfrm>
            <a:off x="3939888" y="2795736"/>
            <a:ext cx="282316" cy="1728192"/>
          </a:xfrm>
          <a:prstGeom prst="leftBrac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8 Abrir llave"/>
          <p:cNvSpPr/>
          <p:nvPr/>
        </p:nvSpPr>
        <p:spPr>
          <a:xfrm>
            <a:off x="3988333" y="4869160"/>
            <a:ext cx="161863" cy="720080"/>
          </a:xfrm>
          <a:prstGeom prst="leftBrac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282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9000713-CAFC-48CD-A2CE-26A731B338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9FD17E5-E958-4FBA-8182-812C153FC2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F46BC3F-7C4F-44CA-95D5-B76A66A980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1A49D50-6969-423B-9C89-A9284A1AF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9FF6642-1703-4524-8421-66C98DBEA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2965CB8-0898-4804-A8B0-8DE744C273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67C3F61-C0D6-449F-A8EB-BC2E72758F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EB50CEF-0532-407D-90CD-6D301554E3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6" grpId="0">
        <p:bldSub>
          <a:bldDgm bld="one"/>
        </p:bldSub>
      </p:bldGraphic>
      <p:bldP spid="7" grpId="0"/>
      <p:bldP spid="8" grpId="0"/>
      <p:bldP spid="2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7058821"/>
              </p:ext>
            </p:extLst>
          </p:nvPr>
        </p:nvGraphicFramePr>
        <p:xfrm>
          <a:off x="3447008" y="2636912"/>
          <a:ext cx="6229447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1557908" y="687835"/>
            <a:ext cx="9782801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s-ES" alt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 micosis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Clasificación clínica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430116" y="2780928"/>
            <a:ext cx="6336704" cy="7200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 w="381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50235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368843A-8D9F-4EDC-AAC3-635B7FA93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5D9B11F-B168-4686-9022-3CDBFBB45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4140710-0F4D-4D82-B4F3-F234001338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8CC7D45-7BFE-42E6-A5A1-80DAF2CD18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09F1165-CF15-4156-B9D2-7C57BA0B97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F0EEF92-3536-48E8-8FDC-62ABC86AF6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9062149-122E-4987-B940-F437729B1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E1243D-9DDB-43FF-B4A7-D37E8BE1B1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DD4C170-8B4F-49FD-8EF4-F27AABF9D5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ipse 6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1557908" y="687835"/>
            <a:ext cx="9782801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s-ES" alt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Micología clínica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cutáneas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93280" y="2492896"/>
            <a:ext cx="8136904" cy="3096344"/>
          </a:xfrm>
        </p:spPr>
        <p:txBody>
          <a:bodyPr>
            <a:noAutofit/>
          </a:bodyPr>
          <a:lstStyle/>
          <a:p>
            <a:pPr marL="96012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Diferentes especies de hongos filamentosos imperfectos.</a:t>
            </a:r>
          </a:p>
          <a:p>
            <a:pPr marL="96012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Queratinofilicos y queratinoliticos en piel, pelo y uñas.</a:t>
            </a:r>
          </a:p>
          <a:p>
            <a:pPr marL="96012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Distribución universal ,regiones tropicales y subtropicales.</a:t>
            </a:r>
          </a:p>
          <a:p>
            <a:pPr marL="96012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Hábitat natural diverso: zoófilo, geófilo, </a:t>
            </a:r>
            <a:r>
              <a:rPr lang="es-AR" sz="2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antropófilo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96012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Transmsión directa de artrosporas por contacto.</a:t>
            </a:r>
          </a:p>
          <a:p>
            <a:pPr marL="96012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Signos y síntomas variable s según localización.</a:t>
            </a:r>
          </a:p>
          <a:p>
            <a:pPr marL="96012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Fáciles de realizar diagnostico y tratamientos sencillos.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98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7739121"/>
              </p:ext>
            </p:extLst>
          </p:nvPr>
        </p:nvGraphicFramePr>
        <p:xfrm>
          <a:off x="2566020" y="2348880"/>
          <a:ext cx="8208912" cy="4067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cutáneas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557908" y="687835"/>
            <a:ext cx="9782801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s-ES" alt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Micología clínica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23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005984"/>
              </p:ext>
            </p:extLst>
          </p:nvPr>
        </p:nvGraphicFramePr>
        <p:xfrm>
          <a:off x="3358108" y="2276873"/>
          <a:ext cx="6264696" cy="3291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24336"/>
                <a:gridCol w="3240360"/>
              </a:tblGrid>
              <a:tr h="344038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Localización</a:t>
                      </a:r>
                      <a:endParaRPr lang="es-AR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Denominación</a:t>
                      </a:r>
                      <a:endParaRPr lang="es-AR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44038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Cabeza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Tinea</a:t>
                      </a:r>
                      <a:r>
                        <a:rPr lang="es-AR" b="1" i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capitis</a:t>
                      </a:r>
                      <a:endParaRPr lang="es-AR" b="1" i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44038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Barba o bigote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Tinea</a:t>
                      </a:r>
                      <a:r>
                        <a:rPr lang="es-AR" b="1" i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barbae</a:t>
                      </a:r>
                      <a:endParaRPr lang="es-AR" b="1" i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44038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Cuerpo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Tinea</a:t>
                      </a:r>
                      <a:r>
                        <a:rPr lang="es-AR" b="1" i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corporis</a:t>
                      </a:r>
                      <a:endParaRPr lang="es-AR" b="1" i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44038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Ingle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Tinea</a:t>
                      </a:r>
                      <a:r>
                        <a:rPr lang="es-AR" b="1" i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cruris</a:t>
                      </a:r>
                      <a:endParaRPr lang="es-AR" b="1" i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44038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Pies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Tinea</a:t>
                      </a:r>
                      <a:r>
                        <a:rPr lang="es-AR" b="1" i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pedis</a:t>
                      </a:r>
                      <a:endParaRPr lang="es-AR" b="1" i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44038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Manos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Tinea</a:t>
                      </a:r>
                      <a:r>
                        <a:rPr lang="es-AR" b="1" i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manuum</a:t>
                      </a:r>
                      <a:endParaRPr lang="es-AR" b="1" i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  <a:tr h="344038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Uñas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Tinea</a:t>
                      </a:r>
                      <a:r>
                        <a:rPr lang="es-AR" b="1" i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unguium</a:t>
                      </a:r>
                      <a:endParaRPr lang="es-AR" b="1" i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38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Varias regiones</a:t>
                      </a:r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Tinea</a:t>
                      </a:r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generalizada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6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Micosis </a:t>
            </a: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cutáneas: Tiñas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557908" y="687835"/>
            <a:ext cx="9782801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s-ES" alt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Micología clínica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26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309" t="5176" r="6861" b="6268"/>
          <a:stretch/>
        </p:blipFill>
        <p:spPr>
          <a:xfrm>
            <a:off x="5387503" y="1879385"/>
            <a:ext cx="5047088" cy="3353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166" y="3556016"/>
            <a:ext cx="3437118" cy="2809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1692" y="348552"/>
            <a:ext cx="3360592" cy="2843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ángulo 4"/>
          <p:cNvSpPr/>
          <p:nvPr/>
        </p:nvSpPr>
        <p:spPr>
          <a:xfrm>
            <a:off x="2714097" y="6402814"/>
            <a:ext cx="14360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Tina de la barba.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075594" y="3162454"/>
            <a:ext cx="23626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Tina 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microscópica </a:t>
            </a:r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de la cara.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420525" y="5445224"/>
            <a:ext cx="50466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Tiña </a:t>
            </a:r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seca 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tipo microsporica             Tiña tipo </a:t>
            </a:r>
            <a:r>
              <a:rPr lang="es-AR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tricofitica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AR" sz="16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60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251" y="382933"/>
            <a:ext cx="4532201" cy="2756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712" y="3478189"/>
            <a:ext cx="4545748" cy="286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ángulo 3"/>
          <p:cNvSpPr/>
          <p:nvPr/>
        </p:nvSpPr>
        <p:spPr>
          <a:xfrm>
            <a:off x="3628013" y="3139636"/>
            <a:ext cx="13142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Tina de la ingle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124367" y="6381328"/>
            <a:ext cx="28980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Tina de los pies, variedad interdigital</a:t>
            </a:r>
          </a:p>
        </p:txBody>
      </p:sp>
      <p:pic>
        <p:nvPicPr>
          <p:cNvPr id="6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3322" y="382933"/>
            <a:ext cx="4123658" cy="2756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ángulo 5"/>
          <p:cNvSpPr/>
          <p:nvPr/>
        </p:nvSpPr>
        <p:spPr>
          <a:xfrm>
            <a:off x="8484355" y="3123151"/>
            <a:ext cx="14264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Tina de la mano.</a:t>
            </a:r>
          </a:p>
        </p:txBody>
      </p:sp>
      <p:sp>
        <p:nvSpPr>
          <p:cNvPr id="9" name="Rectángulo 2"/>
          <p:cNvSpPr/>
          <p:nvPr/>
        </p:nvSpPr>
        <p:spPr>
          <a:xfrm>
            <a:off x="8503719" y="6381328"/>
            <a:ext cx="13351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Tina del 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cuerpo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752" y="3530532"/>
            <a:ext cx="4367042" cy="2778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678" y="581542"/>
            <a:ext cx="4633197" cy="2947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ángulo 2"/>
          <p:cNvSpPr/>
          <p:nvPr/>
        </p:nvSpPr>
        <p:spPr>
          <a:xfrm>
            <a:off x="3050181" y="3594502"/>
            <a:ext cx="19121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Tina 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 las uñas de pie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76" y="595941"/>
            <a:ext cx="4489027" cy="2918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2"/>
          <p:cNvSpPr/>
          <p:nvPr/>
        </p:nvSpPr>
        <p:spPr>
          <a:xfrm>
            <a:off x="7966620" y="3579329"/>
            <a:ext cx="21077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Tina 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 las uñas de mano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Imagen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52718"/>
          <a:stretch/>
        </p:blipFill>
        <p:spPr>
          <a:xfrm>
            <a:off x="2062311" y="3880574"/>
            <a:ext cx="8521128" cy="261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9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57908" y="687835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Micología clínica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Pitiriasis </a:t>
            </a:r>
            <a:r>
              <a:rPr lang="es-ES" alt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versicolor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274105" y="2276872"/>
            <a:ext cx="583653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es-AR" b="1" dirty="0">
                <a:solidFill>
                  <a:schemeClr val="tx2"/>
                </a:solidFill>
                <a:latin typeface="Arial Narrow" panose="020B0606020202030204" pitchFamily="34" charset="0"/>
              </a:rPr>
              <a:t>Máculas</a:t>
            </a:r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 ovaladas o redondeadas, bien </a:t>
            </a:r>
            <a:r>
              <a:rPr lang="es-AR" dirty="0" err="1">
                <a:solidFill>
                  <a:schemeClr val="tx2"/>
                </a:solidFill>
                <a:latin typeface="Arial Narrow" panose="020B0606020202030204" pitchFamily="34" charset="0"/>
              </a:rPr>
              <a:t>defnidas</a:t>
            </a:r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, de coloración blanquecina, marrón, rosada o amarillenta, potencialmente </a:t>
            </a:r>
            <a:r>
              <a:rPr lang="es-AR" dirty="0" err="1">
                <a:solidFill>
                  <a:schemeClr val="tx2"/>
                </a:solidFill>
                <a:latin typeface="Arial Narrow" panose="020B0606020202030204" pitchFamily="34" charset="0"/>
              </a:rPr>
              <a:t>confuentes</a:t>
            </a:r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 (grandes placas) y finamente descamativas</a:t>
            </a:r>
          </a:p>
          <a:p>
            <a:pPr algn="just"/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es-AR" b="1" dirty="0">
                <a:solidFill>
                  <a:schemeClr val="tx2"/>
                </a:solidFill>
                <a:latin typeface="Arial Narrow" panose="020B0606020202030204" pitchFamily="34" charset="0"/>
              </a:rPr>
              <a:t>Foliculitis</a:t>
            </a:r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, pápulas o pústulas foliculares en 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pecho </a:t>
            </a:r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y  espalda, pruriginosas.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044" y="3603646"/>
            <a:ext cx="5188920" cy="3254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349" y="1967521"/>
            <a:ext cx="3014049" cy="489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25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872" t="17972" r="61313" b="47448"/>
          <a:stretch/>
        </p:blipFill>
        <p:spPr>
          <a:xfrm>
            <a:off x="6839030" y="1124745"/>
            <a:ext cx="3201838" cy="2419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8" t="14029" r="8871" b="54519"/>
          <a:stretch/>
        </p:blipFill>
        <p:spPr bwMode="auto">
          <a:xfrm>
            <a:off x="2782044" y="3785470"/>
            <a:ext cx="3322702" cy="2544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83" t="55986" r="9081" b="9683"/>
          <a:stretch/>
        </p:blipFill>
        <p:spPr bwMode="auto">
          <a:xfrm>
            <a:off x="6839030" y="3785470"/>
            <a:ext cx="3201838" cy="2571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" t="60319" r="56886" b="8471"/>
          <a:stretch/>
        </p:blipFill>
        <p:spPr bwMode="auto">
          <a:xfrm>
            <a:off x="2782044" y="1124744"/>
            <a:ext cx="3343454" cy="2419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917948" y="404664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Pitiriasis </a:t>
            </a:r>
            <a:r>
              <a:rPr lang="es-ES" alt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versicolor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68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061964" y="2492896"/>
            <a:ext cx="4959477" cy="3168352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Infección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fúngica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de la piel,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caracterizada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por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máculas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negras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o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marrón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en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palmas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de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manos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n-US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Distribución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mundial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regiones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tropicales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de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América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central y del sur,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África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y 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Sudeste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de Asia y Australia.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Agente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etiológico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b="1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Hortea</a:t>
            </a:r>
            <a:r>
              <a:rPr lang="en-US" sz="2200" b="1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b="1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werneckii</a:t>
            </a:r>
            <a:r>
              <a:rPr lang="en-US" sz="2200" b="1" i="1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Hongo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saprófito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del </a:t>
            </a: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suelo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082" y="2492896"/>
            <a:ext cx="3871881" cy="2984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557908" y="687835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Micología clínica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Tiña </a:t>
            </a:r>
            <a:r>
              <a:rPr lang="es-ES" alt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Nigra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73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384902" y="2348880"/>
            <a:ext cx="8353659" cy="3528392"/>
          </a:xfrm>
        </p:spPr>
        <p:txBody>
          <a:bodyPr>
            <a:noAutofit/>
          </a:bodyPr>
          <a:lstStyle/>
          <a:p>
            <a:pPr marL="96012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Afecta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la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porción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extrafolicular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de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pelos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del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cuero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cabelludo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barba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y pubis. </a:t>
            </a:r>
          </a:p>
          <a:p>
            <a:pPr marL="96012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observan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nódulos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duros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blancos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irregulares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de 1 – 1,5 mm,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que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al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tacto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da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la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sensación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de pequeñas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piedras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96012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Distribución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mundial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común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en areas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tropicales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y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subtropicales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96012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Forma parte de la flora normal de piel.</a:t>
            </a:r>
          </a:p>
          <a:p>
            <a:pPr marL="96012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Agente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causal: </a:t>
            </a:r>
            <a:r>
              <a:rPr lang="en-US" sz="2200" b="1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Trichosporun</a:t>
            </a:r>
            <a:r>
              <a:rPr lang="en-US" sz="2200" b="1" i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b="1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beigelii</a:t>
            </a: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96012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Infecciones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oportunistas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en pacientes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inmunodeprimidos</a:t>
            </a:r>
            <a:endParaRPr lang="en-US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96012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Pacientes inmunocompetentes: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endoftalmitis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endocarditis en pacientes con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válvulas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protésicas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peritonitis en pacientes con </a:t>
            </a:r>
            <a:r>
              <a:rPr lang="en-U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diálisis</a:t>
            </a:r>
            <a:r>
              <a:rPr lang="en-U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peritoneal.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557908" y="687835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Micología clínica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Piedra blanca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05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Marcador de contenido" descr="mico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277988" y="2492897"/>
            <a:ext cx="3816424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12 Marcador de contenido" descr="images PB.jpg"/>
          <p:cNvPicPr>
            <a:picLocks noGrp="1" noChangeAspect="1"/>
          </p:cNvPicPr>
          <p:nvPr>
            <p:ph sz="quarter" idx="2"/>
          </p:nvPr>
        </p:nvPicPr>
        <p:blipFill rotWithShape="1">
          <a:blip r:embed="rId3" cstate="print"/>
          <a:srcRect b="15993"/>
          <a:stretch/>
        </p:blipFill>
        <p:spPr>
          <a:xfrm>
            <a:off x="6670476" y="2492896"/>
            <a:ext cx="3698535" cy="3220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57908" y="687835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Micología clínica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Piedra blanca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68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339343" y="2492896"/>
            <a:ext cx="850759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Afecta a nivel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del cuero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cabelludo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Enfermedad infrecuente, se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ha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descrito en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áreas tropicales de Latinoamérica y 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Africa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Central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Se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cree que es consecuencia de una higiene deficiente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Agente etiológico </a:t>
            </a:r>
            <a:r>
              <a:rPr lang="es-AR" sz="2200" b="1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Piedraia</a:t>
            </a:r>
            <a:r>
              <a:rPr lang="es-AR" sz="2200" b="1" i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b="1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hortae</a:t>
            </a:r>
            <a:r>
              <a:rPr lang="es-AR" sz="2200" i="1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Cursa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con pequeños nódulos oscuros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que rodean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el tallo del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cabello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Constituye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un trastorno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asintomático.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masa de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hifas está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compactada por una sustancia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cementadora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557908" y="687835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Micología clínica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Piedra negra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38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57908" y="687835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Micología clínica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Candididosis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471678" y="2420888"/>
            <a:ext cx="815850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Diferentes especies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del género </a:t>
            </a:r>
            <a:r>
              <a:rPr 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Candida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se desarrollan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como levaduras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ovaladas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forman yemas o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blastoconidios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seudohifas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Colonizan ser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humano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y otros animales por lo que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que se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encuentran tanto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en las personas como en los ambientes naturales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Colonización del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aparato digestivo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desde la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cavidad bucal hasta el recto. </a:t>
            </a: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También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se desarrollan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como comensales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en la vagina y la uretra, la piel y bajo las uñas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del pie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y la mano. </a:t>
            </a: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Representan una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infección endógena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la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microbiota comensal.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82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49539"/>
          <a:stretch/>
        </p:blipFill>
        <p:spPr>
          <a:xfrm>
            <a:off x="1600851" y="2492894"/>
            <a:ext cx="6158694" cy="3129069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57908" y="687835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Micología clínica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2694722"/>
            <a:ext cx="3912526" cy="2725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Candididosis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79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979" r="11353"/>
          <a:stretch/>
        </p:blipFill>
        <p:spPr>
          <a:xfrm>
            <a:off x="2638028" y="454904"/>
            <a:ext cx="3508091" cy="275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391" y="3501008"/>
            <a:ext cx="3471029" cy="2848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852" y="450216"/>
            <a:ext cx="3319968" cy="2756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4452" y="3501008"/>
            <a:ext cx="3243177" cy="2848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944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328" y="2684517"/>
            <a:ext cx="2160972" cy="1597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340" y="2659716"/>
            <a:ext cx="2232248" cy="163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664" y="2659716"/>
            <a:ext cx="2108196" cy="1621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924" y="4653136"/>
            <a:ext cx="2276384" cy="161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119" y="4653136"/>
            <a:ext cx="2254461" cy="1569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493281" y="1988840"/>
            <a:ext cx="7993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Examen microscópico directo:  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Toma de muestra de piel, pelos y uñas</a:t>
            </a:r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Cultivos micológicos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557908" y="687835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Micología clínica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Diagnóstico microbiológico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656" y="4653136"/>
            <a:ext cx="2180204" cy="1570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2997337" y="4314582"/>
            <a:ext cx="76335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Epidermophyton</a:t>
            </a:r>
            <a:r>
              <a:rPr lang="es-AR" sz="16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floccosum</a:t>
            </a:r>
            <a:r>
              <a:rPr lang="es-AR" sz="16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           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Microsporum</a:t>
            </a:r>
            <a:r>
              <a:rPr lang="es-AR" sz="16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canis</a:t>
            </a:r>
            <a:r>
              <a:rPr lang="es-AR" sz="1600" i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6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                   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Trichophyton</a:t>
            </a:r>
            <a:r>
              <a:rPr lang="es-AR" sz="16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rubrum</a:t>
            </a:r>
            <a:endParaRPr lang="es-AR" sz="1600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336008" y="6309320"/>
            <a:ext cx="14622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Malassezia</a:t>
            </a:r>
            <a:r>
              <a:rPr lang="es-AR" sz="1600" i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600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furfur</a:t>
            </a:r>
            <a:endParaRPr lang="es-AR" sz="1600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887254" y="6309320"/>
            <a:ext cx="11432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Piedra negra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8425167" y="6309320"/>
            <a:ext cx="11256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Candida</a:t>
            </a:r>
            <a:r>
              <a:rPr lang="es-AR" sz="16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spp</a:t>
            </a:r>
            <a:endParaRPr lang="es-AR" sz="1600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87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368186" y="2204864"/>
            <a:ext cx="8622770" cy="4032448"/>
          </a:xfr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Tópico (cremas)</a:t>
            </a:r>
          </a:p>
          <a:p>
            <a:pPr marL="0" lvl="1">
              <a:lnSpc>
                <a:spcPct val="100000"/>
              </a:lnSpc>
              <a:spcBef>
                <a:spcPts val="0"/>
              </a:spcBef>
            </a:pP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Terbinafina</a:t>
            </a: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lvl="1">
              <a:lnSpc>
                <a:spcPct val="100000"/>
              </a:lnSpc>
              <a:spcBef>
                <a:spcPts val="0"/>
              </a:spcBef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I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midazoles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(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miconazol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econazol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clotrimazol,bifonazol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</a:p>
          <a:p>
            <a:pPr marL="0" lvl="1">
              <a:lnSpc>
                <a:spcPct val="100000"/>
              </a:lnSpc>
              <a:spcBef>
                <a:spcPts val="0"/>
              </a:spcBef>
            </a:pPr>
            <a:endParaRPr lang="es-AR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Antifúngicos orales</a:t>
            </a:r>
          </a:p>
          <a:p>
            <a:pPr marL="0" lvl="1">
              <a:lnSpc>
                <a:spcPct val="100000"/>
              </a:lnSpc>
              <a:spcBef>
                <a:spcPts val="0"/>
              </a:spcBef>
            </a:pP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Terbinafina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250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mg/día VO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durante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2 - 6 -12 semanas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</a:p>
          <a:p>
            <a:pPr marL="0" lvl="1">
              <a:lnSpc>
                <a:spcPct val="100000"/>
              </a:lnSpc>
              <a:spcBef>
                <a:spcPts val="0"/>
              </a:spcBef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Itraconazol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400 mg/día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VO una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semana al mes (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repetir 2 - 3 - 4 meses).</a:t>
            </a:r>
          </a:p>
          <a:p>
            <a:pPr marL="0" lvl="1">
              <a:lnSpc>
                <a:spcPct val="100000"/>
              </a:lnSpc>
              <a:spcBef>
                <a:spcPts val="0"/>
              </a:spcBef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F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luconazol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200 mg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VO 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la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semana durante 4 -12 - 24 semanas.</a:t>
            </a:r>
          </a:p>
          <a:p>
            <a:pPr marL="0" lvl="1">
              <a:lnSpc>
                <a:spcPct val="100000"/>
              </a:lnSpc>
              <a:spcBef>
                <a:spcPts val="0"/>
              </a:spcBef>
            </a:pP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Ketoconazol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200 mg VO 2 semanas (</a:t>
            </a:r>
            <a:r>
              <a:rPr lang="es-AR" sz="2200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P</a:t>
            </a:r>
            <a:r>
              <a:rPr 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itiariasis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</a:p>
          <a:p>
            <a:pPr marL="0" lvl="1">
              <a:lnSpc>
                <a:spcPct val="100000"/>
              </a:lnSpc>
              <a:spcBef>
                <a:spcPts val="0"/>
              </a:spcBef>
            </a:pP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Griseofulvina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10-20 mg/kg/día durante un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mínimo de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6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semanas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AR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lvl="1">
              <a:lnSpc>
                <a:spcPct val="100000"/>
              </a:lnSpc>
              <a:spcBef>
                <a:spcPts val="0"/>
              </a:spcBef>
            </a:pPr>
            <a:endParaRPr lang="es-AR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lvl="1">
              <a:lnSpc>
                <a:spcPct val="100000"/>
              </a:lnSpc>
              <a:spcBef>
                <a:spcPts val="0"/>
              </a:spcBef>
            </a:pPr>
            <a:endParaRPr lang="es-AR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57908" y="687835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Micología clínica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493281" y="1508709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Tratamiento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82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sobre matemáticas para el ámbito educativo con Pi (panorámica)</Template>
  <TotalTime>806</TotalTime>
  <Words>794</Words>
  <Application>Microsoft Office PowerPoint</Application>
  <PresentationFormat>Personalizado</PresentationFormat>
  <Paragraphs>152</Paragraphs>
  <Slides>22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Matemáticas 16 X 9</vt:lpstr>
      <vt:lpstr>Presentación de PowerPoint</vt:lpstr>
      <vt:lpstr>Introducción micosis</vt:lpstr>
      <vt:lpstr>Introducción micosis</vt:lpstr>
      <vt:lpstr>Introducción micosis</vt:lpstr>
      <vt:lpstr>Introducción micosis</vt:lpstr>
      <vt:lpstr>Micología clínica</vt:lpstr>
      <vt:lpstr>Micología clínica</vt:lpstr>
      <vt:lpstr>Micología clínica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Full name</dc:creator>
  <cp:lastModifiedBy>Milton</cp:lastModifiedBy>
  <cp:revision>151</cp:revision>
  <dcterms:created xsi:type="dcterms:W3CDTF">2018-09-29T12:55:21Z</dcterms:created>
  <dcterms:modified xsi:type="dcterms:W3CDTF">2019-06-03T17:54:36Z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