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35" r:id="rId2"/>
    <p:sldId id="336" r:id="rId3"/>
    <p:sldId id="326" r:id="rId4"/>
    <p:sldId id="276" r:id="rId5"/>
    <p:sldId id="338" r:id="rId6"/>
    <p:sldId id="277" r:id="rId7"/>
    <p:sldId id="280" r:id="rId8"/>
    <p:sldId id="281" r:id="rId9"/>
    <p:sldId id="337" r:id="rId10"/>
    <p:sldId id="283" r:id="rId11"/>
    <p:sldId id="282" r:id="rId12"/>
    <p:sldId id="284" r:id="rId13"/>
    <p:sldId id="285" r:id="rId14"/>
    <p:sldId id="289" r:id="rId15"/>
    <p:sldId id="291" r:id="rId16"/>
    <p:sldId id="296" r:id="rId17"/>
    <p:sldId id="297" r:id="rId18"/>
    <p:sldId id="320" r:id="rId19"/>
    <p:sldId id="313" r:id="rId20"/>
    <p:sldId id="321" r:id="rId21"/>
    <p:sldId id="322" r:id="rId22"/>
    <p:sldId id="318" r:id="rId23"/>
    <p:sldId id="328" r:id="rId24"/>
    <p:sldId id="308" r:id="rId25"/>
    <p:sldId id="309" r:id="rId26"/>
    <p:sldId id="312" r:id="rId27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59" autoAdjust="0"/>
    <p:restoredTop sz="96441" autoAdjust="0"/>
  </p:normalViewPr>
  <p:slideViewPr>
    <p:cSldViewPr showGuides="1">
      <p:cViewPr>
        <p:scale>
          <a:sx n="66" d="100"/>
          <a:sy n="66" d="100"/>
        </p:scale>
        <p:origin x="-1428" y="-126"/>
      </p:cViewPr>
      <p:guideLst>
        <p:guide orient="horz" pos="2160"/>
        <p:guide pos="3839"/>
        <p:guide pos="1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o cutáneomucosas</a:t>
          </a:r>
          <a:endParaRPr lang="es-AR" sz="20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5DB2745-5D7D-430E-80A4-A741DE842F4A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679C327-C06D-4940-9DD6-CD40DD5750F9}" type="par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F62C4359-1484-43E7-B112-FE84A8E2940C}" type="sib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1DDCBCB6-3EC2-4612-92B8-826450F41F8E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gm:t>
    </dgm:pt>
    <dgm:pt modelId="{1E3B4799-7D7D-4935-BF82-F755D0C985C0}" type="par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3BD0ED43-FB88-486B-8C0C-CD40D4623043}" type="sib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2CB58B05-9C82-4180-BE90-1797B1351C7A}" type="pres">
      <dgm:prSet presAssocID="{4CB7C700-6DEB-4AC0-A57D-B849ECB5DD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AR"/>
        </a:p>
      </dgm:t>
    </dgm:pt>
    <dgm:pt modelId="{16469D0D-69FE-4BC1-982D-2F7DA6E4B6E7}" type="pres">
      <dgm:prSet presAssocID="{4CB7C700-6DEB-4AC0-A57D-B849ECB5DD57}" presName="Name1" presStyleCnt="0"/>
      <dgm:spPr/>
      <dgm:t>
        <a:bodyPr/>
        <a:lstStyle/>
        <a:p>
          <a:endParaRPr lang="es-AR"/>
        </a:p>
      </dgm:t>
    </dgm:pt>
    <dgm:pt modelId="{EA148731-6EEC-4E25-BBCF-02D80E19E725}" type="pres">
      <dgm:prSet presAssocID="{4CB7C700-6DEB-4AC0-A57D-B849ECB5DD57}" presName="cycle" presStyleCnt="0"/>
      <dgm:spPr/>
      <dgm:t>
        <a:bodyPr/>
        <a:lstStyle/>
        <a:p>
          <a:endParaRPr lang="es-AR"/>
        </a:p>
      </dgm:t>
    </dgm:pt>
    <dgm:pt modelId="{EBF84B97-D86F-4472-BACF-CB085F4A8DA2}" type="pres">
      <dgm:prSet presAssocID="{4CB7C700-6DEB-4AC0-A57D-B849ECB5DD57}" presName="srcNode" presStyleLbl="node1" presStyleIdx="0" presStyleCnt="4"/>
      <dgm:spPr/>
      <dgm:t>
        <a:bodyPr/>
        <a:lstStyle/>
        <a:p>
          <a:endParaRPr lang="es-AR"/>
        </a:p>
      </dgm:t>
    </dgm:pt>
    <dgm:pt modelId="{D368843A-8D9F-4EDC-AAC3-635B7FA930B4}" type="pres">
      <dgm:prSet presAssocID="{4CB7C700-6DEB-4AC0-A57D-B849ECB5DD57}" presName="conn" presStyleLbl="parChTrans1D2" presStyleIdx="0" presStyleCnt="1"/>
      <dgm:spPr/>
      <dgm:t>
        <a:bodyPr/>
        <a:lstStyle/>
        <a:p>
          <a:endParaRPr lang="es-AR"/>
        </a:p>
      </dgm:t>
    </dgm:pt>
    <dgm:pt modelId="{8A6FA341-1510-45F4-9DF8-7A52DD0E3DF9}" type="pres">
      <dgm:prSet presAssocID="{4CB7C700-6DEB-4AC0-A57D-B849ECB5DD57}" presName="extraNode" presStyleLbl="node1" presStyleIdx="0" presStyleCnt="4"/>
      <dgm:spPr/>
      <dgm:t>
        <a:bodyPr/>
        <a:lstStyle/>
        <a:p>
          <a:endParaRPr lang="es-AR"/>
        </a:p>
      </dgm:t>
    </dgm:pt>
    <dgm:pt modelId="{CCBB1DE1-B15F-4453-92BD-D8775885C875}" type="pres">
      <dgm:prSet presAssocID="{4CB7C700-6DEB-4AC0-A57D-B849ECB5DD57}" presName="dstNode" presStyleLbl="node1" presStyleIdx="0" presStyleCnt="4"/>
      <dgm:spPr/>
      <dgm:t>
        <a:bodyPr/>
        <a:lstStyle/>
        <a:p>
          <a:endParaRPr lang="es-AR"/>
        </a:p>
      </dgm:t>
    </dgm:pt>
    <dgm:pt modelId="{04140710-0F4D-4D82-B4F3-F23400133819}" type="pres">
      <dgm:prSet presAssocID="{07C7B320-4605-43EE-99C6-190804AE819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945AFC0-7D14-4707-A3FA-28CCFB255D73}" type="pres">
      <dgm:prSet presAssocID="{07C7B320-4605-43EE-99C6-190804AE8190}" presName="accent_1" presStyleCnt="0"/>
      <dgm:spPr/>
      <dgm:t>
        <a:bodyPr/>
        <a:lstStyle/>
        <a:p>
          <a:endParaRPr lang="es-AR"/>
        </a:p>
      </dgm:t>
    </dgm:pt>
    <dgm:pt modelId="{85D9B11F-B168-4686-9022-3CDBFBB459FE}" type="pres">
      <dgm:prSet presAssocID="{07C7B320-4605-43EE-99C6-190804AE8190}" presName="accentRepeatNode" presStyleLbl="solidFgAcc1" presStyleIdx="0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309F1165-CF15-4156-B9D2-7C57BA0B9721}" type="pres">
      <dgm:prSet presAssocID="{A4FF47BA-B898-4810-8842-50672548092C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A3B0599-31AF-47F1-82CF-F2E61B05484C}" type="pres">
      <dgm:prSet presAssocID="{A4FF47BA-B898-4810-8842-50672548092C}" presName="accent_2" presStyleCnt="0"/>
      <dgm:spPr/>
      <dgm:t>
        <a:bodyPr/>
        <a:lstStyle/>
        <a:p>
          <a:endParaRPr lang="es-AR"/>
        </a:p>
      </dgm:t>
    </dgm:pt>
    <dgm:pt modelId="{88CC7D45-7BFE-42E6-A5A1-80DAF2CD1825}" type="pres">
      <dgm:prSet presAssocID="{A4FF47BA-B898-4810-8842-50672548092C}" presName="accentRepeatNode" presStyleLbl="solidFgAcc1" presStyleIdx="1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E9062149-122E-4987-B940-F437729B15F3}" type="pres">
      <dgm:prSet presAssocID="{85DB2745-5D7D-430E-80A4-A741DE842F4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00BCD7-DAAE-4262-9286-8632A64C510D}" type="pres">
      <dgm:prSet presAssocID="{85DB2745-5D7D-430E-80A4-A741DE842F4A}" presName="accent_3" presStyleCnt="0"/>
      <dgm:spPr/>
      <dgm:t>
        <a:bodyPr/>
        <a:lstStyle/>
        <a:p>
          <a:endParaRPr lang="es-AR"/>
        </a:p>
      </dgm:t>
    </dgm:pt>
    <dgm:pt modelId="{0F0EEF92-3536-48E8-8FDC-62ABC86AF6C3}" type="pres">
      <dgm:prSet presAssocID="{85DB2745-5D7D-430E-80A4-A741DE842F4A}" presName="accentRepeatNode" presStyleLbl="solidFgAcc1" presStyleIdx="2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BDD4C170-8B4F-49FD-8EF4-F27AABF9D509}" type="pres">
      <dgm:prSet presAssocID="{1DDCBCB6-3EC2-4612-92B8-826450F41F8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702D11-4927-4D5F-8425-5FEDA322618A}" type="pres">
      <dgm:prSet presAssocID="{1DDCBCB6-3EC2-4612-92B8-826450F41F8E}" presName="accent_4" presStyleCnt="0"/>
      <dgm:spPr/>
      <dgm:t>
        <a:bodyPr/>
        <a:lstStyle/>
        <a:p>
          <a:endParaRPr lang="es-AR"/>
        </a:p>
      </dgm:t>
    </dgm:pt>
    <dgm:pt modelId="{63E1243D-9DDB-43FF-B4A7-D37E8BE1B1E4}" type="pres">
      <dgm:prSet presAssocID="{1DDCBCB6-3EC2-4612-92B8-826450F41F8E}" presName="accentRepeatNode" presStyleLbl="solidFgAcc1" presStyleIdx="3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</dgm:ptLst>
  <dgm:cxnLst>
    <dgm:cxn modelId="{2FDAE7B5-E24F-4C38-BC0C-072486C53E17}" type="presOf" srcId="{07C7B320-4605-43EE-99C6-190804AE8190}" destId="{04140710-0F4D-4D82-B4F3-F23400133819}" srcOrd="0" destOrd="0" presId="urn:microsoft.com/office/officeart/2008/layout/VerticalCurvedList"/>
    <dgm:cxn modelId="{C0BB7F65-8CF4-4B0F-804F-A24E9894D12F}" type="presOf" srcId="{CA0278A1-91D8-4753-9150-D17F7CD8D575}" destId="{D368843A-8D9F-4EDC-AAC3-635B7FA930B4}" srcOrd="0" destOrd="0" presId="urn:microsoft.com/office/officeart/2008/layout/VerticalCurvedList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573E5823-FEC5-4B35-ABB7-EE99E207FF7E}" srcId="{4CB7C700-6DEB-4AC0-A57D-B849ECB5DD57}" destId="{1DDCBCB6-3EC2-4612-92B8-826450F41F8E}" srcOrd="3" destOrd="0" parTransId="{1E3B4799-7D7D-4935-BF82-F755D0C985C0}" sibTransId="{3BD0ED43-FB88-486B-8C0C-CD40D4623043}"/>
    <dgm:cxn modelId="{6E52AF90-CB74-40C3-9004-8E7AB7A0252A}" type="presOf" srcId="{A4FF47BA-B898-4810-8842-50672548092C}" destId="{309F1165-CF15-4156-B9D2-7C57BA0B9721}" srcOrd="0" destOrd="0" presId="urn:microsoft.com/office/officeart/2008/layout/VerticalCurvedList"/>
    <dgm:cxn modelId="{E24B2054-1506-4835-B9A8-CA5B5477E991}" type="presOf" srcId="{4CB7C700-6DEB-4AC0-A57D-B849ECB5DD57}" destId="{2CB58B05-9C82-4180-BE90-1797B1351C7A}" srcOrd="0" destOrd="0" presId="urn:microsoft.com/office/officeart/2008/layout/VerticalCurvedList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341FB1CA-8084-4F16-847A-0FD529595336}" type="presOf" srcId="{85DB2745-5D7D-430E-80A4-A741DE842F4A}" destId="{E9062149-122E-4987-B940-F437729B15F3}" srcOrd="0" destOrd="0" presId="urn:microsoft.com/office/officeart/2008/layout/VerticalCurvedList"/>
    <dgm:cxn modelId="{13D9FB7D-F4D0-4B07-B626-3A2DCBC6B6F3}" srcId="{4CB7C700-6DEB-4AC0-A57D-B849ECB5DD57}" destId="{85DB2745-5D7D-430E-80A4-A741DE842F4A}" srcOrd="2" destOrd="0" parTransId="{6679C327-C06D-4940-9DD6-CD40DD5750F9}" sibTransId="{F62C4359-1484-43E7-B112-FE84A8E2940C}"/>
    <dgm:cxn modelId="{F5027FE0-F55F-463E-90E8-0A91F2DE806F}" type="presOf" srcId="{1DDCBCB6-3EC2-4612-92B8-826450F41F8E}" destId="{BDD4C170-8B4F-49FD-8EF4-F27AABF9D509}" srcOrd="0" destOrd="0" presId="urn:microsoft.com/office/officeart/2008/layout/VerticalCurvedList"/>
    <dgm:cxn modelId="{5F1AA45F-7F0D-4E39-B753-14F8DDB9855A}" type="presParOf" srcId="{2CB58B05-9C82-4180-BE90-1797B1351C7A}" destId="{16469D0D-69FE-4BC1-982D-2F7DA6E4B6E7}" srcOrd="0" destOrd="0" presId="urn:microsoft.com/office/officeart/2008/layout/VerticalCurvedList"/>
    <dgm:cxn modelId="{416D2165-64EA-45C0-9432-18F42DAB1F08}" type="presParOf" srcId="{16469D0D-69FE-4BC1-982D-2F7DA6E4B6E7}" destId="{EA148731-6EEC-4E25-BBCF-02D80E19E725}" srcOrd="0" destOrd="0" presId="urn:microsoft.com/office/officeart/2008/layout/VerticalCurvedList"/>
    <dgm:cxn modelId="{8AD9A5FE-0C20-4CE3-9CFD-4F7E7A65E531}" type="presParOf" srcId="{EA148731-6EEC-4E25-BBCF-02D80E19E725}" destId="{EBF84B97-D86F-4472-BACF-CB085F4A8DA2}" srcOrd="0" destOrd="0" presId="urn:microsoft.com/office/officeart/2008/layout/VerticalCurvedList"/>
    <dgm:cxn modelId="{3AB74BAD-3C91-4522-B517-48765023B44C}" type="presParOf" srcId="{EA148731-6EEC-4E25-BBCF-02D80E19E725}" destId="{D368843A-8D9F-4EDC-AAC3-635B7FA930B4}" srcOrd="1" destOrd="0" presId="urn:microsoft.com/office/officeart/2008/layout/VerticalCurvedList"/>
    <dgm:cxn modelId="{1EA3BCB6-D818-4BEC-AC05-AF480A192DEC}" type="presParOf" srcId="{EA148731-6EEC-4E25-BBCF-02D80E19E725}" destId="{8A6FA341-1510-45F4-9DF8-7A52DD0E3DF9}" srcOrd="2" destOrd="0" presId="urn:microsoft.com/office/officeart/2008/layout/VerticalCurvedList"/>
    <dgm:cxn modelId="{49EB2A93-43FE-4D5E-B472-0A11C7B4D538}" type="presParOf" srcId="{EA148731-6EEC-4E25-BBCF-02D80E19E725}" destId="{CCBB1DE1-B15F-4453-92BD-D8775885C875}" srcOrd="3" destOrd="0" presId="urn:microsoft.com/office/officeart/2008/layout/VerticalCurvedList"/>
    <dgm:cxn modelId="{A75B2270-90C0-417E-9017-A8D465539CEA}" type="presParOf" srcId="{16469D0D-69FE-4BC1-982D-2F7DA6E4B6E7}" destId="{04140710-0F4D-4D82-B4F3-F23400133819}" srcOrd="1" destOrd="0" presId="urn:microsoft.com/office/officeart/2008/layout/VerticalCurvedList"/>
    <dgm:cxn modelId="{EB66DB21-FD38-4F11-9F16-9FC78E7A1350}" type="presParOf" srcId="{16469D0D-69FE-4BC1-982D-2F7DA6E4B6E7}" destId="{B945AFC0-7D14-4707-A3FA-28CCFB255D73}" srcOrd="2" destOrd="0" presId="urn:microsoft.com/office/officeart/2008/layout/VerticalCurvedList"/>
    <dgm:cxn modelId="{A1856C7A-AD53-4062-91F1-3975284F2858}" type="presParOf" srcId="{B945AFC0-7D14-4707-A3FA-28CCFB255D73}" destId="{85D9B11F-B168-4686-9022-3CDBFBB459FE}" srcOrd="0" destOrd="0" presId="urn:microsoft.com/office/officeart/2008/layout/VerticalCurvedList"/>
    <dgm:cxn modelId="{1288031E-EEF4-41DC-B743-E97783B12F29}" type="presParOf" srcId="{16469D0D-69FE-4BC1-982D-2F7DA6E4B6E7}" destId="{309F1165-CF15-4156-B9D2-7C57BA0B9721}" srcOrd="3" destOrd="0" presId="urn:microsoft.com/office/officeart/2008/layout/VerticalCurvedList"/>
    <dgm:cxn modelId="{94809179-CC3F-44EB-A463-0F90C71752D5}" type="presParOf" srcId="{16469D0D-69FE-4BC1-982D-2F7DA6E4B6E7}" destId="{0A3B0599-31AF-47F1-82CF-F2E61B05484C}" srcOrd="4" destOrd="0" presId="urn:microsoft.com/office/officeart/2008/layout/VerticalCurvedList"/>
    <dgm:cxn modelId="{29FFD227-DAFF-480C-92FE-1BF9A12C676A}" type="presParOf" srcId="{0A3B0599-31AF-47F1-82CF-F2E61B05484C}" destId="{88CC7D45-7BFE-42E6-A5A1-80DAF2CD1825}" srcOrd="0" destOrd="0" presId="urn:microsoft.com/office/officeart/2008/layout/VerticalCurvedList"/>
    <dgm:cxn modelId="{FC6643C6-32F5-4ACA-9206-DB798EBAB683}" type="presParOf" srcId="{16469D0D-69FE-4BC1-982D-2F7DA6E4B6E7}" destId="{E9062149-122E-4987-B940-F437729B15F3}" srcOrd="5" destOrd="0" presId="urn:microsoft.com/office/officeart/2008/layout/VerticalCurvedList"/>
    <dgm:cxn modelId="{5C6A2A9A-DF7D-4DBC-B54F-20C6B3CAF014}" type="presParOf" srcId="{16469D0D-69FE-4BC1-982D-2F7DA6E4B6E7}" destId="{9300BCD7-DAAE-4262-9286-8632A64C510D}" srcOrd="6" destOrd="0" presId="urn:microsoft.com/office/officeart/2008/layout/VerticalCurvedList"/>
    <dgm:cxn modelId="{415ECA1B-153E-4C99-8E10-962D18406A8B}" type="presParOf" srcId="{9300BCD7-DAAE-4262-9286-8632A64C510D}" destId="{0F0EEF92-3536-48E8-8FDC-62ABC86AF6C3}" srcOrd="0" destOrd="0" presId="urn:microsoft.com/office/officeart/2008/layout/VerticalCurvedList"/>
    <dgm:cxn modelId="{9A0AA0B2-7C1A-49FB-9F0E-3CCC67E59D15}" type="presParOf" srcId="{16469D0D-69FE-4BC1-982D-2F7DA6E4B6E7}" destId="{BDD4C170-8B4F-49FD-8EF4-F27AABF9D509}" srcOrd="7" destOrd="0" presId="urn:microsoft.com/office/officeart/2008/layout/VerticalCurvedList"/>
    <dgm:cxn modelId="{20A98415-22CE-417E-A308-B24DAE281FF2}" type="presParOf" srcId="{16469D0D-69FE-4BC1-982D-2F7DA6E4B6E7}" destId="{4B702D11-4927-4D5F-8425-5FEDA322618A}" srcOrd="8" destOrd="0" presId="urn:microsoft.com/office/officeart/2008/layout/VerticalCurvedList"/>
    <dgm:cxn modelId="{A47EDAE7-1940-4D18-A9C4-7CDD60174762}" type="presParOf" srcId="{4B702D11-4927-4D5F-8425-5FEDA322618A}" destId="{63E1243D-9DDB-43FF-B4A7-D37E8BE1B1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38B5E4-CEB7-4D91-95F3-2D8D0E4D8EBD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4C5DE1B6-F2E2-40B8-824C-234FCFAC67F6}">
      <dgm:prSet custT="1"/>
      <dgm:spPr/>
      <dgm:t>
        <a:bodyPr/>
        <a:lstStyle/>
        <a:p>
          <a:pPr rtl="0"/>
          <a:r>
            <a:rPr lang="es-AR" sz="1800" b="1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asintomática</a:t>
          </a:r>
          <a:endParaRPr lang="es-AR" sz="1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E6A3BB4-6B79-421E-A38D-02258460838F}" type="parTrans" cxnId="{5453EA33-D16A-4735-9B36-ECC620012CD7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199F978-D429-4E83-BD05-33F0CF670FC1}" type="sibTrans" cxnId="{5453EA33-D16A-4735-9B36-ECC620012CD7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6D220E8-BC94-468C-A07E-94BC0F65ADE3}">
      <dgm:prSet custT="1"/>
      <dgm:spPr/>
      <dgm:t>
        <a:bodyPr/>
        <a:lstStyle/>
        <a:p>
          <a:pPr rtl="0"/>
          <a:r>
            <a:rPr lang="es-AR" sz="1800" b="1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aguda pulmonar</a:t>
          </a:r>
          <a:endParaRPr lang="es-AR" sz="1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77EDF3B-AE55-40DA-B516-376FC42C0E37}" type="parTrans" cxnId="{1CE896A0-7E4F-4660-B80E-41FBDEB1EF93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40F7780-28ED-4DF6-86FA-D9AD1522B993}" type="sibTrans" cxnId="{1CE896A0-7E4F-4660-B80E-41FBDEB1EF93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81B6454-4721-4E09-BCC4-0644CDE64657}">
      <dgm:prSet custT="1"/>
      <dgm:spPr/>
      <dgm:t>
        <a:bodyPr/>
        <a:lstStyle/>
        <a:p>
          <a:pPr rtl="0"/>
          <a:r>
            <a:rPr lang="es-AR" sz="1800" b="1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subaguda tipo infantojuvenil</a:t>
          </a:r>
          <a:endParaRPr lang="es-AR" sz="1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D4C7D5F-5BCD-414A-9058-C06F278F7D87}" type="parTrans" cxnId="{9617BB49-F7BC-4B20-B13E-58E140850CCE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ED79D4E-FA50-4BFB-8CAC-A3D8CDB0CE85}" type="sibTrans" cxnId="{9617BB49-F7BC-4B20-B13E-58E140850CCE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0F9165C-3EC8-47B4-8BD4-3DFA4A79132C}">
      <dgm:prSet custT="1"/>
      <dgm:spPr/>
      <dgm:t>
        <a:bodyPr/>
        <a:lstStyle/>
        <a:p>
          <a:pPr rtl="0"/>
          <a:r>
            <a:rPr lang="es-AR" sz="1800" b="1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crónica   tipo adulto</a:t>
          </a:r>
          <a:endParaRPr lang="es-AR" sz="18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34B12E7-3DE2-49DB-B8C0-34D3D23E82FA}" type="parTrans" cxnId="{C21646F8-82A1-49D9-B2FE-FDC03103CB4F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9B735E1-9C65-4CF7-9842-34AAE439C09F}" type="sibTrans" cxnId="{C21646F8-82A1-49D9-B2FE-FDC03103CB4F}">
      <dgm:prSet/>
      <dgm:spPr/>
      <dgm:t>
        <a:bodyPr/>
        <a:lstStyle/>
        <a:p>
          <a:endParaRPr lang="es-AR" sz="240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3E4383F-7DB0-4EA2-85D7-60814A4D4C17}">
      <dgm:prSet custT="1"/>
      <dgm:spPr/>
      <dgm:t>
        <a:bodyPr/>
        <a:lstStyle/>
        <a:p>
          <a:pPr marL="171450" indent="-171450"/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Personas residentes en áreas endémicas</a:t>
          </a:r>
          <a:endParaRPr lang="es-AR" sz="17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4D34927-615B-431F-B3A8-E9B20E823BB9}" type="parTrans" cxnId="{94753EC5-8812-4655-9A93-A02C50254D45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5BB03390-7694-475B-9DD3-2701F390820D}" type="sibTrans" cxnId="{94753EC5-8812-4655-9A93-A02C50254D45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9780D90D-9E89-4730-8FDD-75F1313EC64A}">
      <dgm:prSet custT="1"/>
      <dgm:spPr/>
      <dgm:t>
        <a:bodyPr/>
        <a:lstStyle/>
        <a:p>
          <a:pPr marL="174625" indent="-174625">
            <a:tabLst>
              <a:tab pos="174625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Sin manifestaciones clínicas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875466D-DB54-416B-8583-E9B382E4D566}" type="parTrans" cxnId="{DBA2CF13-B787-43E7-885F-493AA020A42D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3DF128F8-A7D5-47F3-AD83-5A5BA648B6B9}" type="sibTrans" cxnId="{DBA2CF13-B787-43E7-885F-493AA020A42D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A13740D0-80A1-4300-8B6D-D08FBFB7D83D}">
      <dgm:prSet custT="1"/>
      <dgm:spPr/>
      <dgm:t>
        <a:bodyPr/>
        <a:lstStyle/>
        <a:p>
          <a:pPr marL="174625" indent="-174625">
            <a:tabLst>
              <a:tab pos="174625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Granulomas pulmonares o en ganglios del hilio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3C06141-986F-4F63-ABDA-DDCDFFF8AC50}" type="parTrans" cxnId="{ADB005F4-19A4-4DCB-B5CB-8F2582DD4142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2AC3DE01-E2ED-4B0F-98A9-6F441D2B2BE3}" type="sibTrans" cxnId="{ADB005F4-19A4-4DCB-B5CB-8F2582DD4142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82DF1470-2704-4A59-80E5-02FB11E79347}">
      <dgm:prSet custT="1"/>
      <dgm:spPr/>
      <dgm:t>
        <a:bodyPr/>
        <a:lstStyle/>
        <a:p>
          <a:pPr marL="174625" indent="-174625">
            <a:tabLst>
              <a:tab pos="174625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Con reacciones positivas a la prueba cutánea de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paracoccidioidina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AF5DC14-FEF4-4514-BA84-E3F279EBEBE7}" type="parTrans" cxnId="{C50F72D3-4F91-4A69-87BD-87A7B0392110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B2F11EE0-F901-4AB9-9EAE-3B32CED86F93}" type="sibTrans" cxnId="{C50F72D3-4F91-4A69-87BD-87A7B0392110}">
      <dgm:prSet/>
      <dgm:spPr/>
      <dgm:t>
        <a:bodyPr/>
        <a:lstStyle/>
        <a:p>
          <a:endParaRPr lang="es-AR">
            <a:solidFill>
              <a:schemeClr val="tx2"/>
            </a:solidFill>
          </a:endParaRPr>
        </a:p>
      </dgm:t>
    </dgm:pt>
    <dgm:pt modelId="{E1826F94-1871-4F63-9E86-F60B7001C4D7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Pocas frecuente.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927B105-ADC9-4456-BDAC-B171D520BC47}" type="parTrans" cxnId="{BD9EF4F4-F444-4ED9-AE7A-FF35E8EC845B}">
      <dgm:prSet/>
      <dgm:spPr/>
      <dgm:t>
        <a:bodyPr/>
        <a:lstStyle/>
        <a:p>
          <a:endParaRPr lang="es-AR"/>
        </a:p>
      </dgm:t>
    </dgm:pt>
    <dgm:pt modelId="{C7170E00-6348-4628-945B-A0FBF46432E2}" type="sibTrans" cxnId="{BD9EF4F4-F444-4ED9-AE7A-FF35E8EC845B}">
      <dgm:prSet/>
      <dgm:spPr/>
      <dgm:t>
        <a:bodyPr/>
        <a:lstStyle/>
        <a:p>
          <a:endParaRPr lang="es-AR"/>
        </a:p>
      </dgm:t>
    </dgm:pt>
    <dgm:pt modelId="{2CDBB2D5-7203-411E-8DE5-33CCC65FEF01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semejantes a neumonía aguda o derrame pleural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A641A57-4331-47AF-8FFF-7125A90D686E}" type="parTrans" cxnId="{B002EF64-B1C4-4DF4-B9D8-3C24C4D42312}">
      <dgm:prSet/>
      <dgm:spPr/>
      <dgm:t>
        <a:bodyPr/>
        <a:lstStyle/>
        <a:p>
          <a:endParaRPr lang="es-AR"/>
        </a:p>
      </dgm:t>
    </dgm:pt>
    <dgm:pt modelId="{24132DFA-60C4-4D0E-9724-232F49C05F50}" type="sibTrans" cxnId="{B002EF64-B1C4-4DF4-B9D8-3C24C4D42312}">
      <dgm:prSet/>
      <dgm:spPr/>
      <dgm:t>
        <a:bodyPr/>
        <a:lstStyle/>
        <a:p>
          <a:endParaRPr lang="es-AR"/>
        </a:p>
      </dgm:t>
    </dgm:pt>
    <dgm:pt modelId="{CDCC5192-3FCD-4F62-9873-949B3456AF62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Complejo primario similar primoinfección tuberculosa. 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0FE0F77-FD87-4D15-9774-DC5130B88206}" type="parTrans" cxnId="{5F0C6E51-CEAE-43C6-A8C8-9D98145E4249}">
      <dgm:prSet/>
      <dgm:spPr/>
      <dgm:t>
        <a:bodyPr/>
        <a:lstStyle/>
        <a:p>
          <a:endParaRPr lang="es-AR"/>
        </a:p>
      </dgm:t>
    </dgm:pt>
    <dgm:pt modelId="{7DDF0D11-87D3-4CE9-A923-3550847B448E}" type="sibTrans" cxnId="{5F0C6E51-CEAE-43C6-A8C8-9D98145E4249}">
      <dgm:prSet/>
      <dgm:spPr/>
      <dgm:t>
        <a:bodyPr/>
        <a:lstStyle/>
        <a:p>
          <a:endParaRPr lang="es-AR"/>
        </a:p>
      </dgm:t>
    </dgm:pt>
    <dgm:pt modelId="{1B8D5B0D-C844-4BC2-9D75-F5396D6B4629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Evoluciona hacia la remisión espontánea en lapso variable.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57D0EE2-5BF1-4254-921A-1CB2D9AD1ADF}" type="parTrans" cxnId="{A622D775-B46D-44E6-8343-264A2E85C096}">
      <dgm:prSet/>
      <dgm:spPr/>
      <dgm:t>
        <a:bodyPr/>
        <a:lstStyle/>
        <a:p>
          <a:endParaRPr lang="es-AR"/>
        </a:p>
      </dgm:t>
    </dgm:pt>
    <dgm:pt modelId="{6765DDBC-36AA-44DC-8E6C-2FD3D7FC9FD4}" type="sibTrans" cxnId="{A622D775-B46D-44E6-8343-264A2E85C096}">
      <dgm:prSet/>
      <dgm:spPr/>
      <dgm:t>
        <a:bodyPr/>
        <a:lstStyle/>
        <a:p>
          <a:endParaRPr lang="es-AR"/>
        </a:p>
      </dgm:t>
    </dgm:pt>
    <dgm:pt modelId="{D60D9340-B03A-4699-B6C7-9F1076D251DB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Diseminación y progresión lesional de infección primaria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AB6E161-214B-4B54-A8B7-961EA61F64E0}" type="parTrans" cxnId="{2E7BE5A1-64DB-48D8-A288-E6F00C2E0A8A}">
      <dgm:prSet/>
      <dgm:spPr/>
      <dgm:t>
        <a:bodyPr/>
        <a:lstStyle/>
        <a:p>
          <a:endParaRPr lang="es-AR"/>
        </a:p>
      </dgm:t>
    </dgm:pt>
    <dgm:pt modelId="{4ABEC411-A333-435C-AF79-7EEAD9140525}" type="sibTrans" cxnId="{2E7BE5A1-64DB-48D8-A288-E6F00C2E0A8A}">
      <dgm:prSet/>
      <dgm:spPr/>
      <dgm:t>
        <a:bodyPr/>
        <a:lstStyle/>
        <a:p>
          <a:endParaRPr lang="es-AR"/>
        </a:p>
      </dgm:t>
    </dgm:pt>
    <dgm:pt modelId="{8C733E51-F9BF-4A55-9C80-A1C01C717846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DC2B44A-A98B-4081-81CA-63D4D3B0E245}" type="parTrans" cxnId="{40EF3DCF-9052-462E-966D-60B3416345B3}">
      <dgm:prSet/>
      <dgm:spPr/>
      <dgm:t>
        <a:bodyPr/>
        <a:lstStyle/>
        <a:p>
          <a:endParaRPr lang="es-AR"/>
        </a:p>
      </dgm:t>
    </dgm:pt>
    <dgm:pt modelId="{6E2C7C08-296C-4060-BDF7-F004E5441CFC}" type="sibTrans" cxnId="{40EF3DCF-9052-462E-966D-60B3416345B3}">
      <dgm:prSet/>
      <dgm:spPr/>
      <dgm:t>
        <a:bodyPr/>
        <a:lstStyle/>
        <a:p>
          <a:endParaRPr lang="es-AR"/>
        </a:p>
      </dgm:t>
    </dgm:pt>
    <dgm:pt modelId="{82BC4ACF-2948-4CDA-8E9F-2A2EC7BE820C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Adenomegalias que fistulizan y ulceran</a:t>
          </a:r>
        </a:p>
      </dgm:t>
    </dgm:pt>
    <dgm:pt modelId="{2CBEF1F8-22E8-4150-876C-F924C71577BC}" type="parTrans" cxnId="{8CE89169-58CB-4CE3-8272-171F5B557E3E}">
      <dgm:prSet/>
      <dgm:spPr/>
      <dgm:t>
        <a:bodyPr/>
        <a:lstStyle/>
        <a:p>
          <a:endParaRPr lang="es-AR"/>
        </a:p>
      </dgm:t>
    </dgm:pt>
    <dgm:pt modelId="{62A7F574-9098-48E8-A4BE-4E731441DC58}" type="sibTrans" cxnId="{8CE89169-58CB-4CE3-8272-171F5B557E3E}">
      <dgm:prSet/>
      <dgm:spPr/>
      <dgm:t>
        <a:bodyPr/>
        <a:lstStyle/>
        <a:p>
          <a:endParaRPr lang="es-AR"/>
        </a:p>
      </dgm:t>
    </dgm:pt>
    <dgm:pt modelId="{FED6DDC7-FD32-4623-9E95-A6D5C79D3AB9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Hepatoesplenome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-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galia</a:t>
          </a:r>
          <a:endParaRPr lang="es-AR" sz="1600" dirty="0" smtClean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AC2C6E2-356A-447B-80CE-16F98756A907}" type="parTrans" cxnId="{679CB930-4328-45E3-90B2-54E4BA718DBF}">
      <dgm:prSet/>
      <dgm:spPr/>
      <dgm:t>
        <a:bodyPr/>
        <a:lstStyle/>
        <a:p>
          <a:endParaRPr lang="es-AR"/>
        </a:p>
      </dgm:t>
    </dgm:pt>
    <dgm:pt modelId="{E0C6D869-BE98-47C4-AFA0-8122DC34B9C6}" type="sibTrans" cxnId="{679CB930-4328-45E3-90B2-54E4BA718DBF}">
      <dgm:prSet/>
      <dgm:spPr/>
      <dgm:t>
        <a:bodyPr/>
        <a:lstStyle/>
        <a:p>
          <a:endParaRPr lang="es-AR"/>
        </a:p>
      </dgm:t>
    </dgm:pt>
    <dgm:pt modelId="{422938EF-381F-4C1B-A90A-C8B8AEEF9E30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Anemia, leucocitosis con eosinofilia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25B1AF7-D660-4E26-9B0B-6A2D8CA5DAC1}" type="parTrans" cxnId="{0D953E6F-E5CC-4342-B314-316CFB85E33D}">
      <dgm:prSet/>
      <dgm:spPr/>
      <dgm:t>
        <a:bodyPr/>
        <a:lstStyle/>
        <a:p>
          <a:endParaRPr lang="es-AR"/>
        </a:p>
      </dgm:t>
    </dgm:pt>
    <dgm:pt modelId="{56A37B60-0711-4255-8047-3ED6B300F67C}" type="sibTrans" cxnId="{0D953E6F-E5CC-4342-B314-316CFB85E33D}">
      <dgm:prSet/>
      <dgm:spPr/>
      <dgm:t>
        <a:bodyPr/>
        <a:lstStyle/>
        <a:p>
          <a:endParaRPr lang="es-AR"/>
        </a:p>
      </dgm:t>
    </dgm:pt>
    <dgm:pt modelId="{347F4C70-4C6B-4C21-858A-611EC328B1E2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9356C04-386C-447F-AC00-E060F4AD423E}" type="parTrans" cxnId="{243CBF9C-E0E0-495A-8DB1-86F026DA7C09}">
      <dgm:prSet/>
      <dgm:spPr/>
      <dgm:t>
        <a:bodyPr/>
        <a:lstStyle/>
        <a:p>
          <a:endParaRPr lang="es-AR"/>
        </a:p>
      </dgm:t>
    </dgm:pt>
    <dgm:pt modelId="{1EF71152-31A5-46AB-AA7E-B0659258E8D3}" type="sibTrans" cxnId="{243CBF9C-E0E0-495A-8DB1-86F026DA7C09}">
      <dgm:prSet/>
      <dgm:spPr/>
      <dgm:t>
        <a:bodyPr/>
        <a:lstStyle/>
        <a:p>
          <a:endParaRPr lang="es-AR"/>
        </a:p>
      </dgm:t>
    </dgm:pt>
    <dgm:pt modelId="{5EBF6407-A8D7-48B2-BF10-64F60B6E3DEB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mucosas en boca, faringe, laringe o nariz.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923EFCC-96B0-4C43-9FA7-2BF401CDE564}" type="parTrans" cxnId="{07E9C3CC-A642-4A58-A937-827B26F36A26}">
      <dgm:prSet/>
      <dgm:spPr/>
      <dgm:t>
        <a:bodyPr/>
        <a:lstStyle/>
        <a:p>
          <a:endParaRPr lang="es-AR"/>
        </a:p>
      </dgm:t>
    </dgm:pt>
    <dgm:pt modelId="{7AB78817-3B45-44BD-BEFE-EA48C444AFAB}" type="sibTrans" cxnId="{07E9C3CC-A642-4A58-A937-827B26F36A26}">
      <dgm:prSet/>
      <dgm:spPr/>
      <dgm:t>
        <a:bodyPr/>
        <a:lstStyle/>
        <a:p>
          <a:endParaRPr lang="es-AR"/>
        </a:p>
      </dgm:t>
    </dgm:pt>
    <dgm:pt modelId="{07B37245-9E41-4978-9BA3-201B3D765F68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Nódulos, úlceras con base infiltrada, rojo-violácea, verrugosas, consistencia elástica.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FDC3348-503F-4095-A201-6743CBD9FC7B}" type="parTrans" cxnId="{3FECB0B8-D818-476D-89F5-B22EF1ED26C8}">
      <dgm:prSet/>
      <dgm:spPr/>
      <dgm:t>
        <a:bodyPr/>
        <a:lstStyle/>
        <a:p>
          <a:endParaRPr lang="es-AR"/>
        </a:p>
      </dgm:t>
    </dgm:pt>
    <dgm:pt modelId="{253A0EB7-854A-4AB1-AE25-CF4E995229D9}" type="sibTrans" cxnId="{3FECB0B8-D818-476D-89F5-B22EF1ED26C8}">
      <dgm:prSet/>
      <dgm:spPr/>
      <dgm:t>
        <a:bodyPr/>
        <a:lstStyle/>
        <a:p>
          <a:endParaRPr lang="es-AR"/>
        </a:p>
      </dgm:t>
    </dgm:pt>
    <dgm:pt modelId="{4F7EE293-FFDF-41D0-A95E-879C8456516C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Adenomegalias múltiples, pequeñas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62BE45A-687D-4196-846E-C7D6E72C263A}" type="parTrans" cxnId="{F7E8F524-B859-4901-90BB-1B44DA24B4C3}">
      <dgm:prSet/>
      <dgm:spPr/>
      <dgm:t>
        <a:bodyPr/>
        <a:lstStyle/>
        <a:p>
          <a:endParaRPr lang="es-AR"/>
        </a:p>
      </dgm:t>
    </dgm:pt>
    <dgm:pt modelId="{B4738D32-1212-4EA2-9101-6AFBFCA6FF5B}" type="sibTrans" cxnId="{F7E8F524-B859-4901-90BB-1B44DA24B4C3}">
      <dgm:prSet/>
      <dgm:spPr/>
      <dgm:t>
        <a:bodyPr/>
        <a:lstStyle/>
        <a:p>
          <a:endParaRPr lang="es-AR"/>
        </a:p>
      </dgm:t>
    </dgm:pt>
    <dgm:pt modelId="{546E2CBD-37F3-4DB3-AD05-A72886336826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crónica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039094C-F6B9-41EB-B21D-FD7D1388257A}" type="parTrans" cxnId="{6EA12633-22C7-4244-807A-46968784B426}">
      <dgm:prSet/>
      <dgm:spPr/>
      <dgm:t>
        <a:bodyPr/>
        <a:lstStyle/>
        <a:p>
          <a:endParaRPr lang="es-AR"/>
        </a:p>
      </dgm:t>
    </dgm:pt>
    <dgm:pt modelId="{83EC2CC4-E3D1-40B4-8977-54B7812EFC84}" type="sibTrans" cxnId="{6EA12633-22C7-4244-807A-46968784B426}">
      <dgm:prSet/>
      <dgm:spPr/>
      <dgm:t>
        <a:bodyPr/>
        <a:lstStyle/>
        <a:p>
          <a:endParaRPr lang="es-AR"/>
        </a:p>
      </dgm:t>
    </dgm:pt>
    <dgm:pt modelId="{A1473E18-95B2-41D9-AAFA-69A4176AFB58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Insuficiencia suprarrenal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04DBA76-8852-49E5-B2C7-A340B83B7233}" type="parTrans" cxnId="{DF4ECF21-E08D-4F75-9233-0147FA8A3778}">
      <dgm:prSet/>
      <dgm:spPr/>
      <dgm:t>
        <a:bodyPr/>
        <a:lstStyle/>
        <a:p>
          <a:endParaRPr lang="es-AR"/>
        </a:p>
      </dgm:t>
    </dgm:pt>
    <dgm:pt modelId="{3CB8D8E2-9F14-4FFF-A8D9-4AD4E0554D17}" type="sibTrans" cxnId="{DF4ECF21-E08D-4F75-9233-0147FA8A3778}">
      <dgm:prSet/>
      <dgm:spPr/>
      <dgm:t>
        <a:bodyPr/>
        <a:lstStyle/>
        <a:p>
          <a:endParaRPr lang="es-AR"/>
        </a:p>
      </dgm:t>
    </dgm:pt>
    <dgm:pt modelId="{D15632B6-4788-4491-9511-1A6534A4DB80}">
      <dgm:prSet custT="1"/>
      <dgm:spPr/>
      <dgm:t>
        <a:bodyPr/>
        <a:lstStyle/>
        <a:p>
          <a:pPr>
            <a:tabLst>
              <a:tab pos="0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Abscesos viscerales.</a:t>
          </a:r>
        </a:p>
      </dgm:t>
    </dgm:pt>
    <dgm:pt modelId="{5CA0BD50-361C-47ED-8FE7-FDD0FD67A509}" type="parTrans" cxnId="{9AB6B2E1-128D-4D1F-BE6C-78FC9DCBE6C3}">
      <dgm:prSet/>
      <dgm:spPr/>
      <dgm:t>
        <a:bodyPr/>
        <a:lstStyle/>
        <a:p>
          <a:endParaRPr lang="es-AR"/>
        </a:p>
      </dgm:t>
    </dgm:pt>
    <dgm:pt modelId="{F19BC620-B4E3-4230-B146-454EBAF5A649}" type="sibTrans" cxnId="{9AB6B2E1-128D-4D1F-BE6C-78FC9DCBE6C3}">
      <dgm:prSet/>
      <dgm:spPr/>
      <dgm:t>
        <a:bodyPr/>
        <a:lstStyle/>
        <a:p>
          <a:endParaRPr lang="es-AR"/>
        </a:p>
      </dgm:t>
    </dgm:pt>
    <dgm:pt modelId="{51C35A05-CF8F-438E-B678-D73A4AA386E0}">
      <dgm:prSet custT="1"/>
      <dgm:spPr/>
      <dgm:t>
        <a:bodyPr/>
        <a:lstStyle/>
        <a:p>
          <a:pPr marL="174625" indent="-174625">
            <a:tabLst>
              <a:tab pos="174625" algn="l"/>
            </a:tabLst>
          </a:pP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Fibrosis  pulmonar secuelar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346ACA6-6B86-4421-92F9-05AAD5B0331B}" type="parTrans" cxnId="{1CB35051-9483-4274-97EC-9543D535E0F8}">
      <dgm:prSet/>
      <dgm:spPr/>
      <dgm:t>
        <a:bodyPr/>
        <a:lstStyle/>
        <a:p>
          <a:endParaRPr lang="es-AR"/>
        </a:p>
      </dgm:t>
    </dgm:pt>
    <dgm:pt modelId="{E50CB76A-521F-4EFD-A0D2-D6A6B3EABC85}" type="sibTrans" cxnId="{1CB35051-9483-4274-97EC-9543D535E0F8}">
      <dgm:prSet/>
      <dgm:spPr/>
      <dgm:t>
        <a:bodyPr/>
        <a:lstStyle/>
        <a:p>
          <a:endParaRPr lang="es-AR"/>
        </a:p>
      </dgm:t>
    </dgm:pt>
    <dgm:pt modelId="{4661A301-6A12-4887-B3BB-C94EB0ACF10E}" type="pres">
      <dgm:prSet presAssocID="{5338B5E4-CEB7-4D91-95F3-2D8D0E4D8E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6AF7576-27B4-4440-A5EF-9A7FFA0D3217}" type="pres">
      <dgm:prSet presAssocID="{4C5DE1B6-F2E2-40B8-824C-234FCFAC67F6}" presName="composite" presStyleCnt="0"/>
      <dgm:spPr/>
    </dgm:pt>
    <dgm:pt modelId="{DACCF909-F506-42DC-BBC5-59CF7EE60C01}" type="pres">
      <dgm:prSet presAssocID="{4C5DE1B6-F2E2-40B8-824C-234FCFAC67F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9E5070F-0DB3-499B-85D6-9F54E6CBC33E}" type="pres">
      <dgm:prSet presAssocID="{4C5DE1B6-F2E2-40B8-824C-234FCFAC67F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B0B5F2-BD8F-4596-ADC9-EE9931768372}" type="pres">
      <dgm:prSet presAssocID="{8199F978-D429-4E83-BD05-33F0CF670FC1}" presName="space" presStyleCnt="0"/>
      <dgm:spPr/>
    </dgm:pt>
    <dgm:pt modelId="{C4D766B1-4BDB-4E29-B461-BC54DED1DE13}" type="pres">
      <dgm:prSet presAssocID="{16D220E8-BC94-468C-A07E-94BC0F65ADE3}" presName="composite" presStyleCnt="0"/>
      <dgm:spPr/>
    </dgm:pt>
    <dgm:pt modelId="{431B5042-C18C-4B6D-965B-CB2FF5E4CF85}" type="pres">
      <dgm:prSet presAssocID="{16D220E8-BC94-468C-A07E-94BC0F65ADE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165C1E-3C4B-4C28-9ED3-E09E17ABB483}" type="pres">
      <dgm:prSet presAssocID="{16D220E8-BC94-468C-A07E-94BC0F65ADE3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124BCA5-2D49-49B4-BA39-91C6D4E3F450}" type="pres">
      <dgm:prSet presAssocID="{540F7780-28ED-4DF6-86FA-D9AD1522B993}" presName="space" presStyleCnt="0"/>
      <dgm:spPr/>
    </dgm:pt>
    <dgm:pt modelId="{C4391368-6096-4BD2-B2E8-40CC83AC0D06}" type="pres">
      <dgm:prSet presAssocID="{181B6454-4721-4E09-BCC4-0644CDE64657}" presName="composite" presStyleCnt="0"/>
      <dgm:spPr/>
    </dgm:pt>
    <dgm:pt modelId="{5C0E3922-475E-4615-A675-7332E760C600}" type="pres">
      <dgm:prSet presAssocID="{181B6454-4721-4E09-BCC4-0644CDE6465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7503C24-D6C9-453A-87E8-E146774016C8}" type="pres">
      <dgm:prSet presAssocID="{181B6454-4721-4E09-BCC4-0644CDE64657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B7372B3-05C1-46D1-9BDE-DE3BCCED12B8}" type="pres">
      <dgm:prSet presAssocID="{5ED79D4E-FA50-4BFB-8CAC-A3D8CDB0CE85}" presName="space" presStyleCnt="0"/>
      <dgm:spPr/>
    </dgm:pt>
    <dgm:pt modelId="{DCF0502C-0146-4DCD-8E90-F46AF60A235F}" type="pres">
      <dgm:prSet presAssocID="{00F9165C-3EC8-47B4-8BD4-3DFA4A79132C}" presName="composite" presStyleCnt="0"/>
      <dgm:spPr/>
    </dgm:pt>
    <dgm:pt modelId="{53C6CE7C-6CD5-40D5-8DA7-E9990177636D}" type="pres">
      <dgm:prSet presAssocID="{00F9165C-3EC8-47B4-8BD4-3DFA4A79132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27C2963-A6D0-435F-902B-EC669D71BDEF}" type="pres">
      <dgm:prSet presAssocID="{00F9165C-3EC8-47B4-8BD4-3DFA4A79132C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002EF64-B1C4-4DF4-B9D8-3C24C4D42312}" srcId="{16D220E8-BC94-468C-A07E-94BC0F65ADE3}" destId="{2CDBB2D5-7203-411E-8DE5-33CCC65FEF01}" srcOrd="1" destOrd="0" parTransId="{2A641A57-4331-47AF-8FFF-7125A90D686E}" sibTransId="{24132DFA-60C4-4D0E-9724-232F49C05F50}"/>
    <dgm:cxn modelId="{0D953E6F-E5CC-4342-B314-316CFB85E33D}" srcId="{181B6454-4721-4E09-BCC4-0644CDE64657}" destId="{422938EF-381F-4C1B-A90A-C8B8AEEF9E30}" srcOrd="2" destOrd="0" parTransId="{525B1AF7-D660-4E26-9B0B-6A2D8CA5DAC1}" sibTransId="{56A37B60-0711-4255-8047-3ED6B300F67C}"/>
    <dgm:cxn modelId="{1CB35051-9483-4274-97EC-9543D535E0F8}" srcId="{4C5DE1B6-F2E2-40B8-824C-234FCFAC67F6}" destId="{51C35A05-CF8F-438E-B678-D73A4AA386E0}" srcOrd="4" destOrd="0" parTransId="{D346ACA6-6B86-4421-92F9-05AAD5B0331B}" sibTransId="{E50CB76A-521F-4EFD-A0D2-D6A6B3EABC85}"/>
    <dgm:cxn modelId="{AAB2EA8C-1C2B-46DA-AF76-5EB61264AA87}" type="presOf" srcId="{8C733E51-F9BF-4A55-9C80-A1C01C717846}" destId="{C7503C24-D6C9-453A-87E8-E146774016C8}" srcOrd="0" destOrd="1" presId="urn:microsoft.com/office/officeart/2005/8/layout/hList1"/>
    <dgm:cxn modelId="{C95EDFCD-08CF-4DBA-8D38-29797A681BC0}" type="presOf" srcId="{FED6DDC7-FD32-4623-9E95-A6D5C79D3AB9}" destId="{C7503C24-D6C9-453A-87E8-E146774016C8}" srcOrd="0" destOrd="4" presId="urn:microsoft.com/office/officeart/2005/8/layout/hList1"/>
    <dgm:cxn modelId="{D5A14029-39BE-480E-846F-C2B3390BBA40}" type="presOf" srcId="{546E2CBD-37F3-4DB3-AD05-A72886336826}" destId="{627C2963-A6D0-435F-902B-EC669D71BDEF}" srcOrd="0" destOrd="4" presId="urn:microsoft.com/office/officeart/2005/8/layout/hList1"/>
    <dgm:cxn modelId="{6744A249-15CE-466E-8B67-900D71A2A7E9}" type="presOf" srcId="{A13740D0-80A1-4300-8B6D-D08FBFB7D83D}" destId="{D9E5070F-0DB3-499B-85D6-9F54E6CBC33E}" srcOrd="0" destOrd="3" presId="urn:microsoft.com/office/officeart/2005/8/layout/hList1"/>
    <dgm:cxn modelId="{94753EC5-8812-4655-9A93-A02C50254D45}" srcId="{4C5DE1B6-F2E2-40B8-824C-234FCFAC67F6}" destId="{33E4383F-7DB0-4EA2-85D7-60814A4D4C17}" srcOrd="0" destOrd="0" parTransId="{14D34927-615B-431F-B3A8-E9B20E823BB9}" sibTransId="{5BB03390-7694-475B-9DD3-2701F390820D}"/>
    <dgm:cxn modelId="{EA0A35B1-BDB3-41BF-A855-6EC2622B357A}" type="presOf" srcId="{00F9165C-3EC8-47B4-8BD4-3DFA4A79132C}" destId="{53C6CE7C-6CD5-40D5-8DA7-E9990177636D}" srcOrd="0" destOrd="0" presId="urn:microsoft.com/office/officeart/2005/8/layout/hList1"/>
    <dgm:cxn modelId="{36DD3958-D278-4840-83FE-4993672693D9}" type="presOf" srcId="{1B8D5B0D-C844-4BC2-9D75-F5396D6B4629}" destId="{43165C1E-3C4B-4C28-9ED3-E09E17ABB483}" srcOrd="0" destOrd="3" presId="urn:microsoft.com/office/officeart/2005/8/layout/hList1"/>
    <dgm:cxn modelId="{ADB005F4-19A4-4DCB-B5CB-8F2582DD4142}" srcId="{4C5DE1B6-F2E2-40B8-824C-234FCFAC67F6}" destId="{A13740D0-80A1-4300-8B6D-D08FBFB7D83D}" srcOrd="3" destOrd="0" parTransId="{F3C06141-986F-4F63-ABDA-DDCDFFF8AC50}" sibTransId="{2AC3DE01-E2ED-4B0F-98A9-6F441D2B2BE3}"/>
    <dgm:cxn modelId="{40EF3DCF-9052-462E-966D-60B3416345B3}" srcId="{181B6454-4721-4E09-BCC4-0644CDE64657}" destId="{8C733E51-F9BF-4A55-9C80-A1C01C717846}" srcOrd="1" destOrd="0" parTransId="{4DC2B44A-A98B-4081-81CA-63D4D3B0E245}" sibTransId="{6E2C7C08-296C-4060-BDF7-F004E5441CFC}"/>
    <dgm:cxn modelId="{4C26A765-2BF2-4E04-B477-D54B6C698A09}" type="presOf" srcId="{D60D9340-B03A-4699-B6C7-9F1076D251DB}" destId="{C7503C24-D6C9-453A-87E8-E146774016C8}" srcOrd="0" destOrd="0" presId="urn:microsoft.com/office/officeart/2005/8/layout/hList1"/>
    <dgm:cxn modelId="{72DE8F99-0BC0-4BCD-AA9D-03667A4A66B6}" type="presOf" srcId="{5338B5E4-CEB7-4D91-95F3-2D8D0E4D8EBD}" destId="{4661A301-6A12-4887-B3BB-C94EB0ACF10E}" srcOrd="0" destOrd="0" presId="urn:microsoft.com/office/officeart/2005/8/layout/hList1"/>
    <dgm:cxn modelId="{E5E2FAE7-38DA-4BC0-9100-EE77DCC61EFA}" type="presOf" srcId="{CDCC5192-3FCD-4F62-9873-949B3456AF62}" destId="{43165C1E-3C4B-4C28-9ED3-E09E17ABB483}" srcOrd="0" destOrd="2" presId="urn:microsoft.com/office/officeart/2005/8/layout/hList1"/>
    <dgm:cxn modelId="{BD9EF4F4-F444-4ED9-AE7A-FF35E8EC845B}" srcId="{16D220E8-BC94-468C-A07E-94BC0F65ADE3}" destId="{E1826F94-1871-4F63-9E86-F60B7001C4D7}" srcOrd="0" destOrd="0" parTransId="{E927B105-ADC9-4456-BDAC-B171D520BC47}" sibTransId="{C7170E00-6348-4628-945B-A0FBF46432E2}"/>
    <dgm:cxn modelId="{2CD6E90E-3490-4076-B58D-FA10BDEF357D}" type="presOf" srcId="{2CDBB2D5-7203-411E-8DE5-33CCC65FEF01}" destId="{43165C1E-3C4B-4C28-9ED3-E09E17ABB483}" srcOrd="0" destOrd="1" presId="urn:microsoft.com/office/officeart/2005/8/layout/hList1"/>
    <dgm:cxn modelId="{DF4ECF21-E08D-4F75-9233-0147FA8A3778}" srcId="{00F9165C-3EC8-47B4-8BD4-3DFA4A79132C}" destId="{A1473E18-95B2-41D9-AAFA-69A4176AFB58}" srcOrd="5" destOrd="0" parTransId="{604DBA76-8852-49E5-B2C7-A340B83B7233}" sibTransId="{3CB8D8E2-9F14-4FFF-A8D9-4AD4E0554D17}"/>
    <dgm:cxn modelId="{C21646F8-82A1-49D9-B2FE-FDC03103CB4F}" srcId="{5338B5E4-CEB7-4D91-95F3-2D8D0E4D8EBD}" destId="{00F9165C-3EC8-47B4-8BD4-3DFA4A79132C}" srcOrd="3" destOrd="0" parTransId="{B34B12E7-3DE2-49DB-B8C0-34D3D23E82FA}" sibTransId="{59B735E1-9C65-4CF7-9842-34AAE439C09F}"/>
    <dgm:cxn modelId="{DBA2CF13-B787-43E7-885F-493AA020A42D}" srcId="{4C5DE1B6-F2E2-40B8-824C-234FCFAC67F6}" destId="{9780D90D-9E89-4730-8FDD-75F1313EC64A}" srcOrd="1" destOrd="0" parTransId="{B875466D-DB54-416B-8583-E9B382E4D566}" sibTransId="{3DF128F8-A7D5-47F3-AD83-5A5BA648B6B9}"/>
    <dgm:cxn modelId="{6EA12633-22C7-4244-807A-46968784B426}" srcId="{00F9165C-3EC8-47B4-8BD4-3DFA4A79132C}" destId="{546E2CBD-37F3-4DB3-AD05-A72886336826}" srcOrd="4" destOrd="0" parTransId="{4039094C-F6B9-41EB-B21D-FD7D1388257A}" sibTransId="{83EC2CC4-E3D1-40B4-8977-54B7812EFC84}"/>
    <dgm:cxn modelId="{679CB930-4328-45E3-90B2-54E4BA718DBF}" srcId="{181B6454-4721-4E09-BCC4-0644CDE64657}" destId="{FED6DDC7-FD32-4623-9E95-A6D5C79D3AB9}" srcOrd="4" destOrd="0" parTransId="{1AC2C6E2-356A-447B-80CE-16F98756A907}" sibTransId="{E0C6D869-BE98-47C4-AFA0-8122DC34B9C6}"/>
    <dgm:cxn modelId="{F7E8F524-B859-4901-90BB-1B44DA24B4C3}" srcId="{00F9165C-3EC8-47B4-8BD4-3DFA4A79132C}" destId="{4F7EE293-FFDF-41D0-A95E-879C8456516C}" srcOrd="1" destOrd="0" parTransId="{462BE45A-687D-4196-846E-C7D6E72C263A}" sibTransId="{B4738D32-1212-4EA2-9101-6AFBFCA6FF5B}"/>
    <dgm:cxn modelId="{F08A98FA-E2D4-410F-B9ED-D3F426F3276C}" type="presOf" srcId="{181B6454-4721-4E09-BCC4-0644CDE64657}" destId="{5C0E3922-475E-4615-A675-7332E760C600}" srcOrd="0" destOrd="0" presId="urn:microsoft.com/office/officeart/2005/8/layout/hList1"/>
    <dgm:cxn modelId="{8CE89169-58CB-4CE3-8272-171F5B557E3E}" srcId="{181B6454-4721-4E09-BCC4-0644CDE64657}" destId="{82BC4ACF-2948-4CDA-8E9F-2A2EC7BE820C}" srcOrd="3" destOrd="0" parTransId="{2CBEF1F8-22E8-4150-876C-F924C71577BC}" sibTransId="{62A7F574-9098-48E8-A4BE-4E731441DC58}"/>
    <dgm:cxn modelId="{9AB6B2E1-128D-4D1F-BE6C-78FC9DCBE6C3}" srcId="{181B6454-4721-4E09-BCC4-0644CDE64657}" destId="{D15632B6-4788-4491-9511-1A6534A4DB80}" srcOrd="5" destOrd="0" parTransId="{5CA0BD50-361C-47ED-8FE7-FDD0FD67A509}" sibTransId="{F19BC620-B4E3-4230-B146-454EBAF5A649}"/>
    <dgm:cxn modelId="{4B99D7B4-B32C-4D24-A142-09B6EE8A609E}" type="presOf" srcId="{33E4383F-7DB0-4EA2-85D7-60814A4D4C17}" destId="{D9E5070F-0DB3-499B-85D6-9F54E6CBC33E}" srcOrd="0" destOrd="0" presId="urn:microsoft.com/office/officeart/2005/8/layout/hList1"/>
    <dgm:cxn modelId="{779C6FF5-7DB0-4B3C-888B-34A5AE98648E}" type="presOf" srcId="{D15632B6-4788-4491-9511-1A6534A4DB80}" destId="{C7503C24-D6C9-453A-87E8-E146774016C8}" srcOrd="0" destOrd="5" presId="urn:microsoft.com/office/officeart/2005/8/layout/hList1"/>
    <dgm:cxn modelId="{F66E73A1-D356-4B4A-88E5-72E94F0FB0E7}" type="presOf" srcId="{E1826F94-1871-4F63-9E86-F60B7001C4D7}" destId="{43165C1E-3C4B-4C28-9ED3-E09E17ABB483}" srcOrd="0" destOrd="0" presId="urn:microsoft.com/office/officeart/2005/8/layout/hList1"/>
    <dgm:cxn modelId="{07E9C3CC-A642-4A58-A937-827B26F36A26}" srcId="{00F9165C-3EC8-47B4-8BD4-3DFA4A79132C}" destId="{5EBF6407-A8D7-48B2-BF10-64F60B6E3DEB}" srcOrd="2" destOrd="0" parTransId="{7923EFCC-96B0-4C43-9FA7-2BF401CDE564}" sibTransId="{7AB78817-3B45-44BD-BEFE-EA48C444AFAB}"/>
    <dgm:cxn modelId="{917624A4-7790-4B8B-8A3C-9FE864F40825}" type="presOf" srcId="{A1473E18-95B2-41D9-AAFA-69A4176AFB58}" destId="{627C2963-A6D0-435F-902B-EC669D71BDEF}" srcOrd="0" destOrd="5" presId="urn:microsoft.com/office/officeart/2005/8/layout/hList1"/>
    <dgm:cxn modelId="{5453EA33-D16A-4735-9B36-ECC620012CD7}" srcId="{5338B5E4-CEB7-4D91-95F3-2D8D0E4D8EBD}" destId="{4C5DE1B6-F2E2-40B8-824C-234FCFAC67F6}" srcOrd="0" destOrd="0" parTransId="{CE6A3BB4-6B79-421E-A38D-02258460838F}" sibTransId="{8199F978-D429-4E83-BD05-33F0CF670FC1}"/>
    <dgm:cxn modelId="{943F6275-EA56-4809-A11E-551354D8E709}" type="presOf" srcId="{4C5DE1B6-F2E2-40B8-824C-234FCFAC67F6}" destId="{DACCF909-F506-42DC-BBC5-59CF7EE60C01}" srcOrd="0" destOrd="0" presId="urn:microsoft.com/office/officeart/2005/8/layout/hList1"/>
    <dgm:cxn modelId="{C50F72D3-4F91-4A69-87BD-87A7B0392110}" srcId="{4C5DE1B6-F2E2-40B8-824C-234FCFAC67F6}" destId="{82DF1470-2704-4A59-80E5-02FB11E79347}" srcOrd="2" destOrd="0" parTransId="{2AF5DC14-FEF4-4514-BA84-E3F279EBEBE7}" sibTransId="{B2F11EE0-F901-4AB9-9EAE-3B32CED86F93}"/>
    <dgm:cxn modelId="{631DF2D1-A0AF-4AB6-8E35-CBD62026D724}" type="presOf" srcId="{07B37245-9E41-4978-9BA3-201B3D765F68}" destId="{627C2963-A6D0-435F-902B-EC669D71BDEF}" srcOrd="0" destOrd="3" presId="urn:microsoft.com/office/officeart/2005/8/layout/hList1"/>
    <dgm:cxn modelId="{3FECB0B8-D818-476D-89F5-B22EF1ED26C8}" srcId="{00F9165C-3EC8-47B4-8BD4-3DFA4A79132C}" destId="{07B37245-9E41-4978-9BA3-201B3D765F68}" srcOrd="3" destOrd="0" parTransId="{CFDC3348-503F-4095-A201-6743CBD9FC7B}" sibTransId="{253A0EB7-854A-4AB1-AE25-CF4E995229D9}"/>
    <dgm:cxn modelId="{32C0B8A1-9FA2-43B7-BF0E-7D11F44A8DB6}" type="presOf" srcId="{51C35A05-CF8F-438E-B678-D73A4AA386E0}" destId="{D9E5070F-0DB3-499B-85D6-9F54E6CBC33E}" srcOrd="0" destOrd="4" presId="urn:microsoft.com/office/officeart/2005/8/layout/hList1"/>
    <dgm:cxn modelId="{E6DC0991-D8C1-467E-8B1B-4E79A532ED63}" type="presOf" srcId="{16D220E8-BC94-468C-A07E-94BC0F65ADE3}" destId="{431B5042-C18C-4B6D-965B-CB2FF5E4CF85}" srcOrd="0" destOrd="0" presId="urn:microsoft.com/office/officeart/2005/8/layout/hList1"/>
    <dgm:cxn modelId="{2E7BE5A1-64DB-48D8-A288-E6F00C2E0A8A}" srcId="{181B6454-4721-4E09-BCC4-0644CDE64657}" destId="{D60D9340-B03A-4699-B6C7-9F1076D251DB}" srcOrd="0" destOrd="0" parTransId="{CAB6E161-214B-4B54-A8B7-961EA61F64E0}" sibTransId="{4ABEC411-A333-435C-AF79-7EEAD9140525}"/>
    <dgm:cxn modelId="{A5D8EEBF-E450-4AD9-9166-88110B8EC3DB}" type="presOf" srcId="{82DF1470-2704-4A59-80E5-02FB11E79347}" destId="{D9E5070F-0DB3-499B-85D6-9F54E6CBC33E}" srcOrd="0" destOrd="2" presId="urn:microsoft.com/office/officeart/2005/8/layout/hList1"/>
    <dgm:cxn modelId="{1CE896A0-7E4F-4660-B80E-41FBDEB1EF93}" srcId="{5338B5E4-CEB7-4D91-95F3-2D8D0E4D8EBD}" destId="{16D220E8-BC94-468C-A07E-94BC0F65ADE3}" srcOrd="1" destOrd="0" parTransId="{077EDF3B-AE55-40DA-B516-376FC42C0E37}" sibTransId="{540F7780-28ED-4DF6-86FA-D9AD1522B993}"/>
    <dgm:cxn modelId="{9617BB49-F7BC-4B20-B13E-58E140850CCE}" srcId="{5338B5E4-CEB7-4D91-95F3-2D8D0E4D8EBD}" destId="{181B6454-4721-4E09-BCC4-0644CDE64657}" srcOrd="2" destOrd="0" parTransId="{2D4C7D5F-5BCD-414A-9058-C06F278F7D87}" sibTransId="{5ED79D4E-FA50-4BFB-8CAC-A3D8CDB0CE85}"/>
    <dgm:cxn modelId="{262633E9-7315-42B3-8EFE-2D508CC723B8}" type="presOf" srcId="{422938EF-381F-4C1B-A90A-C8B8AEEF9E30}" destId="{C7503C24-D6C9-453A-87E8-E146774016C8}" srcOrd="0" destOrd="2" presId="urn:microsoft.com/office/officeart/2005/8/layout/hList1"/>
    <dgm:cxn modelId="{243CBF9C-E0E0-495A-8DB1-86F026DA7C09}" srcId="{00F9165C-3EC8-47B4-8BD4-3DFA4A79132C}" destId="{347F4C70-4C6B-4C21-858A-611EC328B1E2}" srcOrd="0" destOrd="0" parTransId="{C9356C04-386C-447F-AC00-E060F4AD423E}" sibTransId="{1EF71152-31A5-46AB-AA7E-B0659258E8D3}"/>
    <dgm:cxn modelId="{39764ED8-350C-40BC-BBEF-424358255C0C}" type="presOf" srcId="{9780D90D-9E89-4730-8FDD-75F1313EC64A}" destId="{D9E5070F-0DB3-499B-85D6-9F54E6CBC33E}" srcOrd="0" destOrd="1" presId="urn:microsoft.com/office/officeart/2005/8/layout/hList1"/>
    <dgm:cxn modelId="{5F0C6E51-CEAE-43C6-A8C8-9D98145E4249}" srcId="{16D220E8-BC94-468C-A07E-94BC0F65ADE3}" destId="{CDCC5192-3FCD-4F62-9873-949B3456AF62}" srcOrd="2" destOrd="0" parTransId="{50FE0F77-FD87-4D15-9774-DC5130B88206}" sibTransId="{7DDF0D11-87D3-4CE9-A923-3550847B448E}"/>
    <dgm:cxn modelId="{7D5DBF0B-BA47-4462-A087-6477C1E006FF}" type="presOf" srcId="{347F4C70-4C6B-4C21-858A-611EC328B1E2}" destId="{627C2963-A6D0-435F-902B-EC669D71BDEF}" srcOrd="0" destOrd="0" presId="urn:microsoft.com/office/officeart/2005/8/layout/hList1"/>
    <dgm:cxn modelId="{A622D775-B46D-44E6-8343-264A2E85C096}" srcId="{16D220E8-BC94-468C-A07E-94BC0F65ADE3}" destId="{1B8D5B0D-C844-4BC2-9D75-F5396D6B4629}" srcOrd="3" destOrd="0" parTransId="{157D0EE2-5BF1-4254-921A-1CB2D9AD1ADF}" sibTransId="{6765DDBC-36AA-44DC-8E6C-2FD3D7FC9FD4}"/>
    <dgm:cxn modelId="{3E521F4B-F8F9-45A5-9238-2807AFA47C72}" type="presOf" srcId="{82BC4ACF-2948-4CDA-8E9F-2A2EC7BE820C}" destId="{C7503C24-D6C9-453A-87E8-E146774016C8}" srcOrd="0" destOrd="3" presId="urn:microsoft.com/office/officeart/2005/8/layout/hList1"/>
    <dgm:cxn modelId="{8CCEB820-DB87-4107-A22C-824F8465DC4A}" type="presOf" srcId="{5EBF6407-A8D7-48B2-BF10-64F60B6E3DEB}" destId="{627C2963-A6D0-435F-902B-EC669D71BDEF}" srcOrd="0" destOrd="2" presId="urn:microsoft.com/office/officeart/2005/8/layout/hList1"/>
    <dgm:cxn modelId="{389D62E7-A7DD-4709-A7B9-E34CE425D476}" type="presOf" srcId="{4F7EE293-FFDF-41D0-A95E-879C8456516C}" destId="{627C2963-A6D0-435F-902B-EC669D71BDEF}" srcOrd="0" destOrd="1" presId="urn:microsoft.com/office/officeart/2005/8/layout/hList1"/>
    <dgm:cxn modelId="{7892930B-585D-4990-AB1A-5A437DD70C36}" type="presParOf" srcId="{4661A301-6A12-4887-B3BB-C94EB0ACF10E}" destId="{06AF7576-27B4-4440-A5EF-9A7FFA0D3217}" srcOrd="0" destOrd="0" presId="urn:microsoft.com/office/officeart/2005/8/layout/hList1"/>
    <dgm:cxn modelId="{65210334-3057-46FB-99E0-33F3EF0DCAFC}" type="presParOf" srcId="{06AF7576-27B4-4440-A5EF-9A7FFA0D3217}" destId="{DACCF909-F506-42DC-BBC5-59CF7EE60C01}" srcOrd="0" destOrd="0" presId="urn:microsoft.com/office/officeart/2005/8/layout/hList1"/>
    <dgm:cxn modelId="{3B0E75EB-B135-4471-B832-C73511AFF2F2}" type="presParOf" srcId="{06AF7576-27B4-4440-A5EF-9A7FFA0D3217}" destId="{D9E5070F-0DB3-499B-85D6-9F54E6CBC33E}" srcOrd="1" destOrd="0" presId="urn:microsoft.com/office/officeart/2005/8/layout/hList1"/>
    <dgm:cxn modelId="{18457963-0F6D-49ED-8805-4BD4DADF4453}" type="presParOf" srcId="{4661A301-6A12-4887-B3BB-C94EB0ACF10E}" destId="{B3B0B5F2-BD8F-4596-ADC9-EE9931768372}" srcOrd="1" destOrd="0" presId="urn:microsoft.com/office/officeart/2005/8/layout/hList1"/>
    <dgm:cxn modelId="{9B4FE657-18A0-4B61-83A2-89D6BA63A1C2}" type="presParOf" srcId="{4661A301-6A12-4887-B3BB-C94EB0ACF10E}" destId="{C4D766B1-4BDB-4E29-B461-BC54DED1DE13}" srcOrd="2" destOrd="0" presId="urn:microsoft.com/office/officeart/2005/8/layout/hList1"/>
    <dgm:cxn modelId="{CF48BC55-8E42-4F45-9DBF-0A9BDB7D0B44}" type="presParOf" srcId="{C4D766B1-4BDB-4E29-B461-BC54DED1DE13}" destId="{431B5042-C18C-4B6D-965B-CB2FF5E4CF85}" srcOrd="0" destOrd="0" presId="urn:microsoft.com/office/officeart/2005/8/layout/hList1"/>
    <dgm:cxn modelId="{3CBA3BB0-2389-4FBF-AC01-EED083566EC2}" type="presParOf" srcId="{C4D766B1-4BDB-4E29-B461-BC54DED1DE13}" destId="{43165C1E-3C4B-4C28-9ED3-E09E17ABB483}" srcOrd="1" destOrd="0" presId="urn:microsoft.com/office/officeart/2005/8/layout/hList1"/>
    <dgm:cxn modelId="{C7F2E6C9-026B-4815-B281-D99036EEB778}" type="presParOf" srcId="{4661A301-6A12-4887-B3BB-C94EB0ACF10E}" destId="{3124BCA5-2D49-49B4-BA39-91C6D4E3F450}" srcOrd="3" destOrd="0" presId="urn:microsoft.com/office/officeart/2005/8/layout/hList1"/>
    <dgm:cxn modelId="{E0A04A58-7D32-4ADD-AF90-22ABEEFC43A6}" type="presParOf" srcId="{4661A301-6A12-4887-B3BB-C94EB0ACF10E}" destId="{C4391368-6096-4BD2-B2E8-40CC83AC0D06}" srcOrd="4" destOrd="0" presId="urn:microsoft.com/office/officeart/2005/8/layout/hList1"/>
    <dgm:cxn modelId="{75A38C26-581C-4077-BCB1-6F55A3A34EE6}" type="presParOf" srcId="{C4391368-6096-4BD2-B2E8-40CC83AC0D06}" destId="{5C0E3922-475E-4615-A675-7332E760C600}" srcOrd="0" destOrd="0" presId="urn:microsoft.com/office/officeart/2005/8/layout/hList1"/>
    <dgm:cxn modelId="{FB73A657-3E6F-49DB-AD0F-D19384D9C827}" type="presParOf" srcId="{C4391368-6096-4BD2-B2E8-40CC83AC0D06}" destId="{C7503C24-D6C9-453A-87E8-E146774016C8}" srcOrd="1" destOrd="0" presId="urn:microsoft.com/office/officeart/2005/8/layout/hList1"/>
    <dgm:cxn modelId="{E7BA86CC-7717-40B7-883B-42CBEFA25531}" type="presParOf" srcId="{4661A301-6A12-4887-B3BB-C94EB0ACF10E}" destId="{9B7372B3-05C1-46D1-9BDE-DE3BCCED12B8}" srcOrd="5" destOrd="0" presId="urn:microsoft.com/office/officeart/2005/8/layout/hList1"/>
    <dgm:cxn modelId="{6B1DAC51-45A3-4C40-9BD5-6D18F17A400C}" type="presParOf" srcId="{4661A301-6A12-4887-B3BB-C94EB0ACF10E}" destId="{DCF0502C-0146-4DCD-8E90-F46AF60A235F}" srcOrd="6" destOrd="0" presId="urn:microsoft.com/office/officeart/2005/8/layout/hList1"/>
    <dgm:cxn modelId="{60108A66-97EB-4C63-9197-ADEAF29CCEC3}" type="presParOf" srcId="{DCF0502C-0146-4DCD-8E90-F46AF60A235F}" destId="{53C6CE7C-6CD5-40D5-8DA7-E9990177636D}" srcOrd="0" destOrd="0" presId="urn:microsoft.com/office/officeart/2005/8/layout/hList1"/>
    <dgm:cxn modelId="{F684572F-5805-4C4C-9EAF-C9E60D760A5A}" type="presParOf" srcId="{DCF0502C-0146-4DCD-8E90-F46AF60A235F}" destId="{627C2963-A6D0-435F-902B-EC669D71BD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020540-5188-4935-A4FD-7C260D307C5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CD0B200-A589-475D-8382-6A40948CDECF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Primoinfección pulmonar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736ECC5-65E5-47E3-B946-4A4B0DF43FD4}" type="parTrans" cxnId="{5DBEFA88-581F-4758-B504-69CD69E0950C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BB8F532-B449-425A-BC5F-DF9D65F65790}" type="sibTrans" cxnId="{5DBEFA88-581F-4758-B504-69CD69E0950C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C167B84-D715-4D17-B33B-2D0C34656B61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crónica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7A8646E-79A4-4406-AFE5-83B65BAFEE33}" type="parTrans" cxnId="{493E7C0B-577B-4867-80F6-95D4A6B3EBB1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1BB2B205-B83B-4D41-B38C-8509DD708526}" type="sibTrans" cxnId="{493E7C0B-577B-4867-80F6-95D4A6B3EBB1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31A1EE4-7AFD-41EC-AB68-CFA490ED256B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Fibrosis secuelar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B15001B-2C40-4055-B999-F3058D91D7BA}" type="parTrans" cxnId="{5E056F9E-C166-4FDE-B5AE-77C169972140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0A024C8-575B-4E14-9EA1-D250FCD66691}" type="sibTrans" cxnId="{5E056F9E-C166-4FDE-B5AE-77C169972140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EAAD69EB-E99E-42B1-AB4F-5EF3F8BC654D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cavitada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65B4F72-6E7F-44F9-8B73-227C84FB7290}" type="parTrans" cxnId="{986877CE-EEDF-4F3C-AE9F-503F12F8A2BD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AF7393A-FAE6-475B-A356-FE611E297264}" type="sibTrans" cxnId="{986877CE-EEDF-4F3C-AE9F-503F12F8A2BD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79058D1-F92F-44F2-929F-436F8CEFEC36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Diseminada subaguda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0971D41-0092-442C-9AFA-CBD37E2C3F55}" type="parTrans" cxnId="{F94AA90D-ABF7-4425-8992-7FB7ED3E7907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BC41A18-5702-4B32-9062-B6A018EA9AD2}" type="sibTrans" cxnId="{F94AA90D-ABF7-4425-8992-7FB7ED3E7907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35BDACD-CBE8-4DEF-87F9-5D79CB385876}">
      <dgm:prSet custT="1"/>
      <dgm:spPr/>
      <dgm:t>
        <a:bodyPr/>
        <a:lstStyle/>
        <a:p>
          <a:pPr rtl="0"/>
          <a:r>
            <a:rPr lang="es-AR" sz="1600" b="1" dirty="0" smtClean="0">
              <a:solidFill>
                <a:schemeClr val="tx2"/>
              </a:solidFill>
              <a:latin typeface="Arial Narrow" panose="020B0606020202030204" pitchFamily="34" charset="0"/>
            </a:rPr>
            <a:t>Diseminada  crónica</a:t>
          </a:r>
          <a:endParaRPr lang="es-AR" sz="1600" b="1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AD960DD4-726C-4945-AE55-1FD90E0CFFA5}" type="parTrans" cxnId="{5259B012-75A2-43D3-9164-1DFDD95410AF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446FC7E-2D80-4B2B-A833-E3AEC28E9E88}" type="sibTrans" cxnId="{5259B012-75A2-43D3-9164-1DFDD95410AF}">
      <dgm:prSet/>
      <dgm:spPr/>
      <dgm:t>
        <a:bodyPr/>
        <a:lstStyle/>
        <a:p>
          <a:endParaRPr lang="es-AR" sz="44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ABFD0D9-0E40-4A97-B216-2F89045066D6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Asintomática (60%)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3FC19D8-76D3-4BB0-9A4A-DC137D5E450D}" type="parTrans" cxnId="{EB666075-627F-4834-87A2-7F861F0CF79B}">
      <dgm:prSet/>
      <dgm:spPr/>
      <dgm:t>
        <a:bodyPr/>
        <a:lstStyle/>
        <a:p>
          <a:endParaRPr lang="es-AR"/>
        </a:p>
      </dgm:t>
    </dgm:pt>
    <dgm:pt modelId="{F7BA2F4C-CF9A-4EE0-A13F-C50C85D42680}" type="sibTrans" cxnId="{EB666075-627F-4834-87A2-7F861F0CF79B}">
      <dgm:prSet/>
      <dgm:spPr/>
      <dgm:t>
        <a:bodyPr/>
        <a:lstStyle/>
        <a:p>
          <a:endParaRPr lang="es-AR"/>
        </a:p>
      </dgm:t>
    </dgm:pt>
    <dgm:pt modelId="{CDA1803F-B82A-4EC8-8EED-E7A155B0D677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Sintomática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F70774F-7F24-41A2-923F-35C2F90EC45D}" type="parTrans" cxnId="{D2531075-FEC0-4F2B-8134-3DC1D90E5286}">
      <dgm:prSet/>
      <dgm:spPr/>
      <dgm:t>
        <a:bodyPr/>
        <a:lstStyle/>
        <a:p>
          <a:endParaRPr lang="es-AR"/>
        </a:p>
      </dgm:t>
    </dgm:pt>
    <dgm:pt modelId="{003747F6-F454-4505-B9DE-C31035E26143}" type="sibTrans" cxnId="{D2531075-FEC0-4F2B-8134-3DC1D90E5286}">
      <dgm:prSet/>
      <dgm:spPr/>
      <dgm:t>
        <a:bodyPr/>
        <a:lstStyle/>
        <a:p>
          <a:endParaRPr lang="es-AR"/>
        </a:p>
      </dgm:t>
    </dgm:pt>
    <dgm:pt modelId="{A0F30675-E3F0-4806-9F1A-56D15A23FEEB}">
      <dgm:prSet custT="1"/>
      <dgm:spPr/>
      <dgm:t>
        <a:bodyPr/>
        <a:lstStyle/>
        <a:p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Pseudogripe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o neumonía aguda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7419D9B-E6DB-4F81-831C-D6957EA12F10}" type="parTrans" cxnId="{71FC04EC-420F-45DF-A11F-285608C5923B}">
      <dgm:prSet/>
      <dgm:spPr/>
      <dgm:t>
        <a:bodyPr/>
        <a:lstStyle/>
        <a:p>
          <a:endParaRPr lang="es-AR"/>
        </a:p>
      </dgm:t>
    </dgm:pt>
    <dgm:pt modelId="{FE16E84A-F450-4490-8CBB-061D6149EF0A}" type="sibTrans" cxnId="{71FC04EC-420F-45DF-A11F-285608C5923B}">
      <dgm:prSet/>
      <dgm:spPr/>
      <dgm:t>
        <a:bodyPr/>
        <a:lstStyle/>
        <a:p>
          <a:endParaRPr lang="es-AR"/>
        </a:p>
      </dgm:t>
    </dgm:pt>
    <dgm:pt modelId="{DC919380-28C1-4B26-AE31-699A8803F9AC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Eosinofilia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C9DAA07A-2FCD-469D-90A1-F4FD2659BA66}" type="parTrans" cxnId="{1C0BF81B-FD94-43D9-A15F-7CC1BAFB42EC}">
      <dgm:prSet/>
      <dgm:spPr/>
      <dgm:t>
        <a:bodyPr/>
        <a:lstStyle/>
        <a:p>
          <a:endParaRPr lang="es-AR"/>
        </a:p>
      </dgm:t>
    </dgm:pt>
    <dgm:pt modelId="{50317641-B338-43B4-9B70-3CB6C068CE00}" type="sibTrans" cxnId="{1C0BF81B-FD94-43D9-A15F-7CC1BAFB42EC}">
      <dgm:prSet/>
      <dgm:spPr/>
      <dgm:t>
        <a:bodyPr/>
        <a:lstStyle/>
        <a:p>
          <a:endParaRPr lang="es-AR"/>
        </a:p>
      </dgm:t>
    </dgm:pt>
    <dgm:pt modelId="{B2DA4E32-D424-4865-B3FF-65824A89F58E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Eritema nudoso, polimorfo y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poliartropatía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inflamatoria no supurativa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7105053-A996-4FE1-8D51-97496B895B86}" type="parTrans" cxnId="{23AF8404-C65A-4B28-B7AA-F8DC99CA7FC5}">
      <dgm:prSet/>
      <dgm:spPr/>
      <dgm:t>
        <a:bodyPr/>
        <a:lstStyle/>
        <a:p>
          <a:endParaRPr lang="es-AR"/>
        </a:p>
      </dgm:t>
    </dgm:pt>
    <dgm:pt modelId="{BCC793FE-6DAF-4413-BBA8-F88CBAC7B414}" type="sibTrans" cxnId="{23AF8404-C65A-4B28-B7AA-F8DC99CA7FC5}">
      <dgm:prSet/>
      <dgm:spPr/>
      <dgm:t>
        <a:bodyPr/>
        <a:lstStyle/>
        <a:p>
          <a:endParaRPr lang="es-AR"/>
        </a:p>
      </dgm:t>
    </dgm:pt>
    <dgm:pt modelId="{C6966543-65C7-479F-B0DD-3DB200C7918F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Infiltrados focales o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reliculonoduli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-llares bilaterales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90DE645-58C2-47B0-87BB-BA4DE745309A}" type="parTrans" cxnId="{AD71299F-ECCF-419E-9C06-1C4094367CD3}">
      <dgm:prSet/>
      <dgm:spPr/>
      <dgm:t>
        <a:bodyPr/>
        <a:lstStyle/>
        <a:p>
          <a:endParaRPr lang="es-AR"/>
        </a:p>
      </dgm:t>
    </dgm:pt>
    <dgm:pt modelId="{FAACFEEA-3C91-4E32-A6B1-24B3E82D216D}" type="sibTrans" cxnId="{AD71299F-ECCF-419E-9C06-1C4094367CD3}">
      <dgm:prSet/>
      <dgm:spPr/>
      <dgm:t>
        <a:bodyPr/>
        <a:lstStyle/>
        <a:p>
          <a:endParaRPr lang="es-AR"/>
        </a:p>
      </dgm:t>
    </dgm:pt>
    <dgm:pt modelId="{98BB0EF0-8FD9-41CA-AE46-FCE6257FDC66}">
      <dgm:prSet custT="1"/>
      <dgm:spPr/>
      <dgm:t>
        <a:bodyPr/>
        <a:lstStyle/>
        <a:p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Bronquiecta-sias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tracción, cavidades quísticas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02D8492-FE0F-48A2-AB1C-103A98B90DCE}" type="parTrans" cxnId="{15924DC7-A37D-4BFE-B8ED-068C39F48C27}">
      <dgm:prSet/>
      <dgm:spPr/>
      <dgm:t>
        <a:bodyPr/>
        <a:lstStyle/>
        <a:p>
          <a:endParaRPr lang="es-AR"/>
        </a:p>
      </dgm:t>
    </dgm:pt>
    <dgm:pt modelId="{BB1FB4ED-2C34-4188-9E80-0B6CA97A5132}" type="sibTrans" cxnId="{15924DC7-A37D-4BFE-B8ED-068C39F48C27}">
      <dgm:prSet/>
      <dgm:spPr/>
      <dgm:t>
        <a:bodyPr/>
        <a:lstStyle/>
        <a:p>
          <a:endParaRPr lang="es-AR"/>
        </a:p>
      </dgm:t>
    </dgm:pt>
    <dgm:pt modelId="{4D73AB3C-56C6-4DF9-96A1-477A5F34E063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Nódulos solitarios y focos de calcificación pulmonar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87FE26BF-7397-445A-A71D-D22C085C8991}" type="parTrans" cxnId="{0AF36421-7FB7-43D3-8789-758DD92850C9}">
      <dgm:prSet/>
      <dgm:spPr/>
      <dgm:t>
        <a:bodyPr/>
        <a:lstStyle/>
        <a:p>
          <a:endParaRPr lang="es-AR"/>
        </a:p>
      </dgm:t>
    </dgm:pt>
    <dgm:pt modelId="{8FC57E49-6EFE-4896-87FE-759EDD5FEAFE}" type="sibTrans" cxnId="{0AF36421-7FB7-43D3-8789-758DD92850C9}">
      <dgm:prSet/>
      <dgm:spPr/>
      <dgm:t>
        <a:bodyPr/>
        <a:lstStyle/>
        <a:p>
          <a:endParaRPr lang="es-AR"/>
        </a:p>
      </dgm:t>
    </dgm:pt>
    <dgm:pt modelId="{BB6D2894-EBB7-4EC9-967B-75B5AE0393CB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Similar TB adulto</a:t>
          </a:r>
          <a:endParaRPr lang="es-AR" sz="9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04B8A927-CD64-4E2B-89A0-053717294555}" type="parTrans" cxnId="{0F7ADDE8-9343-4B72-975A-7CBF65A49F65}">
      <dgm:prSet/>
      <dgm:spPr/>
      <dgm:t>
        <a:bodyPr/>
        <a:lstStyle/>
        <a:p>
          <a:endParaRPr lang="es-AR"/>
        </a:p>
      </dgm:t>
    </dgm:pt>
    <dgm:pt modelId="{05A33A87-7B01-45C2-BD2B-AF748DADBFD5}" type="sibTrans" cxnId="{0F7ADDE8-9343-4B72-975A-7CBF65A49F65}">
      <dgm:prSet/>
      <dgm:spPr/>
      <dgm:t>
        <a:bodyPr/>
        <a:lstStyle/>
        <a:p>
          <a:endParaRPr lang="es-AR"/>
        </a:p>
      </dgm:t>
    </dgm:pt>
    <dgm:pt modelId="{003CDEB5-661B-4539-A7F1-19ED3B50E9FE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A5A8073-51EB-400F-98E7-CCF2D4F76D74}" type="parTrans" cxnId="{875D3AE2-3C1B-4561-BB9A-B1E4DFDDF949}">
      <dgm:prSet/>
      <dgm:spPr/>
      <dgm:t>
        <a:bodyPr/>
        <a:lstStyle/>
        <a:p>
          <a:endParaRPr lang="es-AR"/>
        </a:p>
      </dgm:t>
    </dgm:pt>
    <dgm:pt modelId="{9D36062B-1B86-40C2-AD06-3D9CFF66FE8A}" type="sibTrans" cxnId="{875D3AE2-3C1B-4561-BB9A-B1E4DFDDF949}">
      <dgm:prSet/>
      <dgm:spPr/>
      <dgm:t>
        <a:bodyPr/>
        <a:lstStyle/>
        <a:p>
          <a:endParaRPr lang="es-AR"/>
        </a:p>
      </dgm:t>
    </dgm:pt>
    <dgm:pt modelId="{A7588367-BA98-41BC-9C21-FDDBCF071E32}">
      <dgm:prSet custT="1"/>
      <dgm:spPr/>
      <dgm:t>
        <a:bodyPr/>
        <a:lstStyle/>
        <a:p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Inmunocom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-prometidos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C56AAC7-FAA2-4DCD-9FA0-1D4CD817FA0A}" type="parTrans" cxnId="{668F39A4-A162-4AED-93DE-B9D8295CD11F}">
      <dgm:prSet/>
      <dgm:spPr/>
      <dgm:t>
        <a:bodyPr/>
        <a:lstStyle/>
        <a:p>
          <a:endParaRPr lang="es-AR"/>
        </a:p>
      </dgm:t>
    </dgm:pt>
    <dgm:pt modelId="{B636A374-871D-478C-B85B-36D0042651C8}" type="sibTrans" cxnId="{668F39A4-A162-4AED-93DE-B9D8295CD11F}">
      <dgm:prSet/>
      <dgm:spPr/>
      <dgm:t>
        <a:bodyPr/>
        <a:lstStyle/>
        <a:p>
          <a:endParaRPr lang="es-AR"/>
        </a:p>
      </dgm:t>
    </dgm:pt>
    <dgm:pt modelId="{99931CA8-9797-4EFF-B968-9EDD827088AC}">
      <dgm:prSet custT="1"/>
      <dgm:spPr/>
      <dgm:t>
        <a:bodyPr/>
        <a:lstStyle/>
        <a:p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Meningoncefa-litis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5A14E11-8207-4B4A-8C74-18FC14096C13}" type="parTrans" cxnId="{64FD3AF9-FCF0-4E51-BA89-760B689DC593}">
      <dgm:prSet/>
      <dgm:spPr/>
      <dgm:t>
        <a:bodyPr/>
        <a:lstStyle/>
        <a:p>
          <a:endParaRPr lang="es-AR"/>
        </a:p>
      </dgm:t>
    </dgm:pt>
    <dgm:pt modelId="{F7242E95-9CF8-49BA-A925-23EB009A5F4A}" type="sibTrans" cxnId="{64FD3AF9-FCF0-4E51-BA89-760B689DC593}">
      <dgm:prSet/>
      <dgm:spPr/>
      <dgm:t>
        <a:bodyPr/>
        <a:lstStyle/>
        <a:p>
          <a:endParaRPr lang="es-AR"/>
        </a:p>
      </dgm:t>
    </dgm:pt>
    <dgm:pt modelId="{9766C191-594E-4C1F-99E4-D2769D69C25D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Alta mortalidad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B2B7BDC-48F1-42C4-A3A3-A97B5B64EB83}" type="parTrans" cxnId="{0151B0AD-1279-4B73-ABEB-91984BE3169C}">
      <dgm:prSet/>
      <dgm:spPr/>
      <dgm:t>
        <a:bodyPr/>
        <a:lstStyle/>
        <a:p>
          <a:endParaRPr lang="es-AR"/>
        </a:p>
      </dgm:t>
    </dgm:pt>
    <dgm:pt modelId="{47D6ACA4-C946-4485-81CB-E9F07EFE53C8}" type="sibTrans" cxnId="{0151B0AD-1279-4B73-ABEB-91984BE3169C}">
      <dgm:prSet/>
      <dgm:spPr/>
      <dgm:t>
        <a:bodyPr/>
        <a:lstStyle/>
        <a:p>
          <a:endParaRPr lang="es-AR"/>
        </a:p>
      </dgm:t>
    </dgm:pt>
    <dgm:pt modelId="{686AB086-6C60-4BA4-BF46-999A7AE32D77}">
      <dgm:prSet custT="1"/>
      <dgm:spPr/>
      <dgm:t>
        <a:bodyPr/>
        <a:lstStyle/>
        <a:p>
          <a:endParaRPr lang="es-AR" sz="500" dirty="0">
            <a:solidFill>
              <a:schemeClr val="tx2"/>
            </a:solidFill>
          </a:endParaRPr>
        </a:p>
      </dgm:t>
    </dgm:pt>
    <dgm:pt modelId="{5D88363F-FD2A-4E2F-BEFC-6C4C7CF62B1F}" type="parTrans" cxnId="{2CD445CB-55E9-4C3D-A07C-B1C35947DE8C}">
      <dgm:prSet/>
      <dgm:spPr/>
      <dgm:t>
        <a:bodyPr/>
        <a:lstStyle/>
        <a:p>
          <a:endParaRPr lang="es-AR"/>
        </a:p>
      </dgm:t>
    </dgm:pt>
    <dgm:pt modelId="{2CC08F60-A6C9-4D9A-A09A-2C1D443E8D7E}" type="sibTrans" cxnId="{2CD445CB-55E9-4C3D-A07C-B1C35947DE8C}">
      <dgm:prSet/>
      <dgm:spPr/>
      <dgm:t>
        <a:bodyPr/>
        <a:lstStyle/>
        <a:p>
          <a:endParaRPr lang="es-AR"/>
        </a:p>
      </dgm:t>
    </dgm:pt>
    <dgm:pt modelId="{9CBFCD59-D746-4849-AE21-B6EAEF6BB5BF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Osteomielitis crónica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564DD86-332C-41BF-BAC3-FDF233D2C8CF}" type="parTrans" cxnId="{DDD59FCE-2036-40F3-BE13-5ED6889C7EA7}">
      <dgm:prSet/>
      <dgm:spPr/>
      <dgm:t>
        <a:bodyPr/>
        <a:lstStyle/>
        <a:p>
          <a:endParaRPr lang="es-AR"/>
        </a:p>
      </dgm:t>
    </dgm:pt>
    <dgm:pt modelId="{61551684-31D6-44EC-AFC6-74D09C105AEA}" type="sibTrans" cxnId="{DDD59FCE-2036-40F3-BE13-5ED6889C7EA7}">
      <dgm:prSet/>
      <dgm:spPr/>
      <dgm:t>
        <a:bodyPr/>
        <a:lstStyle/>
        <a:p>
          <a:endParaRPr lang="es-AR"/>
        </a:p>
      </dgm:t>
    </dgm:pt>
    <dgm:pt modelId="{79A83479-1C80-4A72-A0F3-3771AEF57DFF}">
      <dgm:prSet custT="1"/>
      <dgm:spPr/>
      <dgm:t>
        <a:bodyPr/>
        <a:lstStyle/>
        <a:p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Meningoence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-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falitis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 crónica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975B54BA-E440-45C1-98FC-F2213F33B899}" type="parTrans" cxnId="{14F143DB-5A25-4F51-A425-04B724C8BA01}">
      <dgm:prSet/>
      <dgm:spPr/>
      <dgm:t>
        <a:bodyPr/>
        <a:lstStyle/>
        <a:p>
          <a:endParaRPr lang="es-AR"/>
        </a:p>
      </dgm:t>
    </dgm:pt>
    <dgm:pt modelId="{4DC3FA3D-6DB7-43CB-BDC4-601C331DBE6C}" type="sibTrans" cxnId="{14F143DB-5A25-4F51-A425-04B724C8BA01}">
      <dgm:prSet/>
      <dgm:spPr/>
      <dgm:t>
        <a:bodyPr/>
        <a:lstStyle/>
        <a:p>
          <a:endParaRPr lang="es-AR"/>
        </a:p>
      </dgm:t>
    </dgm:pt>
    <dgm:pt modelId="{D8162779-5467-48EC-922F-1EB5DFEBAFD5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Adenopatías que fistulizan y ulceran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6ED9C20-0298-4786-921D-FE5AF7256695}" type="parTrans" cxnId="{F5F7C9A5-93B4-4C83-83E7-FC98B74AF091}">
      <dgm:prSet/>
      <dgm:spPr/>
      <dgm:t>
        <a:bodyPr/>
        <a:lstStyle/>
        <a:p>
          <a:endParaRPr lang="es-AR"/>
        </a:p>
      </dgm:t>
    </dgm:pt>
    <dgm:pt modelId="{AA4B3C2C-A0CD-47F7-82CE-E9EA02230488}" type="sibTrans" cxnId="{F5F7C9A5-93B4-4C83-83E7-FC98B74AF091}">
      <dgm:prSet/>
      <dgm:spPr/>
      <dgm:t>
        <a:bodyPr/>
        <a:lstStyle/>
        <a:p>
          <a:endParaRPr lang="es-AR"/>
        </a:p>
      </dgm:t>
    </dgm:pt>
    <dgm:pt modelId="{BF01FA73-6080-479F-A598-466F91E1D6D6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Leucocitosis con eosinofilia y anemia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C72FA0B-7779-4405-883A-8211CDFD90BD}" type="parTrans" cxnId="{2C20C5A5-5656-4006-BDE0-9DA6F7682630}">
      <dgm:prSet/>
      <dgm:spPr/>
      <dgm:t>
        <a:bodyPr/>
        <a:lstStyle/>
        <a:p>
          <a:endParaRPr lang="es-AR"/>
        </a:p>
      </dgm:t>
    </dgm:pt>
    <dgm:pt modelId="{175F3F98-0D70-4D81-9832-D951587533CA}" type="sibTrans" cxnId="{2C20C5A5-5656-4006-BDE0-9DA6F7682630}">
      <dgm:prSet/>
      <dgm:spPr/>
      <dgm:t>
        <a:bodyPr/>
        <a:lstStyle/>
        <a:p>
          <a:endParaRPr lang="es-AR"/>
        </a:p>
      </dgm:t>
    </dgm:pt>
    <dgm:pt modelId="{DA01F3FE-949D-4CC7-AC0D-F13AB7AD3BE5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cavitadas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075F50E-F7F5-4780-BD92-8E72E60A0C13}" type="parTrans" cxnId="{BBA12378-961C-4528-8ED1-8EA42500158C}">
      <dgm:prSet/>
      <dgm:spPr/>
      <dgm:t>
        <a:bodyPr/>
        <a:lstStyle/>
        <a:p>
          <a:endParaRPr lang="es-AR"/>
        </a:p>
      </dgm:t>
    </dgm:pt>
    <dgm:pt modelId="{F260B60A-CA54-45FB-9F7F-5A64C7A42556}" type="sibTrans" cxnId="{BBA12378-961C-4528-8ED1-8EA42500158C}">
      <dgm:prSet/>
      <dgm:spPr/>
      <dgm:t>
        <a:bodyPr/>
        <a:lstStyle/>
        <a:p>
          <a:endParaRPr lang="es-AR"/>
        </a:p>
      </dgm:t>
    </dgm:pt>
    <dgm:pt modelId="{15A53B21-8BB8-44CF-BE8A-E93447130278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53EE087-043A-4155-B7A5-9942B5B477B6}" type="parTrans" cxnId="{9BD1023B-0185-4F8B-83A3-79095549ED3E}">
      <dgm:prSet/>
      <dgm:spPr/>
      <dgm:t>
        <a:bodyPr/>
        <a:lstStyle/>
        <a:p>
          <a:endParaRPr lang="es-AR"/>
        </a:p>
      </dgm:t>
    </dgm:pt>
    <dgm:pt modelId="{80D597C3-6224-448A-B2BF-AD858990176C}" type="sibTrans" cxnId="{9BD1023B-0185-4F8B-83A3-79095549ED3E}">
      <dgm:prSet/>
      <dgm:spPr/>
      <dgm:t>
        <a:bodyPr/>
        <a:lstStyle/>
        <a:p>
          <a:endParaRPr lang="es-AR"/>
        </a:p>
      </dgm:t>
    </dgm:pt>
    <dgm:pt modelId="{EADFD246-9BB1-42BC-89E2-B96440A227A0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Fiebre, </a:t>
          </a:r>
          <a:r>
            <a:rPr lang="es-AR" sz="16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luecocitosis</a:t>
          </a:r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 con eosinofilia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3B3A086-4AFA-4FC4-85E8-8960E0F61B6D}" type="parTrans" cxnId="{54C4B731-7C57-4437-8459-2651D7CB3073}">
      <dgm:prSet/>
      <dgm:spPr/>
      <dgm:t>
        <a:bodyPr/>
        <a:lstStyle/>
        <a:p>
          <a:endParaRPr lang="es-AR"/>
        </a:p>
      </dgm:t>
    </dgm:pt>
    <dgm:pt modelId="{D8229339-5BD5-4197-9DE4-D6928FCAC798}" type="sibTrans" cxnId="{54C4B731-7C57-4437-8459-2651D7CB3073}">
      <dgm:prSet/>
      <dgm:spPr/>
      <dgm:t>
        <a:bodyPr/>
        <a:lstStyle/>
        <a:p>
          <a:endParaRPr lang="es-AR"/>
        </a:p>
      </dgm:t>
    </dgm:pt>
    <dgm:pt modelId="{415F5F99-A5C4-4ED2-8DFC-57D2F742FD2F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FC9B6A8A-037C-4CE4-AFDB-28B5D8BA5CD6}" type="parTrans" cxnId="{0E592984-DDF4-4463-8E69-8B22E618576D}">
      <dgm:prSet/>
      <dgm:spPr/>
      <dgm:t>
        <a:bodyPr/>
        <a:lstStyle/>
        <a:p>
          <a:endParaRPr lang="es-AR"/>
        </a:p>
      </dgm:t>
    </dgm:pt>
    <dgm:pt modelId="{8D4779CF-B187-46EA-89CC-7475D99FF438}" type="sibTrans" cxnId="{0E592984-DDF4-4463-8E69-8B22E618576D}">
      <dgm:prSet/>
      <dgm:spPr/>
      <dgm:t>
        <a:bodyPr/>
        <a:lstStyle/>
        <a:p>
          <a:endParaRPr lang="es-AR"/>
        </a:p>
      </dgm:t>
    </dgm:pt>
    <dgm:pt modelId="{FEC37018-BDC8-4263-B6EE-5C5CE4763551}">
      <dgm:prSet custT="1"/>
      <dgm:spPr/>
      <dgm:t>
        <a:bodyPr/>
        <a:lstStyle/>
        <a:p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DB42FB2F-6669-471E-8D2E-6A6CD6A35296}" type="parTrans" cxnId="{544FC112-4F9C-4EB2-A716-A3D50A0D8ABB}">
      <dgm:prSet/>
      <dgm:spPr/>
      <dgm:t>
        <a:bodyPr/>
        <a:lstStyle/>
        <a:p>
          <a:endParaRPr lang="es-AR"/>
        </a:p>
      </dgm:t>
    </dgm:pt>
    <dgm:pt modelId="{13DE21B3-E69B-469F-A978-A752F4220D46}" type="sibTrans" cxnId="{544FC112-4F9C-4EB2-A716-A3D50A0D8ABB}">
      <dgm:prSet/>
      <dgm:spPr/>
      <dgm:t>
        <a:bodyPr/>
        <a:lstStyle/>
        <a:p>
          <a:endParaRPr lang="es-AR"/>
        </a:p>
      </dgm:t>
    </dgm:pt>
    <dgm:pt modelId="{40DD7D69-7BBB-4A8A-9C4D-EAB096B5E726}">
      <dgm:prSet custT="1"/>
      <dgm:spPr/>
      <dgm:t>
        <a:bodyPr/>
        <a:lstStyle/>
        <a:p>
          <a:r>
            <a:rPr lang="es-AR" sz="16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cutáneas vegetantes</a:t>
          </a:r>
          <a:endParaRPr lang="es-AR" sz="1600" dirty="0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53F09F0-DB4F-42EE-AB0B-DB9221BAC418}" type="sibTrans" cxnId="{D79FA135-5532-447F-8F9C-CEBCB89523E2}">
      <dgm:prSet/>
      <dgm:spPr/>
      <dgm:t>
        <a:bodyPr/>
        <a:lstStyle/>
        <a:p>
          <a:endParaRPr lang="es-AR"/>
        </a:p>
      </dgm:t>
    </dgm:pt>
    <dgm:pt modelId="{7109E7C7-2B07-4355-8050-2DF8DE659EA9}" type="parTrans" cxnId="{D79FA135-5532-447F-8F9C-CEBCB89523E2}">
      <dgm:prSet/>
      <dgm:spPr/>
      <dgm:t>
        <a:bodyPr/>
        <a:lstStyle/>
        <a:p>
          <a:endParaRPr lang="es-AR"/>
        </a:p>
      </dgm:t>
    </dgm:pt>
    <dgm:pt modelId="{07EBA9F8-2CD7-40E2-AAE5-73D45ADECCAE}" type="pres">
      <dgm:prSet presAssocID="{DA020540-5188-4935-A4FD-7C260D307C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E90A11D-DDBC-4BFD-AF2E-52EA27CB0DF1}" type="pres">
      <dgm:prSet presAssocID="{6CD0B200-A589-475D-8382-6A40948CDECF}" presName="composite" presStyleCnt="0"/>
      <dgm:spPr/>
    </dgm:pt>
    <dgm:pt modelId="{B200135E-FF48-4EF0-8643-E112A24AEDCB}" type="pres">
      <dgm:prSet presAssocID="{6CD0B200-A589-475D-8382-6A40948CDECF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734591-A5A3-4454-9E24-0AB7D25CF5A1}" type="pres">
      <dgm:prSet presAssocID="{6CD0B200-A589-475D-8382-6A40948CDECF}" presName="desTx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AE3AEBE-434A-47F2-989F-6AE73F24F044}" type="pres">
      <dgm:prSet presAssocID="{2BB8F532-B449-425A-BC5F-DF9D65F65790}" presName="space" presStyleCnt="0"/>
      <dgm:spPr/>
    </dgm:pt>
    <dgm:pt modelId="{7D7C941C-CA69-43D9-A874-F90C51281891}" type="pres">
      <dgm:prSet presAssocID="{0C167B84-D715-4D17-B33B-2D0C34656B61}" presName="composite" presStyleCnt="0"/>
      <dgm:spPr/>
    </dgm:pt>
    <dgm:pt modelId="{18B82108-496E-4EDF-AC12-AD86A43BA3D6}" type="pres">
      <dgm:prSet presAssocID="{0C167B84-D715-4D17-B33B-2D0C34656B61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3FC9D39-3ED7-42D6-9F8C-0275E4000FB0}" type="pres">
      <dgm:prSet presAssocID="{0C167B84-D715-4D17-B33B-2D0C34656B61}" presName="desTx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51685C6-2604-4D4E-B25B-FFFAF701C296}" type="pres">
      <dgm:prSet presAssocID="{1BB2B205-B83B-4D41-B38C-8509DD708526}" presName="space" presStyleCnt="0"/>
      <dgm:spPr/>
    </dgm:pt>
    <dgm:pt modelId="{AEC97FBF-7196-4BAF-B66F-86CD955C5B97}" type="pres">
      <dgm:prSet presAssocID="{B31A1EE4-7AFD-41EC-AB68-CFA490ED256B}" presName="composite" presStyleCnt="0"/>
      <dgm:spPr/>
    </dgm:pt>
    <dgm:pt modelId="{675CC637-3394-4A50-8FED-0BC797228A37}" type="pres">
      <dgm:prSet presAssocID="{B31A1EE4-7AFD-41EC-AB68-CFA490ED256B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EC0B5C3-5929-465F-BCAB-8C939459E1CE}" type="pres">
      <dgm:prSet presAssocID="{B31A1EE4-7AFD-41EC-AB68-CFA490ED256B}" presName="desTx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1A26A21-EDFF-4C52-AB56-5CBDD806F2E6}" type="pres">
      <dgm:prSet presAssocID="{70A024C8-575B-4E14-9EA1-D250FCD66691}" presName="space" presStyleCnt="0"/>
      <dgm:spPr/>
    </dgm:pt>
    <dgm:pt modelId="{3F897CCB-B4E2-457D-969E-18C904C0BBEC}" type="pres">
      <dgm:prSet presAssocID="{EAAD69EB-E99E-42B1-AB4F-5EF3F8BC654D}" presName="composite" presStyleCnt="0"/>
      <dgm:spPr/>
    </dgm:pt>
    <dgm:pt modelId="{05BC8106-5F2B-44AA-B63B-F950A11F244C}" type="pres">
      <dgm:prSet presAssocID="{EAAD69EB-E99E-42B1-AB4F-5EF3F8BC654D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26DFBA6-D3A3-496E-820C-95F5AD3B025B}" type="pres">
      <dgm:prSet presAssocID="{EAAD69EB-E99E-42B1-AB4F-5EF3F8BC654D}" presName="desTx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434C17-0F08-442F-AD8C-EF56D4038D0A}" type="pres">
      <dgm:prSet presAssocID="{3AF7393A-FAE6-475B-A356-FE611E297264}" presName="space" presStyleCnt="0"/>
      <dgm:spPr/>
    </dgm:pt>
    <dgm:pt modelId="{CDE660B9-764D-414B-B69B-F45E6C15D953}" type="pres">
      <dgm:prSet presAssocID="{279058D1-F92F-44F2-929F-436F8CEFEC36}" presName="composite" presStyleCnt="0"/>
      <dgm:spPr/>
    </dgm:pt>
    <dgm:pt modelId="{910462B9-B54B-48F3-9A76-3CDC4D1536FE}" type="pres">
      <dgm:prSet presAssocID="{279058D1-F92F-44F2-929F-436F8CEFEC36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83E2FB6-5654-438A-BEE9-1C8587DB404B}" type="pres">
      <dgm:prSet presAssocID="{279058D1-F92F-44F2-929F-436F8CEFEC36}" presName="desTx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06D851E-45CB-496C-98F6-A24D2ECD0BD7}" type="pres">
      <dgm:prSet presAssocID="{CBC41A18-5702-4B32-9062-B6A018EA9AD2}" presName="space" presStyleCnt="0"/>
      <dgm:spPr/>
    </dgm:pt>
    <dgm:pt modelId="{67DD5FE5-883D-44F9-9BE4-7CD64DFEBE85}" type="pres">
      <dgm:prSet presAssocID="{335BDACD-CBE8-4DEF-87F9-5D79CB385876}" presName="composite" presStyleCnt="0"/>
      <dgm:spPr/>
    </dgm:pt>
    <dgm:pt modelId="{136A9BB7-939A-473E-9B7C-D5ACB69F9B61}" type="pres">
      <dgm:prSet presAssocID="{335BDACD-CBE8-4DEF-87F9-5D79CB385876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CCC8FB8-47A4-472D-A2CA-AFDF8E5110AB}" type="pres">
      <dgm:prSet presAssocID="{335BDACD-CBE8-4DEF-87F9-5D79CB385876}" presName="desTx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13BEEE9-0C96-4948-99F0-DEA17047A116}" type="presOf" srcId="{DA01F3FE-949D-4CC7-AC0D-F13AB7AD3BE5}" destId="{526DFBA6-D3A3-496E-820C-95F5AD3B025B}" srcOrd="0" destOrd="1" presId="urn:microsoft.com/office/officeart/2005/8/layout/hList1"/>
    <dgm:cxn modelId="{BBA12378-961C-4528-8ED1-8EA42500158C}" srcId="{EAAD69EB-E99E-42B1-AB4F-5EF3F8BC654D}" destId="{DA01F3FE-949D-4CC7-AC0D-F13AB7AD3BE5}" srcOrd="1" destOrd="0" parTransId="{D075F50E-F7F5-4780-BD92-8E72E60A0C13}" sibTransId="{F260B60A-CA54-45FB-9F7F-5A64C7A42556}"/>
    <dgm:cxn modelId="{AEB3A4E0-E473-4E9A-93C9-BD4AA3120089}" type="presOf" srcId="{79A83479-1C80-4A72-A0F3-3771AEF57DFF}" destId="{9CCC8FB8-47A4-472D-A2CA-AFDF8E5110AB}" srcOrd="0" destOrd="4" presId="urn:microsoft.com/office/officeart/2005/8/layout/hList1"/>
    <dgm:cxn modelId="{D2531075-FEC0-4F2B-8134-3DC1D90E5286}" srcId="{6CD0B200-A589-475D-8382-6A40948CDECF}" destId="{CDA1803F-B82A-4EC8-8EED-E7A155B0D677}" srcOrd="1" destOrd="0" parTransId="{4F70774F-7F24-41A2-923F-35C2F90EC45D}" sibTransId="{003747F6-F454-4505-B9DE-C31035E26143}"/>
    <dgm:cxn modelId="{54C4B731-7C57-4437-8459-2651D7CB3073}" srcId="{0C167B84-D715-4D17-B33B-2D0C34656B61}" destId="{EADFD246-9BB1-42BC-89E2-B96440A227A0}" srcOrd="2" destOrd="0" parTransId="{F3B3A086-4AFA-4FC4-85E8-8960E0F61B6D}" sibTransId="{D8229339-5BD5-4197-9DE4-D6928FCAC798}"/>
    <dgm:cxn modelId="{F62E4534-058A-46FF-8E43-2A638FEB3AC0}" type="presOf" srcId="{CDA1803F-B82A-4EC8-8EED-E7A155B0D677}" destId="{B3734591-A5A3-4454-9E24-0AB7D25CF5A1}" srcOrd="0" destOrd="1" presId="urn:microsoft.com/office/officeart/2005/8/layout/hList1"/>
    <dgm:cxn modelId="{F883FD7B-D529-4CEE-8A07-485FF85BE917}" type="presOf" srcId="{9CBFCD59-D746-4849-AE21-B6EAEF6BB5BF}" destId="{9CCC8FB8-47A4-472D-A2CA-AFDF8E5110AB}" srcOrd="0" destOrd="3" presId="urn:microsoft.com/office/officeart/2005/8/layout/hList1"/>
    <dgm:cxn modelId="{2CD445CB-55E9-4C3D-A07C-B1C35947DE8C}" srcId="{335BDACD-CBE8-4DEF-87F9-5D79CB385876}" destId="{686AB086-6C60-4BA4-BF46-999A7AE32D77}" srcOrd="0" destOrd="0" parTransId="{5D88363F-FD2A-4E2F-BEFC-6C4C7CF62B1F}" sibTransId="{2CC08F60-A6C9-4D9A-A09A-2C1D443E8D7E}"/>
    <dgm:cxn modelId="{01792740-3F0E-49FE-9F50-9DCF6AA61234}" type="presOf" srcId="{335BDACD-CBE8-4DEF-87F9-5D79CB385876}" destId="{136A9BB7-939A-473E-9B7C-D5ACB69F9B61}" srcOrd="0" destOrd="0" presId="urn:microsoft.com/office/officeart/2005/8/layout/hList1"/>
    <dgm:cxn modelId="{5E056F9E-C166-4FDE-B5AE-77C169972140}" srcId="{DA020540-5188-4935-A4FD-7C260D307C50}" destId="{B31A1EE4-7AFD-41EC-AB68-CFA490ED256B}" srcOrd="2" destOrd="0" parTransId="{DB15001B-2C40-4055-B999-F3058D91D7BA}" sibTransId="{70A024C8-575B-4E14-9EA1-D250FCD66691}"/>
    <dgm:cxn modelId="{D386603D-47FC-4517-B9C0-53455CAB561F}" type="presOf" srcId="{B2DA4E32-D424-4865-B3FF-65824A89F58E}" destId="{B3734591-A5A3-4454-9E24-0AB7D25CF5A1}" srcOrd="0" destOrd="4" presId="urn:microsoft.com/office/officeart/2005/8/layout/hList1"/>
    <dgm:cxn modelId="{A61A2BFE-1A31-4F10-B4B5-FB908F3903EF}" type="presOf" srcId="{BABFD0D9-0E40-4A97-B216-2F89045066D6}" destId="{B3734591-A5A3-4454-9E24-0AB7D25CF5A1}" srcOrd="0" destOrd="0" presId="urn:microsoft.com/office/officeart/2005/8/layout/hList1"/>
    <dgm:cxn modelId="{64FD3AF9-FCF0-4E51-BA89-760B689DC593}" srcId="{279058D1-F92F-44F2-929F-436F8CEFEC36}" destId="{99931CA8-9797-4EFF-B968-9EDD827088AC}" srcOrd="1" destOrd="0" parTransId="{45A14E11-8207-4B4A-8C74-18FC14096C13}" sibTransId="{F7242E95-9CF8-49BA-A925-23EB009A5F4A}"/>
    <dgm:cxn modelId="{A09BD748-84ED-4280-99F1-3BD269B55D63}" type="presOf" srcId="{003CDEB5-661B-4539-A7F1-19ED3B50E9FE}" destId="{526DFBA6-D3A3-496E-820C-95F5AD3B025B}" srcOrd="0" destOrd="2" presId="urn:microsoft.com/office/officeart/2005/8/layout/hList1"/>
    <dgm:cxn modelId="{04AA6C3A-22A9-4800-B61B-AB19A1C6FCB5}" type="presOf" srcId="{15A53B21-8BB8-44CF-BE8A-E93447130278}" destId="{A3FC9D39-3ED7-42D6-9F8C-0275E4000FB0}" srcOrd="0" destOrd="1" presId="urn:microsoft.com/office/officeart/2005/8/layout/hList1"/>
    <dgm:cxn modelId="{5259B012-75A2-43D3-9164-1DFDD95410AF}" srcId="{DA020540-5188-4935-A4FD-7C260D307C50}" destId="{335BDACD-CBE8-4DEF-87F9-5D79CB385876}" srcOrd="5" destOrd="0" parTransId="{AD960DD4-726C-4945-AE55-1FD90E0CFFA5}" sibTransId="{F446FC7E-2D80-4B2B-A833-E3AEC28E9E88}"/>
    <dgm:cxn modelId="{F5F7C9A5-93B4-4C83-83E7-FC98B74AF091}" srcId="{335BDACD-CBE8-4DEF-87F9-5D79CB385876}" destId="{D8162779-5467-48EC-922F-1EB5DFEBAFD5}" srcOrd="2" destOrd="0" parTransId="{26ED9C20-0298-4786-921D-FE5AF7256695}" sibTransId="{AA4B3C2C-A0CD-47F7-82CE-E9EA02230488}"/>
    <dgm:cxn modelId="{31F4A551-EA22-4C53-A5DB-B29F04A26789}" type="presOf" srcId="{EADFD246-9BB1-42BC-89E2-B96440A227A0}" destId="{A3FC9D39-3ED7-42D6-9F8C-0275E4000FB0}" srcOrd="0" destOrd="2" presId="urn:microsoft.com/office/officeart/2005/8/layout/hList1"/>
    <dgm:cxn modelId="{23AF8404-C65A-4B28-B7AA-F8DC99CA7FC5}" srcId="{6CD0B200-A589-475D-8382-6A40948CDECF}" destId="{B2DA4E32-D424-4865-B3FF-65824A89F58E}" srcOrd="4" destOrd="0" parTransId="{D7105053-A996-4FE1-8D51-97496B895B86}" sibTransId="{BCC793FE-6DAF-4413-BBA8-F88CBAC7B414}"/>
    <dgm:cxn modelId="{FBD7754C-8875-458E-A97B-4B71ECD29B57}" type="presOf" srcId="{9766C191-594E-4C1F-99E4-D2769D69C25D}" destId="{C83E2FB6-5654-438A-BEE9-1C8587DB404B}" srcOrd="0" destOrd="3" presId="urn:microsoft.com/office/officeart/2005/8/layout/hList1"/>
    <dgm:cxn modelId="{0E592984-DDF4-4463-8E69-8B22E618576D}" srcId="{B31A1EE4-7AFD-41EC-AB68-CFA490ED256B}" destId="{415F5F99-A5C4-4ED2-8DFC-57D2F742FD2F}" srcOrd="2" destOrd="0" parTransId="{FC9B6A8A-037C-4CE4-AFDB-28B5D8BA5CD6}" sibTransId="{8D4779CF-B187-46EA-89CC-7475D99FF438}"/>
    <dgm:cxn modelId="{668F39A4-A162-4AED-93DE-B9D8295CD11F}" srcId="{279058D1-F92F-44F2-929F-436F8CEFEC36}" destId="{A7588367-BA98-41BC-9C21-FDDBCF071E32}" srcOrd="0" destOrd="0" parTransId="{3C56AAC7-FAA2-4DCD-9FA0-1D4CD817FA0A}" sibTransId="{B636A374-871D-478C-B85B-36D0042651C8}"/>
    <dgm:cxn modelId="{3151E5D2-0465-4D76-ADB2-75CA6B21377D}" type="presOf" srcId="{B31A1EE4-7AFD-41EC-AB68-CFA490ED256B}" destId="{675CC637-3394-4A50-8FED-0BC797228A37}" srcOrd="0" destOrd="0" presId="urn:microsoft.com/office/officeart/2005/8/layout/hList1"/>
    <dgm:cxn modelId="{0F7ADDE8-9343-4B72-975A-7CBF65A49F65}" srcId="{EAAD69EB-E99E-42B1-AB4F-5EF3F8BC654D}" destId="{BB6D2894-EBB7-4EC9-967B-75B5AE0393CB}" srcOrd="0" destOrd="0" parTransId="{04B8A927-CD64-4E2B-89A0-053717294555}" sibTransId="{05A33A87-7B01-45C2-BD2B-AF748DADBFD5}"/>
    <dgm:cxn modelId="{D79FA135-5532-447F-8F9C-CEBCB89523E2}" srcId="{335BDACD-CBE8-4DEF-87F9-5D79CB385876}" destId="{40DD7D69-7BBB-4A8A-9C4D-EAB096B5E726}" srcOrd="1" destOrd="0" parTransId="{7109E7C7-2B07-4355-8050-2DF8DE659EA9}" sibTransId="{253F09F0-DB4F-42EE-AB0B-DB9221BAC418}"/>
    <dgm:cxn modelId="{5A9F69CE-990C-4992-AE5B-C54A8C1B85BF}" type="presOf" srcId="{98BB0EF0-8FD9-41CA-AE46-FCE6257FDC66}" destId="{CEC0B5C3-5929-465F-BCAB-8C939459E1CE}" srcOrd="0" destOrd="0" presId="urn:microsoft.com/office/officeart/2005/8/layout/hList1"/>
    <dgm:cxn modelId="{83C1C104-485D-49A6-848F-8A2C2AA97812}" type="presOf" srcId="{DA020540-5188-4935-A4FD-7C260D307C50}" destId="{07EBA9F8-2CD7-40E2-AAE5-73D45ADECCAE}" srcOrd="0" destOrd="0" presId="urn:microsoft.com/office/officeart/2005/8/layout/hList1"/>
    <dgm:cxn modelId="{1C0BF81B-FD94-43D9-A15F-7CC1BAFB42EC}" srcId="{6CD0B200-A589-475D-8382-6A40948CDECF}" destId="{DC919380-28C1-4B26-AE31-699A8803F9AC}" srcOrd="3" destOrd="0" parTransId="{C9DAA07A-2FCD-469D-90A1-F4FD2659BA66}" sibTransId="{50317641-B338-43B4-9B70-3CB6C068CE00}"/>
    <dgm:cxn modelId="{13CD5184-09C6-40AF-B7A8-BA18E57DC970}" type="presOf" srcId="{BB6D2894-EBB7-4EC9-967B-75B5AE0393CB}" destId="{526DFBA6-D3A3-496E-820C-95F5AD3B025B}" srcOrd="0" destOrd="0" presId="urn:microsoft.com/office/officeart/2005/8/layout/hList1"/>
    <dgm:cxn modelId="{0151B0AD-1279-4B73-ABEB-91984BE3169C}" srcId="{279058D1-F92F-44F2-929F-436F8CEFEC36}" destId="{9766C191-594E-4C1F-99E4-D2769D69C25D}" srcOrd="3" destOrd="0" parTransId="{FB2B7BDC-48F1-42C4-A3A3-A97B5B64EB83}" sibTransId="{47D6ACA4-C946-4485-81CB-E9F07EFE53C8}"/>
    <dgm:cxn modelId="{2C20C5A5-5656-4006-BDE0-9DA6F7682630}" srcId="{279058D1-F92F-44F2-929F-436F8CEFEC36}" destId="{BF01FA73-6080-479F-A598-466F91E1D6D6}" srcOrd="2" destOrd="0" parTransId="{FC72FA0B-7779-4405-883A-8211CDFD90BD}" sibTransId="{175F3F98-0D70-4D81-9832-D951587533CA}"/>
    <dgm:cxn modelId="{E30A3A3D-864C-42FA-BE5D-A77D90B58F08}" type="presOf" srcId="{D8162779-5467-48EC-922F-1EB5DFEBAFD5}" destId="{9CCC8FB8-47A4-472D-A2CA-AFDF8E5110AB}" srcOrd="0" destOrd="2" presId="urn:microsoft.com/office/officeart/2005/8/layout/hList1"/>
    <dgm:cxn modelId="{3223085B-635E-449B-A6FA-9D6BA1D2BF1A}" type="presOf" srcId="{415F5F99-A5C4-4ED2-8DFC-57D2F742FD2F}" destId="{CEC0B5C3-5929-465F-BCAB-8C939459E1CE}" srcOrd="0" destOrd="2" presId="urn:microsoft.com/office/officeart/2005/8/layout/hList1"/>
    <dgm:cxn modelId="{4217F7F6-EF32-458F-9D92-953C0AE59A5D}" type="presOf" srcId="{279058D1-F92F-44F2-929F-436F8CEFEC36}" destId="{910462B9-B54B-48F3-9A76-3CDC4D1536FE}" srcOrd="0" destOrd="0" presId="urn:microsoft.com/office/officeart/2005/8/layout/hList1"/>
    <dgm:cxn modelId="{875D3AE2-3C1B-4561-BB9A-B1E4DFDDF949}" srcId="{EAAD69EB-E99E-42B1-AB4F-5EF3F8BC654D}" destId="{003CDEB5-661B-4539-A7F1-19ED3B50E9FE}" srcOrd="2" destOrd="0" parTransId="{5A5A8073-51EB-400F-98E7-CCF2D4F76D74}" sibTransId="{9D36062B-1B86-40C2-AD06-3D9CFF66FE8A}"/>
    <dgm:cxn modelId="{7A82E3E6-6F85-4BBA-99CF-7B216634D8C4}" type="presOf" srcId="{DC919380-28C1-4B26-AE31-699A8803F9AC}" destId="{B3734591-A5A3-4454-9E24-0AB7D25CF5A1}" srcOrd="0" destOrd="3" presId="urn:microsoft.com/office/officeart/2005/8/layout/hList1"/>
    <dgm:cxn modelId="{5136E941-FA1D-4629-BAD9-AE6701FB91AC}" type="presOf" srcId="{A7588367-BA98-41BC-9C21-FDDBCF071E32}" destId="{C83E2FB6-5654-438A-BEE9-1C8587DB404B}" srcOrd="0" destOrd="0" presId="urn:microsoft.com/office/officeart/2005/8/layout/hList1"/>
    <dgm:cxn modelId="{CDABF647-90D8-4614-975F-D9427A1544F6}" type="presOf" srcId="{FEC37018-BDC8-4263-B6EE-5C5CE4763551}" destId="{CEC0B5C3-5929-465F-BCAB-8C939459E1CE}" srcOrd="0" destOrd="3" presId="urn:microsoft.com/office/officeart/2005/8/layout/hList1"/>
    <dgm:cxn modelId="{AD71299F-ECCF-419E-9C06-1C4094367CD3}" srcId="{0C167B84-D715-4D17-B33B-2D0C34656B61}" destId="{C6966543-65C7-479F-B0DD-3DB200C7918F}" srcOrd="0" destOrd="0" parTransId="{F90DE645-58C2-47B0-87BB-BA4DE745309A}" sibTransId="{FAACFEEA-3C91-4E32-A6B1-24B3E82D216D}"/>
    <dgm:cxn modelId="{EC0F32B3-F354-4D53-8E45-D89BB90179B9}" type="presOf" srcId="{40DD7D69-7BBB-4A8A-9C4D-EAB096B5E726}" destId="{9CCC8FB8-47A4-472D-A2CA-AFDF8E5110AB}" srcOrd="0" destOrd="1" presId="urn:microsoft.com/office/officeart/2005/8/layout/hList1"/>
    <dgm:cxn modelId="{9BD1023B-0185-4F8B-83A3-79095549ED3E}" srcId="{0C167B84-D715-4D17-B33B-2D0C34656B61}" destId="{15A53B21-8BB8-44CF-BE8A-E93447130278}" srcOrd="1" destOrd="0" parTransId="{353EE087-043A-4155-B7A5-9942B5B477B6}" sibTransId="{80D597C3-6224-448A-B2BF-AD858990176C}"/>
    <dgm:cxn modelId="{15924DC7-A37D-4BFE-B8ED-068C39F48C27}" srcId="{B31A1EE4-7AFD-41EC-AB68-CFA490ED256B}" destId="{98BB0EF0-8FD9-41CA-AE46-FCE6257FDC66}" srcOrd="0" destOrd="0" parTransId="{D02D8492-FE0F-48A2-AB1C-103A98B90DCE}" sibTransId="{BB1FB4ED-2C34-4188-9E80-0B6CA97A5132}"/>
    <dgm:cxn modelId="{1D3BC9EA-EB41-480E-BD34-9BAB9A04C3EC}" type="presOf" srcId="{EAAD69EB-E99E-42B1-AB4F-5EF3F8BC654D}" destId="{05BC8106-5F2B-44AA-B63B-F950A11F244C}" srcOrd="0" destOrd="0" presId="urn:microsoft.com/office/officeart/2005/8/layout/hList1"/>
    <dgm:cxn modelId="{986877CE-EEDF-4F3C-AE9F-503F12F8A2BD}" srcId="{DA020540-5188-4935-A4FD-7C260D307C50}" destId="{EAAD69EB-E99E-42B1-AB4F-5EF3F8BC654D}" srcOrd="3" destOrd="0" parTransId="{565B4F72-6E7F-44F9-8B73-227C84FB7290}" sibTransId="{3AF7393A-FAE6-475B-A356-FE611E297264}"/>
    <dgm:cxn modelId="{14F143DB-5A25-4F51-A425-04B724C8BA01}" srcId="{335BDACD-CBE8-4DEF-87F9-5D79CB385876}" destId="{79A83479-1C80-4A72-A0F3-3771AEF57DFF}" srcOrd="4" destOrd="0" parTransId="{975B54BA-E440-45C1-98FC-F2213F33B899}" sibTransId="{4DC3FA3D-6DB7-43CB-BDC4-601C331DBE6C}"/>
    <dgm:cxn modelId="{71FC04EC-420F-45DF-A11F-285608C5923B}" srcId="{6CD0B200-A589-475D-8382-6A40948CDECF}" destId="{A0F30675-E3F0-4806-9F1A-56D15A23FEEB}" srcOrd="2" destOrd="0" parTransId="{F7419D9B-E6DB-4F81-831C-D6957EA12F10}" sibTransId="{FE16E84A-F450-4490-8CBB-061D6149EF0A}"/>
    <dgm:cxn modelId="{66382F0C-1525-45BD-85E3-50B4DDA39BA9}" type="presOf" srcId="{99931CA8-9797-4EFF-B968-9EDD827088AC}" destId="{C83E2FB6-5654-438A-BEE9-1C8587DB404B}" srcOrd="0" destOrd="1" presId="urn:microsoft.com/office/officeart/2005/8/layout/hList1"/>
    <dgm:cxn modelId="{DDD59FCE-2036-40F3-BE13-5ED6889C7EA7}" srcId="{335BDACD-CBE8-4DEF-87F9-5D79CB385876}" destId="{9CBFCD59-D746-4849-AE21-B6EAEF6BB5BF}" srcOrd="3" destOrd="0" parTransId="{3564DD86-332C-41BF-BAC3-FDF233D2C8CF}" sibTransId="{61551684-31D6-44EC-AFC6-74D09C105AEA}"/>
    <dgm:cxn modelId="{0AF36421-7FB7-43D3-8789-758DD92850C9}" srcId="{B31A1EE4-7AFD-41EC-AB68-CFA490ED256B}" destId="{4D73AB3C-56C6-4DF9-96A1-477A5F34E063}" srcOrd="1" destOrd="0" parTransId="{87FE26BF-7397-445A-A71D-D22C085C8991}" sibTransId="{8FC57E49-6EFE-4896-87FE-759EDD5FEAFE}"/>
    <dgm:cxn modelId="{F06B2A40-1A84-4DA7-8B11-A81F89B58453}" type="presOf" srcId="{C6966543-65C7-479F-B0DD-3DB200C7918F}" destId="{A3FC9D39-3ED7-42D6-9F8C-0275E4000FB0}" srcOrd="0" destOrd="0" presId="urn:microsoft.com/office/officeart/2005/8/layout/hList1"/>
    <dgm:cxn modelId="{38B74D40-CDB7-4821-BB71-AEE244C52A35}" type="presOf" srcId="{4D73AB3C-56C6-4DF9-96A1-477A5F34E063}" destId="{CEC0B5C3-5929-465F-BCAB-8C939459E1CE}" srcOrd="0" destOrd="1" presId="urn:microsoft.com/office/officeart/2005/8/layout/hList1"/>
    <dgm:cxn modelId="{F31D896A-3F94-47DF-AF40-9D2267E1B4BD}" type="presOf" srcId="{6CD0B200-A589-475D-8382-6A40948CDECF}" destId="{B200135E-FF48-4EF0-8643-E112A24AEDCB}" srcOrd="0" destOrd="0" presId="urn:microsoft.com/office/officeart/2005/8/layout/hList1"/>
    <dgm:cxn modelId="{F94AA90D-ABF7-4425-8992-7FB7ED3E7907}" srcId="{DA020540-5188-4935-A4FD-7C260D307C50}" destId="{279058D1-F92F-44F2-929F-436F8CEFEC36}" srcOrd="4" destOrd="0" parTransId="{D0971D41-0092-442C-9AFA-CBD37E2C3F55}" sibTransId="{CBC41A18-5702-4B32-9062-B6A018EA9AD2}"/>
    <dgm:cxn modelId="{8C0FDCAD-682E-4824-B4EA-B0D02E535A5D}" type="presOf" srcId="{0C167B84-D715-4D17-B33B-2D0C34656B61}" destId="{18B82108-496E-4EDF-AC12-AD86A43BA3D6}" srcOrd="0" destOrd="0" presId="urn:microsoft.com/office/officeart/2005/8/layout/hList1"/>
    <dgm:cxn modelId="{544FC112-4F9C-4EB2-A716-A3D50A0D8ABB}" srcId="{B31A1EE4-7AFD-41EC-AB68-CFA490ED256B}" destId="{FEC37018-BDC8-4263-B6EE-5C5CE4763551}" srcOrd="3" destOrd="0" parTransId="{DB42FB2F-6669-471E-8D2E-6A6CD6A35296}" sibTransId="{13DE21B3-E69B-469F-A978-A752F4220D46}"/>
    <dgm:cxn modelId="{A30ACC61-3440-487C-8FD3-424B5AE6D048}" type="presOf" srcId="{686AB086-6C60-4BA4-BF46-999A7AE32D77}" destId="{9CCC8FB8-47A4-472D-A2CA-AFDF8E5110AB}" srcOrd="0" destOrd="0" presId="urn:microsoft.com/office/officeart/2005/8/layout/hList1"/>
    <dgm:cxn modelId="{3FC78F7D-75ED-4530-B885-0464763F3650}" type="presOf" srcId="{A0F30675-E3F0-4806-9F1A-56D15A23FEEB}" destId="{B3734591-A5A3-4454-9E24-0AB7D25CF5A1}" srcOrd="0" destOrd="2" presId="urn:microsoft.com/office/officeart/2005/8/layout/hList1"/>
    <dgm:cxn modelId="{493E7C0B-577B-4867-80F6-95D4A6B3EBB1}" srcId="{DA020540-5188-4935-A4FD-7C260D307C50}" destId="{0C167B84-D715-4D17-B33B-2D0C34656B61}" srcOrd="1" destOrd="0" parTransId="{37A8646E-79A4-4406-AFE5-83B65BAFEE33}" sibTransId="{1BB2B205-B83B-4D41-B38C-8509DD708526}"/>
    <dgm:cxn modelId="{998FC3D6-F94F-48FC-9804-226A686E2F6F}" type="presOf" srcId="{BF01FA73-6080-479F-A598-466F91E1D6D6}" destId="{C83E2FB6-5654-438A-BEE9-1C8587DB404B}" srcOrd="0" destOrd="2" presId="urn:microsoft.com/office/officeart/2005/8/layout/hList1"/>
    <dgm:cxn modelId="{EB666075-627F-4834-87A2-7F861F0CF79B}" srcId="{6CD0B200-A589-475D-8382-6A40948CDECF}" destId="{BABFD0D9-0E40-4A97-B216-2F89045066D6}" srcOrd="0" destOrd="0" parTransId="{23FC19D8-76D3-4BB0-9A4A-DC137D5E450D}" sibTransId="{F7BA2F4C-CF9A-4EE0-A13F-C50C85D42680}"/>
    <dgm:cxn modelId="{5DBEFA88-581F-4758-B504-69CD69E0950C}" srcId="{DA020540-5188-4935-A4FD-7C260D307C50}" destId="{6CD0B200-A589-475D-8382-6A40948CDECF}" srcOrd="0" destOrd="0" parTransId="{5736ECC5-65E5-47E3-B946-4A4B0DF43FD4}" sibTransId="{2BB8F532-B449-425A-BC5F-DF9D65F65790}"/>
    <dgm:cxn modelId="{DB86F728-BFD9-4C61-829F-608228D16179}" type="presParOf" srcId="{07EBA9F8-2CD7-40E2-AAE5-73D45ADECCAE}" destId="{4E90A11D-DDBC-4BFD-AF2E-52EA27CB0DF1}" srcOrd="0" destOrd="0" presId="urn:microsoft.com/office/officeart/2005/8/layout/hList1"/>
    <dgm:cxn modelId="{E274FC9D-4D08-4142-8832-CD50B39BDA46}" type="presParOf" srcId="{4E90A11D-DDBC-4BFD-AF2E-52EA27CB0DF1}" destId="{B200135E-FF48-4EF0-8643-E112A24AEDCB}" srcOrd="0" destOrd="0" presId="urn:microsoft.com/office/officeart/2005/8/layout/hList1"/>
    <dgm:cxn modelId="{919F4E10-0D1E-489A-8455-D4256B07CE2E}" type="presParOf" srcId="{4E90A11D-DDBC-4BFD-AF2E-52EA27CB0DF1}" destId="{B3734591-A5A3-4454-9E24-0AB7D25CF5A1}" srcOrd="1" destOrd="0" presId="urn:microsoft.com/office/officeart/2005/8/layout/hList1"/>
    <dgm:cxn modelId="{12F5A5DA-1BC0-42C7-9A04-769190DF18DC}" type="presParOf" srcId="{07EBA9F8-2CD7-40E2-AAE5-73D45ADECCAE}" destId="{8AE3AEBE-434A-47F2-989F-6AE73F24F044}" srcOrd="1" destOrd="0" presId="urn:microsoft.com/office/officeart/2005/8/layout/hList1"/>
    <dgm:cxn modelId="{42FC7CA4-423B-437A-9C58-016F59404722}" type="presParOf" srcId="{07EBA9F8-2CD7-40E2-AAE5-73D45ADECCAE}" destId="{7D7C941C-CA69-43D9-A874-F90C51281891}" srcOrd="2" destOrd="0" presId="urn:microsoft.com/office/officeart/2005/8/layout/hList1"/>
    <dgm:cxn modelId="{72C656AF-FE95-4253-83EA-6981A84DA832}" type="presParOf" srcId="{7D7C941C-CA69-43D9-A874-F90C51281891}" destId="{18B82108-496E-4EDF-AC12-AD86A43BA3D6}" srcOrd="0" destOrd="0" presId="urn:microsoft.com/office/officeart/2005/8/layout/hList1"/>
    <dgm:cxn modelId="{8C929D92-2925-48FD-B9A3-934A9FB0623E}" type="presParOf" srcId="{7D7C941C-CA69-43D9-A874-F90C51281891}" destId="{A3FC9D39-3ED7-42D6-9F8C-0275E4000FB0}" srcOrd="1" destOrd="0" presId="urn:microsoft.com/office/officeart/2005/8/layout/hList1"/>
    <dgm:cxn modelId="{4B7A4C5D-F04F-4CE3-AF4D-92267BBFCB88}" type="presParOf" srcId="{07EBA9F8-2CD7-40E2-AAE5-73D45ADECCAE}" destId="{551685C6-2604-4D4E-B25B-FFFAF701C296}" srcOrd="3" destOrd="0" presId="urn:microsoft.com/office/officeart/2005/8/layout/hList1"/>
    <dgm:cxn modelId="{565EBE90-763E-4417-9034-A564C6020A52}" type="presParOf" srcId="{07EBA9F8-2CD7-40E2-AAE5-73D45ADECCAE}" destId="{AEC97FBF-7196-4BAF-B66F-86CD955C5B97}" srcOrd="4" destOrd="0" presId="urn:microsoft.com/office/officeart/2005/8/layout/hList1"/>
    <dgm:cxn modelId="{E70BEFAF-8D3D-41F5-823C-7C381A380EDA}" type="presParOf" srcId="{AEC97FBF-7196-4BAF-B66F-86CD955C5B97}" destId="{675CC637-3394-4A50-8FED-0BC797228A37}" srcOrd="0" destOrd="0" presId="urn:microsoft.com/office/officeart/2005/8/layout/hList1"/>
    <dgm:cxn modelId="{6D157CAF-DE47-4780-86FF-6D0DF95C8546}" type="presParOf" srcId="{AEC97FBF-7196-4BAF-B66F-86CD955C5B97}" destId="{CEC0B5C3-5929-465F-BCAB-8C939459E1CE}" srcOrd="1" destOrd="0" presId="urn:microsoft.com/office/officeart/2005/8/layout/hList1"/>
    <dgm:cxn modelId="{BA85A42F-5CE8-48D0-820E-975AC048A28C}" type="presParOf" srcId="{07EBA9F8-2CD7-40E2-AAE5-73D45ADECCAE}" destId="{B1A26A21-EDFF-4C52-AB56-5CBDD806F2E6}" srcOrd="5" destOrd="0" presId="urn:microsoft.com/office/officeart/2005/8/layout/hList1"/>
    <dgm:cxn modelId="{D0A1D1E8-F01C-4E3F-A33D-0469AC101D06}" type="presParOf" srcId="{07EBA9F8-2CD7-40E2-AAE5-73D45ADECCAE}" destId="{3F897CCB-B4E2-457D-969E-18C904C0BBEC}" srcOrd="6" destOrd="0" presId="urn:microsoft.com/office/officeart/2005/8/layout/hList1"/>
    <dgm:cxn modelId="{2C6BBB11-5264-4FBB-B48B-1EE69B8AD657}" type="presParOf" srcId="{3F897CCB-B4E2-457D-969E-18C904C0BBEC}" destId="{05BC8106-5F2B-44AA-B63B-F950A11F244C}" srcOrd="0" destOrd="0" presId="urn:microsoft.com/office/officeart/2005/8/layout/hList1"/>
    <dgm:cxn modelId="{858781F4-95A7-4EAF-A9A8-13C8DD40ED0B}" type="presParOf" srcId="{3F897CCB-B4E2-457D-969E-18C904C0BBEC}" destId="{526DFBA6-D3A3-496E-820C-95F5AD3B025B}" srcOrd="1" destOrd="0" presId="urn:microsoft.com/office/officeart/2005/8/layout/hList1"/>
    <dgm:cxn modelId="{EC6FEDA6-0AAA-4A26-BF44-966AE87A3CFD}" type="presParOf" srcId="{07EBA9F8-2CD7-40E2-AAE5-73D45ADECCAE}" destId="{9D434C17-0F08-442F-AD8C-EF56D4038D0A}" srcOrd="7" destOrd="0" presId="urn:microsoft.com/office/officeart/2005/8/layout/hList1"/>
    <dgm:cxn modelId="{84C11F95-7D71-4530-A985-AB65284DE906}" type="presParOf" srcId="{07EBA9F8-2CD7-40E2-AAE5-73D45ADECCAE}" destId="{CDE660B9-764D-414B-B69B-F45E6C15D953}" srcOrd="8" destOrd="0" presId="urn:microsoft.com/office/officeart/2005/8/layout/hList1"/>
    <dgm:cxn modelId="{2F959E5A-3029-4CBD-A0C0-5EA2A5DD5202}" type="presParOf" srcId="{CDE660B9-764D-414B-B69B-F45E6C15D953}" destId="{910462B9-B54B-48F3-9A76-3CDC4D1536FE}" srcOrd="0" destOrd="0" presId="urn:microsoft.com/office/officeart/2005/8/layout/hList1"/>
    <dgm:cxn modelId="{AA3EC706-11C5-4146-A70B-6F7B9F858308}" type="presParOf" srcId="{CDE660B9-764D-414B-B69B-F45E6C15D953}" destId="{C83E2FB6-5654-438A-BEE9-1C8587DB404B}" srcOrd="1" destOrd="0" presId="urn:microsoft.com/office/officeart/2005/8/layout/hList1"/>
    <dgm:cxn modelId="{C47BEBF7-A0F0-4DCC-A42F-6FFBB0E12C2A}" type="presParOf" srcId="{07EBA9F8-2CD7-40E2-AAE5-73D45ADECCAE}" destId="{706D851E-45CB-496C-98F6-A24D2ECD0BD7}" srcOrd="9" destOrd="0" presId="urn:microsoft.com/office/officeart/2005/8/layout/hList1"/>
    <dgm:cxn modelId="{BB7788D7-D867-4CDD-943A-0F6DB8CED150}" type="presParOf" srcId="{07EBA9F8-2CD7-40E2-AAE5-73D45ADECCAE}" destId="{67DD5FE5-883D-44F9-9BE4-7CD64DFEBE85}" srcOrd="10" destOrd="0" presId="urn:microsoft.com/office/officeart/2005/8/layout/hList1"/>
    <dgm:cxn modelId="{1B5DAE33-814D-47BB-9995-81D9DC611D3D}" type="presParOf" srcId="{67DD5FE5-883D-44F9-9BE4-7CD64DFEBE85}" destId="{136A9BB7-939A-473E-9B7C-D5ACB69F9B61}" srcOrd="0" destOrd="0" presId="urn:microsoft.com/office/officeart/2005/8/layout/hList1"/>
    <dgm:cxn modelId="{310A93E2-2267-4A29-9DDA-C87E52C332E3}" type="presParOf" srcId="{67DD5FE5-883D-44F9-9BE4-7CD64DFEBE85}" destId="{9CCC8FB8-47A4-472D-A2CA-AFDF8E5110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A7104C-C107-4FBE-B599-9FB64EA18B8A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es-AR"/>
        </a:p>
      </dgm:t>
    </dgm:pt>
    <dgm:pt modelId="{90235158-60BC-464D-B7A2-759E892D8827}">
      <dgm:prSet custT="1"/>
      <dgm:spPr/>
      <dgm:t>
        <a:bodyPr/>
        <a:lstStyle/>
        <a:p>
          <a:pPr rtl="0"/>
          <a:r>
            <a:rPr lang="es-ES_tradnl" sz="1800" b="1" smtClean="0">
              <a:solidFill>
                <a:schemeClr val="tx2"/>
              </a:solidFill>
              <a:latin typeface="Arial Narrow" panose="020B0606020202030204" pitchFamily="34" charset="0"/>
            </a:rPr>
            <a:t>Epidemiología</a:t>
          </a:r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286B7DDB-0995-4095-9302-68DEE2E2D9E4}" type="parTrans" cxnId="{18F4FACE-E8F0-4FE1-B846-870DE3209A8A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1C8C055-D11C-4614-991C-04D25D785961}" type="sibTrans" cxnId="{18F4FACE-E8F0-4FE1-B846-870DE3209A8A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BBF47363-876C-436B-8BFC-9079F38A4A2F}">
      <dgm:prSet custT="1"/>
      <dgm:spPr/>
      <dgm:t>
        <a:bodyPr/>
        <a:lstStyle/>
        <a:p>
          <a:pPr rtl="0"/>
          <a:r>
            <a:rPr lang="es-ES_tradnl" sz="1800" b="1" smtClean="0">
              <a:solidFill>
                <a:schemeClr val="tx2"/>
              </a:solidFill>
              <a:latin typeface="Arial Narrow" panose="020B0606020202030204" pitchFamily="34" charset="0"/>
            </a:rPr>
            <a:t>Clínica</a:t>
          </a:r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F786F54-90C8-455B-9155-E478900F6DD0}" type="parTrans" cxnId="{A613B495-54D6-46C4-8521-61B1BF0F1CC9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39C01204-BAC6-48DB-B0D2-D26DD855A29A}" type="sibTrans" cxnId="{A613B495-54D6-46C4-8521-61B1BF0F1CC9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4F918FFC-BE61-4122-958A-58A381420746}">
      <dgm:prSet custT="1"/>
      <dgm:spPr/>
      <dgm:t>
        <a:bodyPr/>
        <a:lstStyle/>
        <a:p>
          <a:pPr rtl="0"/>
          <a:r>
            <a:rPr lang="es-ES_tradnl" sz="1800" b="1" smtClean="0">
              <a:solidFill>
                <a:schemeClr val="tx2"/>
              </a:solidFill>
              <a:latin typeface="Arial Narrow" panose="020B0606020202030204" pitchFamily="34" charset="0"/>
            </a:rPr>
            <a:t>Microbiologico</a:t>
          </a:r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707EA622-5D2D-4C62-A2B9-DE17DC7418A0}" type="parTrans" cxnId="{01DAC51B-C250-4FA5-B52B-CC3CA1354593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6FD03D12-4245-4110-BF1F-16C63B49E5D9}" type="sibTrans" cxnId="{01DAC51B-C250-4FA5-B52B-CC3CA1354593}">
      <dgm:prSet/>
      <dgm:spPr/>
      <dgm:t>
        <a:bodyPr/>
        <a:lstStyle/>
        <a:p>
          <a:endParaRPr lang="es-AR" sz="1800" b="1">
            <a:solidFill>
              <a:schemeClr val="tx2"/>
            </a:solidFill>
            <a:latin typeface="Arial Narrow" panose="020B0606020202030204" pitchFamily="34" charset="0"/>
          </a:endParaRPr>
        </a:p>
      </dgm:t>
    </dgm:pt>
    <dgm:pt modelId="{5BE69AA5-2D0C-4218-AACB-17E67565812E}" type="pres">
      <dgm:prSet presAssocID="{C4A7104C-C107-4FBE-B599-9FB64EA18B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CDD1D92-AC64-49F3-B128-556C28382FA3}" type="pres">
      <dgm:prSet presAssocID="{90235158-60BC-464D-B7A2-759E892D882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EA412BF-EA72-437B-AE65-A50CF9502EA3}" type="pres">
      <dgm:prSet presAssocID="{71C8C055-D11C-4614-991C-04D25D785961}" presName="parTxOnlySpace" presStyleCnt="0"/>
      <dgm:spPr/>
    </dgm:pt>
    <dgm:pt modelId="{B4016AAF-45F2-41AA-8060-F2F7E0D1EA24}" type="pres">
      <dgm:prSet presAssocID="{BBF47363-876C-436B-8BFC-9079F38A4A2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AF83B35-B273-44C8-BBF0-BBF66D6572BA}" type="pres">
      <dgm:prSet presAssocID="{39C01204-BAC6-48DB-B0D2-D26DD855A29A}" presName="parTxOnlySpace" presStyleCnt="0"/>
      <dgm:spPr/>
    </dgm:pt>
    <dgm:pt modelId="{A1FB31E3-4D3D-462B-BA1A-3E7A7FF6520E}" type="pres">
      <dgm:prSet presAssocID="{4F918FFC-BE61-4122-958A-58A3814207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4767753-36FC-4CBE-A3A3-C23E2D41CA98}" type="presOf" srcId="{90235158-60BC-464D-B7A2-759E892D8827}" destId="{DCDD1D92-AC64-49F3-B128-556C28382FA3}" srcOrd="0" destOrd="0" presId="urn:microsoft.com/office/officeart/2005/8/layout/chevron1"/>
    <dgm:cxn modelId="{7F398EB4-8B58-4612-8AC5-5B3C7F0DE64B}" type="presOf" srcId="{BBF47363-876C-436B-8BFC-9079F38A4A2F}" destId="{B4016AAF-45F2-41AA-8060-F2F7E0D1EA24}" srcOrd="0" destOrd="0" presId="urn:microsoft.com/office/officeart/2005/8/layout/chevron1"/>
    <dgm:cxn modelId="{32CE5B77-1FED-4F65-BB66-3617C6BEA6BA}" type="presOf" srcId="{C4A7104C-C107-4FBE-B599-9FB64EA18B8A}" destId="{5BE69AA5-2D0C-4218-AACB-17E67565812E}" srcOrd="0" destOrd="0" presId="urn:microsoft.com/office/officeart/2005/8/layout/chevron1"/>
    <dgm:cxn modelId="{01DAC51B-C250-4FA5-B52B-CC3CA1354593}" srcId="{C4A7104C-C107-4FBE-B599-9FB64EA18B8A}" destId="{4F918FFC-BE61-4122-958A-58A381420746}" srcOrd="2" destOrd="0" parTransId="{707EA622-5D2D-4C62-A2B9-DE17DC7418A0}" sibTransId="{6FD03D12-4245-4110-BF1F-16C63B49E5D9}"/>
    <dgm:cxn modelId="{82509EBB-98B0-4893-ACBB-4E1BA7AC6783}" type="presOf" srcId="{4F918FFC-BE61-4122-958A-58A381420746}" destId="{A1FB31E3-4D3D-462B-BA1A-3E7A7FF6520E}" srcOrd="0" destOrd="0" presId="urn:microsoft.com/office/officeart/2005/8/layout/chevron1"/>
    <dgm:cxn modelId="{18F4FACE-E8F0-4FE1-B846-870DE3209A8A}" srcId="{C4A7104C-C107-4FBE-B599-9FB64EA18B8A}" destId="{90235158-60BC-464D-B7A2-759E892D8827}" srcOrd="0" destOrd="0" parTransId="{286B7DDB-0995-4095-9302-68DEE2E2D9E4}" sibTransId="{71C8C055-D11C-4614-991C-04D25D785961}"/>
    <dgm:cxn modelId="{A613B495-54D6-46C4-8521-61B1BF0F1CC9}" srcId="{C4A7104C-C107-4FBE-B599-9FB64EA18B8A}" destId="{BBF47363-876C-436B-8BFC-9079F38A4A2F}" srcOrd="1" destOrd="0" parTransId="{3F786F54-90C8-455B-9155-E478900F6DD0}" sibTransId="{39C01204-BAC6-48DB-B0D2-D26DD855A29A}"/>
    <dgm:cxn modelId="{3AF89186-0377-4F39-87DD-30A497540677}" type="presParOf" srcId="{5BE69AA5-2D0C-4218-AACB-17E67565812E}" destId="{DCDD1D92-AC64-49F3-B128-556C28382FA3}" srcOrd="0" destOrd="0" presId="urn:microsoft.com/office/officeart/2005/8/layout/chevron1"/>
    <dgm:cxn modelId="{7C1C504A-559F-491A-9128-931503E14C0B}" type="presParOf" srcId="{5BE69AA5-2D0C-4218-AACB-17E67565812E}" destId="{9EA412BF-EA72-437B-AE65-A50CF9502EA3}" srcOrd="1" destOrd="0" presId="urn:microsoft.com/office/officeart/2005/8/layout/chevron1"/>
    <dgm:cxn modelId="{1BFABC9F-3495-4551-92DF-E9BBC84D2D3A}" type="presParOf" srcId="{5BE69AA5-2D0C-4218-AACB-17E67565812E}" destId="{B4016AAF-45F2-41AA-8060-F2F7E0D1EA24}" srcOrd="2" destOrd="0" presId="urn:microsoft.com/office/officeart/2005/8/layout/chevron1"/>
    <dgm:cxn modelId="{8E56A012-38EC-4423-A641-7943EFF71D0B}" type="presParOf" srcId="{5BE69AA5-2D0C-4218-AACB-17E67565812E}" destId="{6AF83B35-B273-44C8-BBF0-BBF66D6572BA}" srcOrd="3" destOrd="0" presId="urn:microsoft.com/office/officeart/2005/8/layout/chevron1"/>
    <dgm:cxn modelId="{C5258CAF-5063-4F21-9A52-11426D3AB031}" type="presParOf" srcId="{5BE69AA5-2D0C-4218-AACB-17E67565812E}" destId="{A1FB31E3-4D3D-462B-BA1A-3E7A7FF6520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8843A-8D9F-4EDC-AAC3-635B7FA930B4}">
      <dsp:nvSpPr>
        <dsp:cNvPr id="0" name=""/>
        <dsp:cNvSpPr/>
      </dsp:nvSpPr>
      <dsp:spPr>
        <a:xfrm>
          <a:off x="-3499547" y="-537971"/>
          <a:ext cx="4172286" cy="4172286"/>
        </a:xfrm>
        <a:prstGeom prst="blockArc">
          <a:avLst>
            <a:gd name="adj1" fmla="val 18900000"/>
            <a:gd name="adj2" fmla="val 2700000"/>
            <a:gd name="adj3" fmla="val 518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40710-0F4D-4D82-B4F3-F23400133819}">
      <dsp:nvSpPr>
        <dsp:cNvPr id="0" name=""/>
        <dsp:cNvSpPr/>
      </dsp:nvSpPr>
      <dsp:spPr>
        <a:xfrm>
          <a:off x="352712" y="238046"/>
          <a:ext cx="5836830" cy="4763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o cutáneomucosas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52712" y="238046"/>
        <a:ext cx="5836830" cy="476341"/>
      </dsp:txXfrm>
    </dsp:sp>
    <dsp:sp modelId="{85D9B11F-B168-4686-9022-3CDBFBB459FE}">
      <dsp:nvSpPr>
        <dsp:cNvPr id="0" name=""/>
        <dsp:cNvSpPr/>
      </dsp:nvSpPr>
      <dsp:spPr>
        <a:xfrm>
          <a:off x="54999" y="178504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F1165-CF15-4156-B9D2-7C57BA0B9721}">
      <dsp:nvSpPr>
        <dsp:cNvPr id="0" name=""/>
        <dsp:cNvSpPr/>
      </dsp:nvSpPr>
      <dsp:spPr>
        <a:xfrm>
          <a:off x="625810" y="952683"/>
          <a:ext cx="5563733" cy="476341"/>
        </a:xfrm>
        <a:prstGeom prst="rect">
          <a:avLst/>
        </a:prstGeom>
        <a:solidFill>
          <a:schemeClr val="accent2">
            <a:hueOff val="-595650"/>
            <a:satOff val="10488"/>
            <a:lumOff val="22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sp:txBody>
      <dsp:txXfrm>
        <a:off x="625810" y="952683"/>
        <a:ext cx="5563733" cy="476341"/>
      </dsp:txXfrm>
    </dsp:sp>
    <dsp:sp modelId="{88CC7D45-7BFE-42E6-A5A1-80DAF2CD1825}">
      <dsp:nvSpPr>
        <dsp:cNvPr id="0" name=""/>
        <dsp:cNvSpPr/>
      </dsp:nvSpPr>
      <dsp:spPr>
        <a:xfrm>
          <a:off x="328097" y="893140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62149-122E-4987-B940-F437729B15F3}">
      <dsp:nvSpPr>
        <dsp:cNvPr id="0" name=""/>
        <dsp:cNvSpPr/>
      </dsp:nvSpPr>
      <dsp:spPr>
        <a:xfrm>
          <a:off x="625810" y="1667319"/>
          <a:ext cx="5563733" cy="476341"/>
        </a:xfrm>
        <a:prstGeom prst="rect">
          <a:avLst/>
        </a:prstGeom>
        <a:solidFill>
          <a:schemeClr val="accent2">
            <a:hueOff val="-1191300"/>
            <a:satOff val="20975"/>
            <a:lumOff val="44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625810" y="1667319"/>
        <a:ext cx="5563733" cy="476341"/>
      </dsp:txXfrm>
    </dsp:sp>
    <dsp:sp modelId="{0F0EEF92-3536-48E8-8FDC-62ABC86AF6C3}">
      <dsp:nvSpPr>
        <dsp:cNvPr id="0" name=""/>
        <dsp:cNvSpPr/>
      </dsp:nvSpPr>
      <dsp:spPr>
        <a:xfrm>
          <a:off x="328097" y="1607776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4C170-8B4F-49FD-8EF4-F27AABF9D509}">
      <dsp:nvSpPr>
        <dsp:cNvPr id="0" name=""/>
        <dsp:cNvSpPr/>
      </dsp:nvSpPr>
      <dsp:spPr>
        <a:xfrm>
          <a:off x="352712" y="2381955"/>
          <a:ext cx="5836830" cy="476341"/>
        </a:xfrm>
        <a:prstGeom prst="rect">
          <a:avLst/>
        </a:prstGeom>
        <a:solidFill>
          <a:schemeClr val="accent2">
            <a:hueOff val="-1786950"/>
            <a:satOff val="31463"/>
            <a:lumOff val="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sp:txBody>
      <dsp:txXfrm>
        <a:off x="352712" y="2381955"/>
        <a:ext cx="5836830" cy="476341"/>
      </dsp:txXfrm>
    </dsp:sp>
    <dsp:sp modelId="{63E1243D-9DDB-43FF-B4A7-D37E8BE1B1E4}">
      <dsp:nvSpPr>
        <dsp:cNvPr id="0" name=""/>
        <dsp:cNvSpPr/>
      </dsp:nvSpPr>
      <dsp:spPr>
        <a:xfrm>
          <a:off x="54999" y="2322412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CF909-F506-42DC-BBC5-59CF7EE60C01}">
      <dsp:nvSpPr>
        <dsp:cNvPr id="0" name=""/>
        <dsp:cNvSpPr/>
      </dsp:nvSpPr>
      <dsp:spPr>
        <a:xfrm>
          <a:off x="3384" y="48026"/>
          <a:ext cx="2034894" cy="8139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asintomática</a:t>
          </a:r>
          <a:endParaRPr lang="es-AR" sz="1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384" y="48026"/>
        <a:ext cx="2034894" cy="813957"/>
      </dsp:txXfrm>
    </dsp:sp>
    <dsp:sp modelId="{D9E5070F-0DB3-499B-85D6-9F54E6CBC33E}">
      <dsp:nvSpPr>
        <dsp:cNvPr id="0" name=""/>
        <dsp:cNvSpPr/>
      </dsp:nvSpPr>
      <dsp:spPr>
        <a:xfrm>
          <a:off x="3384" y="861984"/>
          <a:ext cx="2034894" cy="312243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Personas residentes en áreas endémicas</a:t>
          </a:r>
          <a:endParaRPr lang="es-AR" sz="17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4625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174625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Sin manifestaciones clínicas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4625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174625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Con reacciones positivas a la prueba cutánea de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paracoccidioidina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.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4625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174625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Granulomas pulmonares o en ganglios del hilio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4625" lvl="1" indent="-174625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174625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Fibrosis  pulmonar secuelar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384" y="861984"/>
        <a:ext cx="2034894" cy="3122437"/>
      </dsp:txXfrm>
    </dsp:sp>
    <dsp:sp modelId="{431B5042-C18C-4B6D-965B-CB2FF5E4CF85}">
      <dsp:nvSpPr>
        <dsp:cNvPr id="0" name=""/>
        <dsp:cNvSpPr/>
      </dsp:nvSpPr>
      <dsp:spPr>
        <a:xfrm>
          <a:off x="2323163" y="48026"/>
          <a:ext cx="2034894" cy="813957"/>
        </a:xfrm>
        <a:prstGeom prst="rect">
          <a:avLst/>
        </a:prstGeom>
        <a:solidFill>
          <a:schemeClr val="accent5">
            <a:hueOff val="-6494105"/>
            <a:satOff val="-6746"/>
            <a:lumOff val="1961"/>
            <a:alphaOff val="0"/>
          </a:schemeClr>
        </a:solidFill>
        <a:ln w="12700" cap="flat" cmpd="sng" algn="ctr">
          <a:solidFill>
            <a:schemeClr val="accent5">
              <a:hueOff val="-6494105"/>
              <a:satOff val="-674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aguda pulmonar</a:t>
          </a:r>
          <a:endParaRPr lang="es-AR" sz="1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323163" y="48026"/>
        <a:ext cx="2034894" cy="813957"/>
      </dsp:txXfrm>
    </dsp:sp>
    <dsp:sp modelId="{43165C1E-3C4B-4C28-9ED3-E09E17ABB483}">
      <dsp:nvSpPr>
        <dsp:cNvPr id="0" name=""/>
        <dsp:cNvSpPr/>
      </dsp:nvSpPr>
      <dsp:spPr>
        <a:xfrm>
          <a:off x="2323163" y="861984"/>
          <a:ext cx="2034894" cy="3122437"/>
        </a:xfrm>
        <a:prstGeom prst="rect">
          <a:avLst/>
        </a:prstGeom>
        <a:solidFill>
          <a:schemeClr val="accent5">
            <a:tint val="40000"/>
            <a:alpha val="90000"/>
            <a:hueOff val="-6523478"/>
            <a:satOff val="-5521"/>
            <a:lumOff val="5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523478"/>
              <a:satOff val="-5521"/>
              <a:lumOff val="5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Pocas frecuente.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semejantes a neumonía aguda o derrame pleural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Complejo primario similar primoinfección tuberculosa. 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Evoluciona hacia la remisión espontánea en lapso variable.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323163" y="861984"/>
        <a:ext cx="2034894" cy="3122437"/>
      </dsp:txXfrm>
    </dsp:sp>
    <dsp:sp modelId="{5C0E3922-475E-4615-A675-7332E760C600}">
      <dsp:nvSpPr>
        <dsp:cNvPr id="0" name=""/>
        <dsp:cNvSpPr/>
      </dsp:nvSpPr>
      <dsp:spPr>
        <a:xfrm>
          <a:off x="4642942" y="48026"/>
          <a:ext cx="2034894" cy="813957"/>
        </a:xfrm>
        <a:prstGeom prst="rect">
          <a:avLst/>
        </a:prstGeom>
        <a:solidFill>
          <a:schemeClr val="accent5">
            <a:hueOff val="-12988209"/>
            <a:satOff val="-13493"/>
            <a:lumOff val="3921"/>
            <a:alphaOff val="0"/>
          </a:schemeClr>
        </a:solidFill>
        <a:ln w="12700" cap="flat" cmpd="sng" algn="ctr">
          <a:solidFill>
            <a:schemeClr val="accent5">
              <a:hueOff val="-12988209"/>
              <a:satOff val="-13493"/>
              <a:lumOff val="39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subaguda tipo infantojuvenil</a:t>
          </a:r>
          <a:endParaRPr lang="es-AR" sz="1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642942" y="48026"/>
        <a:ext cx="2034894" cy="813957"/>
      </dsp:txXfrm>
    </dsp:sp>
    <dsp:sp modelId="{C7503C24-D6C9-453A-87E8-E146774016C8}">
      <dsp:nvSpPr>
        <dsp:cNvPr id="0" name=""/>
        <dsp:cNvSpPr/>
      </dsp:nvSpPr>
      <dsp:spPr>
        <a:xfrm>
          <a:off x="4642942" y="861984"/>
          <a:ext cx="2034894" cy="3122437"/>
        </a:xfrm>
        <a:prstGeom prst="rect">
          <a:avLst/>
        </a:prstGeom>
        <a:solidFill>
          <a:schemeClr val="accent5">
            <a:tint val="40000"/>
            <a:alpha val="90000"/>
            <a:hueOff val="-13046957"/>
            <a:satOff val="-11042"/>
            <a:lumOff val="10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3046957"/>
              <a:satOff val="-11042"/>
              <a:lumOff val="10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Diseminación y progresión lesional de infección primaria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Anemia, leucocitosis con eosinofilia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Adenomegalias que fistulizan y ulceran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Hepatoesplenome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-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galia</a:t>
          </a:r>
          <a:endParaRPr lang="es-AR" sz="1600" kern="1200" dirty="0" smtClean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Abscesos viscerales.</a:t>
          </a:r>
        </a:p>
      </dsp:txBody>
      <dsp:txXfrm>
        <a:off x="4642942" y="861984"/>
        <a:ext cx="2034894" cy="3122437"/>
      </dsp:txXfrm>
    </dsp:sp>
    <dsp:sp modelId="{53C6CE7C-6CD5-40D5-8DA7-E9990177636D}">
      <dsp:nvSpPr>
        <dsp:cNvPr id="0" name=""/>
        <dsp:cNvSpPr/>
      </dsp:nvSpPr>
      <dsp:spPr>
        <a:xfrm>
          <a:off x="6962721" y="48026"/>
          <a:ext cx="2034894" cy="813957"/>
        </a:xfrm>
        <a:prstGeom prst="rect">
          <a:avLst/>
        </a:prstGeom>
        <a:solidFill>
          <a:schemeClr val="accent5">
            <a:hueOff val="-19482314"/>
            <a:satOff val="-20239"/>
            <a:lumOff val="5882"/>
            <a:alphaOff val="0"/>
          </a:schemeClr>
        </a:solidFill>
        <a:ln w="12700" cap="flat" cmpd="sng" algn="ctr">
          <a:solidFill>
            <a:schemeClr val="accent5">
              <a:hueOff val="-19482314"/>
              <a:satOff val="-20239"/>
              <a:lumOff val="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Infección crónica   tipo adulto</a:t>
          </a:r>
          <a:endParaRPr lang="es-AR" sz="18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6962721" y="48026"/>
        <a:ext cx="2034894" cy="813957"/>
      </dsp:txXfrm>
    </dsp:sp>
    <dsp:sp modelId="{627C2963-A6D0-435F-902B-EC669D71BDEF}">
      <dsp:nvSpPr>
        <dsp:cNvPr id="0" name=""/>
        <dsp:cNvSpPr/>
      </dsp:nvSpPr>
      <dsp:spPr>
        <a:xfrm>
          <a:off x="6962721" y="861984"/>
          <a:ext cx="2034894" cy="3122437"/>
        </a:xfrm>
        <a:prstGeom prst="rect">
          <a:avLst/>
        </a:prstGeom>
        <a:solidFill>
          <a:schemeClr val="accent5">
            <a:tint val="40000"/>
            <a:alpha val="90000"/>
            <a:hueOff val="-19570435"/>
            <a:satOff val="-16563"/>
            <a:lumOff val="16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9570435"/>
              <a:satOff val="-16563"/>
              <a:lumOff val="16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Adenomegalias múltiples, pequeñas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mucosas en boca, faringe, laringe o nariz.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Nódulos, úlceras con base infiltrada, rojo-violácea, verrugosas, consistencia elástica.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crónica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Insuficiencia suprarrenal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6962721" y="861984"/>
        <a:ext cx="2034894" cy="3122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0135E-FF48-4EF0-8643-E112A24AEDCB}">
      <dsp:nvSpPr>
        <dsp:cNvPr id="0" name=""/>
        <dsp:cNvSpPr/>
      </dsp:nvSpPr>
      <dsp:spPr>
        <a:xfrm>
          <a:off x="2789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Primoinfección pulmonar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789" y="698601"/>
        <a:ext cx="1482317" cy="592926"/>
      </dsp:txXfrm>
    </dsp:sp>
    <dsp:sp modelId="{B3734591-A5A3-4454-9E24-0AB7D25CF5A1}">
      <dsp:nvSpPr>
        <dsp:cNvPr id="0" name=""/>
        <dsp:cNvSpPr/>
      </dsp:nvSpPr>
      <dsp:spPr>
        <a:xfrm>
          <a:off x="2789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Asintomática (60%)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Sintomática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Pseudogripe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o neumonía aguda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Eosinofilia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Eritema nudoso, polimorfo y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poliartropatía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inflamatoria no supurativa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789" y="1291528"/>
        <a:ext cx="1482317" cy="3122437"/>
      </dsp:txXfrm>
    </dsp:sp>
    <dsp:sp modelId="{18B82108-496E-4EDF-AC12-AD86A43BA3D6}">
      <dsp:nvSpPr>
        <dsp:cNvPr id="0" name=""/>
        <dsp:cNvSpPr/>
      </dsp:nvSpPr>
      <dsp:spPr>
        <a:xfrm>
          <a:off x="1692631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crónica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1692631" y="698601"/>
        <a:ext cx="1482317" cy="592926"/>
      </dsp:txXfrm>
    </dsp:sp>
    <dsp:sp modelId="{A3FC9D39-3ED7-42D6-9F8C-0275E4000FB0}">
      <dsp:nvSpPr>
        <dsp:cNvPr id="0" name=""/>
        <dsp:cNvSpPr/>
      </dsp:nvSpPr>
      <dsp:spPr>
        <a:xfrm>
          <a:off x="1692631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Infiltrados focales o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reliculonoduli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-llares bilaterales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Fiebre,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luecocitosis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con eosinofilia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1692631" y="1291528"/>
        <a:ext cx="1482317" cy="3122437"/>
      </dsp:txXfrm>
    </dsp:sp>
    <dsp:sp modelId="{675CC637-3394-4A50-8FED-0BC797228A37}">
      <dsp:nvSpPr>
        <dsp:cNvPr id="0" name=""/>
        <dsp:cNvSpPr/>
      </dsp:nvSpPr>
      <dsp:spPr>
        <a:xfrm>
          <a:off x="3382472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Fibrosis secuelar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382472" y="698601"/>
        <a:ext cx="1482317" cy="592926"/>
      </dsp:txXfrm>
    </dsp:sp>
    <dsp:sp modelId="{CEC0B5C3-5929-465F-BCAB-8C939459E1CE}">
      <dsp:nvSpPr>
        <dsp:cNvPr id="0" name=""/>
        <dsp:cNvSpPr/>
      </dsp:nvSpPr>
      <dsp:spPr>
        <a:xfrm>
          <a:off x="3382472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Bronquiecta-sias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tracción, cavidades quísticas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Nódulos solitarios y focos de calcificación pulmonar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3382472" y="1291528"/>
        <a:ext cx="1482317" cy="3122437"/>
      </dsp:txXfrm>
    </dsp:sp>
    <dsp:sp modelId="{05BC8106-5F2B-44AA-B63B-F950A11F244C}">
      <dsp:nvSpPr>
        <dsp:cNvPr id="0" name=""/>
        <dsp:cNvSpPr/>
      </dsp:nvSpPr>
      <dsp:spPr>
        <a:xfrm>
          <a:off x="5072314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Neumonía cavitada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5072314" y="698601"/>
        <a:ext cx="1482317" cy="592926"/>
      </dsp:txXfrm>
    </dsp:sp>
    <dsp:sp modelId="{526DFBA6-D3A3-496E-820C-95F5AD3B025B}">
      <dsp:nvSpPr>
        <dsp:cNvPr id="0" name=""/>
        <dsp:cNvSpPr/>
      </dsp:nvSpPr>
      <dsp:spPr>
        <a:xfrm>
          <a:off x="5072314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Similar TB adulto</a:t>
          </a:r>
          <a:endParaRPr lang="es-AR" sz="9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cavitadas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Síntomas generales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5072314" y="1291528"/>
        <a:ext cx="1482317" cy="3122437"/>
      </dsp:txXfrm>
    </dsp:sp>
    <dsp:sp modelId="{910462B9-B54B-48F3-9A76-3CDC4D1536FE}">
      <dsp:nvSpPr>
        <dsp:cNvPr id="0" name=""/>
        <dsp:cNvSpPr/>
      </dsp:nvSpPr>
      <dsp:spPr>
        <a:xfrm>
          <a:off x="6762155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Diseminada subaguda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6762155" y="698601"/>
        <a:ext cx="1482317" cy="592926"/>
      </dsp:txXfrm>
    </dsp:sp>
    <dsp:sp modelId="{C83E2FB6-5654-438A-BEE9-1C8587DB404B}">
      <dsp:nvSpPr>
        <dsp:cNvPr id="0" name=""/>
        <dsp:cNvSpPr/>
      </dsp:nvSpPr>
      <dsp:spPr>
        <a:xfrm>
          <a:off x="6762155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Inmunocom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-prometidos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Meningoncefa-litis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Leucocitosis con eosinofilia y anemia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Alta mortalidad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6762155" y="1291528"/>
        <a:ext cx="1482317" cy="3122437"/>
      </dsp:txXfrm>
    </dsp:sp>
    <dsp:sp modelId="{136A9BB7-939A-473E-9B7C-D5ACB69F9B61}">
      <dsp:nvSpPr>
        <dsp:cNvPr id="0" name=""/>
        <dsp:cNvSpPr/>
      </dsp:nvSpPr>
      <dsp:spPr>
        <a:xfrm>
          <a:off x="8451997" y="698601"/>
          <a:ext cx="1482317" cy="592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Diseminada  crónica</a:t>
          </a:r>
          <a:endParaRPr lang="es-AR" sz="1600" b="1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8451997" y="698601"/>
        <a:ext cx="1482317" cy="592926"/>
      </dsp:txXfrm>
    </dsp:sp>
    <dsp:sp modelId="{9CCC8FB8-47A4-472D-A2CA-AFDF8E5110AB}">
      <dsp:nvSpPr>
        <dsp:cNvPr id="0" name=""/>
        <dsp:cNvSpPr/>
      </dsp:nvSpPr>
      <dsp:spPr>
        <a:xfrm>
          <a:off x="8451997" y="1291528"/>
          <a:ext cx="1482317" cy="31224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35560" bIns="40005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5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Lesiones cutáneas vegetantes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Adenopatías que fistulizan y ulceran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Osteomielitis crónica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Meningoence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- </a:t>
          </a:r>
          <a:r>
            <a:rPr lang="es-AR" sz="1600" kern="1200" dirty="0" err="1" smtClean="0">
              <a:solidFill>
                <a:schemeClr val="tx2"/>
              </a:solidFill>
              <a:latin typeface="Arial Narrow" panose="020B0606020202030204" pitchFamily="34" charset="0"/>
            </a:rPr>
            <a:t>falitis</a:t>
          </a:r>
          <a:r>
            <a:rPr lang="es-AR" sz="1600" kern="1200" dirty="0" smtClean="0">
              <a:solidFill>
                <a:schemeClr val="tx2"/>
              </a:solidFill>
              <a:latin typeface="Arial Narrow" panose="020B0606020202030204" pitchFamily="34" charset="0"/>
            </a:rPr>
            <a:t>  crónica</a:t>
          </a:r>
          <a:endParaRPr lang="es-AR" sz="1600" kern="1200" dirty="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8451997" y="1291528"/>
        <a:ext cx="1482317" cy="3122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D1D92-AC64-49F3-B128-556C28382FA3}">
      <dsp:nvSpPr>
        <dsp:cNvPr id="0" name=""/>
        <dsp:cNvSpPr/>
      </dsp:nvSpPr>
      <dsp:spPr>
        <a:xfrm>
          <a:off x="1989" y="18439"/>
          <a:ext cx="2423874" cy="969549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smtClean="0">
              <a:solidFill>
                <a:schemeClr val="tx2"/>
              </a:solidFill>
              <a:latin typeface="Arial Narrow" panose="020B0606020202030204" pitchFamily="34" charset="0"/>
            </a:rPr>
            <a:t>Epidemiología</a:t>
          </a:r>
          <a:endParaRPr lang="es-AR" sz="1800" b="1" kern="120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6764" y="18439"/>
        <a:ext cx="1454325" cy="969549"/>
      </dsp:txXfrm>
    </dsp:sp>
    <dsp:sp modelId="{B4016AAF-45F2-41AA-8060-F2F7E0D1EA24}">
      <dsp:nvSpPr>
        <dsp:cNvPr id="0" name=""/>
        <dsp:cNvSpPr/>
      </dsp:nvSpPr>
      <dsp:spPr>
        <a:xfrm>
          <a:off x="2183477" y="18439"/>
          <a:ext cx="2423874" cy="969549"/>
        </a:xfrm>
        <a:prstGeom prst="chevron">
          <a:avLst/>
        </a:prstGeom>
        <a:solidFill>
          <a:schemeClr val="accent1">
            <a:shade val="50000"/>
            <a:hueOff val="43051"/>
            <a:satOff val="3462"/>
            <a:lumOff val="236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smtClean="0">
              <a:solidFill>
                <a:schemeClr val="tx2"/>
              </a:solidFill>
              <a:latin typeface="Arial Narrow" panose="020B0606020202030204" pitchFamily="34" charset="0"/>
            </a:rPr>
            <a:t>Clínica</a:t>
          </a:r>
          <a:endParaRPr lang="es-AR" sz="1800" b="1" kern="120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2668252" y="18439"/>
        <a:ext cx="1454325" cy="969549"/>
      </dsp:txXfrm>
    </dsp:sp>
    <dsp:sp modelId="{A1FB31E3-4D3D-462B-BA1A-3E7A7FF6520E}">
      <dsp:nvSpPr>
        <dsp:cNvPr id="0" name=""/>
        <dsp:cNvSpPr/>
      </dsp:nvSpPr>
      <dsp:spPr>
        <a:xfrm>
          <a:off x="4364964" y="18439"/>
          <a:ext cx="2423874" cy="969549"/>
        </a:xfrm>
        <a:prstGeom prst="chevron">
          <a:avLst/>
        </a:prstGeom>
        <a:solidFill>
          <a:schemeClr val="accent1">
            <a:shade val="50000"/>
            <a:hueOff val="43051"/>
            <a:satOff val="3462"/>
            <a:lumOff val="236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smtClean="0">
              <a:solidFill>
                <a:schemeClr val="tx2"/>
              </a:solidFill>
              <a:latin typeface="Arial Narrow" panose="020B0606020202030204" pitchFamily="34" charset="0"/>
            </a:rPr>
            <a:t>Microbiologico</a:t>
          </a:r>
          <a:endParaRPr lang="es-AR" sz="1800" b="1" kern="1200">
            <a:solidFill>
              <a:schemeClr val="tx2"/>
            </a:solidFill>
            <a:latin typeface="Arial Narrow" panose="020B0606020202030204" pitchFamily="34" charset="0"/>
          </a:endParaRPr>
        </a:p>
      </dsp:txBody>
      <dsp:txXfrm>
        <a:off x="4849739" y="18439"/>
        <a:ext cx="1454325" cy="9695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03/06/2019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Las áreas de </a:t>
            </a:r>
            <a:r>
              <a:rPr lang="es-AR" dirty="0" err="1" smtClean="0"/>
              <a:t>endemicidad</a:t>
            </a:r>
            <a:r>
              <a:rPr lang="es-AR" dirty="0" smtClean="0"/>
              <a:t> se centran alrededor de bosques tropicales y subtropicales donde las temperaturas moderadas (17-24 °C), la elevada pluviosidad anual (2.000-2.999 mm) y la abundancia de vías fluviales favorecen ciertos cultivos agrícolas (p. ej., café, tabaco)</a:t>
            </a:r>
          </a:p>
          <a:p>
            <a:r>
              <a:rPr lang="es-AR" dirty="0" smtClean="0"/>
              <a:t>La distribución laboral pone de relieve mía predilección por individuos que han estado implicados en trabajos agrícolas (&gt;60%) o que han tenido empleos relacionados con el suelo, con una exposición subsiguiente a suelos o polvos infectados, sobre todo en relación con plantaciones de café, algodón, tabaco y caña de azúcar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noProof="0" smtClean="0"/>
              <a:pPr rtl="0"/>
              <a:t>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4256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EAFD938-7208-4BA0-8718-0C56E5BAB207}" type="slidenum">
              <a:rPr lang="es-AR" sz="1200"/>
              <a:pPr eaLnBrk="1" hangingPunct="1"/>
              <a:t>13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1008353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C5827C5-1CD0-4F15-9959-373637101BAF}" type="slidenum">
              <a:rPr lang="es-AR" sz="1200"/>
              <a:pPr eaLnBrk="1" hangingPunct="1"/>
              <a:t>14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917653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FA0B02A-7470-4DFF-9817-583B38A6E87C}" type="slidenum">
              <a:rPr lang="es-AR" sz="1200"/>
              <a:pPr eaLnBrk="1" hangingPunct="1"/>
              <a:t>15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2197977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49189E0-16CA-4813-8A11-6A04A09BED8D}" type="slidenum">
              <a:rPr lang="es-AR" sz="1200"/>
              <a:pPr eaLnBrk="1" hangingPunct="1"/>
              <a:t>16</a:t>
            </a:fld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1695347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03/06/2019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795379" y="3848206"/>
            <a:ext cx="33123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Dr. Milton Decima</a:t>
            </a:r>
          </a:p>
          <a:p>
            <a:r>
              <a:rPr lang="es-AR" alt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Profesor </a:t>
            </a:r>
            <a:r>
              <a:rPr lang="es-AR" alt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adjunto</a:t>
            </a:r>
          </a:p>
          <a:p>
            <a:endParaRPr lang="es-AR" altLang="es-AR" sz="2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alt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Cátedra </a:t>
            </a:r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Infectología-UNT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Hospital Señor del Milagro </a:t>
            </a:r>
          </a:p>
          <a:p>
            <a:r>
              <a:rPr lang="es-AR" alt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Salta 2019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061333" y="620688"/>
            <a:ext cx="6092825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altLang="es-AR" sz="4000" b="1" u="sng" dirty="0" smtClean="0">
                <a:latin typeface="Arial Narrow" panose="020B0606020202030204" pitchFamily="34" charset="0"/>
              </a:rPr>
              <a:t>Seminario 6</a:t>
            </a:r>
          </a:p>
          <a:p>
            <a:pPr algn="ctr"/>
            <a:endParaRPr lang="es-AR" altLang="es-AR" sz="4000" b="1" u="sng" dirty="0" smtClean="0">
              <a:latin typeface="Arial Narrow" panose="020B0606020202030204" pitchFamily="34" charset="0"/>
            </a:endParaRP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Micología clínica </a:t>
            </a:r>
          </a:p>
          <a:p>
            <a:pPr algn="ctr"/>
            <a:r>
              <a:rPr lang="es-AR" altLang="es-AR" sz="4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Módulo 3: micosis endémicas</a:t>
            </a:r>
            <a:endParaRPr lang="es-AR" sz="4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44" y="3465004"/>
            <a:ext cx="3334869" cy="270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7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904538"/>
              </p:ext>
            </p:extLst>
          </p:nvPr>
        </p:nvGraphicFramePr>
        <p:xfrm>
          <a:off x="3447008" y="2636912"/>
          <a:ext cx="6229447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908" y="404664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 micosis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493280" y="1319246"/>
            <a:ext cx="8136903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alt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Clasificación clínica</a:t>
            </a:r>
            <a:endParaRPr lang="es-ES" altLang="es-AR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646140" y="4221088"/>
            <a:ext cx="6192688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80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68843A-8D9F-4EDC-AAC3-635B7FA93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D9B11F-B168-4686-9022-3CDBFBB45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140710-0F4D-4D82-B4F3-F2340013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8CC7D45-7BFE-42E6-A5A1-80DAF2CD1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9F1165-CF15-4156-B9D2-7C57BA0B9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0EEF92-3536-48E8-8FDC-62ABC86AF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062149-122E-4987-B940-F437729B1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E1243D-9DDB-43FF-B4A7-D37E8BE1B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D4C170-8B4F-49FD-8EF4-F27AABF9D5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629916" y="404664"/>
            <a:ext cx="9782801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s-ES" alt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35089" y="3100182"/>
            <a:ext cx="489654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AR" sz="105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Paracoccidioides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brasiliensis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Coccidiodes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immitis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Coccidioies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posadasii</a:t>
            </a:r>
            <a:endParaRPr lang="es-AR" i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Penicillium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marneffei</a:t>
            </a:r>
            <a:endParaRPr lang="es-AR" i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Blastomyces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dermatitidis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Histoplasma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capsulatum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var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capsulatum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es-AR" i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Histoplasma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capsulatum</a:t>
            </a:r>
            <a:r>
              <a:rPr lang="es-AR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var</a:t>
            </a:r>
            <a:r>
              <a:rPr lang="es-AR" i="1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AR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duboisii</a:t>
            </a:r>
            <a:endParaRPr lang="es-AR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917948" y="3325770"/>
            <a:ext cx="3269143" cy="5352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" t="18836" r="6015" b="7936"/>
          <a:stretch/>
        </p:blipFill>
        <p:spPr bwMode="auto">
          <a:xfrm>
            <a:off x="5734372" y="2559899"/>
            <a:ext cx="5184576" cy="327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390556" y="2031231"/>
            <a:ext cx="3147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Distribución geográfica  </a:t>
            </a:r>
            <a:endParaRPr lang="es-AR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66313" y="2031231"/>
            <a:ext cx="2484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Hongos dimórficos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Características generales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71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06353" y="2245973"/>
            <a:ext cx="84562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Micosis sistémica progresiva,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granulomatosa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 supurativa en el hombre,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producida por </a:t>
            </a:r>
            <a:r>
              <a:rPr lang="es-AR" sz="2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Paracoccidioides</a:t>
            </a:r>
            <a:r>
              <a:rPr lang="es-AR" sz="2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brasiliensis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es-AR" sz="2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Áreas tropicales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subtropicales con cursos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agua dulce y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suelos húmedos ricos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en sustancias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orgánicas.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en América latina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, desde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sur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México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hasta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norte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Argentina ( Salta y Jujuy) y raro en Paraguay y Uruguay.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por inhalación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conidias o  traumatismo  de piel.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 aguda, subaguda en niños y jóvenes  o crónica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adultos.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características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81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88" y="1844824"/>
            <a:ext cx="5256584" cy="457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patogenia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038628" y="2452246"/>
            <a:ext cx="2188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Factores de virulencia</a:t>
            </a:r>
            <a:endParaRPr lang="es-AR" b="1" dirty="0">
              <a:solidFill>
                <a:srgbClr val="0070C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207" y="3031658"/>
            <a:ext cx="2188420" cy="220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93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053194090"/>
              </p:ext>
            </p:extLst>
          </p:nvPr>
        </p:nvGraphicFramePr>
        <p:xfrm>
          <a:off x="2133972" y="2060848"/>
          <a:ext cx="90010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95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ACCF909-F506-42DC-BBC5-59CF7EE60C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1B5042-C18C-4B6D-965B-CB2FF5E4CF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C0E3922-475E-4615-A675-7332E760C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3C6CE7C-6CD5-40D5-8DA7-E999017763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E5070F-0DB3-499B-85D6-9F54E6CBC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165C1E-3C4B-4C28-9ED3-E09E17ABB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503C24-D6C9-453A-87E8-E146774016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27C2963-A6D0-435F-902B-EC669D71B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78" t="13936" r="1338"/>
          <a:stretch/>
        </p:blipFill>
        <p:spPr>
          <a:xfrm>
            <a:off x="2566020" y="1916832"/>
            <a:ext cx="7632848" cy="469108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05980" y="2060848"/>
            <a:ext cx="4988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Forma subaguda, tipo </a:t>
            </a: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infanto juvenil ganglionar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710036" y="3212976"/>
            <a:ext cx="1058416" cy="43204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7223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31" t="8692" r="1200"/>
          <a:stretch/>
        </p:blipFill>
        <p:spPr>
          <a:xfrm>
            <a:off x="2155509" y="2099139"/>
            <a:ext cx="8783200" cy="4177495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94012" y="2564904"/>
            <a:ext cx="1058416" cy="43204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6886500" y="2996952"/>
            <a:ext cx="1058416" cy="43204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893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6864" r="6446" b="16445"/>
          <a:stretch/>
        </p:blipFill>
        <p:spPr bwMode="auto">
          <a:xfrm>
            <a:off x="5576505" y="2204864"/>
            <a:ext cx="2882963" cy="198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05" y="4365104"/>
            <a:ext cx="5820538" cy="191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38"/>
          <a:stretch/>
        </p:blipFill>
        <p:spPr bwMode="auto">
          <a:xfrm>
            <a:off x="2133972" y="2708767"/>
            <a:ext cx="3168352" cy="352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9" t="6276" r="10530" b="17159"/>
          <a:stretch/>
        </p:blipFill>
        <p:spPr bwMode="auto">
          <a:xfrm>
            <a:off x="8614691" y="2204864"/>
            <a:ext cx="2782351" cy="198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205981" y="2132856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AR" b="1" dirty="0">
                <a:solidFill>
                  <a:schemeClr val="tx2"/>
                </a:solidFill>
                <a:latin typeface="Arial Narrow" panose="020B0606020202030204" pitchFamily="34" charset="0"/>
              </a:rPr>
              <a:t>Forma </a:t>
            </a: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crónica del adulto</a:t>
            </a:r>
            <a:endParaRPr lang="es-AR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4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04"/>
          <a:stretch/>
        </p:blipFill>
        <p:spPr>
          <a:xfrm>
            <a:off x="2494012" y="2039363"/>
            <a:ext cx="7275458" cy="4456936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9190756" y="3074531"/>
            <a:ext cx="153279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tejidos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1368378" y="3068960"/>
            <a:ext cx="1531188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Microbiológico</a:t>
            </a:r>
            <a:endParaRPr lang="es-AR" dirty="0"/>
          </a:p>
        </p:txBody>
      </p:sp>
      <p:sp>
        <p:nvSpPr>
          <p:cNvPr id="8" name="7 Rectángulo"/>
          <p:cNvSpPr/>
          <p:nvPr/>
        </p:nvSpPr>
        <p:spPr>
          <a:xfrm>
            <a:off x="5131750" y="6021288"/>
            <a:ext cx="192163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Serológico</a:t>
            </a:r>
            <a:endParaRPr lang="es-A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6" y="2136685"/>
            <a:ext cx="3258851" cy="2372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66" y="2136685"/>
            <a:ext cx="3098190" cy="237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471945" y="6469040"/>
            <a:ext cx="15744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Inmunodifusion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0298"/>
          <a:stretch/>
        </p:blipFill>
        <p:spPr>
          <a:xfrm>
            <a:off x="1920733" y="2642369"/>
            <a:ext cx="5616624" cy="2876568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750" y="2240428"/>
            <a:ext cx="3057128" cy="385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1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tratamiento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344852" y="1988840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-Tener en cuenta estado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general del paciente, los órganos y sistemas diana y también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 forma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presentación (aguda/subaguda, crónica).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-Establecer la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existencia de procesos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asociados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como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TB, VIH/Sida y cáncer.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Antifúngicos</a:t>
            </a:r>
            <a:endParaRPr lang="es-AR" sz="2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en formas leves y moderadas, 200-400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mg/día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VO 9-12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meses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sz="22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Voriconazol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dosis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inicial: 4 00 mg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cada 12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horas durante un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día; después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200 mg cada 12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horas 6 meses.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Anfotericina B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en formas graves 1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mg/kg/día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 hasta alcanzar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una dosis total de 2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gramos seguidos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fármacos por vía oral.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s-AR" sz="22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Trimetoprima-sulfametoxazol</a:t>
            </a: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(TMP-SMX</a:t>
            </a: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):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dosis de TMP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160-240 mg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SMX 800-1.200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mg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VO al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día durante 12-24 meses,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función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gravedad.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4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141525" y="2202448"/>
            <a:ext cx="8784976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s-ES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Varón </a:t>
            </a:r>
            <a:r>
              <a:rPr lang="es-ES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de 20 años residente en Pichanal (Salta) que consulta por: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s-ES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Fiebre </a:t>
            </a:r>
            <a:r>
              <a:rPr lang="es-ES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de mas de 1 mes de evolución </a:t>
            </a:r>
            <a:r>
              <a:rPr lang="es-ES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adenomegalias</a:t>
            </a:r>
            <a:r>
              <a:rPr lang="es-ES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s-ES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Tos </a:t>
            </a:r>
            <a:r>
              <a:rPr lang="es-ES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seca irritativa, sin respuesta a los antitérmicos y antibióticos.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s-ES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Perdida </a:t>
            </a:r>
            <a:r>
              <a:rPr lang="es-ES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de peso de aproximadamente 10 kg. en 1 mes. </a:t>
            </a:r>
            <a:endParaRPr lang="es-ES" sz="2200" b="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s-AR" sz="2200" b="0" dirty="0">
                <a:solidFill>
                  <a:schemeClr val="tx2"/>
                </a:solidFill>
                <a:latin typeface="Arial Narrow" panose="020B0606020202030204" pitchFamily="34" charset="0"/>
              </a:rPr>
              <a:t>No refiere antecedentes previos</a:t>
            </a:r>
            <a:r>
              <a:rPr lang="es-AR" sz="2200" b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ES" sz="2200" b="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971" y="4077072"/>
            <a:ext cx="8792529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buFont typeface="Wingdings" panose="05000000000000000000" pitchFamily="2" charset="2"/>
              <a:buChar char="§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Al examen físico presento en piel lesiones papulosas tipo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acneiforme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en cara, región dorsal y algunas en miembros inferiores.</a:t>
            </a:r>
          </a:p>
          <a:p>
            <a:pPr indent="-342900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Adenomegalias eran de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localizacion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retroauricular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suboccipital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axialres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e inguinales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blandas,moviles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e indoloras.</a:t>
            </a:r>
          </a:p>
          <a:p>
            <a:pPr indent="-342900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Hepatoesplenomegalia confirmada por </a:t>
            </a:r>
            <a:r>
              <a:rPr lang="es-ES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ecografia</a:t>
            </a:r>
            <a:r>
              <a:rPr lang="es-ES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91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503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80" y="368660"/>
            <a:ext cx="4248472" cy="31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854076" y="1628800"/>
            <a:ext cx="2808288" cy="3667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s-AR" sz="1800" b="0">
              <a:latin typeface="Verdana" panose="020B0604030504040204" pitchFamily="34" charset="0"/>
            </a:endParaRPr>
          </a:p>
        </p:txBody>
      </p:sp>
      <p:pic>
        <p:nvPicPr>
          <p:cNvPr id="4" name="Picture 4" descr="S50300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76" y="440668"/>
            <a:ext cx="4176464" cy="313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50300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991" y="3673263"/>
            <a:ext cx="4115949" cy="308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S503000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73" y="3636915"/>
            <a:ext cx="4212879" cy="315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21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33972" y="1988840"/>
            <a:ext cx="9001000" cy="2448272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Métodos diagnósticos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Bx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ganglionar (+) </a:t>
            </a:r>
            <a:r>
              <a:rPr lang="es-ES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Paracocidioides</a:t>
            </a:r>
            <a:r>
              <a:rPr lang="es-ES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braziliensi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</a:t>
            </a:r>
            <a:endParaRPr lang="es-ES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Inmunodifusion para </a:t>
            </a:r>
            <a:r>
              <a:rPr lang="es-ES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</a:t>
            </a:r>
            <a:r>
              <a:rPr lang="es-ES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ES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brasiliensis</a:t>
            </a:r>
            <a:r>
              <a:rPr lang="es-ES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(+)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Bx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ganglionar y medula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osea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(–) para descartar procesos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oncohematologico</a:t>
            </a:r>
            <a:endParaRPr lang="es-ES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Citometria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 flujo: aumento significativo relativo de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eosinofilos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No se observan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celulas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con fenotipo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patologico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s-ES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Caso clínico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81822" y="4509120"/>
            <a:ext cx="9001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 200 mg diarios </a:t>
            </a:r>
            <a:r>
              <a:rPr lang="es-ES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via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oral, con muy buena evolucion 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clínica, 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laboratorio, y </a:t>
            </a:r>
            <a:r>
              <a:rPr lang="es-ES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radiología.</a:t>
            </a:r>
            <a:endParaRPr lang="es-ES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4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P10101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48" y="476672"/>
            <a:ext cx="4613406" cy="30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P10101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24" y="476672"/>
            <a:ext cx="3960440" cy="297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G_09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28" y="3717032"/>
            <a:ext cx="374441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574132" y="1485730"/>
            <a:ext cx="1968218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458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83428" y="2234141"/>
            <a:ext cx="85020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 </a:t>
            </a:r>
            <a:r>
              <a:rPr lang="es-ES" sz="2400" dirty="0">
                <a:solidFill>
                  <a:schemeClr val="tx2"/>
                </a:solidFill>
                <a:latin typeface="Arial Narrow" panose="020B0606020202030204" pitchFamily="34" charset="0"/>
              </a:rPr>
              <a:t>producida en personas y animales por hongos </a:t>
            </a:r>
            <a:r>
              <a:rPr lang="es-E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del género </a:t>
            </a:r>
            <a:r>
              <a:rPr lang="es-ES" sz="2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Coccidioides</a:t>
            </a:r>
            <a:r>
              <a:rPr lang="es-ES" sz="2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</a:t>
            </a:r>
            <a:r>
              <a:rPr lang="es-ES" sz="2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immitis</a:t>
            </a:r>
            <a:r>
              <a:rPr lang="es-ES" sz="2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 </a:t>
            </a:r>
            <a:r>
              <a:rPr lang="es-ES" sz="2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posadasii</a:t>
            </a:r>
            <a:r>
              <a:rPr lang="es-E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en América  del norte y Argentina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, desde Santiago del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Estero y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Catamarca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hasta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Río Negro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  Neuquén.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por inhalación de </a:t>
            </a:r>
            <a:r>
              <a:rPr lang="es-AR" sz="2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artoconidias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de  </a:t>
            </a:r>
            <a:r>
              <a:rPr lang="es-AR" sz="2400" dirty="0">
                <a:solidFill>
                  <a:schemeClr val="tx2"/>
                </a:solidFill>
                <a:latin typeface="Arial Narrow" panose="020B0606020202030204" pitchFamily="34" charset="0"/>
              </a:rPr>
              <a:t>suelos semidesérticos ricos en sales y materia </a:t>
            </a: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orgánica.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Primoinfección benigna asintomática y cura espontáneamente.</a:t>
            </a:r>
            <a:endParaRPr lang="es-AR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Infeccion  progresiva  poco frecuente con l</a:t>
            </a:r>
            <a:r>
              <a:rPr lang="es-E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esiones granulomatosas .</a:t>
            </a:r>
            <a:endParaRPr lang="es-ES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características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0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patogenia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87" y="1949354"/>
            <a:ext cx="4463285" cy="471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7936490" y="2452246"/>
            <a:ext cx="2188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Factores de virulencia</a:t>
            </a:r>
            <a:endParaRPr lang="es-AR" b="1" dirty="0">
              <a:solidFill>
                <a:srgbClr val="0070C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490" y="2986066"/>
            <a:ext cx="2235853" cy="241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18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574391562"/>
              </p:ext>
            </p:extLst>
          </p:nvPr>
        </p:nvGraphicFramePr>
        <p:xfrm>
          <a:off x="1629916" y="1628800"/>
          <a:ext cx="993710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76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200135E-FF48-4EF0-8643-E112A24A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8B82108-496E-4EDF-AC12-AD86A43BA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5CC637-3394-4A50-8FED-0BC797228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5BC8106-5F2B-44AA-B63B-F950A11F2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10462B9-B54B-48F3-9A76-3CDC4D1536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6A9BB7-939A-473E-9B7C-D5ACB69F9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3734591-A5A3-4454-9E24-0AB7D25CF5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FC9D39-3ED7-42D6-9F8C-0275E4000F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EC0B5C3-5929-465F-BCAB-8C939459E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6DFBA6-D3A3-496E-820C-95F5AD3B02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3E2FB6-5654-438A-BEE9-1C8587DB40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CC8FB8-47A4-472D-A2CA-AFDF8E511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15" t="7558" r="1585" b="4292"/>
          <a:stretch/>
        </p:blipFill>
        <p:spPr>
          <a:xfrm>
            <a:off x="2543911" y="2492896"/>
            <a:ext cx="8181121" cy="414106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33330" y="1872209"/>
            <a:ext cx="2375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Neumonía crónica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00741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799"/>
          <a:stretch/>
        </p:blipFill>
        <p:spPr>
          <a:xfrm>
            <a:off x="3934171" y="2369348"/>
            <a:ext cx="5656185" cy="455602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7102524" y="3429000"/>
            <a:ext cx="1224136" cy="11261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32462" y="1857561"/>
            <a:ext cx="3459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AR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Neumonía </a:t>
            </a:r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crónica cavitada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44488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ccidioidomicosis - lesiÃ³n cutÃ¡n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72" y="2798210"/>
            <a:ext cx="4252470" cy="306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ccidioidomicosis - lesiÃ³n en antebraz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2852936"/>
            <a:ext cx="420589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formas clínicas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555325" y="1988840"/>
            <a:ext cx="4158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AR" sz="2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Diseminada crónica cutánea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6881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972" y="3429000"/>
            <a:ext cx="9361040" cy="2880320"/>
          </a:xfrm>
        </p:spPr>
        <p:txBody>
          <a:bodyPr>
            <a:normAutofit/>
          </a:bodyPr>
          <a:lstStyle/>
          <a:p>
            <a:pPr marL="209550" indent="-2095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Muestras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 respiratorias, LCR,  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secreción de 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abscesos, biopsias de  piel, pulmón, ganglios linfáticos, sinoviales, huesos y escarificación de lesiones cutáneas o fístulas.  LCR y 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Liquido pleural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rara vez  permiten ver el agente causal.</a:t>
            </a:r>
          </a:p>
          <a:p>
            <a:pPr marL="209550" indent="-2095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_tradnl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Exámen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directo: </a:t>
            </a:r>
            <a:r>
              <a:rPr lang="es-ES_tradnl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esférulas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con </a:t>
            </a:r>
            <a:r>
              <a:rPr lang="es-ES_tradnl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esporangiosporas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– 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ciclo </a:t>
            </a:r>
            <a:r>
              <a:rPr lang="es-ES_tradnl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holocárpico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209550" indent="-2095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agar </a:t>
            </a:r>
            <a:r>
              <a:rPr lang="es-ES_tradnl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sabouraud</a:t>
            </a: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glucosado y agar BHI.</a:t>
            </a:r>
          </a:p>
          <a:p>
            <a:pPr marL="209550" indent="-2095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Serología: </a:t>
            </a:r>
            <a:r>
              <a:rPr lang="es-ES_tradnl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Inmunoidfusón</a:t>
            </a:r>
            <a:endParaRPr lang="es-ES_tradnl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09550" indent="-2095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_tradnl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Pruebas cutáneas</a:t>
            </a:r>
            <a:r>
              <a:rPr lang="es-ES_tradnl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ES" sz="2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756724352"/>
              </p:ext>
            </p:extLst>
          </p:nvPr>
        </p:nvGraphicFramePr>
        <p:xfrm>
          <a:off x="3125901" y="2060848"/>
          <a:ext cx="6790829" cy="1006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722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DD1D92-AC64-49F3-B128-556C28382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016AAF-45F2-41AA-8060-F2F7E0D1E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FB31E3-4D3D-462B-BA1A-3E7A7FF65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/>
      <p:bldGraphic spid="3" grpId="0">
        <p:bldSub>
          <a:bldDgm bld="lvl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436" y="116632"/>
            <a:ext cx="9782801" cy="1239837"/>
          </a:xfrm>
        </p:spPr>
        <p:txBody>
          <a:bodyPr/>
          <a:lstStyle/>
          <a:p>
            <a:pPr eaLnBrk="1" hangingPunct="1">
              <a:defRPr/>
            </a:pPr>
            <a:r>
              <a:rPr lang="es-ES" b="1" dirty="0" smtClean="0">
                <a:solidFill>
                  <a:schemeClr val="bg1"/>
                </a:solidFill>
                <a:cs typeface="Arial" pitchFamily="34" charset="0"/>
              </a:rPr>
              <a:t>Diagnóstico de la oratorio</a:t>
            </a:r>
            <a:endParaRPr lang="es-ES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845940" y="2273311"/>
            <a:ext cx="5725112" cy="36811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altLang="es-MX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Examen directo en </a:t>
            </a:r>
            <a:r>
              <a:rPr lang="es-ES" altLang="es-MX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fresco</a:t>
            </a:r>
          </a:p>
          <a:p>
            <a:pPr marL="0" indent="0" algn="ctr">
              <a:buNone/>
            </a:pPr>
            <a:endParaRPr lang="es-ES" altLang="es-MX" sz="20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utiliza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lugol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o hidróxido de potasio al 15</a:t>
            </a: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Demostración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microscópica de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esférulas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(de 10 a 80 µm con pared gruesa y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refráctil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y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endosporas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de 2 a 5 µm de </a:t>
            </a:r>
            <a:r>
              <a:rPr lang="es-ES" altLang="es-MX" sz="2200" i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Coccidioides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spp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r>
              <a:rPr lang="es-MX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MX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Muestras de</a:t>
            </a: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esputo, líquidos </a:t>
            </a: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lavados bronquiales o lavado gástrico, líquido cefalorraquídeo, sinovial, pleural,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pericardial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o peritoneal, </a:t>
            </a:r>
            <a:endParaRPr lang="es-ES" altLang="es-MX" sz="2200" dirty="0" smtClean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Muestras de tejido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afectado y obtenido por biopsia.</a:t>
            </a:r>
            <a:endParaRPr lang="es-ES" altLang="es-MX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626" y="2132856"/>
            <a:ext cx="2377251" cy="198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582685" y="4077072"/>
            <a:ext cx="128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Fase </a:t>
            </a:r>
            <a:r>
              <a:rPr lang="es-ES" altLang="es-MX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micelial</a:t>
            </a:r>
            <a:endParaRPr lang="es-A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20" y="4437112"/>
            <a:ext cx="2267259" cy="177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182644" y="6237312"/>
            <a:ext cx="217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Esferula con </a:t>
            </a:r>
            <a:r>
              <a:rPr lang="es-ES" altLang="es-MX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edosporas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9312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00300" y="2436270"/>
            <a:ext cx="5041035" cy="33689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altLang="es-MX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Cultivo</a:t>
            </a:r>
            <a:r>
              <a:rPr lang="es-ES" altLang="es-MX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altLang="es-MX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micológico</a:t>
            </a: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Secreciones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 tejidos pueden ser cultivados en agar sangre, infusión cerebro-corazón, infusión de res glucosa, agar dextrosa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Sabouraud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es-ES" altLang="es-MX" sz="2200" dirty="0" smtClean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Crecimiento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satisfactorio </a:t>
            </a: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incubados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 </a:t>
            </a: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28°C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endParaRPr lang="es-ES" altLang="es-MX" sz="2200" dirty="0" smtClean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09550" indent="-2095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MX" sz="22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Tenue 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crecimiento de una ‘telaraña algodonosa’ de blanco a gris, que se hace visible en 48-72 </a:t>
            </a:r>
            <a:r>
              <a:rPr lang="es-ES" altLang="es-MX" sz="2200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hrs</a:t>
            </a:r>
            <a:r>
              <a:rPr lang="es-ES" altLang="es-MX" sz="22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endParaRPr lang="es-ES" altLang="es-MX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es-AR" sz="22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diagnóstico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8" t="4649" r="3982" b="6709"/>
          <a:stretch/>
        </p:blipFill>
        <p:spPr bwMode="auto">
          <a:xfrm>
            <a:off x="8151737" y="2551490"/>
            <a:ext cx="3207657" cy="311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81"/>
          <a:stretch/>
        </p:blipFill>
        <p:spPr bwMode="auto">
          <a:xfrm>
            <a:off x="6862199" y="2551491"/>
            <a:ext cx="983844" cy="311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24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800" b="1" dirty="0">
                <a:solidFill>
                  <a:schemeClr val="bg1"/>
                </a:solidFill>
                <a:cs typeface="Arial" pitchFamily="34" charset="0"/>
              </a:rPr>
              <a:t>Tratamiento</a:t>
            </a:r>
            <a:r>
              <a:rPr lang="es-MX" sz="4800" b="1" dirty="0">
                <a:solidFill>
                  <a:schemeClr val="bg1"/>
                </a:solidFill>
                <a:cs typeface="Arial" pitchFamily="34" charset="0"/>
              </a:rPr>
              <a:t>:</a:t>
            </a:r>
            <a:endParaRPr lang="es-E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2004" y="1916832"/>
            <a:ext cx="8352928" cy="403244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altLang="es-MX" sz="26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Medico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Formas diseminadas:  </a:t>
            </a:r>
            <a:r>
              <a:rPr lang="es-MX" altLang="es-MX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</a:t>
            </a:r>
            <a:r>
              <a:rPr lang="es-ES" altLang="es-MX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nfotericina</a:t>
            </a:r>
            <a:r>
              <a:rPr lang="es-ES" altLang="es-MX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ES" altLang="es-MX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  </a:t>
            </a:r>
            <a:r>
              <a:rPr lang="es-ES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dosis de 1 mg/Kg/día EV .</a:t>
            </a:r>
            <a:endParaRPr lang="es-MX" altLang="es-MX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Formas pulmonares: </a:t>
            </a:r>
            <a:r>
              <a:rPr lang="es-MX" altLang="es-MX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</a:t>
            </a:r>
            <a:r>
              <a:rPr lang="es-ES" altLang="es-MX" b="1" dirty="0" err="1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luconazol</a:t>
            </a:r>
            <a:r>
              <a:rPr lang="es-AR" altLang="es-MX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400 mg/día o más por VO  o </a:t>
            </a:r>
            <a:r>
              <a:rPr lang="es-AR" altLang="es-MX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Itraconazol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200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mg dos o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tres veces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día VO. 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tratamiento se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mantiene normalmente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durante al menos 1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año.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Meningitis </a:t>
            </a:r>
            <a:r>
              <a:rPr lang="es-AR" altLang="es-MX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coccidioidea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altLang="es-MX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Fluconazol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a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</a:rPr>
              <a:t>dosis de 400-800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mg/día VO de </a:t>
            </a:r>
            <a:r>
              <a:rPr lang="es-AR" altLang="es-MX" dirty="0">
                <a:solidFill>
                  <a:schemeClr val="tx2"/>
                </a:solidFill>
                <a:latin typeface="Arial Narrow" panose="020B0606020202030204" pitchFamily="34" charset="0"/>
              </a:rPr>
              <a:t>por vida en todos los </a:t>
            </a:r>
            <a:r>
              <a:rPr lang="es-AR" altLang="es-MX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pacientes.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s-ES" altLang="es-MX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61938" lvl="1" indent="-2619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altLang="es-MX" sz="2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Quirúrgico</a:t>
            </a:r>
          </a:p>
          <a:p>
            <a:pPr marL="627698" lvl="2" indent="-261938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altLang="es-MX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algunos casos es necesario junto con la administración </a:t>
            </a:r>
            <a:r>
              <a:rPr lang="es-AR" altLang="es-MX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altLang="es-MX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antimicóticos </a:t>
            </a:r>
            <a:r>
              <a:rPr lang="es-AR" altLang="es-MX" sz="2400" dirty="0">
                <a:solidFill>
                  <a:schemeClr val="tx2"/>
                </a:solidFill>
                <a:latin typeface="Arial Narrow" panose="020B0606020202030204" pitchFamily="34" charset="0"/>
              </a:rPr>
              <a:t>esencial para controlar la infección.</a:t>
            </a:r>
            <a:endParaRPr lang="es-ES" altLang="es-MX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29916" y="404664"/>
            <a:ext cx="9782801" cy="6529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endémicas</a:t>
            </a:r>
            <a:endParaRPr lang="es-ES" alt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33972" y="1213008"/>
            <a:ext cx="9001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Coccidioidomicosis</a:t>
            </a: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tratamiento</a:t>
            </a:r>
            <a:endParaRPr lang="es-AR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1491</TotalTime>
  <Words>1256</Words>
  <Application>Microsoft Office PowerPoint</Application>
  <PresentationFormat>Personalizado</PresentationFormat>
  <Paragraphs>205</Paragraphs>
  <Slides>26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Matemáticas 16 X 9</vt:lpstr>
      <vt:lpstr>Presentación de PowerPoint</vt:lpstr>
      <vt:lpstr>Introducción micosis</vt:lpstr>
      <vt:lpstr>Micosis endémicas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 de la oratorio</vt:lpstr>
      <vt:lpstr>Presentación de PowerPoint</vt:lpstr>
      <vt:lpstr>Tratamiento: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Full name</dc:creator>
  <cp:lastModifiedBy>Milton</cp:lastModifiedBy>
  <cp:revision>93</cp:revision>
  <dcterms:created xsi:type="dcterms:W3CDTF">2019-04-30T17:31:56Z</dcterms:created>
  <dcterms:modified xsi:type="dcterms:W3CDTF">2019-06-03T17:49:47Z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