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73" r:id="rId4"/>
    <p:sldId id="258" r:id="rId5"/>
    <p:sldId id="259" r:id="rId6"/>
    <p:sldId id="267" r:id="rId7"/>
    <p:sldId id="269" r:id="rId8"/>
    <p:sldId id="261" r:id="rId9"/>
    <p:sldId id="271" r:id="rId10"/>
    <p:sldId id="263" r:id="rId11"/>
    <p:sldId id="265" r:id="rId12"/>
    <p:sldId id="260" r:id="rId13"/>
    <p:sldId id="27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43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C72921-EA94-4342-932B-AAA65EC7C2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AC82BEB-1F32-46F2-BC2A-B5924A859CA7}">
      <dgm:prSet phldrT="[Texto]" custT="1"/>
      <dgm:spPr/>
      <dgm:t>
        <a:bodyPr/>
        <a:lstStyle/>
        <a:p>
          <a:r>
            <a:rPr lang="es-AR" sz="2000" dirty="0" smtClean="0"/>
            <a:t>Sospecha de Infección por </a:t>
          </a:r>
          <a:r>
            <a:rPr lang="es-AR" sz="2000" dirty="0" err="1" smtClean="0"/>
            <a:t>Enterobacteria</a:t>
          </a:r>
          <a:endParaRPr lang="es-AR" sz="2000" dirty="0"/>
        </a:p>
      </dgm:t>
    </dgm:pt>
    <dgm:pt modelId="{5DC5A7B8-AB0F-41EE-B710-7C356CF83352}" type="parTrans" cxnId="{48C14DB1-BA39-4B87-A5F2-881943B99254}">
      <dgm:prSet/>
      <dgm:spPr/>
      <dgm:t>
        <a:bodyPr/>
        <a:lstStyle/>
        <a:p>
          <a:endParaRPr lang="es-AR"/>
        </a:p>
      </dgm:t>
    </dgm:pt>
    <dgm:pt modelId="{205AC72A-3A71-4169-A461-2A63EF56DDEA}" type="sibTrans" cxnId="{48C14DB1-BA39-4B87-A5F2-881943B99254}">
      <dgm:prSet/>
      <dgm:spPr/>
      <dgm:t>
        <a:bodyPr/>
        <a:lstStyle/>
        <a:p>
          <a:endParaRPr lang="es-AR"/>
        </a:p>
      </dgm:t>
    </dgm:pt>
    <dgm:pt modelId="{4C2FE44E-FAED-4014-A8D8-94CBB41F29CF}">
      <dgm:prSet phldrT="[Texto]" custT="1"/>
      <dgm:spPr/>
      <dgm:t>
        <a:bodyPr/>
        <a:lstStyle/>
        <a:p>
          <a:pPr marL="0" algn="ctr">
            <a:lnSpc>
              <a:spcPct val="100000"/>
            </a:lnSpc>
          </a:pPr>
          <a:r>
            <a:rPr lang="es-AR" sz="2000" dirty="0" smtClean="0"/>
            <a:t>Infección Grave + Epidemiología local o Factores de riesgo</a:t>
          </a:r>
          <a:endParaRPr lang="es-AR" sz="2000" dirty="0"/>
        </a:p>
      </dgm:t>
    </dgm:pt>
    <dgm:pt modelId="{299EE2B4-8953-4CE9-B340-28A1BBB91F8F}" type="parTrans" cxnId="{90D94CA2-98B3-46BC-8344-0EFDA024EC93}">
      <dgm:prSet/>
      <dgm:spPr/>
      <dgm:t>
        <a:bodyPr/>
        <a:lstStyle/>
        <a:p>
          <a:endParaRPr lang="es-AR"/>
        </a:p>
      </dgm:t>
    </dgm:pt>
    <dgm:pt modelId="{30404A1A-9E3C-463A-A31B-F1CC35817125}" type="sibTrans" cxnId="{90D94CA2-98B3-46BC-8344-0EFDA024EC93}">
      <dgm:prSet/>
      <dgm:spPr/>
      <dgm:t>
        <a:bodyPr/>
        <a:lstStyle/>
        <a:p>
          <a:endParaRPr lang="es-AR"/>
        </a:p>
      </dgm:t>
    </dgm:pt>
    <dgm:pt modelId="{DACDB3F5-493E-427F-BAAB-861E99259330}">
      <dgm:prSet phldrT="[Texto]" custT="1"/>
      <dgm:spPr/>
      <dgm:t>
        <a:bodyPr/>
        <a:lstStyle/>
        <a:p>
          <a:r>
            <a:rPr lang="es-AR" sz="1800" dirty="0" smtClean="0"/>
            <a:t>Sospecha de BLEE</a:t>
          </a:r>
          <a:endParaRPr lang="es-AR" sz="1800" dirty="0"/>
        </a:p>
      </dgm:t>
    </dgm:pt>
    <dgm:pt modelId="{53EFB01C-AD52-4DEC-9361-4513CE763B59}" type="parTrans" cxnId="{A0B6C648-75E3-4786-81C8-4DF2F9D81DF9}">
      <dgm:prSet/>
      <dgm:spPr/>
      <dgm:t>
        <a:bodyPr/>
        <a:lstStyle/>
        <a:p>
          <a:endParaRPr lang="es-AR"/>
        </a:p>
      </dgm:t>
    </dgm:pt>
    <dgm:pt modelId="{0DE2D5A6-2C8A-41D0-9CFC-0F99DE60780C}" type="sibTrans" cxnId="{A0B6C648-75E3-4786-81C8-4DF2F9D81DF9}">
      <dgm:prSet/>
      <dgm:spPr/>
      <dgm:t>
        <a:bodyPr/>
        <a:lstStyle/>
        <a:p>
          <a:endParaRPr lang="es-AR"/>
        </a:p>
      </dgm:t>
    </dgm:pt>
    <dgm:pt modelId="{16CE9418-01E6-409B-AEE7-44D45C29CD65}">
      <dgm:prSet phldrT="[Texto]" custT="1"/>
      <dgm:spPr/>
      <dgm:t>
        <a:bodyPr/>
        <a:lstStyle/>
        <a:p>
          <a:r>
            <a:rPr lang="es-AR" sz="2000" dirty="0" smtClean="0"/>
            <a:t>Sospecha de ERC</a:t>
          </a:r>
          <a:endParaRPr lang="es-AR" sz="2000" dirty="0"/>
        </a:p>
      </dgm:t>
    </dgm:pt>
    <dgm:pt modelId="{0870B574-1B5A-4680-B575-468EB35226F3}" type="parTrans" cxnId="{B9588A02-D566-4BAF-A6A9-AA4ABDC15428}">
      <dgm:prSet/>
      <dgm:spPr/>
      <dgm:t>
        <a:bodyPr/>
        <a:lstStyle/>
        <a:p>
          <a:endParaRPr lang="es-AR"/>
        </a:p>
      </dgm:t>
    </dgm:pt>
    <dgm:pt modelId="{6F71425A-0455-4A7A-8993-6A11121FA5D1}" type="sibTrans" cxnId="{B9588A02-D566-4BAF-A6A9-AA4ABDC15428}">
      <dgm:prSet/>
      <dgm:spPr/>
      <dgm:t>
        <a:bodyPr/>
        <a:lstStyle/>
        <a:p>
          <a:endParaRPr lang="es-AR"/>
        </a:p>
      </dgm:t>
    </dgm:pt>
    <dgm:pt modelId="{B735E3AF-F168-4FA6-BBC5-D06E55CD2FE6}">
      <dgm:prSet custT="1"/>
      <dgm:spPr/>
      <dgm:t>
        <a:bodyPr/>
        <a:lstStyle/>
        <a:p>
          <a:r>
            <a:rPr lang="es-AR" sz="1400" dirty="0" err="1" smtClean="0"/>
            <a:t>Piperacilina</a:t>
          </a:r>
          <a:r>
            <a:rPr lang="es-AR" sz="1400" dirty="0" smtClean="0"/>
            <a:t>/</a:t>
          </a:r>
          <a:r>
            <a:rPr lang="es-AR" sz="1400" dirty="0" err="1" smtClean="0"/>
            <a:t>tazobactam</a:t>
          </a:r>
          <a:r>
            <a:rPr lang="es-AR" sz="1400" dirty="0" smtClean="0"/>
            <a:t> +/- </a:t>
          </a:r>
          <a:r>
            <a:rPr lang="es-AR" sz="1400" dirty="0" err="1" smtClean="0"/>
            <a:t>Amikacina</a:t>
          </a:r>
          <a:r>
            <a:rPr lang="es-AR" sz="1400" dirty="0" smtClean="0"/>
            <a:t> o</a:t>
          </a:r>
        </a:p>
        <a:p>
          <a:r>
            <a:rPr lang="es-AR" sz="1400" dirty="0" err="1" smtClean="0"/>
            <a:t>Carbapenem</a:t>
          </a:r>
          <a:r>
            <a:rPr lang="es-AR" sz="1400" dirty="0" smtClean="0"/>
            <a:t> o  </a:t>
          </a:r>
          <a:r>
            <a:rPr lang="es-AR" sz="1400" dirty="0" err="1" smtClean="0"/>
            <a:t>Ceftolazono</a:t>
          </a:r>
          <a:r>
            <a:rPr lang="es-AR" sz="1400" dirty="0" smtClean="0"/>
            <a:t>/</a:t>
          </a:r>
          <a:r>
            <a:rPr lang="es-AR" sz="1400" dirty="0" err="1" smtClean="0"/>
            <a:t>tazobactam</a:t>
          </a:r>
          <a:endParaRPr lang="es-AR" sz="1400" dirty="0" smtClean="0"/>
        </a:p>
        <a:p>
          <a:r>
            <a:rPr lang="es-AR" sz="1400" dirty="0" smtClean="0"/>
            <a:t>o </a:t>
          </a:r>
          <a:r>
            <a:rPr lang="es-AR" sz="1400" dirty="0" err="1" smtClean="0"/>
            <a:t>Ceftazidima</a:t>
          </a:r>
          <a:r>
            <a:rPr lang="es-AR" sz="1400" dirty="0" smtClean="0"/>
            <a:t>/</a:t>
          </a:r>
          <a:r>
            <a:rPr lang="es-AR" sz="1400" dirty="0" err="1" smtClean="0"/>
            <a:t>avibactam</a:t>
          </a:r>
          <a:endParaRPr lang="es-AR" sz="1400" dirty="0"/>
        </a:p>
      </dgm:t>
    </dgm:pt>
    <dgm:pt modelId="{D1481371-1C96-4E05-9F3D-747417110EBB}" type="parTrans" cxnId="{8ADDFEAD-8B01-46FB-BC4C-B9643AA13525}">
      <dgm:prSet/>
      <dgm:spPr/>
      <dgm:t>
        <a:bodyPr/>
        <a:lstStyle/>
        <a:p>
          <a:endParaRPr lang="es-AR"/>
        </a:p>
      </dgm:t>
    </dgm:pt>
    <dgm:pt modelId="{DE9E7E8A-C14A-42E6-A3D2-FF0324ED5FF6}" type="sibTrans" cxnId="{8ADDFEAD-8B01-46FB-BC4C-B9643AA13525}">
      <dgm:prSet/>
      <dgm:spPr/>
      <dgm:t>
        <a:bodyPr/>
        <a:lstStyle/>
        <a:p>
          <a:endParaRPr lang="es-AR"/>
        </a:p>
      </dgm:t>
    </dgm:pt>
    <dgm:pt modelId="{73C4A911-F3B8-41F8-B986-183D93744072}">
      <dgm:prSet/>
      <dgm:spPr/>
      <dgm:t>
        <a:bodyPr/>
        <a:lstStyle/>
        <a:p>
          <a:r>
            <a:rPr lang="es-AR" dirty="0" err="1" smtClean="0"/>
            <a:t>Ceftazidima</a:t>
          </a:r>
          <a:r>
            <a:rPr lang="es-AR" dirty="0" smtClean="0"/>
            <a:t>/</a:t>
          </a:r>
          <a:r>
            <a:rPr lang="es-AR" dirty="0" err="1" smtClean="0"/>
            <a:t>avibactam</a:t>
          </a:r>
          <a:r>
            <a:rPr lang="es-AR" dirty="0" smtClean="0"/>
            <a:t> o</a:t>
          </a:r>
        </a:p>
        <a:p>
          <a:r>
            <a:rPr lang="es-AR" dirty="0" err="1" smtClean="0"/>
            <a:t>Carbapenem</a:t>
          </a:r>
          <a:r>
            <a:rPr lang="es-AR" dirty="0" smtClean="0"/>
            <a:t>  </a:t>
          </a:r>
          <a:r>
            <a:rPr lang="es-AR" dirty="0" err="1" smtClean="0"/>
            <a:t>tigeciclina</a:t>
          </a:r>
          <a:r>
            <a:rPr lang="es-AR" dirty="0" smtClean="0"/>
            <a:t> o</a:t>
          </a:r>
        </a:p>
        <a:p>
          <a:r>
            <a:rPr lang="es-AR" dirty="0" err="1" smtClean="0"/>
            <a:t>Amikacina</a:t>
          </a:r>
          <a:r>
            <a:rPr lang="es-AR" dirty="0" smtClean="0"/>
            <a:t> o </a:t>
          </a:r>
          <a:r>
            <a:rPr lang="es-AR" dirty="0" err="1" smtClean="0"/>
            <a:t>colistina</a:t>
          </a:r>
          <a:r>
            <a:rPr lang="es-AR" dirty="0" smtClean="0"/>
            <a:t> o </a:t>
          </a:r>
          <a:r>
            <a:rPr lang="es-AR" dirty="0" err="1" smtClean="0"/>
            <a:t>fosfomicina</a:t>
          </a:r>
          <a:endParaRPr lang="es-AR" dirty="0"/>
        </a:p>
      </dgm:t>
    </dgm:pt>
    <dgm:pt modelId="{7D10AF45-CD08-42FD-BC58-9B6543661C1F}" type="parTrans" cxnId="{84435DC4-4DFA-436C-8BFF-41BA0D79EDF6}">
      <dgm:prSet/>
      <dgm:spPr/>
      <dgm:t>
        <a:bodyPr/>
        <a:lstStyle/>
        <a:p>
          <a:endParaRPr lang="es-AR"/>
        </a:p>
      </dgm:t>
    </dgm:pt>
    <dgm:pt modelId="{F2AF1F35-9F5C-4E77-8187-F6DE5D40A806}" type="sibTrans" cxnId="{84435DC4-4DFA-436C-8BFF-41BA0D79EDF6}">
      <dgm:prSet/>
      <dgm:spPr/>
      <dgm:t>
        <a:bodyPr/>
        <a:lstStyle/>
        <a:p>
          <a:endParaRPr lang="es-AR"/>
        </a:p>
      </dgm:t>
    </dgm:pt>
    <dgm:pt modelId="{86EAF547-8F21-4A0D-8027-7EC0FA3C1855}" type="pres">
      <dgm:prSet presAssocID="{94C72921-EA94-4342-932B-AAA65EC7C2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AR"/>
        </a:p>
      </dgm:t>
    </dgm:pt>
    <dgm:pt modelId="{5E7162C8-E1C0-4E76-8F50-BE16970FB9A9}" type="pres">
      <dgm:prSet presAssocID="{8AC82BEB-1F32-46F2-BC2A-B5924A859CA7}" presName="hierRoot1" presStyleCnt="0"/>
      <dgm:spPr/>
    </dgm:pt>
    <dgm:pt modelId="{506E55A6-91EC-46D9-80DA-2D0FB9EE2D2C}" type="pres">
      <dgm:prSet presAssocID="{8AC82BEB-1F32-46F2-BC2A-B5924A859CA7}" presName="composite" presStyleCnt="0"/>
      <dgm:spPr/>
    </dgm:pt>
    <dgm:pt modelId="{8EE53FFF-F09E-42E7-B6BC-5E40C2C5C872}" type="pres">
      <dgm:prSet presAssocID="{8AC82BEB-1F32-46F2-BC2A-B5924A859CA7}" presName="background" presStyleLbl="node0" presStyleIdx="0" presStyleCnt="1"/>
      <dgm:spPr/>
    </dgm:pt>
    <dgm:pt modelId="{8BCA7B31-2750-49EF-8BE9-ACAF57257F45}" type="pres">
      <dgm:prSet presAssocID="{8AC82BEB-1F32-46F2-BC2A-B5924A859CA7}" presName="text" presStyleLbl="fgAcc0" presStyleIdx="0" presStyleCnt="1" custScaleX="187227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E765E494-B673-43EA-AF84-205E0CF94D64}" type="pres">
      <dgm:prSet presAssocID="{8AC82BEB-1F32-46F2-BC2A-B5924A859CA7}" presName="hierChild2" presStyleCnt="0"/>
      <dgm:spPr/>
    </dgm:pt>
    <dgm:pt modelId="{68923166-4D4C-4F2B-9B4E-47814C2D2EA2}" type="pres">
      <dgm:prSet presAssocID="{299EE2B4-8953-4CE9-B340-28A1BBB91F8F}" presName="Name10" presStyleLbl="parChTrans1D2" presStyleIdx="0" presStyleCnt="1"/>
      <dgm:spPr/>
      <dgm:t>
        <a:bodyPr/>
        <a:lstStyle/>
        <a:p>
          <a:endParaRPr lang="es-AR"/>
        </a:p>
      </dgm:t>
    </dgm:pt>
    <dgm:pt modelId="{5285E368-CE91-4BDA-AF89-67D90B73736F}" type="pres">
      <dgm:prSet presAssocID="{4C2FE44E-FAED-4014-A8D8-94CBB41F29CF}" presName="hierRoot2" presStyleCnt="0"/>
      <dgm:spPr/>
    </dgm:pt>
    <dgm:pt modelId="{3B89D505-EB5C-4F6E-B355-7110DA396F21}" type="pres">
      <dgm:prSet presAssocID="{4C2FE44E-FAED-4014-A8D8-94CBB41F29CF}" presName="composite2" presStyleCnt="0"/>
      <dgm:spPr/>
    </dgm:pt>
    <dgm:pt modelId="{0282368D-ABDB-47A6-90EC-CC07FBE7E5F6}" type="pres">
      <dgm:prSet presAssocID="{4C2FE44E-FAED-4014-A8D8-94CBB41F29CF}" presName="background2" presStyleLbl="node2" presStyleIdx="0" presStyleCnt="1"/>
      <dgm:spPr/>
    </dgm:pt>
    <dgm:pt modelId="{BA4814F1-85B6-427E-A72E-A073C027F4CE}" type="pres">
      <dgm:prSet presAssocID="{4C2FE44E-FAED-4014-A8D8-94CBB41F29CF}" presName="text2" presStyleLbl="fgAcc2" presStyleIdx="0" presStyleCnt="1" custScaleX="480752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D86F4B6F-402A-4844-A661-6FF8A4DC213E}" type="pres">
      <dgm:prSet presAssocID="{4C2FE44E-FAED-4014-A8D8-94CBB41F29CF}" presName="hierChild3" presStyleCnt="0"/>
      <dgm:spPr/>
    </dgm:pt>
    <dgm:pt modelId="{7E7C9078-733F-46D5-964B-5E83947D20E8}" type="pres">
      <dgm:prSet presAssocID="{53EFB01C-AD52-4DEC-9361-4513CE763B59}" presName="Name17" presStyleLbl="parChTrans1D3" presStyleIdx="0" presStyleCnt="2"/>
      <dgm:spPr/>
      <dgm:t>
        <a:bodyPr/>
        <a:lstStyle/>
        <a:p>
          <a:endParaRPr lang="es-AR"/>
        </a:p>
      </dgm:t>
    </dgm:pt>
    <dgm:pt modelId="{7AA7D436-68A8-4902-8B9D-1CD1EB3AF1E6}" type="pres">
      <dgm:prSet presAssocID="{DACDB3F5-493E-427F-BAAB-861E99259330}" presName="hierRoot3" presStyleCnt="0"/>
      <dgm:spPr/>
    </dgm:pt>
    <dgm:pt modelId="{CDFF0B0F-9E34-4417-A0F1-FDAC83FCD596}" type="pres">
      <dgm:prSet presAssocID="{DACDB3F5-493E-427F-BAAB-861E99259330}" presName="composite3" presStyleCnt="0"/>
      <dgm:spPr/>
    </dgm:pt>
    <dgm:pt modelId="{EAA40950-7913-4A59-99F2-4B83DDD8F502}" type="pres">
      <dgm:prSet presAssocID="{DACDB3F5-493E-427F-BAAB-861E99259330}" presName="background3" presStyleLbl="node3" presStyleIdx="0" presStyleCnt="2"/>
      <dgm:spPr/>
    </dgm:pt>
    <dgm:pt modelId="{08DAC452-9EE0-4A07-B3C6-F238A1F3ACAF}" type="pres">
      <dgm:prSet presAssocID="{DACDB3F5-493E-427F-BAAB-861E99259330}" presName="text3" presStyleLbl="fgAcc3" presStyleIdx="0" presStyleCnt="2" custScaleX="153062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DC96A317-AA2A-4D9A-A0F6-47752F7A5A16}" type="pres">
      <dgm:prSet presAssocID="{DACDB3F5-493E-427F-BAAB-861E99259330}" presName="hierChild4" presStyleCnt="0"/>
      <dgm:spPr/>
    </dgm:pt>
    <dgm:pt modelId="{0DE72734-6B67-40F8-A40F-F04D095D2C8D}" type="pres">
      <dgm:prSet presAssocID="{D1481371-1C96-4E05-9F3D-747417110EBB}" presName="Name23" presStyleLbl="parChTrans1D4" presStyleIdx="0" presStyleCnt="2"/>
      <dgm:spPr/>
      <dgm:t>
        <a:bodyPr/>
        <a:lstStyle/>
        <a:p>
          <a:endParaRPr lang="es-AR"/>
        </a:p>
      </dgm:t>
    </dgm:pt>
    <dgm:pt modelId="{4B0E123F-5179-4DC0-AF9A-7277B0378AB7}" type="pres">
      <dgm:prSet presAssocID="{B735E3AF-F168-4FA6-BBC5-D06E55CD2FE6}" presName="hierRoot4" presStyleCnt="0"/>
      <dgm:spPr/>
    </dgm:pt>
    <dgm:pt modelId="{22299E1A-2BE3-43EE-9316-F08146A4D18F}" type="pres">
      <dgm:prSet presAssocID="{B735E3AF-F168-4FA6-BBC5-D06E55CD2FE6}" presName="composite4" presStyleCnt="0"/>
      <dgm:spPr/>
    </dgm:pt>
    <dgm:pt modelId="{A65FE29F-2691-4621-8B60-AD653BB10822}" type="pres">
      <dgm:prSet presAssocID="{B735E3AF-F168-4FA6-BBC5-D06E55CD2FE6}" presName="background4" presStyleLbl="node4" presStyleIdx="0" presStyleCnt="2"/>
      <dgm:spPr/>
    </dgm:pt>
    <dgm:pt modelId="{62A7DC45-9C82-4B7D-9C65-163A0BD36C62}" type="pres">
      <dgm:prSet presAssocID="{B735E3AF-F168-4FA6-BBC5-D06E55CD2FE6}" presName="text4" presStyleLbl="fgAcc4" presStyleIdx="0" presStyleCnt="2" custScaleX="231152" custScaleY="133860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78727F25-9C80-4DA3-A025-868F331BCC02}" type="pres">
      <dgm:prSet presAssocID="{B735E3AF-F168-4FA6-BBC5-D06E55CD2FE6}" presName="hierChild5" presStyleCnt="0"/>
      <dgm:spPr/>
    </dgm:pt>
    <dgm:pt modelId="{4105B0A7-6B91-4AB7-BE2F-3E0A49C02816}" type="pres">
      <dgm:prSet presAssocID="{0870B574-1B5A-4680-B575-468EB35226F3}" presName="Name17" presStyleLbl="parChTrans1D3" presStyleIdx="1" presStyleCnt="2"/>
      <dgm:spPr/>
      <dgm:t>
        <a:bodyPr/>
        <a:lstStyle/>
        <a:p>
          <a:endParaRPr lang="es-AR"/>
        </a:p>
      </dgm:t>
    </dgm:pt>
    <dgm:pt modelId="{77FD207A-04D2-41EB-BDBB-809DF9EB07BE}" type="pres">
      <dgm:prSet presAssocID="{16CE9418-01E6-409B-AEE7-44D45C29CD65}" presName="hierRoot3" presStyleCnt="0"/>
      <dgm:spPr/>
    </dgm:pt>
    <dgm:pt modelId="{979A204D-B21A-4C60-A57E-F73CE8702C02}" type="pres">
      <dgm:prSet presAssocID="{16CE9418-01E6-409B-AEE7-44D45C29CD65}" presName="composite3" presStyleCnt="0"/>
      <dgm:spPr/>
    </dgm:pt>
    <dgm:pt modelId="{8ABB65AF-06F7-4EF3-ADFF-C88B62975090}" type="pres">
      <dgm:prSet presAssocID="{16CE9418-01E6-409B-AEE7-44D45C29CD65}" presName="background3" presStyleLbl="node3" presStyleIdx="1" presStyleCnt="2"/>
      <dgm:spPr/>
    </dgm:pt>
    <dgm:pt modelId="{0691160B-3513-4D0D-B34C-E2510954B57E}" type="pres">
      <dgm:prSet presAssocID="{16CE9418-01E6-409B-AEE7-44D45C29CD65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8A892E1C-3A3C-4401-8370-251DBCDA66A7}" type="pres">
      <dgm:prSet presAssocID="{16CE9418-01E6-409B-AEE7-44D45C29CD65}" presName="hierChild4" presStyleCnt="0"/>
      <dgm:spPr/>
    </dgm:pt>
    <dgm:pt modelId="{51562565-FDD5-464E-B506-94ACE1F6BB99}" type="pres">
      <dgm:prSet presAssocID="{7D10AF45-CD08-42FD-BC58-9B6543661C1F}" presName="Name23" presStyleLbl="parChTrans1D4" presStyleIdx="1" presStyleCnt="2"/>
      <dgm:spPr/>
      <dgm:t>
        <a:bodyPr/>
        <a:lstStyle/>
        <a:p>
          <a:endParaRPr lang="es-AR"/>
        </a:p>
      </dgm:t>
    </dgm:pt>
    <dgm:pt modelId="{0D288B5D-CA12-4EA1-B72F-3D4CBF1835CF}" type="pres">
      <dgm:prSet presAssocID="{73C4A911-F3B8-41F8-B986-183D93744072}" presName="hierRoot4" presStyleCnt="0"/>
      <dgm:spPr/>
    </dgm:pt>
    <dgm:pt modelId="{6312B4DF-5359-4A5A-9362-B945E4562E9A}" type="pres">
      <dgm:prSet presAssocID="{73C4A911-F3B8-41F8-B986-183D93744072}" presName="composite4" presStyleCnt="0"/>
      <dgm:spPr/>
    </dgm:pt>
    <dgm:pt modelId="{7F863013-F3FD-4BA3-B5BC-D6BFD66CC0E9}" type="pres">
      <dgm:prSet presAssocID="{73C4A911-F3B8-41F8-B986-183D93744072}" presName="background4" presStyleLbl="node4" presStyleIdx="1" presStyleCnt="2"/>
      <dgm:spPr/>
    </dgm:pt>
    <dgm:pt modelId="{1588F78B-7878-4579-B0E6-8DDC94CFF68C}" type="pres">
      <dgm:prSet presAssocID="{73C4A911-F3B8-41F8-B986-183D93744072}" presName="text4" presStyleLbl="fgAcc4" presStyleIdx="1" presStyleCnt="2" custScaleX="239928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4311F28E-57C4-44BD-A1C2-3118332540F2}" type="pres">
      <dgm:prSet presAssocID="{73C4A911-F3B8-41F8-B986-183D93744072}" presName="hierChild5" presStyleCnt="0"/>
      <dgm:spPr/>
    </dgm:pt>
  </dgm:ptLst>
  <dgm:cxnLst>
    <dgm:cxn modelId="{F4B96D84-7D01-43C8-9EA4-7406E8C35E92}" type="presOf" srcId="{8AC82BEB-1F32-46F2-BC2A-B5924A859CA7}" destId="{8BCA7B31-2750-49EF-8BE9-ACAF57257F45}" srcOrd="0" destOrd="0" presId="urn:microsoft.com/office/officeart/2005/8/layout/hierarchy1"/>
    <dgm:cxn modelId="{48C14DB1-BA39-4B87-A5F2-881943B99254}" srcId="{94C72921-EA94-4342-932B-AAA65EC7C263}" destId="{8AC82BEB-1F32-46F2-BC2A-B5924A859CA7}" srcOrd="0" destOrd="0" parTransId="{5DC5A7B8-AB0F-41EE-B710-7C356CF83352}" sibTransId="{205AC72A-3A71-4169-A461-2A63EF56DDEA}"/>
    <dgm:cxn modelId="{90D94CA2-98B3-46BC-8344-0EFDA024EC93}" srcId="{8AC82BEB-1F32-46F2-BC2A-B5924A859CA7}" destId="{4C2FE44E-FAED-4014-A8D8-94CBB41F29CF}" srcOrd="0" destOrd="0" parTransId="{299EE2B4-8953-4CE9-B340-28A1BBB91F8F}" sibTransId="{30404A1A-9E3C-463A-A31B-F1CC35817125}"/>
    <dgm:cxn modelId="{A781FA3C-CDFF-4073-9203-E6241F515F07}" type="presOf" srcId="{4C2FE44E-FAED-4014-A8D8-94CBB41F29CF}" destId="{BA4814F1-85B6-427E-A72E-A073C027F4CE}" srcOrd="0" destOrd="0" presId="urn:microsoft.com/office/officeart/2005/8/layout/hierarchy1"/>
    <dgm:cxn modelId="{F8197419-7738-478C-ABB2-0E6DE7284F32}" type="presOf" srcId="{16CE9418-01E6-409B-AEE7-44D45C29CD65}" destId="{0691160B-3513-4D0D-B34C-E2510954B57E}" srcOrd="0" destOrd="0" presId="urn:microsoft.com/office/officeart/2005/8/layout/hierarchy1"/>
    <dgm:cxn modelId="{1F8AC801-0E78-4E27-BC7D-2A767388B0D3}" type="presOf" srcId="{7D10AF45-CD08-42FD-BC58-9B6543661C1F}" destId="{51562565-FDD5-464E-B506-94ACE1F6BB99}" srcOrd="0" destOrd="0" presId="urn:microsoft.com/office/officeart/2005/8/layout/hierarchy1"/>
    <dgm:cxn modelId="{A0B6C648-75E3-4786-81C8-4DF2F9D81DF9}" srcId="{4C2FE44E-FAED-4014-A8D8-94CBB41F29CF}" destId="{DACDB3F5-493E-427F-BAAB-861E99259330}" srcOrd="0" destOrd="0" parTransId="{53EFB01C-AD52-4DEC-9361-4513CE763B59}" sibTransId="{0DE2D5A6-2C8A-41D0-9CFC-0F99DE60780C}"/>
    <dgm:cxn modelId="{8ADDFEAD-8B01-46FB-BC4C-B9643AA13525}" srcId="{DACDB3F5-493E-427F-BAAB-861E99259330}" destId="{B735E3AF-F168-4FA6-BBC5-D06E55CD2FE6}" srcOrd="0" destOrd="0" parTransId="{D1481371-1C96-4E05-9F3D-747417110EBB}" sibTransId="{DE9E7E8A-C14A-42E6-A3D2-FF0324ED5FF6}"/>
    <dgm:cxn modelId="{B9588A02-D566-4BAF-A6A9-AA4ABDC15428}" srcId="{4C2FE44E-FAED-4014-A8D8-94CBB41F29CF}" destId="{16CE9418-01E6-409B-AEE7-44D45C29CD65}" srcOrd="1" destOrd="0" parTransId="{0870B574-1B5A-4680-B575-468EB35226F3}" sibTransId="{6F71425A-0455-4A7A-8993-6A11121FA5D1}"/>
    <dgm:cxn modelId="{BE73E2B4-B3C1-4CD2-B449-860407A87B25}" type="presOf" srcId="{D1481371-1C96-4E05-9F3D-747417110EBB}" destId="{0DE72734-6B67-40F8-A40F-F04D095D2C8D}" srcOrd="0" destOrd="0" presId="urn:microsoft.com/office/officeart/2005/8/layout/hierarchy1"/>
    <dgm:cxn modelId="{84A8EF3B-D021-4015-B905-60EBB031CD72}" type="presOf" srcId="{DACDB3F5-493E-427F-BAAB-861E99259330}" destId="{08DAC452-9EE0-4A07-B3C6-F238A1F3ACAF}" srcOrd="0" destOrd="0" presId="urn:microsoft.com/office/officeart/2005/8/layout/hierarchy1"/>
    <dgm:cxn modelId="{E248C335-9448-4738-A993-06D39BDD3910}" type="presOf" srcId="{0870B574-1B5A-4680-B575-468EB35226F3}" destId="{4105B0A7-6B91-4AB7-BE2F-3E0A49C02816}" srcOrd="0" destOrd="0" presId="urn:microsoft.com/office/officeart/2005/8/layout/hierarchy1"/>
    <dgm:cxn modelId="{AD97D112-33CE-4398-BDA8-030ABE44CB84}" type="presOf" srcId="{B735E3AF-F168-4FA6-BBC5-D06E55CD2FE6}" destId="{62A7DC45-9C82-4B7D-9C65-163A0BD36C62}" srcOrd="0" destOrd="0" presId="urn:microsoft.com/office/officeart/2005/8/layout/hierarchy1"/>
    <dgm:cxn modelId="{9CC613EC-607E-4053-943E-24E2707E4F1B}" type="presOf" srcId="{53EFB01C-AD52-4DEC-9361-4513CE763B59}" destId="{7E7C9078-733F-46D5-964B-5E83947D20E8}" srcOrd="0" destOrd="0" presId="urn:microsoft.com/office/officeart/2005/8/layout/hierarchy1"/>
    <dgm:cxn modelId="{DD6EABCF-3E1C-4A71-ABB3-DBC31E54FD56}" type="presOf" srcId="{73C4A911-F3B8-41F8-B986-183D93744072}" destId="{1588F78B-7878-4579-B0E6-8DDC94CFF68C}" srcOrd="0" destOrd="0" presId="urn:microsoft.com/office/officeart/2005/8/layout/hierarchy1"/>
    <dgm:cxn modelId="{84435DC4-4DFA-436C-8BFF-41BA0D79EDF6}" srcId="{16CE9418-01E6-409B-AEE7-44D45C29CD65}" destId="{73C4A911-F3B8-41F8-B986-183D93744072}" srcOrd="0" destOrd="0" parTransId="{7D10AF45-CD08-42FD-BC58-9B6543661C1F}" sibTransId="{F2AF1F35-9F5C-4E77-8187-F6DE5D40A806}"/>
    <dgm:cxn modelId="{BDF6FF26-26FE-4A64-B81D-ABB95004114D}" type="presOf" srcId="{94C72921-EA94-4342-932B-AAA65EC7C263}" destId="{86EAF547-8F21-4A0D-8027-7EC0FA3C1855}" srcOrd="0" destOrd="0" presId="urn:microsoft.com/office/officeart/2005/8/layout/hierarchy1"/>
    <dgm:cxn modelId="{6B61B036-422A-4576-A967-E8D205EC81A1}" type="presOf" srcId="{299EE2B4-8953-4CE9-B340-28A1BBB91F8F}" destId="{68923166-4D4C-4F2B-9B4E-47814C2D2EA2}" srcOrd="0" destOrd="0" presId="urn:microsoft.com/office/officeart/2005/8/layout/hierarchy1"/>
    <dgm:cxn modelId="{F8AAC908-92CB-4A80-AFC1-EF9772AC5829}" type="presParOf" srcId="{86EAF547-8F21-4A0D-8027-7EC0FA3C1855}" destId="{5E7162C8-E1C0-4E76-8F50-BE16970FB9A9}" srcOrd="0" destOrd="0" presId="urn:microsoft.com/office/officeart/2005/8/layout/hierarchy1"/>
    <dgm:cxn modelId="{71E0125C-E943-45C4-B637-358365B6645C}" type="presParOf" srcId="{5E7162C8-E1C0-4E76-8F50-BE16970FB9A9}" destId="{506E55A6-91EC-46D9-80DA-2D0FB9EE2D2C}" srcOrd="0" destOrd="0" presId="urn:microsoft.com/office/officeart/2005/8/layout/hierarchy1"/>
    <dgm:cxn modelId="{6AFC9A71-DA55-4E48-B40C-BB861B25BE90}" type="presParOf" srcId="{506E55A6-91EC-46D9-80DA-2D0FB9EE2D2C}" destId="{8EE53FFF-F09E-42E7-B6BC-5E40C2C5C872}" srcOrd="0" destOrd="0" presId="urn:microsoft.com/office/officeart/2005/8/layout/hierarchy1"/>
    <dgm:cxn modelId="{FC80DBF9-4E2F-4BAD-8751-B527BDC77D97}" type="presParOf" srcId="{506E55A6-91EC-46D9-80DA-2D0FB9EE2D2C}" destId="{8BCA7B31-2750-49EF-8BE9-ACAF57257F45}" srcOrd="1" destOrd="0" presId="urn:microsoft.com/office/officeart/2005/8/layout/hierarchy1"/>
    <dgm:cxn modelId="{E089BF28-D59C-4C0E-BB8E-5211D0DBF0DC}" type="presParOf" srcId="{5E7162C8-E1C0-4E76-8F50-BE16970FB9A9}" destId="{E765E494-B673-43EA-AF84-205E0CF94D64}" srcOrd="1" destOrd="0" presId="urn:microsoft.com/office/officeart/2005/8/layout/hierarchy1"/>
    <dgm:cxn modelId="{FD086EC4-5593-40C3-ADCA-D080BA3294EC}" type="presParOf" srcId="{E765E494-B673-43EA-AF84-205E0CF94D64}" destId="{68923166-4D4C-4F2B-9B4E-47814C2D2EA2}" srcOrd="0" destOrd="0" presId="urn:microsoft.com/office/officeart/2005/8/layout/hierarchy1"/>
    <dgm:cxn modelId="{FA85D30A-084B-454A-83BE-B589C6702578}" type="presParOf" srcId="{E765E494-B673-43EA-AF84-205E0CF94D64}" destId="{5285E368-CE91-4BDA-AF89-67D90B73736F}" srcOrd="1" destOrd="0" presId="urn:microsoft.com/office/officeart/2005/8/layout/hierarchy1"/>
    <dgm:cxn modelId="{DB71B45D-5DF5-4AFE-8E46-A2DEDC7D8A5A}" type="presParOf" srcId="{5285E368-CE91-4BDA-AF89-67D90B73736F}" destId="{3B89D505-EB5C-4F6E-B355-7110DA396F21}" srcOrd="0" destOrd="0" presId="urn:microsoft.com/office/officeart/2005/8/layout/hierarchy1"/>
    <dgm:cxn modelId="{7CCB7971-306C-4E4C-B667-72549484313B}" type="presParOf" srcId="{3B89D505-EB5C-4F6E-B355-7110DA396F21}" destId="{0282368D-ABDB-47A6-90EC-CC07FBE7E5F6}" srcOrd="0" destOrd="0" presId="urn:microsoft.com/office/officeart/2005/8/layout/hierarchy1"/>
    <dgm:cxn modelId="{0408AED1-F807-485F-97D1-398CFBBBA4A1}" type="presParOf" srcId="{3B89D505-EB5C-4F6E-B355-7110DA396F21}" destId="{BA4814F1-85B6-427E-A72E-A073C027F4CE}" srcOrd="1" destOrd="0" presId="urn:microsoft.com/office/officeart/2005/8/layout/hierarchy1"/>
    <dgm:cxn modelId="{1FD82287-26D9-46C4-81E7-B3870103916D}" type="presParOf" srcId="{5285E368-CE91-4BDA-AF89-67D90B73736F}" destId="{D86F4B6F-402A-4844-A661-6FF8A4DC213E}" srcOrd="1" destOrd="0" presId="urn:microsoft.com/office/officeart/2005/8/layout/hierarchy1"/>
    <dgm:cxn modelId="{04A129E4-C797-406F-BCDB-5A2261BEA758}" type="presParOf" srcId="{D86F4B6F-402A-4844-A661-6FF8A4DC213E}" destId="{7E7C9078-733F-46D5-964B-5E83947D20E8}" srcOrd="0" destOrd="0" presId="urn:microsoft.com/office/officeart/2005/8/layout/hierarchy1"/>
    <dgm:cxn modelId="{3BBA9E3E-89FB-48EF-976F-88C9C721C7B6}" type="presParOf" srcId="{D86F4B6F-402A-4844-A661-6FF8A4DC213E}" destId="{7AA7D436-68A8-4902-8B9D-1CD1EB3AF1E6}" srcOrd="1" destOrd="0" presId="urn:microsoft.com/office/officeart/2005/8/layout/hierarchy1"/>
    <dgm:cxn modelId="{8FF01725-E109-4E0D-B435-83B89366B402}" type="presParOf" srcId="{7AA7D436-68A8-4902-8B9D-1CD1EB3AF1E6}" destId="{CDFF0B0F-9E34-4417-A0F1-FDAC83FCD596}" srcOrd="0" destOrd="0" presId="urn:microsoft.com/office/officeart/2005/8/layout/hierarchy1"/>
    <dgm:cxn modelId="{61C58B29-6618-4A81-B0D3-7F4A3BF65264}" type="presParOf" srcId="{CDFF0B0F-9E34-4417-A0F1-FDAC83FCD596}" destId="{EAA40950-7913-4A59-99F2-4B83DDD8F502}" srcOrd="0" destOrd="0" presId="urn:microsoft.com/office/officeart/2005/8/layout/hierarchy1"/>
    <dgm:cxn modelId="{3BBF6944-D6BC-48C6-B077-E340D9853613}" type="presParOf" srcId="{CDFF0B0F-9E34-4417-A0F1-FDAC83FCD596}" destId="{08DAC452-9EE0-4A07-B3C6-F238A1F3ACAF}" srcOrd="1" destOrd="0" presId="urn:microsoft.com/office/officeart/2005/8/layout/hierarchy1"/>
    <dgm:cxn modelId="{D1B86253-CFC5-4399-AD08-8D5E537C3231}" type="presParOf" srcId="{7AA7D436-68A8-4902-8B9D-1CD1EB3AF1E6}" destId="{DC96A317-AA2A-4D9A-A0F6-47752F7A5A16}" srcOrd="1" destOrd="0" presId="urn:microsoft.com/office/officeart/2005/8/layout/hierarchy1"/>
    <dgm:cxn modelId="{245F0A0A-DD88-4E1B-909F-15C4C247B482}" type="presParOf" srcId="{DC96A317-AA2A-4D9A-A0F6-47752F7A5A16}" destId="{0DE72734-6B67-40F8-A40F-F04D095D2C8D}" srcOrd="0" destOrd="0" presId="urn:microsoft.com/office/officeart/2005/8/layout/hierarchy1"/>
    <dgm:cxn modelId="{62D9D6C6-921A-4045-A8CD-3107B52D5BCF}" type="presParOf" srcId="{DC96A317-AA2A-4D9A-A0F6-47752F7A5A16}" destId="{4B0E123F-5179-4DC0-AF9A-7277B0378AB7}" srcOrd="1" destOrd="0" presId="urn:microsoft.com/office/officeart/2005/8/layout/hierarchy1"/>
    <dgm:cxn modelId="{6E86334E-88FC-4D90-B340-F04B488450ED}" type="presParOf" srcId="{4B0E123F-5179-4DC0-AF9A-7277B0378AB7}" destId="{22299E1A-2BE3-43EE-9316-F08146A4D18F}" srcOrd="0" destOrd="0" presId="urn:microsoft.com/office/officeart/2005/8/layout/hierarchy1"/>
    <dgm:cxn modelId="{5BD0D4AC-C953-4BB1-AA5B-0A969FC38F93}" type="presParOf" srcId="{22299E1A-2BE3-43EE-9316-F08146A4D18F}" destId="{A65FE29F-2691-4621-8B60-AD653BB10822}" srcOrd="0" destOrd="0" presId="urn:microsoft.com/office/officeart/2005/8/layout/hierarchy1"/>
    <dgm:cxn modelId="{E97E4FB9-C70C-43E3-983B-732FDB9221E1}" type="presParOf" srcId="{22299E1A-2BE3-43EE-9316-F08146A4D18F}" destId="{62A7DC45-9C82-4B7D-9C65-163A0BD36C62}" srcOrd="1" destOrd="0" presId="urn:microsoft.com/office/officeart/2005/8/layout/hierarchy1"/>
    <dgm:cxn modelId="{9CAC772F-4106-466D-B56D-5D933768DA23}" type="presParOf" srcId="{4B0E123F-5179-4DC0-AF9A-7277B0378AB7}" destId="{78727F25-9C80-4DA3-A025-868F331BCC02}" srcOrd="1" destOrd="0" presId="urn:microsoft.com/office/officeart/2005/8/layout/hierarchy1"/>
    <dgm:cxn modelId="{41B9FDFE-85AB-460D-BE3E-152B4BD19E91}" type="presParOf" srcId="{D86F4B6F-402A-4844-A661-6FF8A4DC213E}" destId="{4105B0A7-6B91-4AB7-BE2F-3E0A49C02816}" srcOrd="2" destOrd="0" presId="urn:microsoft.com/office/officeart/2005/8/layout/hierarchy1"/>
    <dgm:cxn modelId="{15CD8BED-D317-451E-9C71-0F350CAF0979}" type="presParOf" srcId="{D86F4B6F-402A-4844-A661-6FF8A4DC213E}" destId="{77FD207A-04D2-41EB-BDBB-809DF9EB07BE}" srcOrd="3" destOrd="0" presId="urn:microsoft.com/office/officeart/2005/8/layout/hierarchy1"/>
    <dgm:cxn modelId="{087A4FC9-FF73-4334-8F30-0A215905B014}" type="presParOf" srcId="{77FD207A-04D2-41EB-BDBB-809DF9EB07BE}" destId="{979A204D-B21A-4C60-A57E-F73CE8702C02}" srcOrd="0" destOrd="0" presId="urn:microsoft.com/office/officeart/2005/8/layout/hierarchy1"/>
    <dgm:cxn modelId="{59CD0EAD-8A88-4E3E-A908-76883BB245A6}" type="presParOf" srcId="{979A204D-B21A-4C60-A57E-F73CE8702C02}" destId="{8ABB65AF-06F7-4EF3-ADFF-C88B62975090}" srcOrd="0" destOrd="0" presId="urn:microsoft.com/office/officeart/2005/8/layout/hierarchy1"/>
    <dgm:cxn modelId="{D04B866A-6384-40DE-BDB7-630A900590B2}" type="presParOf" srcId="{979A204D-B21A-4C60-A57E-F73CE8702C02}" destId="{0691160B-3513-4D0D-B34C-E2510954B57E}" srcOrd="1" destOrd="0" presId="urn:microsoft.com/office/officeart/2005/8/layout/hierarchy1"/>
    <dgm:cxn modelId="{4ACF30A4-8F50-4D0E-B281-0CAC258E8919}" type="presParOf" srcId="{77FD207A-04D2-41EB-BDBB-809DF9EB07BE}" destId="{8A892E1C-3A3C-4401-8370-251DBCDA66A7}" srcOrd="1" destOrd="0" presId="urn:microsoft.com/office/officeart/2005/8/layout/hierarchy1"/>
    <dgm:cxn modelId="{DE08D612-AA39-47AE-99FA-D37B35283190}" type="presParOf" srcId="{8A892E1C-3A3C-4401-8370-251DBCDA66A7}" destId="{51562565-FDD5-464E-B506-94ACE1F6BB99}" srcOrd="0" destOrd="0" presId="urn:microsoft.com/office/officeart/2005/8/layout/hierarchy1"/>
    <dgm:cxn modelId="{6853F323-396E-4B4E-B7B5-80E6557234C8}" type="presParOf" srcId="{8A892E1C-3A3C-4401-8370-251DBCDA66A7}" destId="{0D288B5D-CA12-4EA1-B72F-3D4CBF1835CF}" srcOrd="1" destOrd="0" presId="urn:microsoft.com/office/officeart/2005/8/layout/hierarchy1"/>
    <dgm:cxn modelId="{C7FDF198-7A4F-4455-B301-E7D3A56AE33D}" type="presParOf" srcId="{0D288B5D-CA12-4EA1-B72F-3D4CBF1835CF}" destId="{6312B4DF-5359-4A5A-9362-B945E4562E9A}" srcOrd="0" destOrd="0" presId="urn:microsoft.com/office/officeart/2005/8/layout/hierarchy1"/>
    <dgm:cxn modelId="{B5E28752-D9B1-4083-A37D-DA707BCB1956}" type="presParOf" srcId="{6312B4DF-5359-4A5A-9362-B945E4562E9A}" destId="{7F863013-F3FD-4BA3-B5BC-D6BFD66CC0E9}" srcOrd="0" destOrd="0" presId="urn:microsoft.com/office/officeart/2005/8/layout/hierarchy1"/>
    <dgm:cxn modelId="{D5276B91-4D02-43FE-BC1D-8A28F2785C15}" type="presParOf" srcId="{6312B4DF-5359-4A5A-9362-B945E4562E9A}" destId="{1588F78B-7878-4579-B0E6-8DDC94CFF68C}" srcOrd="1" destOrd="0" presId="urn:microsoft.com/office/officeart/2005/8/layout/hierarchy1"/>
    <dgm:cxn modelId="{8C19E61F-2440-4E46-BD54-0A988D1547E4}" type="presParOf" srcId="{0D288B5D-CA12-4EA1-B72F-3D4CBF1835CF}" destId="{4311F28E-57C4-44BD-A1C2-3118332540F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10B96-4B50-400A-94CE-EE9B9FB48412}" type="datetimeFigureOut">
              <a:rPr lang="es-AR" smtClean="0"/>
              <a:t>30/07/2019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0B0B7E-AED1-461D-BABB-45B83ECB88C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05131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8D643-BD38-4DDC-97CF-6A7152753319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5868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7/30/2019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7/30/2019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7/30/2019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7/30/2019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7/30/2019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7/30/2019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BGN MR</a:t>
            </a:r>
            <a:endParaRPr lang="es-A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 smtClean="0"/>
              <a:t>Julio 2019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379825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053" y="61912"/>
            <a:ext cx="9434556" cy="612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95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6070" y="0"/>
            <a:ext cx="8451665" cy="6166984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8195417" y="1677112"/>
            <a:ext cx="1880075" cy="17518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734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19" y="554653"/>
            <a:ext cx="6560520" cy="418054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238288" y="640935"/>
            <a:ext cx="4666004" cy="40079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800" b="1" dirty="0" smtClean="0">
                <a:solidFill>
                  <a:schemeClr val="tx1"/>
                </a:solidFill>
              </a:rPr>
              <a:t>CEFTOLOZANE-TAZOBACTAM: + 256 </a:t>
            </a:r>
            <a:r>
              <a:rPr lang="es-AR" sz="2800" b="1" dirty="0" err="1" smtClean="0">
                <a:solidFill>
                  <a:schemeClr val="tx1"/>
                </a:solidFill>
              </a:rPr>
              <a:t>mcgr</a:t>
            </a:r>
            <a:r>
              <a:rPr lang="es-AR" sz="2800" b="1" dirty="0" smtClean="0">
                <a:solidFill>
                  <a:schemeClr val="tx1"/>
                </a:solidFill>
              </a:rPr>
              <a:t>/ml…R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MEROPENEM: + 32 </a:t>
            </a:r>
            <a:r>
              <a:rPr lang="es-AR" sz="2800" b="1" dirty="0" err="1" smtClean="0">
                <a:solidFill>
                  <a:schemeClr val="tx1"/>
                </a:solidFill>
              </a:rPr>
              <a:t>mcgr</a:t>
            </a:r>
            <a:r>
              <a:rPr lang="es-AR" sz="2800" b="1" dirty="0" smtClean="0">
                <a:solidFill>
                  <a:schemeClr val="tx1"/>
                </a:solidFill>
              </a:rPr>
              <a:t>/ml…R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CEFTAZIDIMA-AVIBACTAM: 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1 mcgr/ml…..S</a:t>
            </a:r>
            <a:endParaRPr lang="es-A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2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4" y="148443"/>
            <a:ext cx="4836918" cy="591478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833929" y="133685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dirty="0"/>
              <a:t>NOMBRE DEL MEDICAMENTO </a:t>
            </a:r>
            <a:r>
              <a:rPr lang="es-AR" dirty="0" err="1"/>
              <a:t>Zavicefta</a:t>
            </a:r>
            <a:r>
              <a:rPr lang="es-AR" dirty="0"/>
              <a:t> 2 g/0,5 g polvo para concentrado para solución para </a:t>
            </a:r>
            <a:r>
              <a:rPr lang="es-AR" dirty="0" smtClean="0"/>
              <a:t>perfusión</a:t>
            </a:r>
          </a:p>
          <a:p>
            <a:r>
              <a:rPr lang="es-AR" dirty="0" smtClean="0"/>
              <a:t>DOSIS: 2,5 grs C/8 HS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58381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01753" y="213403"/>
            <a:ext cx="7988493" cy="604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3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901337" y="300445"/>
            <a:ext cx="1050253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/>
              <a:t>No se ha establecido la eficacia clínica frente a los siguientes patógenos </a:t>
            </a:r>
            <a:r>
              <a:rPr lang="es-ES" sz="2000" b="1" dirty="0" smtClean="0">
                <a:solidFill>
                  <a:srgbClr val="0070C0"/>
                </a:solidFill>
              </a:rPr>
              <a:t>Gram negativos </a:t>
            </a:r>
            <a:r>
              <a:rPr lang="es-ES" sz="2000" b="1" dirty="0" smtClean="0"/>
              <a:t>que son relevantes para las indicaciones aprobadas aunque estudios in vitro sugieren que serían sensibles a </a:t>
            </a:r>
            <a:r>
              <a:rPr lang="es-ES" sz="2000" b="1" dirty="0" smtClean="0">
                <a:solidFill>
                  <a:srgbClr val="0070C0"/>
                </a:solidFill>
              </a:rPr>
              <a:t>CAZ/AVI</a:t>
            </a:r>
            <a:r>
              <a:rPr lang="es-ES" sz="2000" b="1" dirty="0" smtClean="0"/>
              <a:t> en ausencia de mecanismos de resistencia adquiridos:  </a:t>
            </a:r>
          </a:p>
          <a:p>
            <a:r>
              <a:rPr lang="es-ES" sz="2000" b="1" dirty="0" smtClean="0"/>
              <a:t>Citrobacter </a:t>
            </a:r>
            <a:r>
              <a:rPr lang="es-ES" sz="2000" b="1" dirty="0" err="1" smtClean="0"/>
              <a:t>koseri</a:t>
            </a:r>
            <a:r>
              <a:rPr lang="es-ES" sz="2000" b="1" dirty="0" smtClean="0"/>
              <a:t> </a:t>
            </a:r>
          </a:p>
          <a:p>
            <a:r>
              <a:rPr lang="es-ES" sz="2000" b="1" dirty="0" smtClean="0"/>
              <a:t>Enterobacter aerogenes </a:t>
            </a:r>
          </a:p>
          <a:p>
            <a:r>
              <a:rPr lang="es-ES" sz="2000" b="1" dirty="0" smtClean="0"/>
              <a:t>Morganella morganii  Proteus vulgaris Providencia rettgeri </a:t>
            </a:r>
          </a:p>
          <a:p>
            <a:r>
              <a:rPr lang="es-ES" sz="2000" b="1" dirty="0" smtClean="0"/>
              <a:t>Serratia marcescens </a:t>
            </a:r>
          </a:p>
          <a:p>
            <a:endParaRPr lang="es-ES" sz="2000" b="1" dirty="0" smtClean="0"/>
          </a:p>
          <a:p>
            <a:r>
              <a:rPr lang="es-ES" sz="2000" b="1" dirty="0" smtClean="0"/>
              <a:t>Estudios in vitro muestran resistencia a CAZ/AVI de los siguientes microorganismos: </a:t>
            </a:r>
          </a:p>
          <a:p>
            <a:r>
              <a:rPr lang="es-ES" sz="2000" b="1" dirty="0" err="1" smtClean="0"/>
              <a:t>Staphylococcus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aureus</a:t>
            </a:r>
            <a:r>
              <a:rPr lang="es-ES" sz="2000" b="1" dirty="0" smtClean="0"/>
              <a:t> (sensibles y resistentes a </a:t>
            </a:r>
            <a:r>
              <a:rPr lang="es-ES" sz="2000" b="1" dirty="0" err="1" smtClean="0"/>
              <a:t>meticilina</a:t>
            </a:r>
            <a:r>
              <a:rPr lang="es-ES" sz="2000" b="1" dirty="0" smtClean="0"/>
              <a:t>) </a:t>
            </a:r>
          </a:p>
          <a:p>
            <a:r>
              <a:rPr lang="es-ES" sz="2000" b="1" dirty="0" err="1" smtClean="0"/>
              <a:t>Enterococcus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spp</a:t>
            </a:r>
            <a:r>
              <a:rPr lang="es-ES" sz="2000" b="1" dirty="0" smtClean="0"/>
              <a:t> </a:t>
            </a:r>
          </a:p>
          <a:p>
            <a:r>
              <a:rPr lang="es-ES" sz="2000" b="1" dirty="0" err="1" smtClean="0"/>
              <a:t>Stenotrophomonas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maltophilia</a:t>
            </a:r>
            <a:r>
              <a:rPr lang="es-ES" sz="2000" b="1" dirty="0" smtClean="0"/>
              <a:t> </a:t>
            </a:r>
          </a:p>
          <a:p>
            <a:r>
              <a:rPr lang="es-ES" sz="2000" b="1" dirty="0" smtClean="0"/>
              <a:t>Acinetobacter </a:t>
            </a:r>
            <a:r>
              <a:rPr lang="es-ES" sz="2000" b="1" dirty="0" err="1" smtClean="0"/>
              <a:t>spp</a:t>
            </a:r>
            <a:r>
              <a:rPr lang="es-ES" sz="2000" b="1" dirty="0" smtClean="0"/>
              <a:t> </a:t>
            </a:r>
          </a:p>
          <a:p>
            <a:endParaRPr lang="es-ES" sz="2000" b="1" dirty="0" smtClean="0"/>
          </a:p>
          <a:p>
            <a:r>
              <a:rPr lang="es-ES" sz="2000" b="1" dirty="0" smtClean="0"/>
              <a:t>CAZ/AVI tampoco es activo frente a microorganismos anaerobios (</a:t>
            </a:r>
            <a:r>
              <a:rPr lang="es-ES" sz="2000" b="1" dirty="0" err="1" smtClean="0"/>
              <a:t>Clostridium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sp.</a:t>
            </a:r>
            <a:r>
              <a:rPr lang="es-ES" sz="2000" b="1" dirty="0" smtClean="0"/>
              <a:t> y </a:t>
            </a:r>
            <a:r>
              <a:rPr lang="es-ES" sz="2000" b="1" dirty="0" err="1" smtClean="0"/>
              <a:t>Bacteroides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fragilis</a:t>
            </a:r>
            <a:r>
              <a:rPr lang="es-ES" sz="2000" b="1" dirty="0" smtClean="0"/>
              <a:t>). </a:t>
            </a:r>
          </a:p>
          <a:p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290609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093" y="158342"/>
            <a:ext cx="8212509" cy="588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5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9698" y="73450"/>
            <a:ext cx="8426997" cy="6222886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1768980" y="1674976"/>
            <a:ext cx="1700613" cy="129041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2557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90273" y="85457"/>
            <a:ext cx="8240237" cy="614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52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4552" y="196553"/>
            <a:ext cx="8130657" cy="594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5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87" y="1471612"/>
            <a:ext cx="10334625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9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44624"/>
            <a:ext cx="8229600" cy="1143000"/>
          </a:xfrm>
        </p:spPr>
        <p:txBody>
          <a:bodyPr>
            <a:noAutofit/>
          </a:bodyPr>
          <a:lstStyle/>
          <a:p>
            <a:r>
              <a:rPr lang="es-A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Tratamiento Empírico ante la sospecha de Infección por BLEE o ERC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652355"/>
              </p:ext>
            </p:extLst>
          </p:nvPr>
        </p:nvGraphicFramePr>
        <p:xfrm>
          <a:off x="2110810" y="1268760"/>
          <a:ext cx="8099989" cy="4858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799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48</TotalTime>
  <Words>185</Words>
  <Application>Microsoft Office PowerPoint</Application>
  <PresentationFormat>Panorámica</PresentationFormat>
  <Paragraphs>33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Retrospección</vt:lpstr>
      <vt:lpstr>BGN MR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Tratamiento Empírico ante la sospecha de Infección por BLEE o ERC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Full name</dc:creator>
  <cp:lastModifiedBy>Full name</cp:lastModifiedBy>
  <cp:revision>7</cp:revision>
  <dcterms:created xsi:type="dcterms:W3CDTF">2019-07-31T00:02:23Z</dcterms:created>
  <dcterms:modified xsi:type="dcterms:W3CDTF">2019-07-31T00:55:22Z</dcterms:modified>
</cp:coreProperties>
</file>