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52" r:id="rId17"/>
    <p:sldMasterId id="2147483864" r:id="rId18"/>
    <p:sldMasterId id="2147483876" r:id="rId19"/>
    <p:sldMasterId id="2147483888" r:id="rId20"/>
    <p:sldMasterId id="2147483900" r:id="rId21"/>
    <p:sldMasterId id="2147483912" r:id="rId22"/>
    <p:sldMasterId id="2147483924" r:id="rId23"/>
    <p:sldMasterId id="2147483936" r:id="rId24"/>
  </p:sldMasterIdLst>
  <p:notesMasterIdLst>
    <p:notesMasterId r:id="rId228"/>
  </p:notesMasterIdLst>
  <p:handoutMasterIdLst>
    <p:handoutMasterId r:id="rId229"/>
  </p:handoutMasterIdLst>
  <p:sldIdLst>
    <p:sldId id="267" r:id="rId25"/>
    <p:sldId id="275" r:id="rId26"/>
    <p:sldId id="322" r:id="rId27"/>
    <p:sldId id="425" r:id="rId28"/>
    <p:sldId id="437" r:id="rId29"/>
    <p:sldId id="281" r:id="rId30"/>
    <p:sldId id="282" r:id="rId31"/>
    <p:sldId id="283" r:id="rId32"/>
    <p:sldId id="439" r:id="rId33"/>
    <p:sldId id="285" r:id="rId34"/>
    <p:sldId id="287" r:id="rId35"/>
    <p:sldId id="289" r:id="rId36"/>
    <p:sldId id="291" r:id="rId37"/>
    <p:sldId id="292" r:id="rId38"/>
    <p:sldId id="301" r:id="rId39"/>
    <p:sldId id="293" r:id="rId40"/>
    <p:sldId id="295" r:id="rId41"/>
    <p:sldId id="440" r:id="rId42"/>
    <p:sldId id="441" r:id="rId43"/>
    <p:sldId id="442" r:id="rId44"/>
    <p:sldId id="443" r:id="rId45"/>
    <p:sldId id="444" r:id="rId46"/>
    <p:sldId id="297" r:id="rId47"/>
    <p:sldId id="449" r:id="rId48"/>
    <p:sldId id="450" r:id="rId49"/>
    <p:sldId id="451" r:id="rId50"/>
    <p:sldId id="445" r:id="rId51"/>
    <p:sldId id="299" r:id="rId52"/>
    <p:sldId id="447" r:id="rId53"/>
    <p:sldId id="448" r:id="rId54"/>
    <p:sldId id="300" r:id="rId55"/>
    <p:sldId id="303" r:id="rId56"/>
    <p:sldId id="305" r:id="rId57"/>
    <p:sldId id="307" r:id="rId58"/>
    <p:sldId id="309" r:id="rId59"/>
    <p:sldId id="311" r:id="rId60"/>
    <p:sldId id="312" r:id="rId61"/>
    <p:sldId id="313" r:id="rId62"/>
    <p:sldId id="315" r:id="rId63"/>
    <p:sldId id="316" r:id="rId64"/>
    <p:sldId id="317" r:id="rId65"/>
    <p:sldId id="318" r:id="rId66"/>
    <p:sldId id="474" r:id="rId67"/>
    <p:sldId id="319" r:id="rId68"/>
    <p:sldId id="475" r:id="rId69"/>
    <p:sldId id="477" r:id="rId70"/>
    <p:sldId id="478" r:id="rId71"/>
    <p:sldId id="476" r:id="rId72"/>
    <p:sldId id="435" r:id="rId73"/>
    <p:sldId id="479" r:id="rId74"/>
    <p:sldId id="480" r:id="rId75"/>
    <p:sldId id="481" r:id="rId76"/>
    <p:sldId id="321" r:id="rId77"/>
    <p:sldId id="482" r:id="rId78"/>
    <p:sldId id="483" r:id="rId79"/>
    <p:sldId id="484" r:id="rId80"/>
    <p:sldId id="486" r:id="rId81"/>
    <p:sldId id="485" r:id="rId82"/>
    <p:sldId id="324" r:id="rId83"/>
    <p:sldId id="487" r:id="rId84"/>
    <p:sldId id="325" r:id="rId85"/>
    <p:sldId id="436" r:id="rId86"/>
    <p:sldId id="326" r:id="rId87"/>
    <p:sldId id="329" r:id="rId88"/>
    <p:sldId id="488" r:id="rId89"/>
    <p:sldId id="489" r:id="rId90"/>
    <p:sldId id="490" r:id="rId91"/>
    <p:sldId id="491" r:id="rId92"/>
    <p:sldId id="492" r:id="rId93"/>
    <p:sldId id="493" r:id="rId94"/>
    <p:sldId id="494" r:id="rId95"/>
    <p:sldId id="328" r:id="rId96"/>
    <p:sldId id="401" r:id="rId97"/>
    <p:sldId id="323" r:id="rId98"/>
    <p:sldId id="330" r:id="rId99"/>
    <p:sldId id="331" r:id="rId100"/>
    <p:sldId id="332" r:id="rId101"/>
    <p:sldId id="333" r:id="rId102"/>
    <p:sldId id="334" r:id="rId103"/>
    <p:sldId id="335" r:id="rId104"/>
    <p:sldId id="336" r:id="rId105"/>
    <p:sldId id="338" r:id="rId106"/>
    <p:sldId id="339" r:id="rId107"/>
    <p:sldId id="340" r:id="rId108"/>
    <p:sldId id="341" r:id="rId109"/>
    <p:sldId id="342" r:id="rId110"/>
    <p:sldId id="343" r:id="rId111"/>
    <p:sldId id="344" r:id="rId112"/>
    <p:sldId id="345" r:id="rId113"/>
    <p:sldId id="452" r:id="rId114"/>
    <p:sldId id="346" r:id="rId115"/>
    <p:sldId id="453" r:id="rId116"/>
    <p:sldId id="454" r:id="rId117"/>
    <p:sldId id="455" r:id="rId118"/>
    <p:sldId id="456" r:id="rId119"/>
    <p:sldId id="457" r:id="rId120"/>
    <p:sldId id="458" r:id="rId121"/>
    <p:sldId id="459" r:id="rId122"/>
    <p:sldId id="460" r:id="rId123"/>
    <p:sldId id="349" r:id="rId124"/>
    <p:sldId id="350" r:id="rId125"/>
    <p:sldId id="461" r:id="rId126"/>
    <p:sldId id="351" r:id="rId127"/>
    <p:sldId id="352" r:id="rId128"/>
    <p:sldId id="353" r:id="rId129"/>
    <p:sldId id="354" r:id="rId130"/>
    <p:sldId id="355" r:id="rId131"/>
    <p:sldId id="356" r:id="rId132"/>
    <p:sldId id="359" r:id="rId133"/>
    <p:sldId id="358" r:id="rId134"/>
    <p:sldId id="360" r:id="rId135"/>
    <p:sldId id="361" r:id="rId136"/>
    <p:sldId id="362" r:id="rId137"/>
    <p:sldId id="363" r:id="rId138"/>
    <p:sldId id="364" r:id="rId139"/>
    <p:sldId id="517" r:id="rId140"/>
    <p:sldId id="518" r:id="rId141"/>
    <p:sldId id="519" r:id="rId142"/>
    <p:sldId id="365" r:id="rId143"/>
    <p:sldId id="366" r:id="rId144"/>
    <p:sldId id="367" r:id="rId145"/>
    <p:sldId id="368" r:id="rId146"/>
    <p:sldId id="369" r:id="rId147"/>
    <p:sldId id="397" r:id="rId148"/>
    <p:sldId id="520" r:id="rId149"/>
    <p:sldId id="521" r:id="rId150"/>
    <p:sldId id="522" r:id="rId151"/>
    <p:sldId id="371" r:id="rId152"/>
    <p:sldId id="372" r:id="rId153"/>
    <p:sldId id="374" r:id="rId154"/>
    <p:sldId id="376" r:id="rId155"/>
    <p:sldId id="378" r:id="rId156"/>
    <p:sldId id="380" r:id="rId157"/>
    <p:sldId id="381" r:id="rId158"/>
    <p:sldId id="523" r:id="rId159"/>
    <p:sldId id="524" r:id="rId160"/>
    <p:sldId id="383" r:id="rId161"/>
    <p:sldId id="384" r:id="rId162"/>
    <p:sldId id="386" r:id="rId163"/>
    <p:sldId id="387" r:id="rId164"/>
    <p:sldId id="388" r:id="rId165"/>
    <p:sldId id="389" r:id="rId166"/>
    <p:sldId id="391" r:id="rId167"/>
    <p:sldId id="392" r:id="rId168"/>
    <p:sldId id="495" r:id="rId169"/>
    <p:sldId id="393" r:id="rId170"/>
    <p:sldId id="394" r:id="rId171"/>
    <p:sldId id="496" r:id="rId172"/>
    <p:sldId id="497" r:id="rId173"/>
    <p:sldId id="498" r:id="rId174"/>
    <p:sldId id="499" r:id="rId175"/>
    <p:sldId id="500" r:id="rId176"/>
    <p:sldId id="501" r:id="rId177"/>
    <p:sldId id="502" r:id="rId178"/>
    <p:sldId id="503" r:id="rId179"/>
    <p:sldId id="426" r:id="rId180"/>
    <p:sldId id="427" r:id="rId181"/>
    <p:sldId id="504" r:id="rId182"/>
    <p:sldId id="428" r:id="rId183"/>
    <p:sldId id="505" r:id="rId184"/>
    <p:sldId id="429" r:id="rId185"/>
    <p:sldId id="507" r:id="rId186"/>
    <p:sldId id="395" r:id="rId187"/>
    <p:sldId id="396" r:id="rId188"/>
    <p:sldId id="508" r:id="rId189"/>
    <p:sldId id="509" r:id="rId190"/>
    <p:sldId id="510" r:id="rId191"/>
    <p:sldId id="511" r:id="rId192"/>
    <p:sldId id="512" r:id="rId193"/>
    <p:sldId id="513" r:id="rId194"/>
    <p:sldId id="514" r:id="rId195"/>
    <p:sldId id="431" r:id="rId196"/>
    <p:sldId id="515" r:id="rId197"/>
    <p:sldId id="516" r:id="rId198"/>
    <p:sldId id="434" r:id="rId199"/>
    <p:sldId id="399" r:id="rId200"/>
    <p:sldId id="432" r:id="rId201"/>
    <p:sldId id="404" r:id="rId202"/>
    <p:sldId id="407" r:id="rId203"/>
    <p:sldId id="406" r:id="rId204"/>
    <p:sldId id="403" r:id="rId205"/>
    <p:sldId id="409" r:id="rId206"/>
    <p:sldId id="412" r:id="rId207"/>
    <p:sldId id="410" r:id="rId208"/>
    <p:sldId id="414" r:id="rId209"/>
    <p:sldId id="423" r:id="rId210"/>
    <p:sldId id="462" r:id="rId211"/>
    <p:sldId id="463" r:id="rId212"/>
    <p:sldId id="464" r:id="rId213"/>
    <p:sldId id="465" r:id="rId214"/>
    <p:sldId id="466" r:id="rId215"/>
    <p:sldId id="467" r:id="rId216"/>
    <p:sldId id="468" r:id="rId217"/>
    <p:sldId id="469" r:id="rId218"/>
    <p:sldId id="470" r:id="rId219"/>
    <p:sldId id="471" r:id="rId220"/>
    <p:sldId id="472" r:id="rId221"/>
    <p:sldId id="473" r:id="rId222"/>
    <p:sldId id="415" r:id="rId223"/>
    <p:sldId id="417" r:id="rId224"/>
    <p:sldId id="419" r:id="rId225"/>
    <p:sldId id="421" r:id="rId226"/>
    <p:sldId id="424" r:id="rId227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6208"/>
    </p:cViewPr>
  </p:sorterViewPr>
  <p:notesViewPr>
    <p:cSldViewPr showGuides="1">
      <p:cViewPr varScale="1">
        <p:scale>
          <a:sx n="72" d="100"/>
          <a:sy n="72" d="100"/>
        </p:scale>
        <p:origin x="31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93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63" Type="http://schemas.openxmlformats.org/officeDocument/2006/relationships/slide" Target="slides/slide39.xml"/><Relationship Id="rId84" Type="http://schemas.openxmlformats.org/officeDocument/2006/relationships/slide" Target="slides/slide60.xml"/><Relationship Id="rId138" Type="http://schemas.openxmlformats.org/officeDocument/2006/relationships/slide" Target="slides/slide114.xml"/><Relationship Id="rId159" Type="http://schemas.openxmlformats.org/officeDocument/2006/relationships/slide" Target="slides/slide135.xml"/><Relationship Id="rId170" Type="http://schemas.openxmlformats.org/officeDocument/2006/relationships/slide" Target="slides/slide146.xml"/><Relationship Id="rId191" Type="http://schemas.openxmlformats.org/officeDocument/2006/relationships/slide" Target="slides/slide167.xml"/><Relationship Id="rId205" Type="http://schemas.openxmlformats.org/officeDocument/2006/relationships/slide" Target="slides/slide181.xml"/><Relationship Id="rId226" Type="http://schemas.openxmlformats.org/officeDocument/2006/relationships/slide" Target="slides/slide202.xml"/><Relationship Id="rId107" Type="http://schemas.openxmlformats.org/officeDocument/2006/relationships/slide" Target="slides/slide8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53" Type="http://schemas.openxmlformats.org/officeDocument/2006/relationships/slide" Target="slides/slide29.xml"/><Relationship Id="rId74" Type="http://schemas.openxmlformats.org/officeDocument/2006/relationships/slide" Target="slides/slide50.xml"/><Relationship Id="rId128" Type="http://schemas.openxmlformats.org/officeDocument/2006/relationships/slide" Target="slides/slide104.xml"/><Relationship Id="rId149" Type="http://schemas.openxmlformats.org/officeDocument/2006/relationships/slide" Target="slides/slide125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71.xml"/><Relationship Id="rId160" Type="http://schemas.openxmlformats.org/officeDocument/2006/relationships/slide" Target="slides/slide136.xml"/><Relationship Id="rId181" Type="http://schemas.openxmlformats.org/officeDocument/2006/relationships/slide" Target="slides/slide157.xml"/><Relationship Id="rId216" Type="http://schemas.openxmlformats.org/officeDocument/2006/relationships/slide" Target="slides/slide192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113" Type="http://schemas.openxmlformats.org/officeDocument/2006/relationships/slide" Target="slides/slide89.xml"/><Relationship Id="rId118" Type="http://schemas.openxmlformats.org/officeDocument/2006/relationships/slide" Target="slides/slide94.xml"/><Relationship Id="rId134" Type="http://schemas.openxmlformats.org/officeDocument/2006/relationships/slide" Target="slides/slide110.xml"/><Relationship Id="rId139" Type="http://schemas.openxmlformats.org/officeDocument/2006/relationships/slide" Target="slides/slide115.xml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150" Type="http://schemas.openxmlformats.org/officeDocument/2006/relationships/slide" Target="slides/slide126.xml"/><Relationship Id="rId155" Type="http://schemas.openxmlformats.org/officeDocument/2006/relationships/slide" Target="slides/slide131.xml"/><Relationship Id="rId171" Type="http://schemas.openxmlformats.org/officeDocument/2006/relationships/slide" Target="slides/slide147.xml"/><Relationship Id="rId176" Type="http://schemas.openxmlformats.org/officeDocument/2006/relationships/slide" Target="slides/slide152.xml"/><Relationship Id="rId192" Type="http://schemas.openxmlformats.org/officeDocument/2006/relationships/slide" Target="slides/slide168.xml"/><Relationship Id="rId197" Type="http://schemas.openxmlformats.org/officeDocument/2006/relationships/slide" Target="slides/slide173.xml"/><Relationship Id="rId206" Type="http://schemas.openxmlformats.org/officeDocument/2006/relationships/slide" Target="slides/slide182.xml"/><Relationship Id="rId227" Type="http://schemas.openxmlformats.org/officeDocument/2006/relationships/slide" Target="slides/slide203.xml"/><Relationship Id="rId201" Type="http://schemas.openxmlformats.org/officeDocument/2006/relationships/slide" Target="slides/slide177.xml"/><Relationship Id="rId222" Type="http://schemas.openxmlformats.org/officeDocument/2006/relationships/slide" Target="slides/slide198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59" Type="http://schemas.openxmlformats.org/officeDocument/2006/relationships/slide" Target="slides/slide35.xml"/><Relationship Id="rId103" Type="http://schemas.openxmlformats.org/officeDocument/2006/relationships/slide" Target="slides/slide79.xml"/><Relationship Id="rId108" Type="http://schemas.openxmlformats.org/officeDocument/2006/relationships/slide" Target="slides/slide84.xml"/><Relationship Id="rId124" Type="http://schemas.openxmlformats.org/officeDocument/2006/relationships/slide" Target="slides/slide100.xml"/><Relationship Id="rId129" Type="http://schemas.openxmlformats.org/officeDocument/2006/relationships/slide" Target="slides/slide105.xml"/><Relationship Id="rId54" Type="http://schemas.openxmlformats.org/officeDocument/2006/relationships/slide" Target="slides/slide30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91" Type="http://schemas.openxmlformats.org/officeDocument/2006/relationships/slide" Target="slides/slide67.xml"/><Relationship Id="rId96" Type="http://schemas.openxmlformats.org/officeDocument/2006/relationships/slide" Target="slides/slide72.xml"/><Relationship Id="rId140" Type="http://schemas.openxmlformats.org/officeDocument/2006/relationships/slide" Target="slides/slide116.xml"/><Relationship Id="rId145" Type="http://schemas.openxmlformats.org/officeDocument/2006/relationships/slide" Target="slides/slide121.xml"/><Relationship Id="rId161" Type="http://schemas.openxmlformats.org/officeDocument/2006/relationships/slide" Target="slides/slide137.xml"/><Relationship Id="rId166" Type="http://schemas.openxmlformats.org/officeDocument/2006/relationships/slide" Target="slides/slide142.xml"/><Relationship Id="rId182" Type="http://schemas.openxmlformats.org/officeDocument/2006/relationships/slide" Target="slides/slide158.xml"/><Relationship Id="rId187" Type="http://schemas.openxmlformats.org/officeDocument/2006/relationships/slide" Target="slides/slide163.xml"/><Relationship Id="rId217" Type="http://schemas.openxmlformats.org/officeDocument/2006/relationships/slide" Target="slides/slide19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12" Type="http://schemas.openxmlformats.org/officeDocument/2006/relationships/slide" Target="slides/slide188.xml"/><Relationship Id="rId233" Type="http://schemas.openxmlformats.org/officeDocument/2006/relationships/tableStyles" Target="tableStyles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49" Type="http://schemas.openxmlformats.org/officeDocument/2006/relationships/slide" Target="slides/slide25.xml"/><Relationship Id="rId114" Type="http://schemas.openxmlformats.org/officeDocument/2006/relationships/slide" Target="slides/slide90.xml"/><Relationship Id="rId119" Type="http://schemas.openxmlformats.org/officeDocument/2006/relationships/slide" Target="slides/slide95.xml"/><Relationship Id="rId44" Type="http://schemas.openxmlformats.org/officeDocument/2006/relationships/slide" Target="slides/slide20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130" Type="http://schemas.openxmlformats.org/officeDocument/2006/relationships/slide" Target="slides/slide106.xml"/><Relationship Id="rId135" Type="http://schemas.openxmlformats.org/officeDocument/2006/relationships/slide" Target="slides/slide111.xml"/><Relationship Id="rId151" Type="http://schemas.openxmlformats.org/officeDocument/2006/relationships/slide" Target="slides/slide127.xml"/><Relationship Id="rId156" Type="http://schemas.openxmlformats.org/officeDocument/2006/relationships/slide" Target="slides/slide132.xml"/><Relationship Id="rId177" Type="http://schemas.openxmlformats.org/officeDocument/2006/relationships/slide" Target="slides/slide153.xml"/><Relationship Id="rId198" Type="http://schemas.openxmlformats.org/officeDocument/2006/relationships/slide" Target="slides/slide174.xml"/><Relationship Id="rId172" Type="http://schemas.openxmlformats.org/officeDocument/2006/relationships/slide" Target="slides/slide148.xml"/><Relationship Id="rId193" Type="http://schemas.openxmlformats.org/officeDocument/2006/relationships/slide" Target="slides/slide169.xml"/><Relationship Id="rId202" Type="http://schemas.openxmlformats.org/officeDocument/2006/relationships/slide" Target="slides/slide178.xml"/><Relationship Id="rId207" Type="http://schemas.openxmlformats.org/officeDocument/2006/relationships/slide" Target="slides/slide183.xml"/><Relationship Id="rId223" Type="http://schemas.openxmlformats.org/officeDocument/2006/relationships/slide" Target="slides/slide199.xml"/><Relationship Id="rId228" Type="http://schemas.openxmlformats.org/officeDocument/2006/relationships/notesMaster" Target="notesMasters/notesMaster1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109" Type="http://schemas.openxmlformats.org/officeDocument/2006/relationships/slide" Target="slides/slide85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slide" Target="slides/slide73.xml"/><Relationship Id="rId104" Type="http://schemas.openxmlformats.org/officeDocument/2006/relationships/slide" Target="slides/slide80.xml"/><Relationship Id="rId120" Type="http://schemas.openxmlformats.org/officeDocument/2006/relationships/slide" Target="slides/slide96.xml"/><Relationship Id="rId125" Type="http://schemas.openxmlformats.org/officeDocument/2006/relationships/slide" Target="slides/slide101.xml"/><Relationship Id="rId141" Type="http://schemas.openxmlformats.org/officeDocument/2006/relationships/slide" Target="slides/slide117.xml"/><Relationship Id="rId146" Type="http://schemas.openxmlformats.org/officeDocument/2006/relationships/slide" Target="slides/slide122.xml"/><Relationship Id="rId167" Type="http://schemas.openxmlformats.org/officeDocument/2006/relationships/slide" Target="slides/slide143.xml"/><Relationship Id="rId188" Type="http://schemas.openxmlformats.org/officeDocument/2006/relationships/slide" Target="slides/slide164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slide" Target="slides/slide68.xml"/><Relationship Id="rId162" Type="http://schemas.openxmlformats.org/officeDocument/2006/relationships/slide" Target="slides/slide138.xml"/><Relationship Id="rId183" Type="http://schemas.openxmlformats.org/officeDocument/2006/relationships/slide" Target="slides/slide159.xml"/><Relationship Id="rId213" Type="http://schemas.openxmlformats.org/officeDocument/2006/relationships/slide" Target="slides/slide189.xml"/><Relationship Id="rId218" Type="http://schemas.openxmlformats.org/officeDocument/2006/relationships/slide" Target="slides/slide19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slide" Target="slides/slide63.xml"/><Relationship Id="rId110" Type="http://schemas.openxmlformats.org/officeDocument/2006/relationships/slide" Target="slides/slide86.xml"/><Relationship Id="rId115" Type="http://schemas.openxmlformats.org/officeDocument/2006/relationships/slide" Target="slides/slide91.xml"/><Relationship Id="rId131" Type="http://schemas.openxmlformats.org/officeDocument/2006/relationships/slide" Target="slides/slide107.xml"/><Relationship Id="rId136" Type="http://schemas.openxmlformats.org/officeDocument/2006/relationships/slide" Target="slides/slide112.xml"/><Relationship Id="rId157" Type="http://schemas.openxmlformats.org/officeDocument/2006/relationships/slide" Target="slides/slide133.xml"/><Relationship Id="rId178" Type="http://schemas.openxmlformats.org/officeDocument/2006/relationships/slide" Target="slides/slide154.xml"/><Relationship Id="rId61" Type="http://schemas.openxmlformats.org/officeDocument/2006/relationships/slide" Target="slides/slide37.xml"/><Relationship Id="rId82" Type="http://schemas.openxmlformats.org/officeDocument/2006/relationships/slide" Target="slides/slide58.xml"/><Relationship Id="rId152" Type="http://schemas.openxmlformats.org/officeDocument/2006/relationships/slide" Target="slides/slide128.xml"/><Relationship Id="rId173" Type="http://schemas.openxmlformats.org/officeDocument/2006/relationships/slide" Target="slides/slide149.xml"/><Relationship Id="rId194" Type="http://schemas.openxmlformats.org/officeDocument/2006/relationships/slide" Target="slides/slide170.xml"/><Relationship Id="rId199" Type="http://schemas.openxmlformats.org/officeDocument/2006/relationships/slide" Target="slides/slide175.xml"/><Relationship Id="rId203" Type="http://schemas.openxmlformats.org/officeDocument/2006/relationships/slide" Target="slides/slide179.xml"/><Relationship Id="rId208" Type="http://schemas.openxmlformats.org/officeDocument/2006/relationships/slide" Target="slides/slide184.xml"/><Relationship Id="rId229" Type="http://schemas.openxmlformats.org/officeDocument/2006/relationships/handoutMaster" Target="handoutMasters/handoutMaster1.xml"/><Relationship Id="rId19" Type="http://schemas.openxmlformats.org/officeDocument/2006/relationships/slideMaster" Target="slideMasters/slideMaster19.xml"/><Relationship Id="rId224" Type="http://schemas.openxmlformats.org/officeDocument/2006/relationships/slide" Target="slides/slide200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Relationship Id="rId100" Type="http://schemas.openxmlformats.org/officeDocument/2006/relationships/slide" Target="slides/slide76.xml"/><Relationship Id="rId105" Type="http://schemas.openxmlformats.org/officeDocument/2006/relationships/slide" Target="slides/slide81.xml"/><Relationship Id="rId126" Type="http://schemas.openxmlformats.org/officeDocument/2006/relationships/slide" Target="slides/slide102.xml"/><Relationship Id="rId147" Type="http://schemas.openxmlformats.org/officeDocument/2006/relationships/slide" Target="slides/slide123.xml"/><Relationship Id="rId168" Type="http://schemas.openxmlformats.org/officeDocument/2006/relationships/slide" Target="slides/slide14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93" Type="http://schemas.openxmlformats.org/officeDocument/2006/relationships/slide" Target="slides/slide69.xml"/><Relationship Id="rId98" Type="http://schemas.openxmlformats.org/officeDocument/2006/relationships/slide" Target="slides/slide74.xml"/><Relationship Id="rId121" Type="http://schemas.openxmlformats.org/officeDocument/2006/relationships/slide" Target="slides/slide97.xml"/><Relationship Id="rId142" Type="http://schemas.openxmlformats.org/officeDocument/2006/relationships/slide" Target="slides/slide118.xml"/><Relationship Id="rId163" Type="http://schemas.openxmlformats.org/officeDocument/2006/relationships/slide" Target="slides/slide139.xml"/><Relationship Id="rId184" Type="http://schemas.openxmlformats.org/officeDocument/2006/relationships/slide" Target="slides/slide160.xml"/><Relationship Id="rId189" Type="http://schemas.openxmlformats.org/officeDocument/2006/relationships/slide" Target="slides/slide165.xml"/><Relationship Id="rId219" Type="http://schemas.openxmlformats.org/officeDocument/2006/relationships/slide" Target="slides/slide195.xml"/><Relationship Id="rId3" Type="http://schemas.openxmlformats.org/officeDocument/2006/relationships/slideMaster" Target="slideMasters/slideMaster3.xml"/><Relationship Id="rId214" Type="http://schemas.openxmlformats.org/officeDocument/2006/relationships/slide" Target="slides/slide190.xml"/><Relationship Id="rId230" Type="http://schemas.openxmlformats.org/officeDocument/2006/relationships/presProps" Target="presProps.xml"/><Relationship Id="rId25" Type="http://schemas.openxmlformats.org/officeDocument/2006/relationships/slide" Target="slides/slide1.xml"/><Relationship Id="rId46" Type="http://schemas.openxmlformats.org/officeDocument/2006/relationships/slide" Target="slides/slide22.xml"/><Relationship Id="rId67" Type="http://schemas.openxmlformats.org/officeDocument/2006/relationships/slide" Target="slides/slide43.xml"/><Relationship Id="rId116" Type="http://schemas.openxmlformats.org/officeDocument/2006/relationships/slide" Target="slides/slide92.xml"/><Relationship Id="rId137" Type="http://schemas.openxmlformats.org/officeDocument/2006/relationships/slide" Target="slides/slide113.xml"/><Relationship Id="rId158" Type="http://schemas.openxmlformats.org/officeDocument/2006/relationships/slide" Target="slides/slide134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62" Type="http://schemas.openxmlformats.org/officeDocument/2006/relationships/slide" Target="slides/slide38.xml"/><Relationship Id="rId83" Type="http://schemas.openxmlformats.org/officeDocument/2006/relationships/slide" Target="slides/slide59.xml"/><Relationship Id="rId88" Type="http://schemas.openxmlformats.org/officeDocument/2006/relationships/slide" Target="slides/slide64.xml"/><Relationship Id="rId111" Type="http://schemas.openxmlformats.org/officeDocument/2006/relationships/slide" Target="slides/slide87.xml"/><Relationship Id="rId132" Type="http://schemas.openxmlformats.org/officeDocument/2006/relationships/slide" Target="slides/slide108.xml"/><Relationship Id="rId153" Type="http://schemas.openxmlformats.org/officeDocument/2006/relationships/slide" Target="slides/slide129.xml"/><Relationship Id="rId174" Type="http://schemas.openxmlformats.org/officeDocument/2006/relationships/slide" Target="slides/slide150.xml"/><Relationship Id="rId179" Type="http://schemas.openxmlformats.org/officeDocument/2006/relationships/slide" Target="slides/slide155.xml"/><Relationship Id="rId195" Type="http://schemas.openxmlformats.org/officeDocument/2006/relationships/slide" Target="slides/slide171.xml"/><Relationship Id="rId209" Type="http://schemas.openxmlformats.org/officeDocument/2006/relationships/slide" Target="slides/slide185.xml"/><Relationship Id="rId190" Type="http://schemas.openxmlformats.org/officeDocument/2006/relationships/slide" Target="slides/slide166.xml"/><Relationship Id="rId204" Type="http://schemas.openxmlformats.org/officeDocument/2006/relationships/slide" Target="slides/slide180.xml"/><Relationship Id="rId220" Type="http://schemas.openxmlformats.org/officeDocument/2006/relationships/slide" Target="slides/slide196.xml"/><Relationship Id="rId225" Type="http://schemas.openxmlformats.org/officeDocument/2006/relationships/slide" Target="slides/slide201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2.xml"/><Relationship Id="rId57" Type="http://schemas.openxmlformats.org/officeDocument/2006/relationships/slide" Target="slides/slide33.xml"/><Relationship Id="rId106" Type="http://schemas.openxmlformats.org/officeDocument/2006/relationships/slide" Target="slides/slide82.xml"/><Relationship Id="rId127" Type="http://schemas.openxmlformats.org/officeDocument/2006/relationships/slide" Target="slides/slide10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52" Type="http://schemas.openxmlformats.org/officeDocument/2006/relationships/slide" Target="slides/slide28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94" Type="http://schemas.openxmlformats.org/officeDocument/2006/relationships/slide" Target="slides/slide70.xml"/><Relationship Id="rId99" Type="http://schemas.openxmlformats.org/officeDocument/2006/relationships/slide" Target="slides/slide75.xml"/><Relationship Id="rId101" Type="http://schemas.openxmlformats.org/officeDocument/2006/relationships/slide" Target="slides/slide77.xml"/><Relationship Id="rId122" Type="http://schemas.openxmlformats.org/officeDocument/2006/relationships/slide" Target="slides/slide98.xml"/><Relationship Id="rId143" Type="http://schemas.openxmlformats.org/officeDocument/2006/relationships/slide" Target="slides/slide119.xml"/><Relationship Id="rId148" Type="http://schemas.openxmlformats.org/officeDocument/2006/relationships/slide" Target="slides/slide124.xml"/><Relationship Id="rId164" Type="http://schemas.openxmlformats.org/officeDocument/2006/relationships/slide" Target="slides/slide140.xml"/><Relationship Id="rId169" Type="http://schemas.openxmlformats.org/officeDocument/2006/relationships/slide" Target="slides/slide145.xml"/><Relationship Id="rId185" Type="http://schemas.openxmlformats.org/officeDocument/2006/relationships/slide" Target="slides/slide16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80" Type="http://schemas.openxmlformats.org/officeDocument/2006/relationships/slide" Target="slides/slide156.xml"/><Relationship Id="rId210" Type="http://schemas.openxmlformats.org/officeDocument/2006/relationships/slide" Target="slides/slide186.xml"/><Relationship Id="rId215" Type="http://schemas.openxmlformats.org/officeDocument/2006/relationships/slide" Target="slides/slide191.xml"/><Relationship Id="rId26" Type="http://schemas.openxmlformats.org/officeDocument/2006/relationships/slide" Target="slides/slide2.xml"/><Relationship Id="rId231" Type="http://schemas.openxmlformats.org/officeDocument/2006/relationships/viewProps" Target="viewProps.xml"/><Relationship Id="rId47" Type="http://schemas.openxmlformats.org/officeDocument/2006/relationships/slide" Target="slides/slide23.xml"/><Relationship Id="rId68" Type="http://schemas.openxmlformats.org/officeDocument/2006/relationships/slide" Target="slides/slide44.xml"/><Relationship Id="rId89" Type="http://schemas.openxmlformats.org/officeDocument/2006/relationships/slide" Target="slides/slide65.xml"/><Relationship Id="rId112" Type="http://schemas.openxmlformats.org/officeDocument/2006/relationships/slide" Target="slides/slide88.xml"/><Relationship Id="rId133" Type="http://schemas.openxmlformats.org/officeDocument/2006/relationships/slide" Target="slides/slide109.xml"/><Relationship Id="rId154" Type="http://schemas.openxmlformats.org/officeDocument/2006/relationships/slide" Target="slides/slide130.xml"/><Relationship Id="rId175" Type="http://schemas.openxmlformats.org/officeDocument/2006/relationships/slide" Target="slides/slide151.xml"/><Relationship Id="rId196" Type="http://schemas.openxmlformats.org/officeDocument/2006/relationships/slide" Target="slides/slide172.xml"/><Relationship Id="rId200" Type="http://schemas.openxmlformats.org/officeDocument/2006/relationships/slide" Target="slides/slide176.xml"/><Relationship Id="rId16" Type="http://schemas.openxmlformats.org/officeDocument/2006/relationships/slideMaster" Target="slideMasters/slideMaster16.xml"/><Relationship Id="rId221" Type="http://schemas.openxmlformats.org/officeDocument/2006/relationships/slide" Target="slides/slide197.xml"/><Relationship Id="rId37" Type="http://schemas.openxmlformats.org/officeDocument/2006/relationships/slide" Target="slides/slide13.xml"/><Relationship Id="rId58" Type="http://schemas.openxmlformats.org/officeDocument/2006/relationships/slide" Target="slides/slide34.xml"/><Relationship Id="rId79" Type="http://schemas.openxmlformats.org/officeDocument/2006/relationships/slide" Target="slides/slide55.xml"/><Relationship Id="rId102" Type="http://schemas.openxmlformats.org/officeDocument/2006/relationships/slide" Target="slides/slide78.xml"/><Relationship Id="rId123" Type="http://schemas.openxmlformats.org/officeDocument/2006/relationships/slide" Target="slides/slide99.xml"/><Relationship Id="rId144" Type="http://schemas.openxmlformats.org/officeDocument/2006/relationships/slide" Target="slides/slide120.xml"/><Relationship Id="rId90" Type="http://schemas.openxmlformats.org/officeDocument/2006/relationships/slide" Target="slides/slide66.xml"/><Relationship Id="rId165" Type="http://schemas.openxmlformats.org/officeDocument/2006/relationships/slide" Target="slides/slide141.xml"/><Relationship Id="rId186" Type="http://schemas.openxmlformats.org/officeDocument/2006/relationships/slide" Target="slides/slide162.xml"/><Relationship Id="rId211" Type="http://schemas.openxmlformats.org/officeDocument/2006/relationships/slide" Target="slides/slide187.xml"/><Relationship Id="rId23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B7C700-6DEB-4AC0-A57D-B849ECB5DD57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7C7B320-4605-43EE-99C6-190804AE8190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superficiales: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Piel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Mucosas</a:t>
          </a:r>
          <a:endParaRPr lang="es-AR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C0FB3F-94B7-4607-AF7E-3F106F58E407}" type="parTrans" cxnId="{9B5B32E6-3009-43D5-94AC-C814845981C1}">
      <dgm:prSet/>
      <dgm:spPr/>
      <dgm:t>
        <a:bodyPr/>
        <a:lstStyle/>
        <a:p>
          <a:endParaRPr lang="es-AR"/>
        </a:p>
      </dgm:t>
    </dgm:pt>
    <dgm:pt modelId="{CA0278A1-91D8-4753-9150-D17F7CD8D575}" type="sibTrans" cxnId="{9B5B32E6-3009-43D5-94AC-C814845981C1}">
      <dgm:prSet/>
      <dgm:spPr/>
      <dgm:t>
        <a:bodyPr/>
        <a:lstStyle/>
        <a:p>
          <a:endParaRPr lang="es-AR"/>
        </a:p>
      </dgm:t>
    </dgm:pt>
    <dgm:pt modelId="{3350539B-C288-4572-ABB5-6024229755C2}">
      <dgm:prSet phldrT="[Texto]" phldr="1"/>
      <dgm:spPr/>
      <dgm:t>
        <a:bodyPr/>
        <a:lstStyle/>
        <a:p>
          <a:endParaRPr lang="es-AR" sz="1100" dirty="0"/>
        </a:p>
      </dgm:t>
    </dgm:pt>
    <dgm:pt modelId="{EE4DAD24-FA79-4EA2-AE11-C824A8DC5FF3}" type="parTrans" cxnId="{C06B516C-6C26-4A43-8699-922B4E7C692F}">
      <dgm:prSet/>
      <dgm:spPr/>
      <dgm:t>
        <a:bodyPr/>
        <a:lstStyle/>
        <a:p>
          <a:endParaRPr lang="es-AR"/>
        </a:p>
      </dgm:t>
    </dgm:pt>
    <dgm:pt modelId="{2C26A104-16AB-41D7-804D-A8B231E0C965}" type="sibTrans" cxnId="{C06B516C-6C26-4A43-8699-922B4E7C692F}">
      <dgm:prSet/>
      <dgm:spPr/>
      <dgm:t>
        <a:bodyPr/>
        <a:lstStyle/>
        <a:p>
          <a:endParaRPr lang="es-AR"/>
        </a:p>
      </dgm:t>
    </dgm:pt>
    <dgm:pt modelId="{AF744098-232C-4F00-AC5B-BEE56C792190}">
      <dgm:prSet phldrT="[Texto]" phldr="1"/>
      <dgm:spPr/>
      <dgm:t>
        <a:bodyPr/>
        <a:lstStyle/>
        <a:p>
          <a:endParaRPr lang="es-AR" sz="1100"/>
        </a:p>
      </dgm:t>
    </dgm:pt>
    <dgm:pt modelId="{FEE5056E-A893-46D4-A5A3-60980543D287}" type="parTrans" cxnId="{16104E95-481A-4840-9777-F2894E5227E3}">
      <dgm:prSet/>
      <dgm:spPr/>
      <dgm:t>
        <a:bodyPr/>
        <a:lstStyle/>
        <a:p>
          <a:endParaRPr lang="es-AR"/>
        </a:p>
      </dgm:t>
    </dgm:pt>
    <dgm:pt modelId="{F9603D05-F6F8-4E07-9278-043F91D104B8}" type="sibTrans" cxnId="{16104E95-481A-4840-9777-F2894E5227E3}">
      <dgm:prSet/>
      <dgm:spPr/>
      <dgm:t>
        <a:bodyPr/>
        <a:lstStyle/>
        <a:p>
          <a:endParaRPr lang="es-AR"/>
        </a:p>
      </dgm:t>
    </dgm:pt>
    <dgm:pt modelId="{A4FF47BA-B898-4810-8842-50672548092C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Profundas: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Subcutáneas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Sistémicas</a:t>
          </a:r>
        </a:p>
        <a:p>
          <a:endParaRPr lang="es-AR" sz="1200" dirty="0"/>
        </a:p>
      </dgm:t>
    </dgm:pt>
    <dgm:pt modelId="{794C8F80-3961-4092-9756-BA6AECA00CDC}" type="parTrans" cxnId="{B1E6CEBD-B0F1-4847-84D9-1409277F57CA}">
      <dgm:prSet/>
      <dgm:spPr/>
      <dgm:t>
        <a:bodyPr/>
        <a:lstStyle/>
        <a:p>
          <a:endParaRPr lang="es-AR"/>
        </a:p>
      </dgm:t>
    </dgm:pt>
    <dgm:pt modelId="{9C3E0EF6-B291-4760-AE31-C6E744DDEBE2}" type="sibTrans" cxnId="{B1E6CEBD-B0F1-4847-84D9-1409277F57CA}">
      <dgm:prSet/>
      <dgm:spPr/>
      <dgm:t>
        <a:bodyPr/>
        <a:lstStyle/>
        <a:p>
          <a:endParaRPr lang="es-AR"/>
        </a:p>
      </dgm:t>
    </dgm:pt>
    <dgm:pt modelId="{29D81957-9EA7-4FE8-92EF-C733542793F9}">
      <dgm:prSet phldrT="[Texto]" phldr="1"/>
      <dgm:spPr/>
      <dgm:t>
        <a:bodyPr/>
        <a:lstStyle/>
        <a:p>
          <a:endParaRPr lang="es-AR" sz="900"/>
        </a:p>
      </dgm:t>
    </dgm:pt>
    <dgm:pt modelId="{39EFDC47-BEBF-4214-9E0D-67100CB0AE0E}" type="parTrans" cxnId="{04AF3A89-A891-4747-AD53-BAF3EA50B743}">
      <dgm:prSet/>
      <dgm:spPr/>
      <dgm:t>
        <a:bodyPr/>
        <a:lstStyle/>
        <a:p>
          <a:endParaRPr lang="es-AR"/>
        </a:p>
      </dgm:t>
    </dgm:pt>
    <dgm:pt modelId="{C6E7D566-C551-49CB-8842-27D597F9E87B}" type="sibTrans" cxnId="{04AF3A89-A891-4747-AD53-BAF3EA50B743}">
      <dgm:prSet/>
      <dgm:spPr/>
      <dgm:t>
        <a:bodyPr/>
        <a:lstStyle/>
        <a:p>
          <a:endParaRPr lang="es-AR"/>
        </a:p>
      </dgm:t>
    </dgm:pt>
    <dgm:pt modelId="{54A7519C-125A-4B1D-8444-8327D166438D}">
      <dgm:prSet phldrT="[Texto]" phldr="1"/>
      <dgm:spPr/>
      <dgm:t>
        <a:bodyPr/>
        <a:lstStyle/>
        <a:p>
          <a:endParaRPr lang="es-AR" sz="900"/>
        </a:p>
      </dgm:t>
    </dgm:pt>
    <dgm:pt modelId="{77B42828-8771-4F3B-9E44-942168A801B9}" type="parTrans" cxnId="{480C5864-F8D9-4815-98AF-42A3F8C6EFE1}">
      <dgm:prSet/>
      <dgm:spPr/>
      <dgm:t>
        <a:bodyPr/>
        <a:lstStyle/>
        <a:p>
          <a:endParaRPr lang="es-AR"/>
        </a:p>
      </dgm:t>
    </dgm:pt>
    <dgm:pt modelId="{36AFE057-4619-4CD5-9652-1A5E9DB3A1C0}" type="sibTrans" cxnId="{480C5864-F8D9-4815-98AF-42A3F8C6EFE1}">
      <dgm:prSet/>
      <dgm:spPr/>
      <dgm:t>
        <a:bodyPr/>
        <a:lstStyle/>
        <a:p>
          <a:endParaRPr lang="es-AR"/>
        </a:p>
      </dgm:t>
    </dgm:pt>
    <dgm:pt modelId="{8AC29A4C-39DE-4068-9CB8-0614437A6F99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Endémicas</a:t>
          </a:r>
        </a:p>
        <a:p>
          <a:r>
            <a: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Oportunistas</a:t>
          </a:r>
          <a:endParaRPr lang="es-AR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C647D4-2BF8-4A1A-B5ED-D7727F5D96FD}" type="parTrans" cxnId="{42BFA31D-0FA6-43B3-B84B-0341AE1B099A}">
      <dgm:prSet/>
      <dgm:spPr/>
      <dgm:t>
        <a:bodyPr/>
        <a:lstStyle/>
        <a:p>
          <a:endParaRPr lang="es-AR"/>
        </a:p>
      </dgm:t>
    </dgm:pt>
    <dgm:pt modelId="{DAFDB967-4A74-4E68-939F-AF17F5E33726}" type="sibTrans" cxnId="{42BFA31D-0FA6-43B3-B84B-0341AE1B099A}">
      <dgm:prSet/>
      <dgm:spPr/>
      <dgm:t>
        <a:bodyPr/>
        <a:lstStyle/>
        <a:p>
          <a:endParaRPr lang="es-AR"/>
        </a:p>
      </dgm:t>
    </dgm:pt>
    <dgm:pt modelId="{36CC4596-BE1E-49BF-8130-B55704CE7211}">
      <dgm:prSet phldrT="[Texto]" phldr="1"/>
      <dgm:spPr/>
      <dgm:t>
        <a:bodyPr/>
        <a:lstStyle/>
        <a:p>
          <a:endParaRPr lang="es-AR" sz="1400"/>
        </a:p>
      </dgm:t>
    </dgm:pt>
    <dgm:pt modelId="{E0E35249-A1A5-428D-B59F-44275373E0F7}" type="parTrans" cxnId="{C5B492E6-5630-4C32-AC2B-A86A948B4B0C}">
      <dgm:prSet/>
      <dgm:spPr/>
      <dgm:t>
        <a:bodyPr/>
        <a:lstStyle/>
        <a:p>
          <a:endParaRPr lang="es-AR"/>
        </a:p>
      </dgm:t>
    </dgm:pt>
    <dgm:pt modelId="{A10B9813-75BE-4553-8E2C-EFDAD91424F3}" type="sibTrans" cxnId="{C5B492E6-5630-4C32-AC2B-A86A948B4B0C}">
      <dgm:prSet/>
      <dgm:spPr/>
      <dgm:t>
        <a:bodyPr/>
        <a:lstStyle/>
        <a:p>
          <a:endParaRPr lang="es-AR"/>
        </a:p>
      </dgm:t>
    </dgm:pt>
    <dgm:pt modelId="{49B23F41-4D7C-4F64-B972-89B986AEF1D2}">
      <dgm:prSet phldrT="[Texto]" phldr="1"/>
      <dgm:spPr/>
      <dgm:t>
        <a:bodyPr/>
        <a:lstStyle/>
        <a:p>
          <a:endParaRPr lang="es-AR" sz="1400"/>
        </a:p>
      </dgm:t>
    </dgm:pt>
    <dgm:pt modelId="{784C688F-631E-4F67-A14C-56E58853FA6D}" type="parTrans" cxnId="{FC1F66A1-DBD3-4E8C-9982-AFE650B3B671}">
      <dgm:prSet/>
      <dgm:spPr/>
      <dgm:t>
        <a:bodyPr/>
        <a:lstStyle/>
        <a:p>
          <a:endParaRPr lang="es-AR"/>
        </a:p>
      </dgm:t>
    </dgm:pt>
    <dgm:pt modelId="{24C9DC55-8C3D-4121-8DC3-6B7BA153A989}" type="sibTrans" cxnId="{FC1F66A1-DBD3-4E8C-9982-AFE650B3B671}">
      <dgm:prSet/>
      <dgm:spPr/>
      <dgm:t>
        <a:bodyPr/>
        <a:lstStyle/>
        <a:p>
          <a:endParaRPr lang="es-AR"/>
        </a:p>
      </dgm:t>
    </dgm:pt>
    <dgm:pt modelId="{CB046C0D-9152-4524-B2E9-91A9EFEEEE42}" type="pres">
      <dgm:prSet presAssocID="{4CB7C700-6DEB-4AC0-A57D-B849ECB5DD5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47F53DCD-2F56-4C65-A2A6-10544BA5B359}" type="pres">
      <dgm:prSet presAssocID="{07C7B320-4605-43EE-99C6-190804AE8190}" presName="comp" presStyleCnt="0"/>
      <dgm:spPr/>
    </dgm:pt>
    <dgm:pt modelId="{2189A73A-8B79-4C94-B399-DE60802D5F72}" type="pres">
      <dgm:prSet presAssocID="{07C7B320-4605-43EE-99C6-190804AE8190}" presName="box" presStyleLbl="node1" presStyleIdx="0" presStyleCnt="3"/>
      <dgm:spPr/>
      <dgm:t>
        <a:bodyPr/>
        <a:lstStyle/>
        <a:p>
          <a:endParaRPr lang="es-AR"/>
        </a:p>
      </dgm:t>
    </dgm:pt>
    <dgm:pt modelId="{4F50A54B-2E5F-493D-BB58-A9DB9F2A29B1}" type="pres">
      <dgm:prSet presAssocID="{07C7B320-4605-43EE-99C6-190804AE8190}" presName="img" presStyleLbl="fgImgPlace1" presStyleIdx="0" presStyleCnt="3"/>
      <dgm:spPr/>
    </dgm:pt>
    <dgm:pt modelId="{8A7D3EA2-478F-4334-AAEF-DBB7954D26AE}" type="pres">
      <dgm:prSet presAssocID="{07C7B320-4605-43EE-99C6-190804AE8190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947AE74-146C-4215-907A-C6C668710388}" type="pres">
      <dgm:prSet presAssocID="{CA0278A1-91D8-4753-9150-D17F7CD8D575}" presName="spacer" presStyleCnt="0"/>
      <dgm:spPr/>
    </dgm:pt>
    <dgm:pt modelId="{9583C754-26B9-4331-B9D2-EE6C403F2864}" type="pres">
      <dgm:prSet presAssocID="{A4FF47BA-B898-4810-8842-50672548092C}" presName="comp" presStyleCnt="0"/>
      <dgm:spPr/>
    </dgm:pt>
    <dgm:pt modelId="{B1A97344-6F6F-4796-9E01-BA33A8998EF6}" type="pres">
      <dgm:prSet presAssocID="{A4FF47BA-B898-4810-8842-50672548092C}" presName="box" presStyleLbl="node1" presStyleIdx="1" presStyleCnt="3"/>
      <dgm:spPr/>
      <dgm:t>
        <a:bodyPr/>
        <a:lstStyle/>
        <a:p>
          <a:endParaRPr lang="es-AR"/>
        </a:p>
      </dgm:t>
    </dgm:pt>
    <dgm:pt modelId="{4CDBD224-A596-4211-8ED5-840ABED87BEB}" type="pres">
      <dgm:prSet presAssocID="{A4FF47BA-B898-4810-8842-50672548092C}" presName="img" presStyleLbl="fgImgPlace1" presStyleIdx="1" presStyleCnt="3"/>
      <dgm:spPr/>
    </dgm:pt>
    <dgm:pt modelId="{A539FFB2-59C5-4BA1-9F91-A99C4CC2ADB0}" type="pres">
      <dgm:prSet presAssocID="{A4FF47BA-B898-4810-8842-50672548092C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3E415EC-CEF5-4728-A4B3-610111E38A90}" type="pres">
      <dgm:prSet presAssocID="{9C3E0EF6-B291-4760-AE31-C6E744DDEBE2}" presName="spacer" presStyleCnt="0"/>
      <dgm:spPr/>
    </dgm:pt>
    <dgm:pt modelId="{A3C355A2-8B30-4B88-B11D-C9F9D352305F}" type="pres">
      <dgm:prSet presAssocID="{8AC29A4C-39DE-4068-9CB8-0614437A6F99}" presName="comp" presStyleCnt="0"/>
      <dgm:spPr/>
    </dgm:pt>
    <dgm:pt modelId="{D7F094DB-A538-4C6D-862C-67A88A8CAA95}" type="pres">
      <dgm:prSet presAssocID="{8AC29A4C-39DE-4068-9CB8-0614437A6F99}" presName="box" presStyleLbl="node1" presStyleIdx="2" presStyleCnt="3"/>
      <dgm:spPr/>
      <dgm:t>
        <a:bodyPr/>
        <a:lstStyle/>
        <a:p>
          <a:endParaRPr lang="es-AR"/>
        </a:p>
      </dgm:t>
    </dgm:pt>
    <dgm:pt modelId="{210D6A65-7E2C-479F-92F9-4F3F00368FB6}" type="pres">
      <dgm:prSet presAssocID="{8AC29A4C-39DE-4068-9CB8-0614437A6F99}" presName="img" presStyleLbl="fgImgPlace1" presStyleIdx="2" presStyleCnt="3"/>
      <dgm:spPr/>
    </dgm:pt>
    <dgm:pt modelId="{1A6099DD-F54C-4431-90EF-1CFF7A11202A}" type="pres">
      <dgm:prSet presAssocID="{8AC29A4C-39DE-4068-9CB8-0614437A6F9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FE28CAB-590D-413B-A0A1-B966BF11D18D}" type="presOf" srcId="{8AC29A4C-39DE-4068-9CB8-0614437A6F99}" destId="{1A6099DD-F54C-4431-90EF-1CFF7A11202A}" srcOrd="1" destOrd="0" presId="urn:microsoft.com/office/officeart/2005/8/layout/vList4#1"/>
    <dgm:cxn modelId="{480C5864-F8D9-4815-98AF-42A3F8C6EFE1}" srcId="{A4FF47BA-B898-4810-8842-50672548092C}" destId="{54A7519C-125A-4B1D-8444-8327D166438D}" srcOrd="1" destOrd="0" parTransId="{77B42828-8771-4F3B-9E44-942168A801B9}" sibTransId="{36AFE057-4619-4CD5-9652-1A5E9DB3A1C0}"/>
    <dgm:cxn modelId="{767E24B4-E294-4022-95EE-8CF46A168DE2}" type="presOf" srcId="{49B23F41-4D7C-4F64-B972-89B986AEF1D2}" destId="{D7F094DB-A538-4C6D-862C-67A88A8CAA95}" srcOrd="0" destOrd="2" presId="urn:microsoft.com/office/officeart/2005/8/layout/vList4#1"/>
    <dgm:cxn modelId="{4D460EC4-CE3D-4AE5-AE53-F02CB5E06B51}" type="presOf" srcId="{29D81957-9EA7-4FE8-92EF-C733542793F9}" destId="{B1A97344-6F6F-4796-9E01-BA33A8998EF6}" srcOrd="0" destOrd="1" presId="urn:microsoft.com/office/officeart/2005/8/layout/vList4#1"/>
    <dgm:cxn modelId="{42BFA31D-0FA6-43B3-B84B-0341AE1B099A}" srcId="{4CB7C700-6DEB-4AC0-A57D-B849ECB5DD57}" destId="{8AC29A4C-39DE-4068-9CB8-0614437A6F99}" srcOrd="2" destOrd="0" parTransId="{FCC647D4-2BF8-4A1A-B5ED-D7727F5D96FD}" sibTransId="{DAFDB967-4A74-4E68-939F-AF17F5E33726}"/>
    <dgm:cxn modelId="{D5368B2F-D2CA-4ACE-B2D6-455C1796B38A}" type="presOf" srcId="{07C7B320-4605-43EE-99C6-190804AE8190}" destId="{8A7D3EA2-478F-4334-AAEF-DBB7954D26AE}" srcOrd="1" destOrd="0" presId="urn:microsoft.com/office/officeart/2005/8/layout/vList4#1"/>
    <dgm:cxn modelId="{C5B492E6-5630-4C32-AC2B-A86A948B4B0C}" srcId="{8AC29A4C-39DE-4068-9CB8-0614437A6F99}" destId="{36CC4596-BE1E-49BF-8130-B55704CE7211}" srcOrd="0" destOrd="0" parTransId="{E0E35249-A1A5-428D-B59F-44275373E0F7}" sibTransId="{A10B9813-75BE-4553-8E2C-EFDAD91424F3}"/>
    <dgm:cxn modelId="{FC1F66A1-DBD3-4E8C-9982-AFE650B3B671}" srcId="{8AC29A4C-39DE-4068-9CB8-0614437A6F99}" destId="{49B23F41-4D7C-4F64-B972-89B986AEF1D2}" srcOrd="1" destOrd="0" parTransId="{784C688F-631E-4F67-A14C-56E58853FA6D}" sibTransId="{24C9DC55-8C3D-4121-8DC3-6B7BA153A989}"/>
    <dgm:cxn modelId="{CAEC4B3A-10CC-4FA9-B51D-8FF6F6A874A9}" type="presOf" srcId="{A4FF47BA-B898-4810-8842-50672548092C}" destId="{A539FFB2-59C5-4BA1-9F91-A99C4CC2ADB0}" srcOrd="1" destOrd="0" presId="urn:microsoft.com/office/officeart/2005/8/layout/vList4#1"/>
    <dgm:cxn modelId="{E596D8DA-DDC5-4479-A08B-F1454B5CF916}" type="presOf" srcId="{3350539B-C288-4572-ABB5-6024229755C2}" destId="{8A7D3EA2-478F-4334-AAEF-DBB7954D26AE}" srcOrd="1" destOrd="1" presId="urn:microsoft.com/office/officeart/2005/8/layout/vList4#1"/>
    <dgm:cxn modelId="{C1C07BDE-2DCB-4DC5-8A13-8ED707DD5598}" type="presOf" srcId="{54A7519C-125A-4B1D-8444-8327D166438D}" destId="{A539FFB2-59C5-4BA1-9F91-A99C4CC2ADB0}" srcOrd="1" destOrd="2" presId="urn:microsoft.com/office/officeart/2005/8/layout/vList4#1"/>
    <dgm:cxn modelId="{7C6BA7F6-001A-4CA1-80AA-10046C48C118}" type="presOf" srcId="{54A7519C-125A-4B1D-8444-8327D166438D}" destId="{B1A97344-6F6F-4796-9E01-BA33A8998EF6}" srcOrd="0" destOrd="2" presId="urn:microsoft.com/office/officeart/2005/8/layout/vList4#1"/>
    <dgm:cxn modelId="{33B33BB1-5A4F-472F-A3A4-21CE754B6966}" type="presOf" srcId="{A4FF47BA-B898-4810-8842-50672548092C}" destId="{B1A97344-6F6F-4796-9E01-BA33A8998EF6}" srcOrd="0" destOrd="0" presId="urn:microsoft.com/office/officeart/2005/8/layout/vList4#1"/>
    <dgm:cxn modelId="{6E5BBCCF-91EF-4CFD-92C3-175185C03E9D}" type="presOf" srcId="{49B23F41-4D7C-4F64-B972-89B986AEF1D2}" destId="{1A6099DD-F54C-4431-90EF-1CFF7A11202A}" srcOrd="1" destOrd="2" presId="urn:microsoft.com/office/officeart/2005/8/layout/vList4#1"/>
    <dgm:cxn modelId="{92FD302A-28D1-47BC-8133-7DC79A80B7D6}" type="presOf" srcId="{AF744098-232C-4F00-AC5B-BEE56C792190}" destId="{2189A73A-8B79-4C94-B399-DE60802D5F72}" srcOrd="0" destOrd="2" presId="urn:microsoft.com/office/officeart/2005/8/layout/vList4#1"/>
    <dgm:cxn modelId="{4B8B4B94-261D-4A14-8514-8CDFE7819AB1}" type="presOf" srcId="{29D81957-9EA7-4FE8-92EF-C733542793F9}" destId="{A539FFB2-59C5-4BA1-9F91-A99C4CC2ADB0}" srcOrd="1" destOrd="1" presId="urn:microsoft.com/office/officeart/2005/8/layout/vList4#1"/>
    <dgm:cxn modelId="{7223F032-B855-4DD8-AE6E-55F498E2BE41}" type="presOf" srcId="{36CC4596-BE1E-49BF-8130-B55704CE7211}" destId="{D7F094DB-A538-4C6D-862C-67A88A8CAA95}" srcOrd="0" destOrd="1" presId="urn:microsoft.com/office/officeart/2005/8/layout/vList4#1"/>
    <dgm:cxn modelId="{04AF3A89-A891-4747-AD53-BAF3EA50B743}" srcId="{A4FF47BA-B898-4810-8842-50672548092C}" destId="{29D81957-9EA7-4FE8-92EF-C733542793F9}" srcOrd="0" destOrd="0" parTransId="{39EFDC47-BEBF-4214-9E0D-67100CB0AE0E}" sibTransId="{C6E7D566-C551-49CB-8842-27D597F9E87B}"/>
    <dgm:cxn modelId="{B1E6CEBD-B0F1-4847-84D9-1409277F57CA}" srcId="{4CB7C700-6DEB-4AC0-A57D-B849ECB5DD57}" destId="{A4FF47BA-B898-4810-8842-50672548092C}" srcOrd="1" destOrd="0" parTransId="{794C8F80-3961-4092-9756-BA6AECA00CDC}" sibTransId="{9C3E0EF6-B291-4760-AE31-C6E744DDEBE2}"/>
    <dgm:cxn modelId="{0B556092-0AE6-4512-9861-A38920D8AE80}" type="presOf" srcId="{8AC29A4C-39DE-4068-9CB8-0614437A6F99}" destId="{D7F094DB-A538-4C6D-862C-67A88A8CAA95}" srcOrd="0" destOrd="0" presId="urn:microsoft.com/office/officeart/2005/8/layout/vList4#1"/>
    <dgm:cxn modelId="{4CAC9C44-4C9B-4222-B476-467CF7FF4026}" type="presOf" srcId="{3350539B-C288-4572-ABB5-6024229755C2}" destId="{2189A73A-8B79-4C94-B399-DE60802D5F72}" srcOrd="0" destOrd="1" presId="urn:microsoft.com/office/officeart/2005/8/layout/vList4#1"/>
    <dgm:cxn modelId="{088FA325-B470-4E0F-AB14-935799F06B63}" type="presOf" srcId="{AF744098-232C-4F00-AC5B-BEE56C792190}" destId="{8A7D3EA2-478F-4334-AAEF-DBB7954D26AE}" srcOrd="1" destOrd="2" presId="urn:microsoft.com/office/officeart/2005/8/layout/vList4#1"/>
    <dgm:cxn modelId="{B4445375-FE83-4F84-8BB3-F2A4233C7A5F}" type="presOf" srcId="{36CC4596-BE1E-49BF-8130-B55704CE7211}" destId="{1A6099DD-F54C-4431-90EF-1CFF7A11202A}" srcOrd="1" destOrd="1" presId="urn:microsoft.com/office/officeart/2005/8/layout/vList4#1"/>
    <dgm:cxn modelId="{7CA8702D-512F-471B-AC29-56700CF30AA9}" type="presOf" srcId="{4CB7C700-6DEB-4AC0-A57D-B849ECB5DD57}" destId="{CB046C0D-9152-4524-B2E9-91A9EFEEEE42}" srcOrd="0" destOrd="0" presId="urn:microsoft.com/office/officeart/2005/8/layout/vList4#1"/>
    <dgm:cxn modelId="{DF9DA1FC-21E8-4A98-8ECA-836A5392066F}" type="presOf" srcId="{07C7B320-4605-43EE-99C6-190804AE8190}" destId="{2189A73A-8B79-4C94-B399-DE60802D5F72}" srcOrd="0" destOrd="0" presId="urn:microsoft.com/office/officeart/2005/8/layout/vList4#1"/>
    <dgm:cxn modelId="{C06B516C-6C26-4A43-8699-922B4E7C692F}" srcId="{07C7B320-4605-43EE-99C6-190804AE8190}" destId="{3350539B-C288-4572-ABB5-6024229755C2}" srcOrd="0" destOrd="0" parTransId="{EE4DAD24-FA79-4EA2-AE11-C824A8DC5FF3}" sibTransId="{2C26A104-16AB-41D7-804D-A8B231E0C965}"/>
    <dgm:cxn modelId="{16104E95-481A-4840-9777-F2894E5227E3}" srcId="{07C7B320-4605-43EE-99C6-190804AE8190}" destId="{AF744098-232C-4F00-AC5B-BEE56C792190}" srcOrd="1" destOrd="0" parTransId="{FEE5056E-A893-46D4-A5A3-60980543D287}" sibTransId="{F9603D05-F6F8-4E07-9278-043F91D104B8}"/>
    <dgm:cxn modelId="{9B5B32E6-3009-43D5-94AC-C814845981C1}" srcId="{4CB7C700-6DEB-4AC0-A57D-B849ECB5DD57}" destId="{07C7B320-4605-43EE-99C6-190804AE8190}" srcOrd="0" destOrd="0" parTransId="{9DC0FB3F-94B7-4607-AF7E-3F106F58E407}" sibTransId="{CA0278A1-91D8-4753-9150-D17F7CD8D575}"/>
    <dgm:cxn modelId="{5B4B6F5A-4725-4A4E-9E75-42613D301DF3}" type="presParOf" srcId="{CB046C0D-9152-4524-B2E9-91A9EFEEEE42}" destId="{47F53DCD-2F56-4C65-A2A6-10544BA5B359}" srcOrd="0" destOrd="0" presId="urn:microsoft.com/office/officeart/2005/8/layout/vList4#1"/>
    <dgm:cxn modelId="{22B60AED-DF49-4D74-AF3E-004E4F464608}" type="presParOf" srcId="{47F53DCD-2F56-4C65-A2A6-10544BA5B359}" destId="{2189A73A-8B79-4C94-B399-DE60802D5F72}" srcOrd="0" destOrd="0" presId="urn:microsoft.com/office/officeart/2005/8/layout/vList4#1"/>
    <dgm:cxn modelId="{03CAB2B4-C773-425A-B7D6-839F39184B01}" type="presParOf" srcId="{47F53DCD-2F56-4C65-A2A6-10544BA5B359}" destId="{4F50A54B-2E5F-493D-BB58-A9DB9F2A29B1}" srcOrd="1" destOrd="0" presId="urn:microsoft.com/office/officeart/2005/8/layout/vList4#1"/>
    <dgm:cxn modelId="{0AA46274-F721-4E94-85A5-AE91A4B4DD5A}" type="presParOf" srcId="{47F53DCD-2F56-4C65-A2A6-10544BA5B359}" destId="{8A7D3EA2-478F-4334-AAEF-DBB7954D26AE}" srcOrd="2" destOrd="0" presId="urn:microsoft.com/office/officeart/2005/8/layout/vList4#1"/>
    <dgm:cxn modelId="{2A96286F-F4BE-4C42-BB04-4A08208905E9}" type="presParOf" srcId="{CB046C0D-9152-4524-B2E9-91A9EFEEEE42}" destId="{9947AE74-146C-4215-907A-C6C668710388}" srcOrd="1" destOrd="0" presId="urn:microsoft.com/office/officeart/2005/8/layout/vList4#1"/>
    <dgm:cxn modelId="{4D63110C-1EDC-40A4-882A-A838D9553C9D}" type="presParOf" srcId="{CB046C0D-9152-4524-B2E9-91A9EFEEEE42}" destId="{9583C754-26B9-4331-B9D2-EE6C403F2864}" srcOrd="2" destOrd="0" presId="urn:microsoft.com/office/officeart/2005/8/layout/vList4#1"/>
    <dgm:cxn modelId="{73534053-81B6-4DAA-AB75-D1150D7AD331}" type="presParOf" srcId="{9583C754-26B9-4331-B9D2-EE6C403F2864}" destId="{B1A97344-6F6F-4796-9E01-BA33A8998EF6}" srcOrd="0" destOrd="0" presId="urn:microsoft.com/office/officeart/2005/8/layout/vList4#1"/>
    <dgm:cxn modelId="{B9714F02-2B88-4F11-9921-10D17FB6F9BF}" type="presParOf" srcId="{9583C754-26B9-4331-B9D2-EE6C403F2864}" destId="{4CDBD224-A596-4211-8ED5-840ABED87BEB}" srcOrd="1" destOrd="0" presId="urn:microsoft.com/office/officeart/2005/8/layout/vList4#1"/>
    <dgm:cxn modelId="{92B948E9-B24C-469E-BB23-926BD7200B5B}" type="presParOf" srcId="{9583C754-26B9-4331-B9D2-EE6C403F2864}" destId="{A539FFB2-59C5-4BA1-9F91-A99C4CC2ADB0}" srcOrd="2" destOrd="0" presId="urn:microsoft.com/office/officeart/2005/8/layout/vList4#1"/>
    <dgm:cxn modelId="{81B3C015-B2D0-4AEF-9D29-C64487FB909C}" type="presParOf" srcId="{CB046C0D-9152-4524-B2E9-91A9EFEEEE42}" destId="{43E415EC-CEF5-4728-A4B3-610111E38A90}" srcOrd="3" destOrd="0" presId="urn:microsoft.com/office/officeart/2005/8/layout/vList4#1"/>
    <dgm:cxn modelId="{32BDBCE2-0EB8-48A9-8E2B-C05C7974F6F3}" type="presParOf" srcId="{CB046C0D-9152-4524-B2E9-91A9EFEEEE42}" destId="{A3C355A2-8B30-4B88-B11D-C9F9D352305F}" srcOrd="4" destOrd="0" presId="urn:microsoft.com/office/officeart/2005/8/layout/vList4#1"/>
    <dgm:cxn modelId="{560C48BB-C2F0-457D-811C-DCF4AD2F18C8}" type="presParOf" srcId="{A3C355A2-8B30-4B88-B11D-C9F9D352305F}" destId="{D7F094DB-A538-4C6D-862C-67A88A8CAA95}" srcOrd="0" destOrd="0" presId="urn:microsoft.com/office/officeart/2005/8/layout/vList4#1"/>
    <dgm:cxn modelId="{A59285C2-92C2-42AE-8A0F-B8C25FC318D4}" type="presParOf" srcId="{A3C355A2-8B30-4B88-B11D-C9F9D352305F}" destId="{210D6A65-7E2C-479F-92F9-4F3F00368FB6}" srcOrd="1" destOrd="0" presId="urn:microsoft.com/office/officeart/2005/8/layout/vList4#1"/>
    <dgm:cxn modelId="{938B21ED-C867-4012-9FB9-FDDA8E865544}" type="presParOf" srcId="{A3C355A2-8B30-4B88-B11D-C9F9D352305F}" destId="{1A6099DD-F54C-4431-90EF-1CFF7A11202A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F8C288-AB58-44CD-B046-DC4CC80B8AB1}" type="doc">
      <dgm:prSet loTypeId="urn:microsoft.com/office/officeart/2005/8/layout/chevron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AR"/>
        </a:p>
      </dgm:t>
    </dgm:pt>
    <dgm:pt modelId="{309420D5-9DD5-4A7E-88E8-67DFBD269FB0}">
      <dgm:prSet phldrT="[Texto]" phldr="1"/>
      <dgm:spPr/>
      <dgm:t>
        <a:bodyPr/>
        <a:lstStyle/>
        <a:p>
          <a:endParaRPr lang="es-AR"/>
        </a:p>
      </dgm:t>
    </dgm:pt>
    <dgm:pt modelId="{4CCE65B1-A74F-4287-830A-9729F1E7F67E}" type="parTrans" cxnId="{837C4A20-3009-4BE7-B256-951C5C408FA3}">
      <dgm:prSet/>
      <dgm:spPr/>
      <dgm:t>
        <a:bodyPr/>
        <a:lstStyle/>
        <a:p>
          <a:endParaRPr lang="es-AR"/>
        </a:p>
      </dgm:t>
    </dgm:pt>
    <dgm:pt modelId="{99BE1558-7718-4D9F-8B87-85468F350FB7}" type="sibTrans" cxnId="{837C4A20-3009-4BE7-B256-951C5C408FA3}">
      <dgm:prSet/>
      <dgm:spPr/>
      <dgm:t>
        <a:bodyPr/>
        <a:lstStyle/>
        <a:p>
          <a:endParaRPr lang="es-AR"/>
        </a:p>
      </dgm:t>
    </dgm:pt>
    <dgm:pt modelId="{4E7EA822-BB30-4CE1-B0D4-ABD9D0D200A1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HUESPED INMUNOCOMPROMETIDO</a:t>
          </a:r>
          <a:endParaRPr lang="es-AR" b="1" dirty="0">
            <a:solidFill>
              <a:schemeClr val="tx2"/>
            </a:solidFill>
          </a:endParaRPr>
        </a:p>
      </dgm:t>
    </dgm:pt>
    <dgm:pt modelId="{F8D2351D-809C-4110-A1AC-95E86AA22997}" type="parTrans" cxnId="{DA407C42-E76E-422A-9C61-FFEA1BB6B43A}">
      <dgm:prSet/>
      <dgm:spPr/>
      <dgm:t>
        <a:bodyPr/>
        <a:lstStyle/>
        <a:p>
          <a:endParaRPr lang="es-AR"/>
        </a:p>
      </dgm:t>
    </dgm:pt>
    <dgm:pt modelId="{AC3A2666-EF81-4D02-9C94-21E22A228730}" type="sibTrans" cxnId="{DA407C42-E76E-422A-9C61-FFEA1BB6B43A}">
      <dgm:prSet/>
      <dgm:spPr/>
      <dgm:t>
        <a:bodyPr/>
        <a:lstStyle/>
        <a:p>
          <a:endParaRPr lang="es-AR"/>
        </a:p>
      </dgm:t>
    </dgm:pt>
    <dgm:pt modelId="{6AE1FCF2-4E27-498E-9E06-F8B6AEED1F22}">
      <dgm:prSet phldrT="[Texto]" phldr="1"/>
      <dgm:spPr/>
      <dgm:t>
        <a:bodyPr/>
        <a:lstStyle/>
        <a:p>
          <a:endParaRPr lang="es-AR" b="1" dirty="0"/>
        </a:p>
      </dgm:t>
    </dgm:pt>
    <dgm:pt modelId="{8452F260-F9F6-4810-81CA-3BFBF04A6288}" type="parTrans" cxnId="{68BFEC23-4330-42C2-8018-DF1F6E610502}">
      <dgm:prSet/>
      <dgm:spPr/>
      <dgm:t>
        <a:bodyPr/>
        <a:lstStyle/>
        <a:p>
          <a:endParaRPr lang="es-AR"/>
        </a:p>
      </dgm:t>
    </dgm:pt>
    <dgm:pt modelId="{726B371D-EA55-4E10-A2A9-BC638A00BCB7}" type="sibTrans" cxnId="{68BFEC23-4330-42C2-8018-DF1F6E610502}">
      <dgm:prSet/>
      <dgm:spPr/>
      <dgm:t>
        <a:bodyPr/>
        <a:lstStyle/>
        <a:p>
          <a:endParaRPr lang="es-AR"/>
        </a:p>
      </dgm:t>
    </dgm:pt>
    <dgm:pt modelId="{E4D9B496-57A5-447E-A51B-7A3B3CC6015D}">
      <dgm:prSet phldrT="[Texto]" phldr="1"/>
      <dgm:spPr/>
      <dgm:t>
        <a:bodyPr/>
        <a:lstStyle/>
        <a:p>
          <a:endParaRPr lang="es-AR"/>
        </a:p>
      </dgm:t>
    </dgm:pt>
    <dgm:pt modelId="{CC98E941-7A79-43AA-9CA3-10D006881ECA}" type="parTrans" cxnId="{C56CDA97-FD96-49B0-91C2-1F03E58F29C9}">
      <dgm:prSet/>
      <dgm:spPr/>
      <dgm:t>
        <a:bodyPr/>
        <a:lstStyle/>
        <a:p>
          <a:endParaRPr lang="es-AR"/>
        </a:p>
      </dgm:t>
    </dgm:pt>
    <dgm:pt modelId="{FF710243-A643-485E-B619-0BCD7C1FE824}" type="sibTrans" cxnId="{C56CDA97-FD96-49B0-91C2-1F03E58F29C9}">
      <dgm:prSet/>
      <dgm:spPr/>
      <dgm:t>
        <a:bodyPr/>
        <a:lstStyle/>
        <a:p>
          <a:endParaRPr lang="es-AR"/>
        </a:p>
      </dgm:t>
    </dgm:pt>
    <dgm:pt modelId="{3101CAE0-4ECE-42F2-9DD2-081082CF5628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FACTORES DE RIESGO</a:t>
          </a:r>
          <a:endParaRPr lang="es-AR" b="1" dirty="0">
            <a:solidFill>
              <a:schemeClr val="tx2"/>
            </a:solidFill>
          </a:endParaRPr>
        </a:p>
      </dgm:t>
    </dgm:pt>
    <dgm:pt modelId="{52D3B4BA-33B0-499D-AA6B-F1FA5BB64673}" type="parTrans" cxnId="{6B8D03F3-0FF4-41DE-8C66-A065AC9B3D4B}">
      <dgm:prSet/>
      <dgm:spPr/>
      <dgm:t>
        <a:bodyPr/>
        <a:lstStyle/>
        <a:p>
          <a:endParaRPr lang="es-AR"/>
        </a:p>
      </dgm:t>
    </dgm:pt>
    <dgm:pt modelId="{1C4A621A-84A5-474E-BDA1-BC2773C7F253}" type="sibTrans" cxnId="{6B8D03F3-0FF4-41DE-8C66-A065AC9B3D4B}">
      <dgm:prSet/>
      <dgm:spPr/>
      <dgm:t>
        <a:bodyPr/>
        <a:lstStyle/>
        <a:p>
          <a:endParaRPr lang="es-AR"/>
        </a:p>
      </dgm:t>
    </dgm:pt>
    <dgm:pt modelId="{E2280783-A4C5-4A95-AB8E-EBC025817058}">
      <dgm:prSet phldrT="[Texto]" phldr="1"/>
      <dgm:spPr/>
      <dgm:t>
        <a:bodyPr/>
        <a:lstStyle/>
        <a:p>
          <a:endParaRPr lang="es-AR" dirty="0"/>
        </a:p>
      </dgm:t>
    </dgm:pt>
    <dgm:pt modelId="{86E3D384-93BF-4392-8F90-CCD01352F5AB}" type="parTrans" cxnId="{43DE8B84-83A5-4CFD-8EE3-EDA2E7920000}">
      <dgm:prSet/>
      <dgm:spPr/>
      <dgm:t>
        <a:bodyPr/>
        <a:lstStyle/>
        <a:p>
          <a:endParaRPr lang="es-AR"/>
        </a:p>
      </dgm:t>
    </dgm:pt>
    <dgm:pt modelId="{9E845B6D-BA46-4A93-A7B1-E4E327DE1138}" type="sibTrans" cxnId="{43DE8B84-83A5-4CFD-8EE3-EDA2E7920000}">
      <dgm:prSet/>
      <dgm:spPr/>
      <dgm:t>
        <a:bodyPr/>
        <a:lstStyle/>
        <a:p>
          <a:endParaRPr lang="es-AR"/>
        </a:p>
      </dgm:t>
    </dgm:pt>
    <dgm:pt modelId="{01E0641E-C2FC-4C37-8282-F4948F3BA68D}">
      <dgm:prSet phldrT="[Texto]" phldr="1"/>
      <dgm:spPr/>
      <dgm:t>
        <a:bodyPr/>
        <a:lstStyle/>
        <a:p>
          <a:endParaRPr lang="es-AR" dirty="0"/>
        </a:p>
      </dgm:t>
    </dgm:pt>
    <dgm:pt modelId="{4439719C-37F4-4D3A-A2EE-EA93C4FAF613}" type="parTrans" cxnId="{60403874-8EED-42CE-8190-5360CEC0619C}">
      <dgm:prSet/>
      <dgm:spPr/>
      <dgm:t>
        <a:bodyPr/>
        <a:lstStyle/>
        <a:p>
          <a:endParaRPr lang="es-AR"/>
        </a:p>
      </dgm:t>
    </dgm:pt>
    <dgm:pt modelId="{E8D527FE-942B-46C5-B64E-A074357032AC}" type="sibTrans" cxnId="{60403874-8EED-42CE-8190-5360CEC0619C}">
      <dgm:prSet/>
      <dgm:spPr/>
      <dgm:t>
        <a:bodyPr/>
        <a:lstStyle/>
        <a:p>
          <a:endParaRPr lang="es-AR"/>
        </a:p>
      </dgm:t>
    </dgm:pt>
    <dgm:pt modelId="{EA9A061B-A684-49A7-8F6B-6D7EF32B41C1}">
      <dgm:prSet phldrT="[Texto]" phldr="1"/>
      <dgm:spPr/>
      <dgm:t>
        <a:bodyPr/>
        <a:lstStyle/>
        <a:p>
          <a:endParaRPr lang="es-AR" dirty="0"/>
        </a:p>
      </dgm:t>
    </dgm:pt>
    <dgm:pt modelId="{BBD363F1-4BB8-4B12-A5CE-7A52E0974533}" type="parTrans" cxnId="{D97ADF54-2F1A-47EB-A418-261D6EA621E8}">
      <dgm:prSet/>
      <dgm:spPr/>
      <dgm:t>
        <a:bodyPr/>
        <a:lstStyle/>
        <a:p>
          <a:endParaRPr lang="es-AR"/>
        </a:p>
      </dgm:t>
    </dgm:pt>
    <dgm:pt modelId="{EA72063E-B9E9-4800-92BB-93B22BB21695}" type="sibTrans" cxnId="{D97ADF54-2F1A-47EB-A418-261D6EA621E8}">
      <dgm:prSet/>
      <dgm:spPr/>
      <dgm:t>
        <a:bodyPr/>
        <a:lstStyle/>
        <a:p>
          <a:endParaRPr lang="es-AR"/>
        </a:p>
      </dgm:t>
    </dgm:pt>
    <dgm:pt modelId="{2801DCE4-FF16-42EF-A8D1-7C8B493BCA3A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EXAMENES MICROBIOLOGICOS QUE MUESTRAN PRESENCIA DE CANDIDA</a:t>
          </a:r>
          <a:endParaRPr lang="es-AR" b="1" dirty="0">
            <a:solidFill>
              <a:schemeClr val="tx2"/>
            </a:solidFill>
          </a:endParaRPr>
        </a:p>
      </dgm:t>
    </dgm:pt>
    <dgm:pt modelId="{34E6DAB8-22F5-4FD0-BD1E-BA7BCC8FC9DB}" type="parTrans" cxnId="{77A4D241-980E-4CE3-8F5D-2CBE76ADC78A}">
      <dgm:prSet/>
      <dgm:spPr/>
      <dgm:t>
        <a:bodyPr/>
        <a:lstStyle/>
        <a:p>
          <a:endParaRPr lang="es-AR"/>
        </a:p>
      </dgm:t>
    </dgm:pt>
    <dgm:pt modelId="{6957725B-4096-4D61-961F-7EE4705627B0}" type="sibTrans" cxnId="{77A4D241-980E-4CE3-8F5D-2CBE76ADC78A}">
      <dgm:prSet/>
      <dgm:spPr/>
      <dgm:t>
        <a:bodyPr/>
        <a:lstStyle/>
        <a:p>
          <a:endParaRPr lang="es-AR"/>
        </a:p>
      </dgm:t>
    </dgm:pt>
    <dgm:pt modelId="{B49A6E3A-0544-46D5-917E-B09D3031D4CB}">
      <dgm:prSet phldrT="[Texto]" phldr="1"/>
      <dgm:spPr/>
      <dgm:t>
        <a:bodyPr/>
        <a:lstStyle/>
        <a:p>
          <a:endParaRPr lang="es-AR"/>
        </a:p>
      </dgm:t>
    </dgm:pt>
    <dgm:pt modelId="{F7EF72D9-3477-4963-8089-E64FCA318F1F}" type="parTrans" cxnId="{7A435685-992B-4B11-995A-CEB5B53D7F90}">
      <dgm:prSet/>
      <dgm:spPr/>
      <dgm:t>
        <a:bodyPr/>
        <a:lstStyle/>
        <a:p>
          <a:endParaRPr lang="es-AR"/>
        </a:p>
      </dgm:t>
    </dgm:pt>
    <dgm:pt modelId="{8865A05D-D9E9-4939-A7D7-08279893A7BA}" type="sibTrans" cxnId="{7A435685-992B-4B11-995A-CEB5B53D7F90}">
      <dgm:prSet/>
      <dgm:spPr/>
      <dgm:t>
        <a:bodyPr/>
        <a:lstStyle/>
        <a:p>
          <a:endParaRPr lang="es-AR"/>
        </a:p>
      </dgm:t>
    </dgm:pt>
    <dgm:pt modelId="{DC2B4361-C2F0-4D64-AB7D-531829AB66F3}">
      <dgm:prSet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CLÍNICA: FIEBRE, SIRS, COMPROMISO DE ÓRGANOS</a:t>
          </a:r>
          <a:endParaRPr lang="es-AR" b="1" dirty="0">
            <a:solidFill>
              <a:schemeClr val="tx2"/>
            </a:solidFill>
          </a:endParaRPr>
        </a:p>
      </dgm:t>
    </dgm:pt>
    <dgm:pt modelId="{1C81A5B1-0F49-4D75-B372-81859903D8D8}" type="parTrans" cxnId="{4E92B63F-4BBC-4667-80DD-E791212E5B9C}">
      <dgm:prSet/>
      <dgm:spPr/>
      <dgm:t>
        <a:bodyPr/>
        <a:lstStyle/>
        <a:p>
          <a:endParaRPr lang="es-AR"/>
        </a:p>
      </dgm:t>
    </dgm:pt>
    <dgm:pt modelId="{D26E6AE3-87DE-4702-81F3-B4550384B8A6}" type="sibTrans" cxnId="{4E92B63F-4BBC-4667-80DD-E791212E5B9C}">
      <dgm:prSet/>
      <dgm:spPr/>
      <dgm:t>
        <a:bodyPr/>
        <a:lstStyle/>
        <a:p>
          <a:endParaRPr lang="es-AR"/>
        </a:p>
      </dgm:t>
    </dgm:pt>
    <dgm:pt modelId="{98D3E1CA-7D15-44B6-B292-C681A191E870}" type="pres">
      <dgm:prSet presAssocID="{D6F8C288-AB58-44CD-B046-DC4CC80B8AB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0FE730E-4FBB-47B1-BAAA-6E90790D165F}" type="pres">
      <dgm:prSet presAssocID="{309420D5-9DD5-4A7E-88E8-67DFBD269FB0}" presName="composite" presStyleCnt="0"/>
      <dgm:spPr/>
    </dgm:pt>
    <dgm:pt modelId="{80F072CA-400A-44EE-B7DD-D35A40D98C57}" type="pres">
      <dgm:prSet presAssocID="{309420D5-9DD5-4A7E-88E8-67DFBD269FB0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6237932-0BC7-4C23-904D-7E7BDC01CC22}" type="pres">
      <dgm:prSet presAssocID="{309420D5-9DD5-4A7E-88E8-67DFBD269FB0}" presName="descendantText" presStyleLbl="alignAcc1" presStyleIdx="0" presStyleCnt="4" custLinFactNeighborX="2" custLinFactNeighborY="-9395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0924705-235D-44E2-8F66-FB100FEA40FB}" type="pres">
      <dgm:prSet presAssocID="{99BE1558-7718-4D9F-8B87-85468F350FB7}" presName="sp" presStyleCnt="0"/>
      <dgm:spPr/>
    </dgm:pt>
    <dgm:pt modelId="{58C13EC1-1159-49B0-8DBD-09BEEDC4083F}" type="pres">
      <dgm:prSet presAssocID="{E4D9B496-57A5-447E-A51B-7A3B3CC6015D}" presName="composite" presStyleCnt="0"/>
      <dgm:spPr/>
    </dgm:pt>
    <dgm:pt modelId="{5D41FA7E-4195-4226-AFCD-BEAEB9E3F87F}" type="pres">
      <dgm:prSet presAssocID="{E4D9B496-57A5-447E-A51B-7A3B3CC6015D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641B07-1F66-412B-998A-FA186B18F940}" type="pres">
      <dgm:prSet presAssocID="{E4D9B496-57A5-447E-A51B-7A3B3CC6015D}" presName="descendantText" presStyleLbl="alignAcc1" presStyleIdx="1" presStyleCnt="4" custLinFactNeighborX="7" custLinFactNeighborY="-482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B1DDD03-03A9-4087-A050-8AB571729370}" type="pres">
      <dgm:prSet presAssocID="{FF710243-A643-485E-B619-0BCD7C1FE824}" presName="sp" presStyleCnt="0"/>
      <dgm:spPr/>
    </dgm:pt>
    <dgm:pt modelId="{CFE05873-3FF3-477E-AF41-2D0901E0EF0B}" type="pres">
      <dgm:prSet presAssocID="{01E0641E-C2FC-4C37-8282-F4948F3BA68D}" presName="composite" presStyleCnt="0"/>
      <dgm:spPr/>
    </dgm:pt>
    <dgm:pt modelId="{A2891863-9E58-46BB-B9D1-F417C8271B92}" type="pres">
      <dgm:prSet presAssocID="{01E0641E-C2FC-4C37-8282-F4948F3BA68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FBD8C74-D6BB-4CF1-8922-01A2403294D5}" type="pres">
      <dgm:prSet presAssocID="{01E0641E-C2FC-4C37-8282-F4948F3BA68D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943078E-57DA-444C-97FC-9ED34125FFA5}" type="pres">
      <dgm:prSet presAssocID="{E8D527FE-942B-46C5-B64E-A074357032AC}" presName="sp" presStyleCnt="0"/>
      <dgm:spPr/>
    </dgm:pt>
    <dgm:pt modelId="{C2A4D9A2-5B1E-4B53-8965-EB950456D456}" type="pres">
      <dgm:prSet presAssocID="{B49A6E3A-0544-46D5-917E-B09D3031D4CB}" presName="composite" presStyleCnt="0"/>
      <dgm:spPr/>
    </dgm:pt>
    <dgm:pt modelId="{8578700C-195E-4D31-B78F-59EAC2626158}" type="pres">
      <dgm:prSet presAssocID="{B49A6E3A-0544-46D5-917E-B09D3031D4C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C2473DA-8F8A-41E7-B4BA-B88057C3521F}" type="pres">
      <dgm:prSet presAssocID="{B49A6E3A-0544-46D5-917E-B09D3031D4CB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ECA034EA-37BE-4DDB-9F3B-ECF71EC0A204}" type="presOf" srcId="{3101CAE0-4ECE-42F2-9DD2-081082CF5628}" destId="{11641B07-1F66-412B-998A-FA186B18F940}" srcOrd="0" destOrd="0" presId="urn:microsoft.com/office/officeart/2005/8/layout/chevron2"/>
    <dgm:cxn modelId="{4E92B63F-4BBC-4667-80DD-E791212E5B9C}" srcId="{B49A6E3A-0544-46D5-917E-B09D3031D4CB}" destId="{DC2B4361-C2F0-4D64-AB7D-531829AB66F3}" srcOrd="0" destOrd="0" parTransId="{1C81A5B1-0F49-4D75-B372-81859903D8D8}" sibTransId="{D26E6AE3-87DE-4702-81F3-B4550384B8A6}"/>
    <dgm:cxn modelId="{DA407C42-E76E-422A-9C61-FFEA1BB6B43A}" srcId="{309420D5-9DD5-4A7E-88E8-67DFBD269FB0}" destId="{4E7EA822-BB30-4CE1-B0D4-ABD9D0D200A1}" srcOrd="0" destOrd="0" parTransId="{F8D2351D-809C-4110-A1AC-95E86AA22997}" sibTransId="{AC3A2666-EF81-4D02-9C94-21E22A228730}"/>
    <dgm:cxn modelId="{60403874-8EED-42CE-8190-5360CEC0619C}" srcId="{D6F8C288-AB58-44CD-B046-DC4CC80B8AB1}" destId="{01E0641E-C2FC-4C37-8282-F4948F3BA68D}" srcOrd="2" destOrd="0" parTransId="{4439719C-37F4-4D3A-A2EE-EA93C4FAF613}" sibTransId="{E8D527FE-942B-46C5-B64E-A074357032AC}"/>
    <dgm:cxn modelId="{CB6C3715-0710-4F6B-AFF7-11780CC2B0D1}" type="presOf" srcId="{DC2B4361-C2F0-4D64-AB7D-531829AB66F3}" destId="{9C2473DA-8F8A-41E7-B4BA-B88057C3521F}" srcOrd="0" destOrd="0" presId="urn:microsoft.com/office/officeart/2005/8/layout/chevron2"/>
    <dgm:cxn modelId="{7921A438-7D1E-438D-9502-21984CD43C0A}" type="presOf" srcId="{E2280783-A4C5-4A95-AB8E-EBC025817058}" destId="{11641B07-1F66-412B-998A-FA186B18F940}" srcOrd="0" destOrd="1" presId="urn:microsoft.com/office/officeart/2005/8/layout/chevron2"/>
    <dgm:cxn modelId="{32F73E95-DD79-4879-BE63-0BB083F608BA}" type="presOf" srcId="{EA9A061B-A684-49A7-8F6B-6D7EF32B41C1}" destId="{8FBD8C74-D6BB-4CF1-8922-01A2403294D5}" srcOrd="0" destOrd="0" presId="urn:microsoft.com/office/officeart/2005/8/layout/chevron2"/>
    <dgm:cxn modelId="{68BFEC23-4330-42C2-8018-DF1F6E610502}" srcId="{309420D5-9DD5-4A7E-88E8-67DFBD269FB0}" destId="{6AE1FCF2-4E27-498E-9E06-F8B6AEED1F22}" srcOrd="1" destOrd="0" parTransId="{8452F260-F9F6-4810-81CA-3BFBF04A6288}" sibTransId="{726B371D-EA55-4E10-A2A9-BC638A00BCB7}"/>
    <dgm:cxn modelId="{10263B6B-C6F2-4674-A420-7672B2DE4EFB}" type="presOf" srcId="{E4D9B496-57A5-447E-A51B-7A3B3CC6015D}" destId="{5D41FA7E-4195-4226-AFCD-BEAEB9E3F87F}" srcOrd="0" destOrd="0" presId="urn:microsoft.com/office/officeart/2005/8/layout/chevron2"/>
    <dgm:cxn modelId="{7A849823-681B-45AA-9271-8F750E3CF13D}" type="presOf" srcId="{D6F8C288-AB58-44CD-B046-DC4CC80B8AB1}" destId="{98D3E1CA-7D15-44B6-B292-C681A191E870}" srcOrd="0" destOrd="0" presId="urn:microsoft.com/office/officeart/2005/8/layout/chevron2"/>
    <dgm:cxn modelId="{0158C414-D7AC-4BFC-883A-DD58B586A375}" type="presOf" srcId="{4E7EA822-BB30-4CE1-B0D4-ABD9D0D200A1}" destId="{26237932-0BC7-4C23-904D-7E7BDC01CC22}" srcOrd="0" destOrd="0" presId="urn:microsoft.com/office/officeart/2005/8/layout/chevron2"/>
    <dgm:cxn modelId="{D381BB91-47BD-4ECF-B691-4BA319AE9784}" type="presOf" srcId="{01E0641E-C2FC-4C37-8282-F4948F3BA68D}" destId="{A2891863-9E58-46BB-B9D1-F417C8271B92}" srcOrd="0" destOrd="0" presId="urn:microsoft.com/office/officeart/2005/8/layout/chevron2"/>
    <dgm:cxn modelId="{837C4A20-3009-4BE7-B256-951C5C408FA3}" srcId="{D6F8C288-AB58-44CD-B046-DC4CC80B8AB1}" destId="{309420D5-9DD5-4A7E-88E8-67DFBD269FB0}" srcOrd="0" destOrd="0" parTransId="{4CCE65B1-A74F-4287-830A-9729F1E7F67E}" sibTransId="{99BE1558-7718-4D9F-8B87-85468F350FB7}"/>
    <dgm:cxn modelId="{D97ADF54-2F1A-47EB-A418-261D6EA621E8}" srcId="{01E0641E-C2FC-4C37-8282-F4948F3BA68D}" destId="{EA9A061B-A684-49A7-8F6B-6D7EF32B41C1}" srcOrd="0" destOrd="0" parTransId="{BBD363F1-4BB8-4B12-A5CE-7A52E0974533}" sibTransId="{EA72063E-B9E9-4800-92BB-93B22BB21695}"/>
    <dgm:cxn modelId="{7A435685-992B-4B11-995A-CEB5B53D7F90}" srcId="{D6F8C288-AB58-44CD-B046-DC4CC80B8AB1}" destId="{B49A6E3A-0544-46D5-917E-B09D3031D4CB}" srcOrd="3" destOrd="0" parTransId="{F7EF72D9-3477-4963-8089-E64FCA318F1F}" sibTransId="{8865A05D-D9E9-4939-A7D7-08279893A7BA}"/>
    <dgm:cxn modelId="{0F110E17-3B97-4D8B-AE74-50186D0C4BD6}" type="presOf" srcId="{309420D5-9DD5-4A7E-88E8-67DFBD269FB0}" destId="{80F072CA-400A-44EE-B7DD-D35A40D98C57}" srcOrd="0" destOrd="0" presId="urn:microsoft.com/office/officeart/2005/8/layout/chevron2"/>
    <dgm:cxn modelId="{6B8D03F3-0FF4-41DE-8C66-A065AC9B3D4B}" srcId="{E4D9B496-57A5-447E-A51B-7A3B3CC6015D}" destId="{3101CAE0-4ECE-42F2-9DD2-081082CF5628}" srcOrd="0" destOrd="0" parTransId="{52D3B4BA-33B0-499D-AA6B-F1FA5BB64673}" sibTransId="{1C4A621A-84A5-474E-BDA1-BC2773C7F253}"/>
    <dgm:cxn modelId="{C56CDA97-FD96-49B0-91C2-1F03E58F29C9}" srcId="{D6F8C288-AB58-44CD-B046-DC4CC80B8AB1}" destId="{E4D9B496-57A5-447E-A51B-7A3B3CC6015D}" srcOrd="1" destOrd="0" parTransId="{CC98E941-7A79-43AA-9CA3-10D006881ECA}" sibTransId="{FF710243-A643-485E-B619-0BCD7C1FE824}"/>
    <dgm:cxn modelId="{43DE8B84-83A5-4CFD-8EE3-EDA2E7920000}" srcId="{E4D9B496-57A5-447E-A51B-7A3B3CC6015D}" destId="{E2280783-A4C5-4A95-AB8E-EBC025817058}" srcOrd="1" destOrd="0" parTransId="{86E3D384-93BF-4392-8F90-CCD01352F5AB}" sibTransId="{9E845B6D-BA46-4A93-A7B1-E4E327DE1138}"/>
    <dgm:cxn modelId="{1CF0B2AB-FE4B-4FD4-B918-EA447EAB9A81}" type="presOf" srcId="{2801DCE4-FF16-42EF-A8D1-7C8B493BCA3A}" destId="{8FBD8C74-D6BB-4CF1-8922-01A2403294D5}" srcOrd="0" destOrd="1" presId="urn:microsoft.com/office/officeart/2005/8/layout/chevron2"/>
    <dgm:cxn modelId="{77A4D241-980E-4CE3-8F5D-2CBE76ADC78A}" srcId="{01E0641E-C2FC-4C37-8282-F4948F3BA68D}" destId="{2801DCE4-FF16-42EF-A8D1-7C8B493BCA3A}" srcOrd="1" destOrd="0" parTransId="{34E6DAB8-22F5-4FD0-BD1E-BA7BCC8FC9DB}" sibTransId="{6957725B-4096-4D61-961F-7EE4705627B0}"/>
    <dgm:cxn modelId="{88BA0BBE-5342-4E9D-951C-C973167782F5}" type="presOf" srcId="{6AE1FCF2-4E27-498E-9E06-F8B6AEED1F22}" destId="{26237932-0BC7-4C23-904D-7E7BDC01CC22}" srcOrd="0" destOrd="1" presId="urn:microsoft.com/office/officeart/2005/8/layout/chevron2"/>
    <dgm:cxn modelId="{AD1B62B2-5D7E-48F0-8048-1CAF43F0E495}" type="presOf" srcId="{B49A6E3A-0544-46D5-917E-B09D3031D4CB}" destId="{8578700C-195E-4D31-B78F-59EAC2626158}" srcOrd="0" destOrd="0" presId="urn:microsoft.com/office/officeart/2005/8/layout/chevron2"/>
    <dgm:cxn modelId="{1CC34572-2E39-489B-8C2C-E6CB8C2EB1E3}" type="presParOf" srcId="{98D3E1CA-7D15-44B6-B292-C681A191E870}" destId="{B0FE730E-4FBB-47B1-BAAA-6E90790D165F}" srcOrd="0" destOrd="0" presId="urn:microsoft.com/office/officeart/2005/8/layout/chevron2"/>
    <dgm:cxn modelId="{AF836273-1421-4099-AF15-33C1F479C5FB}" type="presParOf" srcId="{B0FE730E-4FBB-47B1-BAAA-6E90790D165F}" destId="{80F072CA-400A-44EE-B7DD-D35A40D98C57}" srcOrd="0" destOrd="0" presId="urn:microsoft.com/office/officeart/2005/8/layout/chevron2"/>
    <dgm:cxn modelId="{199AEF6E-783F-4663-B2A4-CEB2E1946B39}" type="presParOf" srcId="{B0FE730E-4FBB-47B1-BAAA-6E90790D165F}" destId="{26237932-0BC7-4C23-904D-7E7BDC01CC22}" srcOrd="1" destOrd="0" presId="urn:microsoft.com/office/officeart/2005/8/layout/chevron2"/>
    <dgm:cxn modelId="{2688439A-5F98-4529-84EF-7BDC667C6302}" type="presParOf" srcId="{98D3E1CA-7D15-44B6-B292-C681A191E870}" destId="{B0924705-235D-44E2-8F66-FB100FEA40FB}" srcOrd="1" destOrd="0" presId="urn:microsoft.com/office/officeart/2005/8/layout/chevron2"/>
    <dgm:cxn modelId="{2C93267E-CA3E-437C-A284-C34FDE0A7079}" type="presParOf" srcId="{98D3E1CA-7D15-44B6-B292-C681A191E870}" destId="{58C13EC1-1159-49B0-8DBD-09BEEDC4083F}" srcOrd="2" destOrd="0" presId="urn:microsoft.com/office/officeart/2005/8/layout/chevron2"/>
    <dgm:cxn modelId="{4BCAEF8B-85B0-4458-AAC8-A0681C32C723}" type="presParOf" srcId="{58C13EC1-1159-49B0-8DBD-09BEEDC4083F}" destId="{5D41FA7E-4195-4226-AFCD-BEAEB9E3F87F}" srcOrd="0" destOrd="0" presId="urn:microsoft.com/office/officeart/2005/8/layout/chevron2"/>
    <dgm:cxn modelId="{21071A8A-D934-494F-A627-CD96CE6236F6}" type="presParOf" srcId="{58C13EC1-1159-49B0-8DBD-09BEEDC4083F}" destId="{11641B07-1F66-412B-998A-FA186B18F940}" srcOrd="1" destOrd="0" presId="urn:microsoft.com/office/officeart/2005/8/layout/chevron2"/>
    <dgm:cxn modelId="{D6E00A84-7C6D-4952-8301-430283CAFE87}" type="presParOf" srcId="{98D3E1CA-7D15-44B6-B292-C681A191E870}" destId="{2B1DDD03-03A9-4087-A050-8AB571729370}" srcOrd="3" destOrd="0" presId="urn:microsoft.com/office/officeart/2005/8/layout/chevron2"/>
    <dgm:cxn modelId="{F15A86A2-B427-483D-9189-969E7AA6D24F}" type="presParOf" srcId="{98D3E1CA-7D15-44B6-B292-C681A191E870}" destId="{CFE05873-3FF3-477E-AF41-2D0901E0EF0B}" srcOrd="4" destOrd="0" presId="urn:microsoft.com/office/officeart/2005/8/layout/chevron2"/>
    <dgm:cxn modelId="{FB3A740D-660C-42D2-8564-1B0DE9BF0C83}" type="presParOf" srcId="{CFE05873-3FF3-477E-AF41-2D0901E0EF0B}" destId="{A2891863-9E58-46BB-B9D1-F417C8271B92}" srcOrd="0" destOrd="0" presId="urn:microsoft.com/office/officeart/2005/8/layout/chevron2"/>
    <dgm:cxn modelId="{CECB1A77-6B90-4451-9DD2-AA4C5629FF30}" type="presParOf" srcId="{CFE05873-3FF3-477E-AF41-2D0901E0EF0B}" destId="{8FBD8C74-D6BB-4CF1-8922-01A2403294D5}" srcOrd="1" destOrd="0" presId="urn:microsoft.com/office/officeart/2005/8/layout/chevron2"/>
    <dgm:cxn modelId="{FAA815D8-2EB1-4676-B6FE-92B06D4B5C2E}" type="presParOf" srcId="{98D3E1CA-7D15-44B6-B292-C681A191E870}" destId="{4943078E-57DA-444C-97FC-9ED34125FFA5}" srcOrd="5" destOrd="0" presId="urn:microsoft.com/office/officeart/2005/8/layout/chevron2"/>
    <dgm:cxn modelId="{FC97B18A-CB32-4121-8E11-9E96480F698B}" type="presParOf" srcId="{98D3E1CA-7D15-44B6-B292-C681A191E870}" destId="{C2A4D9A2-5B1E-4B53-8965-EB950456D456}" srcOrd="6" destOrd="0" presId="urn:microsoft.com/office/officeart/2005/8/layout/chevron2"/>
    <dgm:cxn modelId="{000171D2-C7BE-4439-8818-C3B3A9A366B6}" type="presParOf" srcId="{C2A4D9A2-5B1E-4B53-8965-EB950456D456}" destId="{8578700C-195E-4D31-B78F-59EAC2626158}" srcOrd="0" destOrd="0" presId="urn:microsoft.com/office/officeart/2005/8/layout/chevron2"/>
    <dgm:cxn modelId="{76D54C9F-D765-472C-BD2B-22EC4614DC06}" type="presParOf" srcId="{C2A4D9A2-5B1E-4B53-8965-EB950456D456}" destId="{9C2473DA-8F8A-41E7-B4BA-B88057C352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7BCF53-8E6C-40D3-B1DB-59561ADFEB0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192C9E82-4E32-400D-8092-D5E40D2A3992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SANGRADO POR LESIÓN VASCUALAR</a:t>
          </a:r>
        </a:p>
      </dgm:t>
    </dgm:pt>
    <dgm:pt modelId="{2F916A41-DC9F-48DC-9705-F154AA17CDF6}" type="parTrans" cxnId="{80E76CF7-5D02-44E2-AAD5-8BE719D3624C}">
      <dgm:prSet/>
      <dgm:spPr/>
      <dgm:t>
        <a:bodyPr/>
        <a:lstStyle/>
        <a:p>
          <a:endParaRPr lang="es-AR"/>
        </a:p>
      </dgm:t>
    </dgm:pt>
    <dgm:pt modelId="{60273CB3-8DC6-484B-B4A4-36E372468DAF}" type="sibTrans" cxnId="{80E76CF7-5D02-44E2-AAD5-8BE719D3624C}">
      <dgm:prSet/>
      <dgm:spPr/>
      <dgm:t>
        <a:bodyPr/>
        <a:lstStyle/>
        <a:p>
          <a:endParaRPr lang="es-AR"/>
        </a:p>
      </dgm:t>
    </dgm:pt>
    <dgm:pt modelId="{BB8ED35E-DC21-4913-873C-160C97B73487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CANCER</a:t>
          </a:r>
          <a:endParaRPr lang="es-AR" b="1" dirty="0">
            <a:solidFill>
              <a:schemeClr val="tx2"/>
            </a:solidFill>
          </a:endParaRPr>
        </a:p>
      </dgm:t>
    </dgm:pt>
    <dgm:pt modelId="{CA1F50DF-2ADA-40E2-8D35-94534DD74DEE}" type="parTrans" cxnId="{AE90E6FC-3D47-4804-A65B-B4D997297E91}">
      <dgm:prSet/>
      <dgm:spPr/>
      <dgm:t>
        <a:bodyPr/>
        <a:lstStyle/>
        <a:p>
          <a:endParaRPr lang="es-AR"/>
        </a:p>
      </dgm:t>
    </dgm:pt>
    <dgm:pt modelId="{F7859A37-590F-4255-B8C6-0B7198AA322F}" type="sibTrans" cxnId="{AE90E6FC-3D47-4804-A65B-B4D997297E91}">
      <dgm:prSet/>
      <dgm:spPr/>
      <dgm:t>
        <a:bodyPr/>
        <a:lstStyle/>
        <a:p>
          <a:endParaRPr lang="es-AR"/>
        </a:p>
      </dgm:t>
    </dgm:pt>
    <dgm:pt modelId="{CAEC7B81-93F4-4F3B-A9AC-F781EC75CD6B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REACTIVACIÓN DE LA TBC</a:t>
          </a:r>
        </a:p>
      </dgm:t>
    </dgm:pt>
    <dgm:pt modelId="{1ABAB7A5-8CD3-47E8-8773-C947A6F36A7F}" type="parTrans" cxnId="{4247BF0F-A15C-4AF3-9A44-E986442BDC06}">
      <dgm:prSet/>
      <dgm:spPr/>
      <dgm:t>
        <a:bodyPr/>
        <a:lstStyle/>
        <a:p>
          <a:endParaRPr lang="es-AR"/>
        </a:p>
      </dgm:t>
    </dgm:pt>
    <dgm:pt modelId="{C8D57AD6-BC94-47CA-9240-124D6AB50023}" type="sibTrans" cxnId="{4247BF0F-A15C-4AF3-9A44-E986442BDC06}">
      <dgm:prSet/>
      <dgm:spPr/>
      <dgm:t>
        <a:bodyPr/>
        <a:lstStyle/>
        <a:p>
          <a:endParaRPr lang="es-AR"/>
        </a:p>
      </dgm:t>
    </dgm:pt>
    <dgm:pt modelId="{8579BAEA-2B42-4605-B71B-6ED791FA1BE1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ASPERGILOSIS</a:t>
          </a:r>
        </a:p>
      </dgm:t>
    </dgm:pt>
    <dgm:pt modelId="{853A991E-7653-45A9-970C-84478CAA884B}" type="parTrans" cxnId="{8FFB2C0F-FC44-4215-934C-E611CBBED998}">
      <dgm:prSet/>
      <dgm:spPr/>
      <dgm:t>
        <a:bodyPr/>
        <a:lstStyle/>
        <a:p>
          <a:endParaRPr lang="es-AR"/>
        </a:p>
      </dgm:t>
    </dgm:pt>
    <dgm:pt modelId="{AC429614-FEA4-4F7D-B6A5-78B29E068B5E}" type="sibTrans" cxnId="{8FFB2C0F-FC44-4215-934C-E611CBBED998}">
      <dgm:prSet/>
      <dgm:spPr/>
      <dgm:t>
        <a:bodyPr/>
        <a:lstStyle/>
        <a:p>
          <a:endParaRPr lang="es-AR"/>
        </a:p>
      </dgm:t>
    </dgm:pt>
    <dgm:pt modelId="{A1B6CFF1-111A-4DD4-BA2D-DF4833C2D8C3}" type="pres">
      <dgm:prSet presAssocID="{E07BCF53-8E6C-40D3-B1DB-59561ADFEB0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4244218-A653-4AFB-A5B4-6EEFCABF23A3}" type="pres">
      <dgm:prSet presAssocID="{192C9E82-4E32-400D-8092-D5E40D2A3992}" presName="parentLin" presStyleCnt="0"/>
      <dgm:spPr/>
    </dgm:pt>
    <dgm:pt modelId="{C5769947-E58A-462F-AF70-0E817F754E98}" type="pres">
      <dgm:prSet presAssocID="{192C9E82-4E32-400D-8092-D5E40D2A3992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373D9FD0-B73F-4210-B1F4-F3E4204F2ACC}" type="pres">
      <dgm:prSet presAssocID="{192C9E82-4E32-400D-8092-D5E40D2A399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A424263-28B3-46A9-A94C-26634DF8A273}" type="pres">
      <dgm:prSet presAssocID="{192C9E82-4E32-400D-8092-D5E40D2A3992}" presName="negativeSpace" presStyleCnt="0"/>
      <dgm:spPr/>
    </dgm:pt>
    <dgm:pt modelId="{CB71A931-497D-46B4-8364-C313DDF28DC4}" type="pres">
      <dgm:prSet presAssocID="{192C9E82-4E32-400D-8092-D5E40D2A3992}" presName="childText" presStyleLbl="conFgAcc1" presStyleIdx="0" presStyleCnt="4">
        <dgm:presLayoutVars>
          <dgm:bulletEnabled val="1"/>
        </dgm:presLayoutVars>
      </dgm:prSet>
      <dgm:spPr/>
    </dgm:pt>
    <dgm:pt modelId="{0B0B1D28-E2F0-4B79-9285-22254CEDA2B4}" type="pres">
      <dgm:prSet presAssocID="{60273CB3-8DC6-484B-B4A4-36E372468DAF}" presName="spaceBetweenRectangles" presStyleCnt="0"/>
      <dgm:spPr/>
    </dgm:pt>
    <dgm:pt modelId="{490FAE0A-9B1F-4688-8C70-B7995BA1C394}" type="pres">
      <dgm:prSet presAssocID="{BB8ED35E-DC21-4913-873C-160C97B73487}" presName="parentLin" presStyleCnt="0"/>
      <dgm:spPr/>
    </dgm:pt>
    <dgm:pt modelId="{53EB61BF-1BB9-41E1-AB54-9C6B9F13D796}" type="pres">
      <dgm:prSet presAssocID="{BB8ED35E-DC21-4913-873C-160C97B73487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B0AC5665-6314-4646-8DCD-DB74A29A87D4}" type="pres">
      <dgm:prSet presAssocID="{BB8ED35E-DC21-4913-873C-160C97B7348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661BBC7-A522-496B-AB4F-5E0667EFFAFE}" type="pres">
      <dgm:prSet presAssocID="{BB8ED35E-DC21-4913-873C-160C97B73487}" presName="negativeSpace" presStyleCnt="0"/>
      <dgm:spPr/>
    </dgm:pt>
    <dgm:pt modelId="{08A71E35-0841-4787-B8EB-F3DFF82A232B}" type="pres">
      <dgm:prSet presAssocID="{BB8ED35E-DC21-4913-873C-160C97B73487}" presName="childText" presStyleLbl="conFgAcc1" presStyleIdx="1" presStyleCnt="4">
        <dgm:presLayoutVars>
          <dgm:bulletEnabled val="1"/>
        </dgm:presLayoutVars>
      </dgm:prSet>
      <dgm:spPr/>
    </dgm:pt>
    <dgm:pt modelId="{8AEC52B7-461D-4901-B03C-4D1A7FD64B08}" type="pres">
      <dgm:prSet presAssocID="{F7859A37-590F-4255-B8C6-0B7198AA322F}" presName="spaceBetweenRectangles" presStyleCnt="0"/>
      <dgm:spPr/>
    </dgm:pt>
    <dgm:pt modelId="{BCF04D7E-117F-4758-958A-47F447A9472F}" type="pres">
      <dgm:prSet presAssocID="{CAEC7B81-93F4-4F3B-A9AC-F781EC75CD6B}" presName="parentLin" presStyleCnt="0"/>
      <dgm:spPr/>
    </dgm:pt>
    <dgm:pt modelId="{36570D86-2BA4-4E4C-95E8-1FFEF4E5F67F}" type="pres">
      <dgm:prSet presAssocID="{CAEC7B81-93F4-4F3B-A9AC-F781EC75CD6B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8656C00C-E711-4B88-800E-A11D97DC0E9B}" type="pres">
      <dgm:prSet presAssocID="{CAEC7B81-93F4-4F3B-A9AC-F781EC75CD6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3D41491-C916-4388-A41D-986EB9E36212}" type="pres">
      <dgm:prSet presAssocID="{CAEC7B81-93F4-4F3B-A9AC-F781EC75CD6B}" presName="negativeSpace" presStyleCnt="0"/>
      <dgm:spPr/>
    </dgm:pt>
    <dgm:pt modelId="{599EC374-D4CF-4239-9922-EA4C1BC77BDC}" type="pres">
      <dgm:prSet presAssocID="{CAEC7B81-93F4-4F3B-A9AC-F781EC75CD6B}" presName="childText" presStyleLbl="conFgAcc1" presStyleIdx="2" presStyleCnt="4">
        <dgm:presLayoutVars>
          <dgm:bulletEnabled val="1"/>
        </dgm:presLayoutVars>
      </dgm:prSet>
      <dgm:spPr/>
    </dgm:pt>
    <dgm:pt modelId="{07918E19-3B64-4C0E-9A1E-7CACB4C16B6C}" type="pres">
      <dgm:prSet presAssocID="{C8D57AD6-BC94-47CA-9240-124D6AB50023}" presName="spaceBetweenRectangles" presStyleCnt="0"/>
      <dgm:spPr/>
    </dgm:pt>
    <dgm:pt modelId="{D45311BB-527C-415F-88BE-430D00AC1FA1}" type="pres">
      <dgm:prSet presAssocID="{8579BAEA-2B42-4605-B71B-6ED791FA1BE1}" presName="parentLin" presStyleCnt="0"/>
      <dgm:spPr/>
    </dgm:pt>
    <dgm:pt modelId="{DF8C9CD6-2321-4FAB-9FA4-A4FBEAEED506}" type="pres">
      <dgm:prSet presAssocID="{8579BAEA-2B42-4605-B71B-6ED791FA1BE1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35BEA58A-5337-4686-A208-9C6C05F48BCA}" type="pres">
      <dgm:prSet presAssocID="{8579BAEA-2B42-4605-B71B-6ED791FA1BE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81A46D0-E266-4E4B-BA27-5E81359CDB36}" type="pres">
      <dgm:prSet presAssocID="{8579BAEA-2B42-4605-B71B-6ED791FA1BE1}" presName="negativeSpace" presStyleCnt="0"/>
      <dgm:spPr/>
    </dgm:pt>
    <dgm:pt modelId="{84DB7AB1-F3E2-44D0-B46B-723C5E89FE22}" type="pres">
      <dgm:prSet presAssocID="{8579BAEA-2B42-4605-B71B-6ED791FA1BE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E90E6FC-3D47-4804-A65B-B4D997297E91}" srcId="{E07BCF53-8E6C-40D3-B1DB-59561ADFEB0C}" destId="{BB8ED35E-DC21-4913-873C-160C97B73487}" srcOrd="1" destOrd="0" parTransId="{CA1F50DF-2ADA-40E2-8D35-94534DD74DEE}" sibTransId="{F7859A37-590F-4255-B8C6-0B7198AA322F}"/>
    <dgm:cxn modelId="{26069BD7-854B-49E7-B9D0-58EC222119B6}" type="presOf" srcId="{8579BAEA-2B42-4605-B71B-6ED791FA1BE1}" destId="{DF8C9CD6-2321-4FAB-9FA4-A4FBEAEED506}" srcOrd="0" destOrd="0" presId="urn:microsoft.com/office/officeart/2005/8/layout/list1"/>
    <dgm:cxn modelId="{E6B95A8E-5312-4F98-91FF-108E2524872D}" type="presOf" srcId="{192C9E82-4E32-400D-8092-D5E40D2A3992}" destId="{C5769947-E58A-462F-AF70-0E817F754E98}" srcOrd="0" destOrd="0" presId="urn:microsoft.com/office/officeart/2005/8/layout/list1"/>
    <dgm:cxn modelId="{80E76CF7-5D02-44E2-AAD5-8BE719D3624C}" srcId="{E07BCF53-8E6C-40D3-B1DB-59561ADFEB0C}" destId="{192C9E82-4E32-400D-8092-D5E40D2A3992}" srcOrd="0" destOrd="0" parTransId="{2F916A41-DC9F-48DC-9705-F154AA17CDF6}" sibTransId="{60273CB3-8DC6-484B-B4A4-36E372468DAF}"/>
    <dgm:cxn modelId="{8FFB2C0F-FC44-4215-934C-E611CBBED998}" srcId="{E07BCF53-8E6C-40D3-B1DB-59561ADFEB0C}" destId="{8579BAEA-2B42-4605-B71B-6ED791FA1BE1}" srcOrd="3" destOrd="0" parTransId="{853A991E-7653-45A9-970C-84478CAA884B}" sibTransId="{AC429614-FEA4-4F7D-B6A5-78B29E068B5E}"/>
    <dgm:cxn modelId="{A96FBEFB-0727-47C1-96E0-AF185F9C38BB}" type="presOf" srcId="{CAEC7B81-93F4-4F3B-A9AC-F781EC75CD6B}" destId="{36570D86-2BA4-4E4C-95E8-1FFEF4E5F67F}" srcOrd="0" destOrd="0" presId="urn:microsoft.com/office/officeart/2005/8/layout/list1"/>
    <dgm:cxn modelId="{EF0614C9-1D2D-41F0-974A-144B992912FD}" type="presOf" srcId="{BB8ED35E-DC21-4913-873C-160C97B73487}" destId="{53EB61BF-1BB9-41E1-AB54-9C6B9F13D796}" srcOrd="0" destOrd="0" presId="urn:microsoft.com/office/officeart/2005/8/layout/list1"/>
    <dgm:cxn modelId="{08E8085D-7683-407D-8D68-59C9E962C556}" type="presOf" srcId="{BB8ED35E-DC21-4913-873C-160C97B73487}" destId="{B0AC5665-6314-4646-8DCD-DB74A29A87D4}" srcOrd="1" destOrd="0" presId="urn:microsoft.com/office/officeart/2005/8/layout/list1"/>
    <dgm:cxn modelId="{7B0F620B-FE7B-42DD-B6E9-056F7AE0D5C6}" type="presOf" srcId="{8579BAEA-2B42-4605-B71B-6ED791FA1BE1}" destId="{35BEA58A-5337-4686-A208-9C6C05F48BCA}" srcOrd="1" destOrd="0" presId="urn:microsoft.com/office/officeart/2005/8/layout/list1"/>
    <dgm:cxn modelId="{C796B3AA-57B7-46D7-B001-3D8AFF568EEF}" type="presOf" srcId="{E07BCF53-8E6C-40D3-B1DB-59561ADFEB0C}" destId="{A1B6CFF1-111A-4DD4-BA2D-DF4833C2D8C3}" srcOrd="0" destOrd="0" presId="urn:microsoft.com/office/officeart/2005/8/layout/list1"/>
    <dgm:cxn modelId="{4247BF0F-A15C-4AF3-9A44-E986442BDC06}" srcId="{E07BCF53-8E6C-40D3-B1DB-59561ADFEB0C}" destId="{CAEC7B81-93F4-4F3B-A9AC-F781EC75CD6B}" srcOrd="2" destOrd="0" parTransId="{1ABAB7A5-8CD3-47E8-8773-C947A6F36A7F}" sibTransId="{C8D57AD6-BC94-47CA-9240-124D6AB50023}"/>
    <dgm:cxn modelId="{58547524-1BE2-42B1-B042-1323EACEF60E}" type="presOf" srcId="{192C9E82-4E32-400D-8092-D5E40D2A3992}" destId="{373D9FD0-B73F-4210-B1F4-F3E4204F2ACC}" srcOrd="1" destOrd="0" presId="urn:microsoft.com/office/officeart/2005/8/layout/list1"/>
    <dgm:cxn modelId="{BC698E39-0A80-4901-A613-3B835D6D6E3A}" type="presOf" srcId="{CAEC7B81-93F4-4F3B-A9AC-F781EC75CD6B}" destId="{8656C00C-E711-4B88-800E-A11D97DC0E9B}" srcOrd="1" destOrd="0" presId="urn:microsoft.com/office/officeart/2005/8/layout/list1"/>
    <dgm:cxn modelId="{3764B585-1F2A-4F44-96B5-A07FA10EBF7B}" type="presParOf" srcId="{A1B6CFF1-111A-4DD4-BA2D-DF4833C2D8C3}" destId="{54244218-A653-4AFB-A5B4-6EEFCABF23A3}" srcOrd="0" destOrd="0" presId="urn:microsoft.com/office/officeart/2005/8/layout/list1"/>
    <dgm:cxn modelId="{01BFA84D-C464-40B7-9355-B762793F6282}" type="presParOf" srcId="{54244218-A653-4AFB-A5B4-6EEFCABF23A3}" destId="{C5769947-E58A-462F-AF70-0E817F754E98}" srcOrd="0" destOrd="0" presId="urn:microsoft.com/office/officeart/2005/8/layout/list1"/>
    <dgm:cxn modelId="{E38A8319-0FF8-4386-959E-271B0214A0F8}" type="presParOf" srcId="{54244218-A653-4AFB-A5B4-6EEFCABF23A3}" destId="{373D9FD0-B73F-4210-B1F4-F3E4204F2ACC}" srcOrd="1" destOrd="0" presId="urn:microsoft.com/office/officeart/2005/8/layout/list1"/>
    <dgm:cxn modelId="{97FBCB66-3766-4DD1-8728-F11483A5EFAE}" type="presParOf" srcId="{A1B6CFF1-111A-4DD4-BA2D-DF4833C2D8C3}" destId="{5A424263-28B3-46A9-A94C-26634DF8A273}" srcOrd="1" destOrd="0" presId="urn:microsoft.com/office/officeart/2005/8/layout/list1"/>
    <dgm:cxn modelId="{D0BBF371-1390-4769-9B16-1AC91D43BF9F}" type="presParOf" srcId="{A1B6CFF1-111A-4DD4-BA2D-DF4833C2D8C3}" destId="{CB71A931-497D-46B4-8364-C313DDF28DC4}" srcOrd="2" destOrd="0" presId="urn:microsoft.com/office/officeart/2005/8/layout/list1"/>
    <dgm:cxn modelId="{562D7D06-D974-415F-983C-2E25054B3192}" type="presParOf" srcId="{A1B6CFF1-111A-4DD4-BA2D-DF4833C2D8C3}" destId="{0B0B1D28-E2F0-4B79-9285-22254CEDA2B4}" srcOrd="3" destOrd="0" presId="urn:microsoft.com/office/officeart/2005/8/layout/list1"/>
    <dgm:cxn modelId="{A42CFE69-FFEA-430B-BBFE-371F7E55A98F}" type="presParOf" srcId="{A1B6CFF1-111A-4DD4-BA2D-DF4833C2D8C3}" destId="{490FAE0A-9B1F-4688-8C70-B7995BA1C394}" srcOrd="4" destOrd="0" presId="urn:microsoft.com/office/officeart/2005/8/layout/list1"/>
    <dgm:cxn modelId="{C684665D-53EB-40E5-BB43-754D6E4D1930}" type="presParOf" srcId="{490FAE0A-9B1F-4688-8C70-B7995BA1C394}" destId="{53EB61BF-1BB9-41E1-AB54-9C6B9F13D796}" srcOrd="0" destOrd="0" presId="urn:microsoft.com/office/officeart/2005/8/layout/list1"/>
    <dgm:cxn modelId="{68EF060A-C836-40AB-8A68-33E345B58C1C}" type="presParOf" srcId="{490FAE0A-9B1F-4688-8C70-B7995BA1C394}" destId="{B0AC5665-6314-4646-8DCD-DB74A29A87D4}" srcOrd="1" destOrd="0" presId="urn:microsoft.com/office/officeart/2005/8/layout/list1"/>
    <dgm:cxn modelId="{61B4D141-CB46-4A06-BA04-A0D12B8040FE}" type="presParOf" srcId="{A1B6CFF1-111A-4DD4-BA2D-DF4833C2D8C3}" destId="{F661BBC7-A522-496B-AB4F-5E0667EFFAFE}" srcOrd="5" destOrd="0" presId="urn:microsoft.com/office/officeart/2005/8/layout/list1"/>
    <dgm:cxn modelId="{05071CFC-39F9-42B6-B3DE-21E0235FCAE1}" type="presParOf" srcId="{A1B6CFF1-111A-4DD4-BA2D-DF4833C2D8C3}" destId="{08A71E35-0841-4787-B8EB-F3DFF82A232B}" srcOrd="6" destOrd="0" presId="urn:microsoft.com/office/officeart/2005/8/layout/list1"/>
    <dgm:cxn modelId="{2C076B9A-B9FD-4FA0-AA37-8AF76154836F}" type="presParOf" srcId="{A1B6CFF1-111A-4DD4-BA2D-DF4833C2D8C3}" destId="{8AEC52B7-461D-4901-B03C-4D1A7FD64B08}" srcOrd="7" destOrd="0" presId="urn:microsoft.com/office/officeart/2005/8/layout/list1"/>
    <dgm:cxn modelId="{BD91C6DB-25EE-4860-87B5-EE77763D0304}" type="presParOf" srcId="{A1B6CFF1-111A-4DD4-BA2D-DF4833C2D8C3}" destId="{BCF04D7E-117F-4758-958A-47F447A9472F}" srcOrd="8" destOrd="0" presId="urn:microsoft.com/office/officeart/2005/8/layout/list1"/>
    <dgm:cxn modelId="{CCB998AC-D557-45AE-B59A-C8DB0636F43F}" type="presParOf" srcId="{BCF04D7E-117F-4758-958A-47F447A9472F}" destId="{36570D86-2BA4-4E4C-95E8-1FFEF4E5F67F}" srcOrd="0" destOrd="0" presId="urn:microsoft.com/office/officeart/2005/8/layout/list1"/>
    <dgm:cxn modelId="{7DD71CBA-3ED0-4852-AF77-29D50B9A67B3}" type="presParOf" srcId="{BCF04D7E-117F-4758-958A-47F447A9472F}" destId="{8656C00C-E711-4B88-800E-A11D97DC0E9B}" srcOrd="1" destOrd="0" presId="urn:microsoft.com/office/officeart/2005/8/layout/list1"/>
    <dgm:cxn modelId="{1287DBE7-FE32-435E-B906-7B8E5FDF6AC3}" type="presParOf" srcId="{A1B6CFF1-111A-4DD4-BA2D-DF4833C2D8C3}" destId="{F3D41491-C916-4388-A41D-986EB9E36212}" srcOrd="9" destOrd="0" presId="urn:microsoft.com/office/officeart/2005/8/layout/list1"/>
    <dgm:cxn modelId="{C1132C5F-C4FE-4CAD-A96E-ACD3AD2A68DE}" type="presParOf" srcId="{A1B6CFF1-111A-4DD4-BA2D-DF4833C2D8C3}" destId="{599EC374-D4CF-4239-9922-EA4C1BC77BDC}" srcOrd="10" destOrd="0" presId="urn:microsoft.com/office/officeart/2005/8/layout/list1"/>
    <dgm:cxn modelId="{AFAAA492-32DB-458D-97A9-53773B979608}" type="presParOf" srcId="{A1B6CFF1-111A-4DD4-BA2D-DF4833C2D8C3}" destId="{07918E19-3B64-4C0E-9A1E-7CACB4C16B6C}" srcOrd="11" destOrd="0" presId="urn:microsoft.com/office/officeart/2005/8/layout/list1"/>
    <dgm:cxn modelId="{9EE334AE-DFDF-4B37-8E98-83F45256E174}" type="presParOf" srcId="{A1B6CFF1-111A-4DD4-BA2D-DF4833C2D8C3}" destId="{D45311BB-527C-415F-88BE-430D00AC1FA1}" srcOrd="12" destOrd="0" presId="urn:microsoft.com/office/officeart/2005/8/layout/list1"/>
    <dgm:cxn modelId="{F82AD5A0-E689-4EF1-A737-1BEB8BFC0101}" type="presParOf" srcId="{D45311BB-527C-415F-88BE-430D00AC1FA1}" destId="{DF8C9CD6-2321-4FAB-9FA4-A4FBEAEED506}" srcOrd="0" destOrd="0" presId="urn:microsoft.com/office/officeart/2005/8/layout/list1"/>
    <dgm:cxn modelId="{A8AFF161-48BC-4D64-ABBF-BD6AA2B4E319}" type="presParOf" srcId="{D45311BB-527C-415F-88BE-430D00AC1FA1}" destId="{35BEA58A-5337-4686-A208-9C6C05F48BCA}" srcOrd="1" destOrd="0" presId="urn:microsoft.com/office/officeart/2005/8/layout/list1"/>
    <dgm:cxn modelId="{EFC33225-97AD-4A63-90E3-109BED4A9263}" type="presParOf" srcId="{A1B6CFF1-111A-4DD4-BA2D-DF4833C2D8C3}" destId="{481A46D0-E266-4E4B-BA27-5E81359CDB36}" srcOrd="13" destOrd="0" presId="urn:microsoft.com/office/officeart/2005/8/layout/list1"/>
    <dgm:cxn modelId="{695A33E5-57AB-4A6F-9495-5EBD081D0AA6}" type="presParOf" srcId="{A1B6CFF1-111A-4DD4-BA2D-DF4833C2D8C3}" destId="{84DB7AB1-F3E2-44D0-B46B-723C5E89FE2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0B7D4E-FD9C-478C-9241-0C0C7BE639C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1401BE3-A529-4A65-A8D6-049F1EB804D6}">
      <dgm:prSet phldrT="[Texto]" phldr="1"/>
      <dgm:spPr/>
      <dgm:t>
        <a:bodyPr/>
        <a:lstStyle/>
        <a:p>
          <a:endParaRPr lang="es-AR"/>
        </a:p>
      </dgm:t>
    </dgm:pt>
    <dgm:pt modelId="{7CB279CB-7AD7-408D-9625-C9A669D5B522}" type="parTrans" cxnId="{66CE8348-59B3-48B4-8CAD-AF5990AD49C5}">
      <dgm:prSet/>
      <dgm:spPr/>
      <dgm:t>
        <a:bodyPr/>
        <a:lstStyle/>
        <a:p>
          <a:endParaRPr lang="es-AR"/>
        </a:p>
      </dgm:t>
    </dgm:pt>
    <dgm:pt modelId="{898A07FF-C0A9-4732-BDF6-746C17117683}" type="sibTrans" cxnId="{66CE8348-59B3-48B4-8CAD-AF5990AD49C5}">
      <dgm:prSet/>
      <dgm:spPr/>
      <dgm:t>
        <a:bodyPr/>
        <a:lstStyle/>
        <a:p>
          <a:endParaRPr lang="es-AR"/>
        </a:p>
      </dgm:t>
    </dgm:pt>
    <dgm:pt modelId="{36B55ED8-0FF8-443E-8221-F2F4D95A0048}">
      <dgm:prSet phldrT="[Texto]" custT="1"/>
      <dgm:spPr/>
      <dgm:t>
        <a:bodyPr/>
        <a:lstStyle/>
        <a:p>
          <a:r>
            <a:rPr lang="es-AR" sz="2000" b="1" dirty="0" smtClean="0"/>
            <a:t>INALACIÓN DE ESPORAS</a:t>
          </a:r>
          <a:endParaRPr lang="es-AR" sz="2000" b="1" dirty="0"/>
        </a:p>
      </dgm:t>
    </dgm:pt>
    <dgm:pt modelId="{EB9CC156-F30F-4FF3-BC58-0354FBBE88E6}" type="parTrans" cxnId="{30D207BB-B04A-4C6D-8EF3-0BCCCAFA4E4C}">
      <dgm:prSet/>
      <dgm:spPr/>
      <dgm:t>
        <a:bodyPr/>
        <a:lstStyle/>
        <a:p>
          <a:endParaRPr lang="es-AR"/>
        </a:p>
      </dgm:t>
    </dgm:pt>
    <dgm:pt modelId="{3AD4535D-3496-4FFD-8F61-2B4851B7BEE4}" type="sibTrans" cxnId="{30D207BB-B04A-4C6D-8EF3-0BCCCAFA4E4C}">
      <dgm:prSet/>
      <dgm:spPr/>
      <dgm:t>
        <a:bodyPr/>
        <a:lstStyle/>
        <a:p>
          <a:endParaRPr lang="es-AR"/>
        </a:p>
      </dgm:t>
    </dgm:pt>
    <dgm:pt modelId="{470228D7-955C-4D1E-A372-E1927A211349}">
      <dgm:prSet phldrT="[Texto]" phldr="1"/>
      <dgm:spPr/>
      <dgm:t>
        <a:bodyPr/>
        <a:lstStyle/>
        <a:p>
          <a:endParaRPr lang="es-AR" dirty="0"/>
        </a:p>
      </dgm:t>
    </dgm:pt>
    <dgm:pt modelId="{DA903086-B8A6-4AE4-AD41-50D12EF92010}" type="parTrans" cxnId="{9C2F9D48-B7BE-4C8B-9C39-D6DF2A184E69}">
      <dgm:prSet/>
      <dgm:spPr/>
      <dgm:t>
        <a:bodyPr/>
        <a:lstStyle/>
        <a:p>
          <a:endParaRPr lang="es-AR"/>
        </a:p>
      </dgm:t>
    </dgm:pt>
    <dgm:pt modelId="{F307BA13-A320-4B70-90B3-D59B14834770}" type="sibTrans" cxnId="{9C2F9D48-B7BE-4C8B-9C39-D6DF2A184E69}">
      <dgm:prSet/>
      <dgm:spPr/>
      <dgm:t>
        <a:bodyPr/>
        <a:lstStyle/>
        <a:p>
          <a:endParaRPr lang="es-AR"/>
        </a:p>
      </dgm:t>
    </dgm:pt>
    <dgm:pt modelId="{AA2BE220-1281-47E1-A285-6BDEA469FEFE}">
      <dgm:prSet phldrT="[Texto]" custT="1"/>
      <dgm:spPr/>
      <dgm:t>
        <a:bodyPr/>
        <a:lstStyle/>
        <a:p>
          <a:r>
            <a:rPr lang="es-AR" sz="2000" b="1" dirty="0" smtClean="0"/>
            <a:t>FAGOCITOSIS: NEUT´ROFILOS MACRÓFAGOS ALVEOLARES</a:t>
          </a:r>
          <a:endParaRPr lang="es-AR" sz="2000" b="1" dirty="0"/>
        </a:p>
      </dgm:t>
    </dgm:pt>
    <dgm:pt modelId="{5A03B267-1B94-4C5C-8765-D7BBB3028612}" type="parTrans" cxnId="{0F3F4583-A57A-4D8F-AF5D-94B4A0061E58}">
      <dgm:prSet/>
      <dgm:spPr/>
      <dgm:t>
        <a:bodyPr/>
        <a:lstStyle/>
        <a:p>
          <a:endParaRPr lang="es-AR"/>
        </a:p>
      </dgm:t>
    </dgm:pt>
    <dgm:pt modelId="{DAA93A87-3673-40FB-8DAA-DE6DBF717AE6}" type="sibTrans" cxnId="{0F3F4583-A57A-4D8F-AF5D-94B4A0061E58}">
      <dgm:prSet/>
      <dgm:spPr/>
      <dgm:t>
        <a:bodyPr/>
        <a:lstStyle/>
        <a:p>
          <a:endParaRPr lang="es-AR"/>
        </a:p>
      </dgm:t>
    </dgm:pt>
    <dgm:pt modelId="{8F075F3E-A5EC-4D73-B2A0-1D7CEEF77ED4}">
      <dgm:prSet phldrT="[Texto]" phldr="1"/>
      <dgm:spPr/>
      <dgm:t>
        <a:bodyPr/>
        <a:lstStyle/>
        <a:p>
          <a:endParaRPr lang="es-AR" dirty="0"/>
        </a:p>
      </dgm:t>
    </dgm:pt>
    <dgm:pt modelId="{22793308-A486-40B2-88C4-FCC2BA057298}" type="parTrans" cxnId="{1C880434-F739-43AA-B090-BC66CDD60124}">
      <dgm:prSet/>
      <dgm:spPr/>
      <dgm:t>
        <a:bodyPr/>
        <a:lstStyle/>
        <a:p>
          <a:endParaRPr lang="es-AR"/>
        </a:p>
      </dgm:t>
    </dgm:pt>
    <dgm:pt modelId="{49C26F9D-6AD5-4D51-A911-E02930D78861}" type="sibTrans" cxnId="{1C880434-F739-43AA-B090-BC66CDD60124}">
      <dgm:prSet/>
      <dgm:spPr/>
      <dgm:t>
        <a:bodyPr/>
        <a:lstStyle/>
        <a:p>
          <a:endParaRPr lang="es-AR"/>
        </a:p>
      </dgm:t>
    </dgm:pt>
    <dgm:pt modelId="{A16BFA5C-49E9-4495-8497-E4739BDBBF51}">
      <dgm:prSet phldrT="[Texto]" custT="1"/>
      <dgm:spPr/>
      <dgm:t>
        <a:bodyPr/>
        <a:lstStyle/>
        <a:p>
          <a:r>
            <a:rPr lang="es-AR" sz="2000" b="1" dirty="0" smtClean="0"/>
            <a:t>NECROSIS ISQUÉMICAS</a:t>
          </a:r>
          <a:endParaRPr lang="es-AR" sz="2000" b="1" dirty="0"/>
        </a:p>
      </dgm:t>
    </dgm:pt>
    <dgm:pt modelId="{A99A4D9C-25FB-4A70-8919-2F44BF61C191}" type="parTrans" cxnId="{96C93268-61E8-4E4F-A51D-BF3182D642D1}">
      <dgm:prSet/>
      <dgm:spPr/>
      <dgm:t>
        <a:bodyPr/>
        <a:lstStyle/>
        <a:p>
          <a:endParaRPr lang="es-AR"/>
        </a:p>
      </dgm:t>
    </dgm:pt>
    <dgm:pt modelId="{E9436EA2-D348-4D4F-9B76-1B24E308C06B}" type="sibTrans" cxnId="{96C93268-61E8-4E4F-A51D-BF3182D642D1}">
      <dgm:prSet/>
      <dgm:spPr/>
      <dgm:t>
        <a:bodyPr/>
        <a:lstStyle/>
        <a:p>
          <a:endParaRPr lang="es-AR"/>
        </a:p>
      </dgm:t>
    </dgm:pt>
    <dgm:pt modelId="{B7217CBD-EE49-4E96-82D5-91FE1BB94B4C}">
      <dgm:prSet phldrT="[Texto]"/>
      <dgm:spPr/>
      <dgm:t>
        <a:bodyPr/>
        <a:lstStyle/>
        <a:p>
          <a:endParaRPr lang="es-AR" sz="1500" b="1" dirty="0"/>
        </a:p>
      </dgm:t>
    </dgm:pt>
    <dgm:pt modelId="{03E16484-9118-48A5-AF6F-80C011D76065}" type="parTrans" cxnId="{83132208-C0B4-43AB-9E6F-52FCB9550088}">
      <dgm:prSet/>
      <dgm:spPr/>
      <dgm:t>
        <a:bodyPr/>
        <a:lstStyle/>
        <a:p>
          <a:endParaRPr lang="es-AR"/>
        </a:p>
      </dgm:t>
    </dgm:pt>
    <dgm:pt modelId="{AC4AD020-E469-444D-939D-9C3D388B0D55}" type="sibTrans" cxnId="{83132208-C0B4-43AB-9E6F-52FCB9550088}">
      <dgm:prSet/>
      <dgm:spPr/>
      <dgm:t>
        <a:bodyPr/>
        <a:lstStyle/>
        <a:p>
          <a:endParaRPr lang="es-AR"/>
        </a:p>
      </dgm:t>
    </dgm:pt>
    <dgm:pt modelId="{44EF71BC-AD29-43C0-8013-AB723BF9C793}">
      <dgm:prSet phldrT="[Texto]"/>
      <dgm:spPr/>
      <dgm:t>
        <a:bodyPr/>
        <a:lstStyle/>
        <a:p>
          <a:endParaRPr lang="es-AR" sz="1500" b="1" dirty="0"/>
        </a:p>
      </dgm:t>
    </dgm:pt>
    <dgm:pt modelId="{6A47646F-DDF3-404F-A999-66D4F650383E}" type="parTrans" cxnId="{D8446115-4BB2-40E4-B6C8-B697B9FE34D0}">
      <dgm:prSet/>
      <dgm:spPr/>
      <dgm:t>
        <a:bodyPr/>
        <a:lstStyle/>
        <a:p>
          <a:endParaRPr lang="es-AR"/>
        </a:p>
      </dgm:t>
    </dgm:pt>
    <dgm:pt modelId="{E69B7700-2897-4ED5-A818-98E884AD8E6C}" type="sibTrans" cxnId="{D8446115-4BB2-40E4-B6C8-B697B9FE34D0}">
      <dgm:prSet/>
      <dgm:spPr/>
      <dgm:t>
        <a:bodyPr/>
        <a:lstStyle/>
        <a:p>
          <a:endParaRPr lang="es-AR"/>
        </a:p>
      </dgm:t>
    </dgm:pt>
    <dgm:pt modelId="{E6F3DBAB-004F-4291-BEAC-DEE3E956418C}">
      <dgm:prSet phldrT="[Texto]" custT="1"/>
      <dgm:spPr/>
      <dgm:t>
        <a:bodyPr/>
        <a:lstStyle/>
        <a:p>
          <a:r>
            <a:rPr lang="es-AR" sz="2000" b="1" dirty="0" smtClean="0"/>
            <a:t>SENOS y ALVEÓLOS</a:t>
          </a:r>
          <a:endParaRPr lang="es-AR" sz="2000" b="1" dirty="0"/>
        </a:p>
      </dgm:t>
    </dgm:pt>
    <dgm:pt modelId="{B783A51F-B4A1-4232-981E-F9AAC68554D7}" type="parTrans" cxnId="{29481521-E60B-4563-B0D9-63DF9A24B473}">
      <dgm:prSet/>
      <dgm:spPr/>
      <dgm:t>
        <a:bodyPr/>
        <a:lstStyle/>
        <a:p>
          <a:endParaRPr lang="es-AR"/>
        </a:p>
      </dgm:t>
    </dgm:pt>
    <dgm:pt modelId="{9FB5DC5E-7E8B-4FCA-9C43-DD925A91F529}" type="sibTrans" cxnId="{29481521-E60B-4563-B0D9-63DF9A24B473}">
      <dgm:prSet/>
      <dgm:spPr/>
      <dgm:t>
        <a:bodyPr/>
        <a:lstStyle/>
        <a:p>
          <a:endParaRPr lang="es-AR"/>
        </a:p>
      </dgm:t>
    </dgm:pt>
    <dgm:pt modelId="{B2F4E037-C9B8-43F2-887F-2C163E590A50}">
      <dgm:prSet phldrT="[Texto]"/>
      <dgm:spPr/>
      <dgm:t>
        <a:bodyPr/>
        <a:lstStyle/>
        <a:p>
          <a:endParaRPr lang="es-AR" sz="1500" dirty="0"/>
        </a:p>
      </dgm:t>
    </dgm:pt>
    <dgm:pt modelId="{82AD31F3-B6DD-4C3E-8A3D-9898108DA27E}" type="parTrans" cxnId="{3223E0F4-442D-41AC-9256-B51B513508B0}">
      <dgm:prSet/>
      <dgm:spPr/>
      <dgm:t>
        <a:bodyPr/>
        <a:lstStyle/>
        <a:p>
          <a:endParaRPr lang="es-AR"/>
        </a:p>
      </dgm:t>
    </dgm:pt>
    <dgm:pt modelId="{F08BA663-BD3D-4A21-A079-A2BC6E34B542}" type="sibTrans" cxnId="{3223E0F4-442D-41AC-9256-B51B513508B0}">
      <dgm:prSet/>
      <dgm:spPr/>
      <dgm:t>
        <a:bodyPr/>
        <a:lstStyle/>
        <a:p>
          <a:endParaRPr lang="es-AR"/>
        </a:p>
      </dgm:t>
    </dgm:pt>
    <dgm:pt modelId="{88005C78-BB8E-42A7-8725-ED9D96D285FB}">
      <dgm:prSet phldrT="[Texto]" custT="1"/>
      <dgm:spPr/>
      <dgm:t>
        <a:bodyPr/>
        <a:lstStyle/>
        <a:p>
          <a:r>
            <a:rPr lang="es-AR" sz="2000" b="1" dirty="0" smtClean="0"/>
            <a:t>INVACIÓN DE VASOS SANGUÍNEOS</a:t>
          </a:r>
          <a:endParaRPr lang="es-AR" sz="2000" b="1" dirty="0"/>
        </a:p>
      </dgm:t>
    </dgm:pt>
    <dgm:pt modelId="{291F0155-50F4-4544-A194-9D387EA4A127}" type="parTrans" cxnId="{EE9461AB-70EC-4E7C-9B1B-47BD41185143}">
      <dgm:prSet/>
      <dgm:spPr/>
      <dgm:t>
        <a:bodyPr/>
        <a:lstStyle/>
        <a:p>
          <a:endParaRPr lang="es-AR"/>
        </a:p>
      </dgm:t>
    </dgm:pt>
    <dgm:pt modelId="{A712503A-DB93-4F5B-9EF7-6D53D3400DC4}" type="sibTrans" cxnId="{EE9461AB-70EC-4E7C-9B1B-47BD41185143}">
      <dgm:prSet/>
      <dgm:spPr/>
      <dgm:t>
        <a:bodyPr/>
        <a:lstStyle/>
        <a:p>
          <a:endParaRPr lang="es-AR"/>
        </a:p>
      </dgm:t>
    </dgm:pt>
    <dgm:pt modelId="{CBE05265-654B-43A2-86E7-448762CF135F}">
      <dgm:prSet phldrT="[Texto]" custT="1"/>
      <dgm:spPr/>
      <dgm:t>
        <a:bodyPr/>
        <a:lstStyle/>
        <a:p>
          <a:r>
            <a:rPr lang="es-AR" sz="2000" b="1" dirty="0" smtClean="0"/>
            <a:t>EMBOLIAS SÉPTICAS</a:t>
          </a:r>
          <a:endParaRPr lang="es-AR" sz="2000" b="1" dirty="0"/>
        </a:p>
      </dgm:t>
    </dgm:pt>
    <dgm:pt modelId="{468EC0D8-6B5F-4218-816F-BF16ED86177D}" type="parTrans" cxnId="{EBDAB4AB-6DC3-4FFC-B194-2901C778BAE7}">
      <dgm:prSet/>
      <dgm:spPr/>
      <dgm:t>
        <a:bodyPr/>
        <a:lstStyle/>
        <a:p>
          <a:endParaRPr lang="es-AR"/>
        </a:p>
      </dgm:t>
    </dgm:pt>
    <dgm:pt modelId="{D67B94F7-342B-44DA-9125-A1B48D645F69}" type="sibTrans" cxnId="{EBDAB4AB-6DC3-4FFC-B194-2901C778BAE7}">
      <dgm:prSet/>
      <dgm:spPr/>
      <dgm:t>
        <a:bodyPr/>
        <a:lstStyle/>
        <a:p>
          <a:endParaRPr lang="es-AR"/>
        </a:p>
      </dgm:t>
    </dgm:pt>
    <dgm:pt modelId="{E290B2D1-7F5D-4B6D-B902-17D5EB8BB646}" type="pres">
      <dgm:prSet presAssocID="{3E0B7D4E-FD9C-478C-9241-0C0C7BE639C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3CC82260-9F0A-4B92-93E8-17E591715103}" type="pres">
      <dgm:prSet presAssocID="{61401BE3-A529-4A65-A8D6-049F1EB804D6}" presName="composite" presStyleCnt="0"/>
      <dgm:spPr/>
    </dgm:pt>
    <dgm:pt modelId="{ACD3AB91-9759-41D8-9FA4-43599264778B}" type="pres">
      <dgm:prSet presAssocID="{61401BE3-A529-4A65-A8D6-049F1EB804D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640CF26-DA6E-4396-AF9A-C085DB9B1905}" type="pres">
      <dgm:prSet presAssocID="{61401BE3-A529-4A65-A8D6-049F1EB804D6}" presName="descendantText" presStyleLbl="alignAcc1" presStyleIdx="0" presStyleCnt="3" custLinFactNeighborX="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B4058A8-8979-45EF-9F60-5179FCB01C92}" type="pres">
      <dgm:prSet presAssocID="{898A07FF-C0A9-4732-BDF6-746C17117683}" presName="sp" presStyleCnt="0"/>
      <dgm:spPr/>
    </dgm:pt>
    <dgm:pt modelId="{024E463B-1A1C-4F96-B9A0-400332209CDF}" type="pres">
      <dgm:prSet presAssocID="{470228D7-955C-4D1E-A372-E1927A211349}" presName="composite" presStyleCnt="0"/>
      <dgm:spPr/>
    </dgm:pt>
    <dgm:pt modelId="{3DF9D117-144C-497D-BFC1-F0BBD7FE4EB6}" type="pres">
      <dgm:prSet presAssocID="{470228D7-955C-4D1E-A372-E1927A21134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EB55536-688E-4383-B45E-B48291EB9F73}" type="pres">
      <dgm:prSet presAssocID="{470228D7-955C-4D1E-A372-E1927A21134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E03D828-3169-462E-9F95-5959F2D6FDEB}" type="pres">
      <dgm:prSet presAssocID="{F307BA13-A320-4B70-90B3-D59B14834770}" presName="sp" presStyleCnt="0"/>
      <dgm:spPr/>
    </dgm:pt>
    <dgm:pt modelId="{C55E3746-8B0B-404B-A973-F63874A794EE}" type="pres">
      <dgm:prSet presAssocID="{8F075F3E-A5EC-4D73-B2A0-1D7CEEF77ED4}" presName="composite" presStyleCnt="0"/>
      <dgm:spPr/>
    </dgm:pt>
    <dgm:pt modelId="{2F83FB51-FB73-4900-A5A3-08CCA4A0999F}" type="pres">
      <dgm:prSet presAssocID="{8F075F3E-A5EC-4D73-B2A0-1D7CEEF77ED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8F09433-8FB0-4879-960A-91B1D3B93C84}" type="pres">
      <dgm:prSet presAssocID="{8F075F3E-A5EC-4D73-B2A0-1D7CEEF77ED4}" presName="descendantText" presStyleLbl="alignAcc1" presStyleIdx="2" presStyleCnt="3" custLinFactNeighborX="-350" custLinFactNeighborY="146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83132208-C0B4-43AB-9E6F-52FCB9550088}" srcId="{8F075F3E-A5EC-4D73-B2A0-1D7CEEF77ED4}" destId="{B7217CBD-EE49-4E96-82D5-91FE1BB94B4C}" srcOrd="2" destOrd="0" parTransId="{03E16484-9118-48A5-AF6F-80C011D76065}" sibTransId="{AC4AD020-E469-444D-939D-9C3D388B0D55}"/>
    <dgm:cxn modelId="{3D184668-8081-4831-8B65-5D505D94F768}" type="presOf" srcId="{36B55ED8-0FF8-443E-8221-F2F4D95A0048}" destId="{B640CF26-DA6E-4396-AF9A-C085DB9B1905}" srcOrd="0" destOrd="0" presId="urn:microsoft.com/office/officeart/2005/8/layout/chevron2"/>
    <dgm:cxn modelId="{D8446115-4BB2-40E4-B6C8-B697B9FE34D0}" srcId="{8F075F3E-A5EC-4D73-B2A0-1D7CEEF77ED4}" destId="{44EF71BC-AD29-43C0-8013-AB723BF9C793}" srcOrd="3" destOrd="0" parTransId="{6A47646F-DDF3-404F-A999-66D4F650383E}" sibTransId="{E69B7700-2897-4ED5-A818-98E884AD8E6C}"/>
    <dgm:cxn modelId="{8BF9D41E-1FFC-403C-8C11-BE4344326F98}" type="presOf" srcId="{E6F3DBAB-004F-4291-BEAC-DEE3E956418C}" destId="{B640CF26-DA6E-4396-AF9A-C085DB9B1905}" srcOrd="0" destOrd="1" presId="urn:microsoft.com/office/officeart/2005/8/layout/chevron2"/>
    <dgm:cxn modelId="{EBDAB4AB-6DC3-4FFC-B194-2901C778BAE7}" srcId="{8F075F3E-A5EC-4D73-B2A0-1D7CEEF77ED4}" destId="{CBE05265-654B-43A2-86E7-448762CF135F}" srcOrd="1" destOrd="0" parTransId="{468EC0D8-6B5F-4218-816F-BF16ED86177D}" sibTransId="{D67B94F7-342B-44DA-9125-A1B48D645F69}"/>
    <dgm:cxn modelId="{4DEB97C9-317B-42E3-91C9-95C325590D6B}" type="presOf" srcId="{3E0B7D4E-FD9C-478C-9241-0C0C7BE639C5}" destId="{E290B2D1-7F5D-4B6D-B902-17D5EB8BB646}" srcOrd="0" destOrd="0" presId="urn:microsoft.com/office/officeart/2005/8/layout/chevron2"/>
    <dgm:cxn modelId="{3223E0F4-442D-41AC-9256-B51B513508B0}" srcId="{470228D7-955C-4D1E-A372-E1927A211349}" destId="{B2F4E037-C9B8-43F2-887F-2C163E590A50}" srcOrd="2" destOrd="0" parTransId="{82AD31F3-B6DD-4C3E-8A3D-9898108DA27E}" sibTransId="{F08BA663-BD3D-4A21-A079-A2BC6E34B542}"/>
    <dgm:cxn modelId="{5B854DC3-AFCA-4E02-9AE4-82ABE87E65D4}" type="presOf" srcId="{B2F4E037-C9B8-43F2-887F-2C163E590A50}" destId="{3EB55536-688E-4383-B45E-B48291EB9F73}" srcOrd="0" destOrd="2" presId="urn:microsoft.com/office/officeart/2005/8/layout/chevron2"/>
    <dgm:cxn modelId="{0239B700-C2BE-46EB-937F-2078715F9B63}" type="presOf" srcId="{61401BE3-A529-4A65-A8D6-049F1EB804D6}" destId="{ACD3AB91-9759-41D8-9FA4-43599264778B}" srcOrd="0" destOrd="0" presId="urn:microsoft.com/office/officeart/2005/8/layout/chevron2"/>
    <dgm:cxn modelId="{9646A2E7-2BB6-455F-A26E-20E0A1946D60}" type="presOf" srcId="{88005C78-BB8E-42A7-8725-ED9D96D285FB}" destId="{3EB55536-688E-4383-B45E-B48291EB9F73}" srcOrd="0" destOrd="1" presId="urn:microsoft.com/office/officeart/2005/8/layout/chevron2"/>
    <dgm:cxn modelId="{1C880434-F739-43AA-B090-BC66CDD60124}" srcId="{3E0B7D4E-FD9C-478C-9241-0C0C7BE639C5}" destId="{8F075F3E-A5EC-4D73-B2A0-1D7CEEF77ED4}" srcOrd="2" destOrd="0" parTransId="{22793308-A486-40B2-88C4-FCC2BA057298}" sibTransId="{49C26F9D-6AD5-4D51-A911-E02930D78861}"/>
    <dgm:cxn modelId="{1E011782-83DC-4602-8A1C-181F6F4F3D64}" type="presOf" srcId="{CBE05265-654B-43A2-86E7-448762CF135F}" destId="{D8F09433-8FB0-4879-960A-91B1D3B93C84}" srcOrd="0" destOrd="1" presId="urn:microsoft.com/office/officeart/2005/8/layout/chevron2"/>
    <dgm:cxn modelId="{A1305FC1-EB43-46DA-9AF8-7B9786C6AB50}" type="presOf" srcId="{44EF71BC-AD29-43C0-8013-AB723BF9C793}" destId="{D8F09433-8FB0-4879-960A-91B1D3B93C84}" srcOrd="0" destOrd="3" presId="urn:microsoft.com/office/officeart/2005/8/layout/chevron2"/>
    <dgm:cxn modelId="{30D207BB-B04A-4C6D-8EF3-0BCCCAFA4E4C}" srcId="{61401BE3-A529-4A65-A8D6-049F1EB804D6}" destId="{36B55ED8-0FF8-443E-8221-F2F4D95A0048}" srcOrd="0" destOrd="0" parTransId="{EB9CC156-F30F-4FF3-BC58-0354FBBE88E6}" sibTransId="{3AD4535D-3496-4FFD-8F61-2B4851B7BEE4}"/>
    <dgm:cxn modelId="{05B03CD9-3416-49E9-8094-70F4E4C2FF92}" type="presOf" srcId="{470228D7-955C-4D1E-A372-E1927A211349}" destId="{3DF9D117-144C-497D-BFC1-F0BBD7FE4EB6}" srcOrd="0" destOrd="0" presId="urn:microsoft.com/office/officeart/2005/8/layout/chevron2"/>
    <dgm:cxn modelId="{8284569C-B966-4F58-8C82-0C012ECEAE90}" type="presOf" srcId="{B7217CBD-EE49-4E96-82D5-91FE1BB94B4C}" destId="{D8F09433-8FB0-4879-960A-91B1D3B93C84}" srcOrd="0" destOrd="2" presId="urn:microsoft.com/office/officeart/2005/8/layout/chevron2"/>
    <dgm:cxn modelId="{9C2F9D48-B7BE-4C8B-9C39-D6DF2A184E69}" srcId="{3E0B7D4E-FD9C-478C-9241-0C0C7BE639C5}" destId="{470228D7-955C-4D1E-A372-E1927A211349}" srcOrd="1" destOrd="0" parTransId="{DA903086-B8A6-4AE4-AD41-50D12EF92010}" sibTransId="{F307BA13-A320-4B70-90B3-D59B14834770}"/>
    <dgm:cxn modelId="{EB53D3F0-DA28-480A-8368-9EBE0EE57562}" type="presOf" srcId="{AA2BE220-1281-47E1-A285-6BDEA469FEFE}" destId="{3EB55536-688E-4383-B45E-B48291EB9F73}" srcOrd="0" destOrd="0" presId="urn:microsoft.com/office/officeart/2005/8/layout/chevron2"/>
    <dgm:cxn modelId="{66CE8348-59B3-48B4-8CAD-AF5990AD49C5}" srcId="{3E0B7D4E-FD9C-478C-9241-0C0C7BE639C5}" destId="{61401BE3-A529-4A65-A8D6-049F1EB804D6}" srcOrd="0" destOrd="0" parTransId="{7CB279CB-7AD7-408D-9625-C9A669D5B522}" sibTransId="{898A07FF-C0A9-4732-BDF6-746C17117683}"/>
    <dgm:cxn modelId="{E11EE18F-9107-45C1-A8E5-98143E406F48}" type="presOf" srcId="{8F075F3E-A5EC-4D73-B2A0-1D7CEEF77ED4}" destId="{2F83FB51-FB73-4900-A5A3-08CCA4A0999F}" srcOrd="0" destOrd="0" presId="urn:microsoft.com/office/officeart/2005/8/layout/chevron2"/>
    <dgm:cxn modelId="{D5CF463F-7137-4436-9028-A34706DC77B2}" type="presOf" srcId="{A16BFA5C-49E9-4495-8497-E4739BDBBF51}" destId="{D8F09433-8FB0-4879-960A-91B1D3B93C84}" srcOrd="0" destOrd="0" presId="urn:microsoft.com/office/officeart/2005/8/layout/chevron2"/>
    <dgm:cxn modelId="{29481521-E60B-4563-B0D9-63DF9A24B473}" srcId="{61401BE3-A529-4A65-A8D6-049F1EB804D6}" destId="{E6F3DBAB-004F-4291-BEAC-DEE3E956418C}" srcOrd="1" destOrd="0" parTransId="{B783A51F-B4A1-4232-981E-F9AAC68554D7}" sibTransId="{9FB5DC5E-7E8B-4FCA-9C43-DD925A91F529}"/>
    <dgm:cxn modelId="{96C93268-61E8-4E4F-A51D-BF3182D642D1}" srcId="{8F075F3E-A5EC-4D73-B2A0-1D7CEEF77ED4}" destId="{A16BFA5C-49E9-4495-8497-E4739BDBBF51}" srcOrd="0" destOrd="0" parTransId="{A99A4D9C-25FB-4A70-8919-2F44BF61C191}" sibTransId="{E9436EA2-D348-4D4F-9B76-1B24E308C06B}"/>
    <dgm:cxn modelId="{0F3F4583-A57A-4D8F-AF5D-94B4A0061E58}" srcId="{470228D7-955C-4D1E-A372-E1927A211349}" destId="{AA2BE220-1281-47E1-A285-6BDEA469FEFE}" srcOrd="0" destOrd="0" parTransId="{5A03B267-1B94-4C5C-8765-D7BBB3028612}" sibTransId="{DAA93A87-3673-40FB-8DAA-DE6DBF717AE6}"/>
    <dgm:cxn modelId="{EE9461AB-70EC-4E7C-9B1B-47BD41185143}" srcId="{470228D7-955C-4D1E-A372-E1927A211349}" destId="{88005C78-BB8E-42A7-8725-ED9D96D285FB}" srcOrd="1" destOrd="0" parTransId="{291F0155-50F4-4544-A194-9D387EA4A127}" sibTransId="{A712503A-DB93-4F5B-9EF7-6D53D3400DC4}"/>
    <dgm:cxn modelId="{6615BD27-79CC-4219-AC7B-40B64FED45DD}" type="presParOf" srcId="{E290B2D1-7F5D-4B6D-B902-17D5EB8BB646}" destId="{3CC82260-9F0A-4B92-93E8-17E591715103}" srcOrd="0" destOrd="0" presId="urn:microsoft.com/office/officeart/2005/8/layout/chevron2"/>
    <dgm:cxn modelId="{C215C7A2-3781-4CB2-8977-36A84B79059F}" type="presParOf" srcId="{3CC82260-9F0A-4B92-93E8-17E591715103}" destId="{ACD3AB91-9759-41D8-9FA4-43599264778B}" srcOrd="0" destOrd="0" presId="urn:microsoft.com/office/officeart/2005/8/layout/chevron2"/>
    <dgm:cxn modelId="{72CA550B-1F0E-4384-8DC5-6481E0509323}" type="presParOf" srcId="{3CC82260-9F0A-4B92-93E8-17E591715103}" destId="{B640CF26-DA6E-4396-AF9A-C085DB9B1905}" srcOrd="1" destOrd="0" presId="urn:microsoft.com/office/officeart/2005/8/layout/chevron2"/>
    <dgm:cxn modelId="{E075654C-8A97-4728-845B-6605DD541814}" type="presParOf" srcId="{E290B2D1-7F5D-4B6D-B902-17D5EB8BB646}" destId="{4B4058A8-8979-45EF-9F60-5179FCB01C92}" srcOrd="1" destOrd="0" presId="urn:microsoft.com/office/officeart/2005/8/layout/chevron2"/>
    <dgm:cxn modelId="{578BC5BD-E720-4CDC-BA9A-C4447640C317}" type="presParOf" srcId="{E290B2D1-7F5D-4B6D-B902-17D5EB8BB646}" destId="{024E463B-1A1C-4F96-B9A0-400332209CDF}" srcOrd="2" destOrd="0" presId="urn:microsoft.com/office/officeart/2005/8/layout/chevron2"/>
    <dgm:cxn modelId="{24C142CA-21D1-4CE3-AF83-7BC38291EE62}" type="presParOf" srcId="{024E463B-1A1C-4F96-B9A0-400332209CDF}" destId="{3DF9D117-144C-497D-BFC1-F0BBD7FE4EB6}" srcOrd="0" destOrd="0" presId="urn:microsoft.com/office/officeart/2005/8/layout/chevron2"/>
    <dgm:cxn modelId="{7C181E4F-1AA7-477B-B23B-DD91C7D3CB47}" type="presParOf" srcId="{024E463B-1A1C-4F96-B9A0-400332209CDF}" destId="{3EB55536-688E-4383-B45E-B48291EB9F73}" srcOrd="1" destOrd="0" presId="urn:microsoft.com/office/officeart/2005/8/layout/chevron2"/>
    <dgm:cxn modelId="{4BD2A2D2-6756-4F27-90A4-C3BEC706CA87}" type="presParOf" srcId="{E290B2D1-7F5D-4B6D-B902-17D5EB8BB646}" destId="{DE03D828-3169-462E-9F95-5959F2D6FDEB}" srcOrd="3" destOrd="0" presId="urn:microsoft.com/office/officeart/2005/8/layout/chevron2"/>
    <dgm:cxn modelId="{C66C4136-F898-472B-978A-C6F0CDAEBF2A}" type="presParOf" srcId="{E290B2D1-7F5D-4B6D-B902-17D5EB8BB646}" destId="{C55E3746-8B0B-404B-A973-F63874A794EE}" srcOrd="4" destOrd="0" presId="urn:microsoft.com/office/officeart/2005/8/layout/chevron2"/>
    <dgm:cxn modelId="{AEA95292-3928-41E9-ABEC-E5262DA9E596}" type="presParOf" srcId="{C55E3746-8B0B-404B-A973-F63874A794EE}" destId="{2F83FB51-FB73-4900-A5A3-08CCA4A0999F}" srcOrd="0" destOrd="0" presId="urn:microsoft.com/office/officeart/2005/8/layout/chevron2"/>
    <dgm:cxn modelId="{FC8B20F9-00EE-4834-95F4-4CD1CC8D09DF}" type="presParOf" srcId="{C55E3746-8B0B-404B-A973-F63874A794EE}" destId="{D8F09433-8FB0-4879-960A-91B1D3B93C8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0E589C-27C0-459D-8962-5C79D2BAA16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84E26E4-3959-48E0-91BB-F3A7E0BF12AD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Aspergilosis </a:t>
          </a:r>
          <a:r>
            <a:rPr lang="es-AR" b="1" dirty="0" err="1" smtClean="0">
              <a:solidFill>
                <a:schemeClr val="tx2"/>
              </a:solidFill>
            </a:rPr>
            <a:t>cavitaria</a:t>
          </a:r>
          <a:endParaRPr lang="es-AR" b="1" dirty="0">
            <a:solidFill>
              <a:schemeClr val="tx2"/>
            </a:solidFill>
          </a:endParaRPr>
        </a:p>
      </dgm:t>
    </dgm:pt>
    <dgm:pt modelId="{617FA857-0938-452E-A6B2-82BA9DBBD505}" type="sibTrans" cxnId="{648CDA7E-4084-42C1-85D4-98747F6F8609}">
      <dgm:prSet/>
      <dgm:spPr/>
      <dgm:t>
        <a:bodyPr/>
        <a:lstStyle/>
        <a:p>
          <a:endParaRPr lang="es-AR"/>
        </a:p>
      </dgm:t>
    </dgm:pt>
    <dgm:pt modelId="{51B54ADE-A73E-4AAE-8DC2-20E9FBCFFB62}" type="parTrans" cxnId="{648CDA7E-4084-42C1-85D4-98747F6F8609}">
      <dgm:prSet/>
      <dgm:spPr/>
      <dgm:t>
        <a:bodyPr/>
        <a:lstStyle/>
        <a:p>
          <a:endParaRPr lang="es-AR"/>
        </a:p>
      </dgm:t>
    </dgm:pt>
    <dgm:pt modelId="{C6171C70-E01B-4824-AA14-E6BDDAD00BA8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Nódulo pulmonar (Bola  fúngica)</a:t>
          </a:r>
          <a:endParaRPr lang="es-AR" b="1" dirty="0">
            <a:solidFill>
              <a:schemeClr val="tx2"/>
            </a:solidFill>
          </a:endParaRPr>
        </a:p>
      </dgm:t>
    </dgm:pt>
    <dgm:pt modelId="{95C56DCE-58B9-4B2E-A6ED-32F42AB24DD4}" type="sibTrans" cxnId="{06673372-BA03-4A1E-B518-20213E757CC9}">
      <dgm:prSet/>
      <dgm:spPr/>
      <dgm:t>
        <a:bodyPr/>
        <a:lstStyle/>
        <a:p>
          <a:endParaRPr lang="es-AR"/>
        </a:p>
      </dgm:t>
    </dgm:pt>
    <dgm:pt modelId="{A7E89E6B-A403-4BB3-815B-843AA317556D}" type="parTrans" cxnId="{06673372-BA03-4A1E-B518-20213E757CC9}">
      <dgm:prSet/>
      <dgm:spPr/>
      <dgm:t>
        <a:bodyPr/>
        <a:lstStyle/>
        <a:p>
          <a:endParaRPr lang="es-AR"/>
        </a:p>
      </dgm:t>
    </dgm:pt>
    <dgm:pt modelId="{7C057247-4B71-46FE-9C12-52A0EC5F4DE6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</a:rPr>
            <a:t>Formas pulmonares invasivas</a:t>
          </a:r>
          <a:endParaRPr lang="es-AR" b="1" dirty="0">
            <a:solidFill>
              <a:schemeClr val="tx2"/>
            </a:solidFill>
          </a:endParaRPr>
        </a:p>
      </dgm:t>
    </dgm:pt>
    <dgm:pt modelId="{F8B3CF0D-451A-4455-B30F-41A89ECF86BA}" type="sibTrans" cxnId="{3F9E8AAF-CECD-4A14-8252-984DAE0877E6}">
      <dgm:prSet/>
      <dgm:spPr/>
      <dgm:t>
        <a:bodyPr/>
        <a:lstStyle/>
        <a:p>
          <a:endParaRPr lang="es-AR"/>
        </a:p>
      </dgm:t>
    </dgm:pt>
    <dgm:pt modelId="{C51CA36B-17D9-4439-857F-95E87D0C3D08}" type="parTrans" cxnId="{3F9E8AAF-CECD-4A14-8252-984DAE0877E6}">
      <dgm:prSet/>
      <dgm:spPr/>
      <dgm:t>
        <a:bodyPr/>
        <a:lstStyle/>
        <a:p>
          <a:endParaRPr lang="es-AR"/>
        </a:p>
      </dgm:t>
    </dgm:pt>
    <dgm:pt modelId="{1AA8F5A8-E54F-44A5-8652-2A159261844F}">
      <dgm:prSet phldrT="[Texto]"/>
      <dgm:spPr/>
      <dgm:t>
        <a:bodyPr/>
        <a:lstStyle/>
        <a:p>
          <a:r>
            <a:rPr lang="es-AR" b="1" dirty="0" smtClean="0">
              <a:solidFill>
                <a:schemeClr val="tx2"/>
              </a:solidFill>
              <a:effectLst/>
            </a:rPr>
            <a:t>Aspergilosis broncopulmonar alérgica</a:t>
          </a:r>
          <a:endParaRPr lang="es-AR" b="1" dirty="0">
            <a:solidFill>
              <a:schemeClr val="tx2"/>
            </a:solidFill>
            <a:effectLst/>
          </a:endParaRPr>
        </a:p>
      </dgm:t>
    </dgm:pt>
    <dgm:pt modelId="{8E0A144C-D3EB-4484-9FF3-5CFC42210A49}" type="sibTrans" cxnId="{73955B9F-648D-4EF9-8454-33537B068898}">
      <dgm:prSet/>
      <dgm:spPr/>
      <dgm:t>
        <a:bodyPr/>
        <a:lstStyle/>
        <a:p>
          <a:endParaRPr lang="es-AR"/>
        </a:p>
      </dgm:t>
    </dgm:pt>
    <dgm:pt modelId="{484C2D12-7C89-4321-A96D-7C0C446BF98C}" type="parTrans" cxnId="{73955B9F-648D-4EF9-8454-33537B068898}">
      <dgm:prSet/>
      <dgm:spPr/>
      <dgm:t>
        <a:bodyPr/>
        <a:lstStyle/>
        <a:p>
          <a:endParaRPr lang="es-AR"/>
        </a:p>
      </dgm:t>
    </dgm:pt>
    <dgm:pt modelId="{D639C7A7-2EEC-4CC7-BDCC-5E36D058CD94}" type="pres">
      <dgm:prSet presAssocID="{990E589C-27C0-459D-8962-5C79D2BAA16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8CFA42F-8E69-496E-85A7-92D4641AE949}" type="pres">
      <dgm:prSet presAssocID="{084E26E4-3959-48E0-91BB-F3A7E0BF12AD}" presName="parentLin" presStyleCnt="0"/>
      <dgm:spPr/>
    </dgm:pt>
    <dgm:pt modelId="{4FE69B6A-63F6-4C2E-8520-7C3B34840F75}" type="pres">
      <dgm:prSet presAssocID="{084E26E4-3959-48E0-91BB-F3A7E0BF12AD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8D593920-0349-4A5B-8436-5B31C6D4FEEC}" type="pres">
      <dgm:prSet presAssocID="{084E26E4-3959-48E0-91BB-F3A7E0BF12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C581D13-317A-4369-A1AC-5671ED4C3529}" type="pres">
      <dgm:prSet presAssocID="{084E26E4-3959-48E0-91BB-F3A7E0BF12AD}" presName="negativeSpace" presStyleCnt="0"/>
      <dgm:spPr/>
    </dgm:pt>
    <dgm:pt modelId="{41CBA3EC-5C62-4401-A4F1-7E71A1262C86}" type="pres">
      <dgm:prSet presAssocID="{084E26E4-3959-48E0-91BB-F3A7E0BF12AD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C4AE6B7-471B-43A8-8AF2-8AED5E6934D0}" type="pres">
      <dgm:prSet presAssocID="{617FA857-0938-452E-A6B2-82BA9DBBD505}" presName="spaceBetweenRectangles" presStyleCnt="0"/>
      <dgm:spPr/>
    </dgm:pt>
    <dgm:pt modelId="{8C636A18-42FD-4187-9D7C-973B67CD7D4C}" type="pres">
      <dgm:prSet presAssocID="{C6171C70-E01B-4824-AA14-E6BDDAD00BA8}" presName="parentLin" presStyleCnt="0"/>
      <dgm:spPr/>
    </dgm:pt>
    <dgm:pt modelId="{1BC2BC45-6597-4E47-9F4A-659E96DD59A9}" type="pres">
      <dgm:prSet presAssocID="{C6171C70-E01B-4824-AA14-E6BDDAD00BA8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599B6A2E-42E0-4B9D-A566-56DC3DFF0440}" type="pres">
      <dgm:prSet presAssocID="{C6171C70-E01B-4824-AA14-E6BDDAD00BA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1B48212-487A-41DD-974B-C263A75ADB6D}" type="pres">
      <dgm:prSet presAssocID="{C6171C70-E01B-4824-AA14-E6BDDAD00BA8}" presName="negativeSpace" presStyleCnt="0"/>
      <dgm:spPr/>
    </dgm:pt>
    <dgm:pt modelId="{F8FB0014-AF27-4A0B-9FB6-F4E0E9E900B3}" type="pres">
      <dgm:prSet presAssocID="{C6171C70-E01B-4824-AA14-E6BDDAD00BA8}" presName="childText" presStyleLbl="conFgAcc1" presStyleIdx="1" presStyleCnt="4">
        <dgm:presLayoutVars>
          <dgm:bulletEnabled val="1"/>
        </dgm:presLayoutVars>
      </dgm:prSet>
      <dgm:spPr/>
    </dgm:pt>
    <dgm:pt modelId="{B8379E80-6251-4F79-85C4-A9DF2B8D86B5}" type="pres">
      <dgm:prSet presAssocID="{95C56DCE-58B9-4B2E-A6ED-32F42AB24DD4}" presName="spaceBetweenRectangles" presStyleCnt="0"/>
      <dgm:spPr/>
    </dgm:pt>
    <dgm:pt modelId="{B7D487D3-B07F-4FEC-AB06-E79D51FE1A97}" type="pres">
      <dgm:prSet presAssocID="{7C057247-4B71-46FE-9C12-52A0EC5F4DE6}" presName="parentLin" presStyleCnt="0"/>
      <dgm:spPr/>
    </dgm:pt>
    <dgm:pt modelId="{96A61F1C-8B32-4EC8-97CA-44141E46AD0F}" type="pres">
      <dgm:prSet presAssocID="{7C057247-4B71-46FE-9C12-52A0EC5F4DE6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BB5A395F-A6F9-4BFA-94DF-EE98A6C86B35}" type="pres">
      <dgm:prSet presAssocID="{7C057247-4B71-46FE-9C12-52A0EC5F4DE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C82C573-A860-450D-893D-B46BDAA50D98}" type="pres">
      <dgm:prSet presAssocID="{7C057247-4B71-46FE-9C12-52A0EC5F4DE6}" presName="negativeSpace" presStyleCnt="0"/>
      <dgm:spPr/>
    </dgm:pt>
    <dgm:pt modelId="{44793A79-204E-4F11-9FE6-064D7258795F}" type="pres">
      <dgm:prSet presAssocID="{7C057247-4B71-46FE-9C12-52A0EC5F4DE6}" presName="childText" presStyleLbl="conFgAcc1" presStyleIdx="2" presStyleCnt="4">
        <dgm:presLayoutVars>
          <dgm:bulletEnabled val="1"/>
        </dgm:presLayoutVars>
      </dgm:prSet>
      <dgm:spPr/>
    </dgm:pt>
    <dgm:pt modelId="{BF6A1A08-FEAD-49EB-BFA9-CA13308A3071}" type="pres">
      <dgm:prSet presAssocID="{F8B3CF0D-451A-4455-B30F-41A89ECF86BA}" presName="spaceBetweenRectangles" presStyleCnt="0"/>
      <dgm:spPr/>
    </dgm:pt>
    <dgm:pt modelId="{E2A10087-EAA2-4CD8-87C9-BDCE6A51EFA3}" type="pres">
      <dgm:prSet presAssocID="{1AA8F5A8-E54F-44A5-8652-2A159261844F}" presName="parentLin" presStyleCnt="0"/>
      <dgm:spPr/>
    </dgm:pt>
    <dgm:pt modelId="{F01D6196-048F-4A74-88FE-7E68CD571DEA}" type="pres">
      <dgm:prSet presAssocID="{1AA8F5A8-E54F-44A5-8652-2A159261844F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6E7D3597-25CE-482A-9824-BA587C5819BE}" type="pres">
      <dgm:prSet presAssocID="{1AA8F5A8-E54F-44A5-8652-2A159261844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D7973BC-D82D-46DF-B01D-949E37478357}" type="pres">
      <dgm:prSet presAssocID="{1AA8F5A8-E54F-44A5-8652-2A159261844F}" presName="negativeSpace" presStyleCnt="0"/>
      <dgm:spPr/>
    </dgm:pt>
    <dgm:pt modelId="{DB3E1C4F-C03E-475A-AB70-7E0E02D53D3F}" type="pres">
      <dgm:prSet presAssocID="{1AA8F5A8-E54F-44A5-8652-2A159261844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DDBD32F-3995-4A5B-808F-5940DE0AB106}" type="presOf" srcId="{7C057247-4B71-46FE-9C12-52A0EC5F4DE6}" destId="{96A61F1C-8B32-4EC8-97CA-44141E46AD0F}" srcOrd="0" destOrd="0" presId="urn:microsoft.com/office/officeart/2005/8/layout/list1"/>
    <dgm:cxn modelId="{B2724D44-96EA-4B4A-A50A-BF89FFF0F436}" type="presOf" srcId="{7C057247-4B71-46FE-9C12-52A0EC5F4DE6}" destId="{BB5A395F-A6F9-4BFA-94DF-EE98A6C86B35}" srcOrd="1" destOrd="0" presId="urn:microsoft.com/office/officeart/2005/8/layout/list1"/>
    <dgm:cxn modelId="{A847CAF9-5654-4762-89E9-7701C69D0CEC}" type="presOf" srcId="{C6171C70-E01B-4824-AA14-E6BDDAD00BA8}" destId="{599B6A2E-42E0-4B9D-A566-56DC3DFF0440}" srcOrd="1" destOrd="0" presId="urn:microsoft.com/office/officeart/2005/8/layout/list1"/>
    <dgm:cxn modelId="{B07B0BCC-5433-45F0-972C-B655A38AF921}" type="presOf" srcId="{1AA8F5A8-E54F-44A5-8652-2A159261844F}" destId="{F01D6196-048F-4A74-88FE-7E68CD571DEA}" srcOrd="0" destOrd="0" presId="urn:microsoft.com/office/officeart/2005/8/layout/list1"/>
    <dgm:cxn modelId="{56A6AD96-4542-4534-BD2E-5FC9E83E9E8C}" type="presOf" srcId="{990E589C-27C0-459D-8962-5C79D2BAA164}" destId="{D639C7A7-2EEC-4CC7-BDCC-5E36D058CD94}" srcOrd="0" destOrd="0" presId="urn:microsoft.com/office/officeart/2005/8/layout/list1"/>
    <dgm:cxn modelId="{DB397052-18C4-4906-88BE-D22DED9FF20A}" type="presOf" srcId="{C6171C70-E01B-4824-AA14-E6BDDAD00BA8}" destId="{1BC2BC45-6597-4E47-9F4A-659E96DD59A9}" srcOrd="0" destOrd="0" presId="urn:microsoft.com/office/officeart/2005/8/layout/list1"/>
    <dgm:cxn modelId="{06673372-BA03-4A1E-B518-20213E757CC9}" srcId="{990E589C-27C0-459D-8962-5C79D2BAA164}" destId="{C6171C70-E01B-4824-AA14-E6BDDAD00BA8}" srcOrd="1" destOrd="0" parTransId="{A7E89E6B-A403-4BB3-815B-843AA317556D}" sibTransId="{95C56DCE-58B9-4B2E-A6ED-32F42AB24DD4}"/>
    <dgm:cxn modelId="{73955B9F-648D-4EF9-8454-33537B068898}" srcId="{990E589C-27C0-459D-8962-5C79D2BAA164}" destId="{1AA8F5A8-E54F-44A5-8652-2A159261844F}" srcOrd="3" destOrd="0" parTransId="{484C2D12-7C89-4321-A96D-7C0C446BF98C}" sibTransId="{8E0A144C-D3EB-4484-9FF3-5CFC42210A49}"/>
    <dgm:cxn modelId="{BD97C6D4-0FDD-4046-B280-593FCBAE6705}" type="presOf" srcId="{084E26E4-3959-48E0-91BB-F3A7E0BF12AD}" destId="{4FE69B6A-63F6-4C2E-8520-7C3B34840F75}" srcOrd="0" destOrd="0" presId="urn:microsoft.com/office/officeart/2005/8/layout/list1"/>
    <dgm:cxn modelId="{16FD54FF-413B-470B-AC1D-A4E01E566000}" type="presOf" srcId="{084E26E4-3959-48E0-91BB-F3A7E0BF12AD}" destId="{8D593920-0349-4A5B-8436-5B31C6D4FEEC}" srcOrd="1" destOrd="0" presId="urn:microsoft.com/office/officeart/2005/8/layout/list1"/>
    <dgm:cxn modelId="{DDA9B496-6514-4095-8156-66406F5EB01C}" type="presOf" srcId="{1AA8F5A8-E54F-44A5-8652-2A159261844F}" destId="{6E7D3597-25CE-482A-9824-BA587C5819BE}" srcOrd="1" destOrd="0" presId="urn:microsoft.com/office/officeart/2005/8/layout/list1"/>
    <dgm:cxn modelId="{3F9E8AAF-CECD-4A14-8252-984DAE0877E6}" srcId="{990E589C-27C0-459D-8962-5C79D2BAA164}" destId="{7C057247-4B71-46FE-9C12-52A0EC5F4DE6}" srcOrd="2" destOrd="0" parTransId="{C51CA36B-17D9-4439-857F-95E87D0C3D08}" sibTransId="{F8B3CF0D-451A-4455-B30F-41A89ECF86BA}"/>
    <dgm:cxn modelId="{648CDA7E-4084-42C1-85D4-98747F6F8609}" srcId="{990E589C-27C0-459D-8962-5C79D2BAA164}" destId="{084E26E4-3959-48E0-91BB-F3A7E0BF12AD}" srcOrd="0" destOrd="0" parTransId="{51B54ADE-A73E-4AAE-8DC2-20E9FBCFFB62}" sibTransId="{617FA857-0938-452E-A6B2-82BA9DBBD505}"/>
    <dgm:cxn modelId="{2A2676F8-96FD-4D35-996B-3F90F8A2B322}" type="presParOf" srcId="{D639C7A7-2EEC-4CC7-BDCC-5E36D058CD94}" destId="{68CFA42F-8E69-496E-85A7-92D4641AE949}" srcOrd="0" destOrd="0" presId="urn:microsoft.com/office/officeart/2005/8/layout/list1"/>
    <dgm:cxn modelId="{86D16E7D-BD41-4DF5-9F20-857B927DC88B}" type="presParOf" srcId="{68CFA42F-8E69-496E-85A7-92D4641AE949}" destId="{4FE69B6A-63F6-4C2E-8520-7C3B34840F75}" srcOrd="0" destOrd="0" presId="urn:microsoft.com/office/officeart/2005/8/layout/list1"/>
    <dgm:cxn modelId="{7DC4F701-86B1-4981-87E9-9C33D2979337}" type="presParOf" srcId="{68CFA42F-8E69-496E-85A7-92D4641AE949}" destId="{8D593920-0349-4A5B-8436-5B31C6D4FEEC}" srcOrd="1" destOrd="0" presId="urn:microsoft.com/office/officeart/2005/8/layout/list1"/>
    <dgm:cxn modelId="{67CAD21B-5410-4635-AAEF-1795E86C3ACD}" type="presParOf" srcId="{D639C7A7-2EEC-4CC7-BDCC-5E36D058CD94}" destId="{3C581D13-317A-4369-A1AC-5671ED4C3529}" srcOrd="1" destOrd="0" presId="urn:microsoft.com/office/officeart/2005/8/layout/list1"/>
    <dgm:cxn modelId="{B386BBD4-11B3-42F6-AD27-49BE05DA214C}" type="presParOf" srcId="{D639C7A7-2EEC-4CC7-BDCC-5E36D058CD94}" destId="{41CBA3EC-5C62-4401-A4F1-7E71A1262C86}" srcOrd="2" destOrd="0" presId="urn:microsoft.com/office/officeart/2005/8/layout/list1"/>
    <dgm:cxn modelId="{3B655EDE-78C1-4947-89C4-41E1567BDC11}" type="presParOf" srcId="{D639C7A7-2EEC-4CC7-BDCC-5E36D058CD94}" destId="{BC4AE6B7-471B-43A8-8AF2-8AED5E6934D0}" srcOrd="3" destOrd="0" presId="urn:microsoft.com/office/officeart/2005/8/layout/list1"/>
    <dgm:cxn modelId="{2E144F6F-7A75-497A-BCD3-B5FE9A3002A9}" type="presParOf" srcId="{D639C7A7-2EEC-4CC7-BDCC-5E36D058CD94}" destId="{8C636A18-42FD-4187-9D7C-973B67CD7D4C}" srcOrd="4" destOrd="0" presId="urn:microsoft.com/office/officeart/2005/8/layout/list1"/>
    <dgm:cxn modelId="{80E0D85C-65DA-4818-AF91-2CBB75EC65C0}" type="presParOf" srcId="{8C636A18-42FD-4187-9D7C-973B67CD7D4C}" destId="{1BC2BC45-6597-4E47-9F4A-659E96DD59A9}" srcOrd="0" destOrd="0" presId="urn:microsoft.com/office/officeart/2005/8/layout/list1"/>
    <dgm:cxn modelId="{60D9431B-EE14-4E87-9B29-D0B7D2951ECD}" type="presParOf" srcId="{8C636A18-42FD-4187-9D7C-973B67CD7D4C}" destId="{599B6A2E-42E0-4B9D-A566-56DC3DFF0440}" srcOrd="1" destOrd="0" presId="urn:microsoft.com/office/officeart/2005/8/layout/list1"/>
    <dgm:cxn modelId="{A2542931-49CD-4C8A-B4E6-1BE63CB0BF6F}" type="presParOf" srcId="{D639C7A7-2EEC-4CC7-BDCC-5E36D058CD94}" destId="{71B48212-487A-41DD-974B-C263A75ADB6D}" srcOrd="5" destOrd="0" presId="urn:microsoft.com/office/officeart/2005/8/layout/list1"/>
    <dgm:cxn modelId="{7C61A13C-6F61-44D3-8AD9-90623A5C2A67}" type="presParOf" srcId="{D639C7A7-2EEC-4CC7-BDCC-5E36D058CD94}" destId="{F8FB0014-AF27-4A0B-9FB6-F4E0E9E900B3}" srcOrd="6" destOrd="0" presId="urn:microsoft.com/office/officeart/2005/8/layout/list1"/>
    <dgm:cxn modelId="{BC26AB02-D3DB-46D6-8886-A755D4604423}" type="presParOf" srcId="{D639C7A7-2EEC-4CC7-BDCC-5E36D058CD94}" destId="{B8379E80-6251-4F79-85C4-A9DF2B8D86B5}" srcOrd="7" destOrd="0" presId="urn:microsoft.com/office/officeart/2005/8/layout/list1"/>
    <dgm:cxn modelId="{D6ECF1A1-1672-434F-800D-D2651F7F8E09}" type="presParOf" srcId="{D639C7A7-2EEC-4CC7-BDCC-5E36D058CD94}" destId="{B7D487D3-B07F-4FEC-AB06-E79D51FE1A97}" srcOrd="8" destOrd="0" presId="urn:microsoft.com/office/officeart/2005/8/layout/list1"/>
    <dgm:cxn modelId="{DC82073C-93FB-4B21-B378-FFF53D8566EB}" type="presParOf" srcId="{B7D487D3-B07F-4FEC-AB06-E79D51FE1A97}" destId="{96A61F1C-8B32-4EC8-97CA-44141E46AD0F}" srcOrd="0" destOrd="0" presId="urn:microsoft.com/office/officeart/2005/8/layout/list1"/>
    <dgm:cxn modelId="{222750C2-34F0-4CF4-8A87-BBA84E3C480A}" type="presParOf" srcId="{B7D487D3-B07F-4FEC-AB06-E79D51FE1A97}" destId="{BB5A395F-A6F9-4BFA-94DF-EE98A6C86B35}" srcOrd="1" destOrd="0" presId="urn:microsoft.com/office/officeart/2005/8/layout/list1"/>
    <dgm:cxn modelId="{F31DF9D4-C315-42C5-9573-DE2D28262C8A}" type="presParOf" srcId="{D639C7A7-2EEC-4CC7-BDCC-5E36D058CD94}" destId="{CC82C573-A860-450D-893D-B46BDAA50D98}" srcOrd="9" destOrd="0" presId="urn:microsoft.com/office/officeart/2005/8/layout/list1"/>
    <dgm:cxn modelId="{83C0AAE6-146E-4356-8E3B-9E81C1BF00BB}" type="presParOf" srcId="{D639C7A7-2EEC-4CC7-BDCC-5E36D058CD94}" destId="{44793A79-204E-4F11-9FE6-064D7258795F}" srcOrd="10" destOrd="0" presId="urn:microsoft.com/office/officeart/2005/8/layout/list1"/>
    <dgm:cxn modelId="{B47B6887-A4D2-41F5-B8EE-0591D1AC3C9D}" type="presParOf" srcId="{D639C7A7-2EEC-4CC7-BDCC-5E36D058CD94}" destId="{BF6A1A08-FEAD-49EB-BFA9-CA13308A3071}" srcOrd="11" destOrd="0" presId="urn:microsoft.com/office/officeart/2005/8/layout/list1"/>
    <dgm:cxn modelId="{9D2DABF1-B374-4DAB-AC49-EDD7C0E8A3EF}" type="presParOf" srcId="{D639C7A7-2EEC-4CC7-BDCC-5E36D058CD94}" destId="{E2A10087-EAA2-4CD8-87C9-BDCE6A51EFA3}" srcOrd="12" destOrd="0" presId="urn:microsoft.com/office/officeart/2005/8/layout/list1"/>
    <dgm:cxn modelId="{16A30B74-B097-45AB-861A-D79B768DA2ED}" type="presParOf" srcId="{E2A10087-EAA2-4CD8-87C9-BDCE6A51EFA3}" destId="{F01D6196-048F-4A74-88FE-7E68CD571DEA}" srcOrd="0" destOrd="0" presId="urn:microsoft.com/office/officeart/2005/8/layout/list1"/>
    <dgm:cxn modelId="{E36A0A69-F910-4100-A3F3-C532F0033D90}" type="presParOf" srcId="{E2A10087-EAA2-4CD8-87C9-BDCE6A51EFA3}" destId="{6E7D3597-25CE-482A-9824-BA587C5819BE}" srcOrd="1" destOrd="0" presId="urn:microsoft.com/office/officeart/2005/8/layout/list1"/>
    <dgm:cxn modelId="{427602E7-B255-45CE-9238-C976FACF64A5}" type="presParOf" srcId="{D639C7A7-2EEC-4CC7-BDCC-5E36D058CD94}" destId="{CD7973BC-D82D-46DF-B01D-949E37478357}" srcOrd="13" destOrd="0" presId="urn:microsoft.com/office/officeart/2005/8/layout/list1"/>
    <dgm:cxn modelId="{14B1E7C8-A3BB-4933-BDE0-69AE8B30FABC}" type="presParOf" srcId="{D639C7A7-2EEC-4CC7-BDCC-5E36D058CD94}" destId="{DB3E1C4F-C03E-475A-AB70-7E0E02D53D3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0750F2-F81F-4885-8A39-F31942B3FA9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DD32EB7-B2CC-4397-A5E5-202301C091EE}">
      <dgm:prSet phldrT="[Texto]"/>
      <dgm:spPr/>
      <dgm:t>
        <a:bodyPr/>
        <a:lstStyle/>
        <a:p>
          <a:r>
            <a:rPr lang="es-AR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Voriconazol</a:t>
          </a:r>
          <a:endParaRPr lang="es-AR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F4E726-FC74-4532-9B79-DC11237A3397}" type="parTrans" cxnId="{8638CA02-FC91-472B-AE4F-EB2E3577644C}">
      <dgm:prSet/>
      <dgm:spPr/>
      <dgm:t>
        <a:bodyPr/>
        <a:lstStyle/>
        <a:p>
          <a:endParaRPr lang="es-AR"/>
        </a:p>
      </dgm:t>
    </dgm:pt>
    <dgm:pt modelId="{11E68ED8-7B7A-450B-807C-5F92F4A9C52A}" type="sibTrans" cxnId="{8638CA02-FC91-472B-AE4F-EB2E3577644C}">
      <dgm:prSet/>
      <dgm:spPr/>
      <dgm:t>
        <a:bodyPr/>
        <a:lstStyle/>
        <a:p>
          <a:endParaRPr lang="es-AR"/>
        </a:p>
      </dgm:t>
    </dgm:pt>
    <dgm:pt modelId="{8632AAA7-6A34-4227-8DAD-00B43E501191}">
      <dgm:prSet phldrT="[Texto]"/>
      <dgm:spPr/>
      <dgm:t>
        <a:bodyPr/>
        <a:lstStyle/>
        <a:p>
          <a:r>
            <a:rPr lang="es-AR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Anfotericina</a:t>
          </a:r>
          <a:endParaRPr lang="es-AR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3A6A4B4-3D7F-4FA3-94C6-183F7DFFA8FD}" type="parTrans" cxnId="{ECE64467-889C-49E6-AA70-03A39955B990}">
      <dgm:prSet/>
      <dgm:spPr/>
      <dgm:t>
        <a:bodyPr/>
        <a:lstStyle/>
        <a:p>
          <a:endParaRPr lang="es-AR"/>
        </a:p>
      </dgm:t>
    </dgm:pt>
    <dgm:pt modelId="{364BB6AC-3354-4D90-A551-67F72D7AB4B0}" type="sibTrans" cxnId="{ECE64467-889C-49E6-AA70-03A39955B990}">
      <dgm:prSet/>
      <dgm:spPr/>
      <dgm:t>
        <a:bodyPr/>
        <a:lstStyle/>
        <a:p>
          <a:endParaRPr lang="es-AR"/>
        </a:p>
      </dgm:t>
    </dgm:pt>
    <dgm:pt modelId="{11929CE5-4C57-4121-A197-D36899409DEB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Itraconazol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6D19D8-8317-4E2C-B3DE-E6BF5FBEC79D}" type="parTrans" cxnId="{2FA458D1-58FD-401F-83A2-C8103B574803}">
      <dgm:prSet/>
      <dgm:spPr/>
      <dgm:t>
        <a:bodyPr/>
        <a:lstStyle/>
        <a:p>
          <a:endParaRPr lang="es-AR"/>
        </a:p>
      </dgm:t>
    </dgm:pt>
    <dgm:pt modelId="{1E5D1353-52AE-45F7-B690-59C13E75163D}" type="sibTrans" cxnId="{2FA458D1-58FD-401F-83A2-C8103B574803}">
      <dgm:prSet/>
      <dgm:spPr/>
      <dgm:t>
        <a:bodyPr/>
        <a:lstStyle/>
        <a:p>
          <a:endParaRPr lang="es-AR"/>
        </a:p>
      </dgm:t>
    </dgm:pt>
    <dgm:pt modelId="{7458A293-339B-4A73-A90B-C4249DE38CB8}">
      <dgm:prSet/>
      <dgm:spPr/>
      <dgm:t>
        <a:bodyPr/>
        <a:lstStyle/>
        <a:p>
          <a:r>
            <a:rPr lang="es-AR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Caspofungina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6591ECB-0CD3-4934-BE6F-9AA387C71110}" type="parTrans" cxnId="{ECA89AB4-E73F-43AF-B0F2-68B50EE52018}">
      <dgm:prSet/>
      <dgm:spPr/>
      <dgm:t>
        <a:bodyPr/>
        <a:lstStyle/>
        <a:p>
          <a:endParaRPr lang="es-AR"/>
        </a:p>
      </dgm:t>
    </dgm:pt>
    <dgm:pt modelId="{903C37C1-1FC8-4811-AC17-20E67B959739}" type="sibTrans" cxnId="{ECA89AB4-E73F-43AF-B0F2-68B50EE52018}">
      <dgm:prSet/>
      <dgm:spPr/>
      <dgm:t>
        <a:bodyPr/>
        <a:lstStyle/>
        <a:p>
          <a:endParaRPr lang="es-AR"/>
        </a:p>
      </dgm:t>
    </dgm:pt>
    <dgm:pt modelId="{E80208FD-D8C8-4920-99ED-4C77FF9C0CF1}" type="pres">
      <dgm:prSet presAssocID="{3D0750F2-F81F-4885-8A39-F31942B3FA9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9E174574-0049-4ED8-9071-C8E5A4CBD671}" type="pres">
      <dgm:prSet presAssocID="{6DD32EB7-B2CC-4397-A5E5-202301C091EE}" presName="parentLin" presStyleCnt="0"/>
      <dgm:spPr/>
    </dgm:pt>
    <dgm:pt modelId="{2E41C895-03CC-4D0A-83FB-F6C257B48F88}" type="pres">
      <dgm:prSet presAssocID="{6DD32EB7-B2CC-4397-A5E5-202301C091EE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7FF7E729-0718-4C56-A5F7-9A6A8617AC26}" type="pres">
      <dgm:prSet presAssocID="{6DD32EB7-B2CC-4397-A5E5-202301C091E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86C0F3A-C72F-40C4-93D0-5548E6B00953}" type="pres">
      <dgm:prSet presAssocID="{6DD32EB7-B2CC-4397-A5E5-202301C091EE}" presName="negativeSpace" presStyleCnt="0"/>
      <dgm:spPr/>
    </dgm:pt>
    <dgm:pt modelId="{6F578A5B-4764-43EA-BF47-084BDA2633BE}" type="pres">
      <dgm:prSet presAssocID="{6DD32EB7-B2CC-4397-A5E5-202301C091EE}" presName="childText" presStyleLbl="conFgAcc1" presStyleIdx="0" presStyleCnt="4">
        <dgm:presLayoutVars>
          <dgm:bulletEnabled val="1"/>
        </dgm:presLayoutVars>
      </dgm:prSet>
      <dgm:spPr/>
    </dgm:pt>
    <dgm:pt modelId="{A1E6651F-D119-41CF-8A3A-545EAD78659D}" type="pres">
      <dgm:prSet presAssocID="{11E68ED8-7B7A-450B-807C-5F92F4A9C52A}" presName="spaceBetweenRectangles" presStyleCnt="0"/>
      <dgm:spPr/>
    </dgm:pt>
    <dgm:pt modelId="{E6D24386-E090-4471-BDD6-260AFA4F9AC0}" type="pres">
      <dgm:prSet presAssocID="{8632AAA7-6A34-4227-8DAD-00B43E501191}" presName="parentLin" presStyleCnt="0"/>
      <dgm:spPr/>
    </dgm:pt>
    <dgm:pt modelId="{C0FD54E1-AC77-480F-AAF6-251D561070BC}" type="pres">
      <dgm:prSet presAssocID="{8632AAA7-6A34-4227-8DAD-00B43E501191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3D3A2EDC-AAD6-4549-B3A0-B7E3EFA48CE8}" type="pres">
      <dgm:prSet presAssocID="{8632AAA7-6A34-4227-8DAD-00B43E50119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B55B146-6599-4462-8D37-3202E0F58EA8}" type="pres">
      <dgm:prSet presAssocID="{8632AAA7-6A34-4227-8DAD-00B43E501191}" presName="negativeSpace" presStyleCnt="0"/>
      <dgm:spPr/>
    </dgm:pt>
    <dgm:pt modelId="{55C6D4AF-3BB7-4DD9-82AF-C576D80DDD84}" type="pres">
      <dgm:prSet presAssocID="{8632AAA7-6A34-4227-8DAD-00B43E501191}" presName="childText" presStyleLbl="conFgAcc1" presStyleIdx="1" presStyleCnt="4">
        <dgm:presLayoutVars>
          <dgm:bulletEnabled val="1"/>
        </dgm:presLayoutVars>
      </dgm:prSet>
      <dgm:spPr/>
    </dgm:pt>
    <dgm:pt modelId="{C8D34483-7CDC-4FA4-AD78-D7704177463B}" type="pres">
      <dgm:prSet presAssocID="{364BB6AC-3354-4D90-A551-67F72D7AB4B0}" presName="spaceBetweenRectangles" presStyleCnt="0"/>
      <dgm:spPr/>
    </dgm:pt>
    <dgm:pt modelId="{980CF1A3-A96A-426E-BCA7-19138027D45E}" type="pres">
      <dgm:prSet presAssocID="{11929CE5-4C57-4121-A197-D36899409DEB}" presName="parentLin" presStyleCnt="0"/>
      <dgm:spPr/>
    </dgm:pt>
    <dgm:pt modelId="{AB87617D-78DD-4B23-910A-ECADBEDE655F}" type="pres">
      <dgm:prSet presAssocID="{11929CE5-4C57-4121-A197-D36899409DEB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9EDDCD2E-CDBD-4D1B-912F-3EAD36364986}" type="pres">
      <dgm:prSet presAssocID="{11929CE5-4C57-4121-A197-D36899409DE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C74E04B-11A9-4CB5-A8A7-FC7A1CFD6A9C}" type="pres">
      <dgm:prSet presAssocID="{11929CE5-4C57-4121-A197-D36899409DEB}" presName="negativeSpace" presStyleCnt="0"/>
      <dgm:spPr/>
    </dgm:pt>
    <dgm:pt modelId="{E40A0217-AA88-4650-AB73-9AA4BDCF3362}" type="pres">
      <dgm:prSet presAssocID="{11929CE5-4C57-4121-A197-D36899409DEB}" presName="childText" presStyleLbl="conFgAcc1" presStyleIdx="2" presStyleCnt="4">
        <dgm:presLayoutVars>
          <dgm:bulletEnabled val="1"/>
        </dgm:presLayoutVars>
      </dgm:prSet>
      <dgm:spPr/>
    </dgm:pt>
    <dgm:pt modelId="{600AD641-CFB7-4903-8734-2703CEC8896C}" type="pres">
      <dgm:prSet presAssocID="{1E5D1353-52AE-45F7-B690-59C13E75163D}" presName="spaceBetweenRectangles" presStyleCnt="0"/>
      <dgm:spPr/>
    </dgm:pt>
    <dgm:pt modelId="{80D4380E-B5DC-4092-AEE2-37BD345A34D1}" type="pres">
      <dgm:prSet presAssocID="{7458A293-339B-4A73-A90B-C4249DE38CB8}" presName="parentLin" presStyleCnt="0"/>
      <dgm:spPr/>
    </dgm:pt>
    <dgm:pt modelId="{2B2612E3-32EE-4D85-9EC7-6701C2367C27}" type="pres">
      <dgm:prSet presAssocID="{7458A293-339B-4A73-A90B-C4249DE38CB8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C704923A-FA7A-4CAA-AD08-B016A591EE30}" type="pres">
      <dgm:prSet presAssocID="{7458A293-339B-4A73-A90B-C4249DE38CB8}" presName="parentText" presStyleLbl="node1" presStyleIdx="3" presStyleCnt="4" custLinFactNeighborX="-4292" custLinFactNeighborY="-341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5E5E00B-DBB5-409E-B944-12A1DCC93612}" type="pres">
      <dgm:prSet presAssocID="{7458A293-339B-4A73-A90B-C4249DE38CB8}" presName="negativeSpace" presStyleCnt="0"/>
      <dgm:spPr/>
    </dgm:pt>
    <dgm:pt modelId="{20F72668-96C7-4D66-8224-F90380904B22}" type="pres">
      <dgm:prSet presAssocID="{7458A293-339B-4A73-A90B-C4249DE38CB8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12B5FE3-E9BB-4C98-A12A-6CA42A566F59}" type="presOf" srcId="{3D0750F2-F81F-4885-8A39-F31942B3FA91}" destId="{E80208FD-D8C8-4920-99ED-4C77FF9C0CF1}" srcOrd="0" destOrd="0" presId="urn:microsoft.com/office/officeart/2005/8/layout/list1"/>
    <dgm:cxn modelId="{2FA458D1-58FD-401F-83A2-C8103B574803}" srcId="{3D0750F2-F81F-4885-8A39-F31942B3FA91}" destId="{11929CE5-4C57-4121-A197-D36899409DEB}" srcOrd="2" destOrd="0" parTransId="{766D19D8-8317-4E2C-B3DE-E6BF5FBEC79D}" sibTransId="{1E5D1353-52AE-45F7-B690-59C13E75163D}"/>
    <dgm:cxn modelId="{BD0436F4-1600-41E9-BA13-B646454C6108}" type="presOf" srcId="{11929CE5-4C57-4121-A197-D36899409DEB}" destId="{AB87617D-78DD-4B23-910A-ECADBEDE655F}" srcOrd="0" destOrd="0" presId="urn:microsoft.com/office/officeart/2005/8/layout/list1"/>
    <dgm:cxn modelId="{88AE528F-639E-4D34-B729-6CA82CB6AA53}" type="presOf" srcId="{8632AAA7-6A34-4227-8DAD-00B43E501191}" destId="{C0FD54E1-AC77-480F-AAF6-251D561070BC}" srcOrd="0" destOrd="0" presId="urn:microsoft.com/office/officeart/2005/8/layout/list1"/>
    <dgm:cxn modelId="{69A61745-063B-45B0-8564-F9BEE75BC4A6}" type="presOf" srcId="{6DD32EB7-B2CC-4397-A5E5-202301C091EE}" destId="{7FF7E729-0718-4C56-A5F7-9A6A8617AC26}" srcOrd="1" destOrd="0" presId="urn:microsoft.com/office/officeart/2005/8/layout/list1"/>
    <dgm:cxn modelId="{F22F499B-A894-4E19-BA4A-0D48C9D7DECE}" type="presOf" srcId="{11929CE5-4C57-4121-A197-D36899409DEB}" destId="{9EDDCD2E-CDBD-4D1B-912F-3EAD36364986}" srcOrd="1" destOrd="0" presId="urn:microsoft.com/office/officeart/2005/8/layout/list1"/>
    <dgm:cxn modelId="{B7246558-45D1-4F07-9C80-CADAE0F9B3EF}" type="presOf" srcId="{6DD32EB7-B2CC-4397-A5E5-202301C091EE}" destId="{2E41C895-03CC-4D0A-83FB-F6C257B48F88}" srcOrd="0" destOrd="0" presId="urn:microsoft.com/office/officeart/2005/8/layout/list1"/>
    <dgm:cxn modelId="{ECE64467-889C-49E6-AA70-03A39955B990}" srcId="{3D0750F2-F81F-4885-8A39-F31942B3FA91}" destId="{8632AAA7-6A34-4227-8DAD-00B43E501191}" srcOrd="1" destOrd="0" parTransId="{D3A6A4B4-3D7F-4FA3-94C6-183F7DFFA8FD}" sibTransId="{364BB6AC-3354-4D90-A551-67F72D7AB4B0}"/>
    <dgm:cxn modelId="{ECA89AB4-E73F-43AF-B0F2-68B50EE52018}" srcId="{3D0750F2-F81F-4885-8A39-F31942B3FA91}" destId="{7458A293-339B-4A73-A90B-C4249DE38CB8}" srcOrd="3" destOrd="0" parTransId="{96591ECB-0CD3-4934-BE6F-9AA387C71110}" sibTransId="{903C37C1-1FC8-4811-AC17-20E67B959739}"/>
    <dgm:cxn modelId="{33B432FD-C1C3-4236-81C7-203421F7877F}" type="presOf" srcId="{7458A293-339B-4A73-A90B-C4249DE38CB8}" destId="{2B2612E3-32EE-4D85-9EC7-6701C2367C27}" srcOrd="0" destOrd="0" presId="urn:microsoft.com/office/officeart/2005/8/layout/list1"/>
    <dgm:cxn modelId="{00235543-EA30-4757-A688-CAB25D36DAA6}" type="presOf" srcId="{7458A293-339B-4A73-A90B-C4249DE38CB8}" destId="{C704923A-FA7A-4CAA-AD08-B016A591EE30}" srcOrd="1" destOrd="0" presId="urn:microsoft.com/office/officeart/2005/8/layout/list1"/>
    <dgm:cxn modelId="{700105D2-966B-4D3D-AF98-9E7B88C6D66A}" type="presOf" srcId="{8632AAA7-6A34-4227-8DAD-00B43E501191}" destId="{3D3A2EDC-AAD6-4549-B3A0-B7E3EFA48CE8}" srcOrd="1" destOrd="0" presId="urn:microsoft.com/office/officeart/2005/8/layout/list1"/>
    <dgm:cxn modelId="{8638CA02-FC91-472B-AE4F-EB2E3577644C}" srcId="{3D0750F2-F81F-4885-8A39-F31942B3FA91}" destId="{6DD32EB7-B2CC-4397-A5E5-202301C091EE}" srcOrd="0" destOrd="0" parTransId="{CAF4E726-FC74-4532-9B79-DC11237A3397}" sibTransId="{11E68ED8-7B7A-450B-807C-5F92F4A9C52A}"/>
    <dgm:cxn modelId="{EA4DADCC-3B78-48FC-87D6-A246D4A0FCB6}" type="presParOf" srcId="{E80208FD-D8C8-4920-99ED-4C77FF9C0CF1}" destId="{9E174574-0049-4ED8-9071-C8E5A4CBD671}" srcOrd="0" destOrd="0" presId="urn:microsoft.com/office/officeart/2005/8/layout/list1"/>
    <dgm:cxn modelId="{A21EBFC9-5A45-48A9-9075-D68583DB27E8}" type="presParOf" srcId="{9E174574-0049-4ED8-9071-C8E5A4CBD671}" destId="{2E41C895-03CC-4D0A-83FB-F6C257B48F88}" srcOrd="0" destOrd="0" presId="urn:microsoft.com/office/officeart/2005/8/layout/list1"/>
    <dgm:cxn modelId="{90271E8C-5210-4C01-9391-D7B954C85EBC}" type="presParOf" srcId="{9E174574-0049-4ED8-9071-C8E5A4CBD671}" destId="{7FF7E729-0718-4C56-A5F7-9A6A8617AC26}" srcOrd="1" destOrd="0" presId="urn:microsoft.com/office/officeart/2005/8/layout/list1"/>
    <dgm:cxn modelId="{F8364A27-242F-4ED3-96BB-23220D3E696F}" type="presParOf" srcId="{E80208FD-D8C8-4920-99ED-4C77FF9C0CF1}" destId="{F86C0F3A-C72F-40C4-93D0-5548E6B00953}" srcOrd="1" destOrd="0" presId="urn:microsoft.com/office/officeart/2005/8/layout/list1"/>
    <dgm:cxn modelId="{5C63E820-8B96-4D13-880D-DA9CD6921469}" type="presParOf" srcId="{E80208FD-D8C8-4920-99ED-4C77FF9C0CF1}" destId="{6F578A5B-4764-43EA-BF47-084BDA2633BE}" srcOrd="2" destOrd="0" presId="urn:microsoft.com/office/officeart/2005/8/layout/list1"/>
    <dgm:cxn modelId="{6D9EA7AD-6D65-4496-89FE-6521BE86790B}" type="presParOf" srcId="{E80208FD-D8C8-4920-99ED-4C77FF9C0CF1}" destId="{A1E6651F-D119-41CF-8A3A-545EAD78659D}" srcOrd="3" destOrd="0" presId="urn:microsoft.com/office/officeart/2005/8/layout/list1"/>
    <dgm:cxn modelId="{FCA8F755-246C-4ADF-A42E-321CC5AE9B9F}" type="presParOf" srcId="{E80208FD-D8C8-4920-99ED-4C77FF9C0CF1}" destId="{E6D24386-E090-4471-BDD6-260AFA4F9AC0}" srcOrd="4" destOrd="0" presId="urn:microsoft.com/office/officeart/2005/8/layout/list1"/>
    <dgm:cxn modelId="{ABF0B4AB-F73A-486A-A099-73225CA60AF2}" type="presParOf" srcId="{E6D24386-E090-4471-BDD6-260AFA4F9AC0}" destId="{C0FD54E1-AC77-480F-AAF6-251D561070BC}" srcOrd="0" destOrd="0" presId="urn:microsoft.com/office/officeart/2005/8/layout/list1"/>
    <dgm:cxn modelId="{19E4152A-D78D-422D-A4EE-4BC94C9D840F}" type="presParOf" srcId="{E6D24386-E090-4471-BDD6-260AFA4F9AC0}" destId="{3D3A2EDC-AAD6-4549-B3A0-B7E3EFA48CE8}" srcOrd="1" destOrd="0" presId="urn:microsoft.com/office/officeart/2005/8/layout/list1"/>
    <dgm:cxn modelId="{E0CB7D5D-B78E-4593-9325-3DC47A7FE094}" type="presParOf" srcId="{E80208FD-D8C8-4920-99ED-4C77FF9C0CF1}" destId="{DB55B146-6599-4462-8D37-3202E0F58EA8}" srcOrd="5" destOrd="0" presId="urn:microsoft.com/office/officeart/2005/8/layout/list1"/>
    <dgm:cxn modelId="{300B4F80-2DA5-481F-A12A-FD0CF41E1698}" type="presParOf" srcId="{E80208FD-D8C8-4920-99ED-4C77FF9C0CF1}" destId="{55C6D4AF-3BB7-4DD9-82AF-C576D80DDD84}" srcOrd="6" destOrd="0" presId="urn:microsoft.com/office/officeart/2005/8/layout/list1"/>
    <dgm:cxn modelId="{D6567629-22CE-4EBB-A7BE-2491E9A74CC3}" type="presParOf" srcId="{E80208FD-D8C8-4920-99ED-4C77FF9C0CF1}" destId="{C8D34483-7CDC-4FA4-AD78-D7704177463B}" srcOrd="7" destOrd="0" presId="urn:microsoft.com/office/officeart/2005/8/layout/list1"/>
    <dgm:cxn modelId="{6A8E5F7A-A8A6-494B-B67B-B0969A44C61B}" type="presParOf" srcId="{E80208FD-D8C8-4920-99ED-4C77FF9C0CF1}" destId="{980CF1A3-A96A-426E-BCA7-19138027D45E}" srcOrd="8" destOrd="0" presId="urn:microsoft.com/office/officeart/2005/8/layout/list1"/>
    <dgm:cxn modelId="{6B414E3D-11A9-4B05-BCA3-7071C9DE075E}" type="presParOf" srcId="{980CF1A3-A96A-426E-BCA7-19138027D45E}" destId="{AB87617D-78DD-4B23-910A-ECADBEDE655F}" srcOrd="0" destOrd="0" presId="urn:microsoft.com/office/officeart/2005/8/layout/list1"/>
    <dgm:cxn modelId="{856A3F7B-667F-4565-87A3-F1B962B62E6A}" type="presParOf" srcId="{980CF1A3-A96A-426E-BCA7-19138027D45E}" destId="{9EDDCD2E-CDBD-4D1B-912F-3EAD36364986}" srcOrd="1" destOrd="0" presId="urn:microsoft.com/office/officeart/2005/8/layout/list1"/>
    <dgm:cxn modelId="{9E697CB6-13C6-427F-9339-4F8AEB71F2C2}" type="presParOf" srcId="{E80208FD-D8C8-4920-99ED-4C77FF9C0CF1}" destId="{7C74E04B-11A9-4CB5-A8A7-FC7A1CFD6A9C}" srcOrd="9" destOrd="0" presId="urn:microsoft.com/office/officeart/2005/8/layout/list1"/>
    <dgm:cxn modelId="{92C48B3A-DCB9-41C9-9D7F-C73792FC22F1}" type="presParOf" srcId="{E80208FD-D8C8-4920-99ED-4C77FF9C0CF1}" destId="{E40A0217-AA88-4650-AB73-9AA4BDCF3362}" srcOrd="10" destOrd="0" presId="urn:microsoft.com/office/officeart/2005/8/layout/list1"/>
    <dgm:cxn modelId="{A67274E5-D9E9-4BDB-BCA0-09ABF4F6CA62}" type="presParOf" srcId="{E80208FD-D8C8-4920-99ED-4C77FF9C0CF1}" destId="{600AD641-CFB7-4903-8734-2703CEC8896C}" srcOrd="11" destOrd="0" presId="urn:microsoft.com/office/officeart/2005/8/layout/list1"/>
    <dgm:cxn modelId="{B03DAC55-1A00-45AD-8040-03C101795CB0}" type="presParOf" srcId="{E80208FD-D8C8-4920-99ED-4C77FF9C0CF1}" destId="{80D4380E-B5DC-4092-AEE2-37BD345A34D1}" srcOrd="12" destOrd="0" presId="urn:microsoft.com/office/officeart/2005/8/layout/list1"/>
    <dgm:cxn modelId="{DD7927FC-ABD6-421E-8CB2-78875209C32D}" type="presParOf" srcId="{80D4380E-B5DC-4092-AEE2-37BD345A34D1}" destId="{2B2612E3-32EE-4D85-9EC7-6701C2367C27}" srcOrd="0" destOrd="0" presId="urn:microsoft.com/office/officeart/2005/8/layout/list1"/>
    <dgm:cxn modelId="{3AD69684-9C3D-4C55-B072-BE1F664BFA4E}" type="presParOf" srcId="{80D4380E-B5DC-4092-AEE2-37BD345A34D1}" destId="{C704923A-FA7A-4CAA-AD08-B016A591EE30}" srcOrd="1" destOrd="0" presId="urn:microsoft.com/office/officeart/2005/8/layout/list1"/>
    <dgm:cxn modelId="{812A12CE-55C5-422A-8F18-0F65F0609D07}" type="presParOf" srcId="{E80208FD-D8C8-4920-99ED-4C77FF9C0CF1}" destId="{D5E5E00B-DBB5-409E-B944-12A1DCC93612}" srcOrd="13" destOrd="0" presId="urn:microsoft.com/office/officeart/2005/8/layout/list1"/>
    <dgm:cxn modelId="{8FB64F0C-59D8-4BFB-918C-3754F870CD50}" type="presParOf" srcId="{E80208FD-D8C8-4920-99ED-4C77FF9C0CF1}" destId="{20F72668-96C7-4D66-8224-F90380904B2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719D7A8-425D-4D6F-92B6-18112EC2123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AA86B269-D94C-4867-A7AE-44F2866BAC3F}">
      <dgm:prSet phldrT="[Texto]" custT="1"/>
      <dgm:spPr/>
      <dgm:t>
        <a:bodyPr/>
        <a:lstStyle/>
        <a:p>
          <a:r>
            <a:rPr lang="es-AR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Huésped de riesgo: VIH, Corticoides, Linfomas</a:t>
          </a:r>
          <a:endParaRPr lang="es-AR" sz="2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D43DC5-508F-43F9-A51A-3921FF752267}" type="parTrans" cxnId="{F501DF02-C2FC-4EC9-9940-D12D7660E880}">
      <dgm:prSet/>
      <dgm:spPr/>
      <dgm:t>
        <a:bodyPr/>
        <a:lstStyle/>
        <a:p>
          <a:endParaRPr lang="es-AR"/>
        </a:p>
      </dgm:t>
    </dgm:pt>
    <dgm:pt modelId="{5316EADC-27C3-4578-9BD5-67853778F4A6}" type="sibTrans" cxnId="{F501DF02-C2FC-4EC9-9940-D12D7660E880}">
      <dgm:prSet/>
      <dgm:spPr/>
      <dgm:t>
        <a:bodyPr/>
        <a:lstStyle/>
        <a:p>
          <a:endParaRPr lang="es-AR"/>
        </a:p>
      </dgm:t>
    </dgm:pt>
    <dgm:pt modelId="{9FC986F9-08DF-4A62-ABE6-65ACD0B25C37}">
      <dgm:prSet custT="1"/>
      <dgm:spPr/>
      <dgm:t>
        <a:bodyPr/>
        <a:lstStyle/>
        <a:p>
          <a:r>
            <a:rPr lang="es-ES" altLang="es-AR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rPr>
            <a:t>Cryptococcus neoformans </a:t>
          </a:r>
          <a:r>
            <a:rPr lang="es-ES" altLang="es-A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rPr>
            <a:t>entra al humano por vía respiratoria, donde la infección suele ser asintomática. </a:t>
          </a:r>
        </a:p>
      </dgm:t>
    </dgm:pt>
    <dgm:pt modelId="{D3C40407-4CC4-4FB0-9295-B12D14BA6324}" type="parTrans" cxnId="{3A7BE391-0303-4685-9214-D146C4045E39}">
      <dgm:prSet/>
      <dgm:spPr/>
      <dgm:t>
        <a:bodyPr/>
        <a:lstStyle/>
        <a:p>
          <a:endParaRPr lang="es-AR"/>
        </a:p>
      </dgm:t>
    </dgm:pt>
    <dgm:pt modelId="{47EBF554-F88D-4B24-BD55-4D72E4353571}" type="sibTrans" cxnId="{3A7BE391-0303-4685-9214-D146C4045E39}">
      <dgm:prSet/>
      <dgm:spPr/>
      <dgm:t>
        <a:bodyPr/>
        <a:lstStyle/>
        <a:p>
          <a:endParaRPr lang="es-AR"/>
        </a:p>
      </dgm:t>
    </dgm:pt>
    <dgm:pt modelId="{26F1CD15-C171-4A46-904E-9113630C49BA}">
      <dgm:prSet custT="1"/>
      <dgm:spPr/>
      <dgm:t>
        <a:bodyPr/>
        <a:lstStyle/>
        <a:p>
          <a:r>
            <a:rPr lang="es-ES" altLang="es-AR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rPr>
            <a:t>La cápsula incrementa la patogenicidad. </a:t>
          </a:r>
        </a:p>
      </dgm:t>
    </dgm:pt>
    <dgm:pt modelId="{3C719A17-1AB1-4218-AF47-0308A77FAC81}" type="parTrans" cxnId="{5AD09A8E-ADE9-45DC-8F64-C0DD7B7C8E56}">
      <dgm:prSet/>
      <dgm:spPr/>
      <dgm:t>
        <a:bodyPr/>
        <a:lstStyle/>
        <a:p>
          <a:endParaRPr lang="es-AR"/>
        </a:p>
      </dgm:t>
    </dgm:pt>
    <dgm:pt modelId="{83BB3707-FEB2-4FD4-B2AA-F51D2F1A5AD2}" type="sibTrans" cxnId="{5AD09A8E-ADE9-45DC-8F64-C0DD7B7C8E56}">
      <dgm:prSet/>
      <dgm:spPr/>
      <dgm:t>
        <a:bodyPr/>
        <a:lstStyle/>
        <a:p>
          <a:endParaRPr lang="es-AR"/>
        </a:p>
      </dgm:t>
    </dgm:pt>
    <dgm:pt modelId="{13BCB5AD-66D2-487B-8B83-B99CF6699213}">
      <dgm:prSet custT="1"/>
      <dgm:spPr/>
      <dgm:t>
        <a:bodyPr/>
        <a:lstStyle/>
        <a:p>
          <a:r>
            <a:rPr lang="es-ES" altLang="es-AR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rPr>
            <a:t>No se considera como flora normal.</a:t>
          </a:r>
          <a:endParaRPr lang="es-ES" altLang="es-AR" sz="2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/>
          </a:endParaRPr>
        </a:p>
      </dgm:t>
    </dgm:pt>
    <dgm:pt modelId="{C6DB136A-C9C2-4839-ABEF-0395E161599D}" type="parTrans" cxnId="{75DA4DDB-FBD1-4E52-9A38-4C5069AA489E}">
      <dgm:prSet/>
      <dgm:spPr/>
      <dgm:t>
        <a:bodyPr/>
        <a:lstStyle/>
        <a:p>
          <a:endParaRPr lang="es-AR"/>
        </a:p>
      </dgm:t>
    </dgm:pt>
    <dgm:pt modelId="{8D86A983-9639-4A4E-AA47-273D88545579}" type="sibTrans" cxnId="{75DA4DDB-FBD1-4E52-9A38-4C5069AA489E}">
      <dgm:prSet/>
      <dgm:spPr/>
      <dgm:t>
        <a:bodyPr/>
        <a:lstStyle/>
        <a:p>
          <a:endParaRPr lang="es-AR"/>
        </a:p>
      </dgm:t>
    </dgm:pt>
    <dgm:pt modelId="{B6FA1DDE-5F2B-4AF3-A6CF-6A1F5DBC79B6}" type="pres">
      <dgm:prSet presAssocID="{9719D7A8-425D-4D6F-92B6-18112EC2123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E8A7295F-F4C3-4DA2-BDFA-10AC73C83C04}" type="pres">
      <dgm:prSet presAssocID="{9FC986F9-08DF-4A62-ABE6-65ACD0B25C37}" presName="parentLin" presStyleCnt="0"/>
      <dgm:spPr/>
    </dgm:pt>
    <dgm:pt modelId="{CD84B3DB-E5ED-422A-894B-783A5BB6782F}" type="pres">
      <dgm:prSet presAssocID="{9FC986F9-08DF-4A62-ABE6-65ACD0B25C37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559B44AD-F848-40CA-B28B-A28127CDBC86}" type="pres">
      <dgm:prSet presAssocID="{9FC986F9-08DF-4A62-ABE6-65ACD0B25C37}" presName="parentText" presStyleLbl="node1" presStyleIdx="0" presStyleCnt="4" custScaleX="126531" custScaleY="16861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2A7FAB3-D5DA-470D-BB5C-F7A61E08A76E}" type="pres">
      <dgm:prSet presAssocID="{9FC986F9-08DF-4A62-ABE6-65ACD0B25C37}" presName="negativeSpace" presStyleCnt="0"/>
      <dgm:spPr/>
    </dgm:pt>
    <dgm:pt modelId="{B2A58D50-043E-4AF5-97E9-B158C8263324}" type="pres">
      <dgm:prSet presAssocID="{9FC986F9-08DF-4A62-ABE6-65ACD0B25C37}" presName="childText" presStyleLbl="conFgAcc1" presStyleIdx="0" presStyleCnt="4">
        <dgm:presLayoutVars>
          <dgm:bulletEnabled val="1"/>
        </dgm:presLayoutVars>
      </dgm:prSet>
      <dgm:spPr/>
    </dgm:pt>
    <dgm:pt modelId="{F89AAB6C-384A-4CF6-A8BC-0D02A712F475}" type="pres">
      <dgm:prSet presAssocID="{47EBF554-F88D-4B24-BD55-4D72E4353571}" presName="spaceBetweenRectangles" presStyleCnt="0"/>
      <dgm:spPr/>
    </dgm:pt>
    <dgm:pt modelId="{4534E04F-4FAB-4748-A0AD-852A11401CBC}" type="pres">
      <dgm:prSet presAssocID="{26F1CD15-C171-4A46-904E-9113630C49BA}" presName="parentLin" presStyleCnt="0"/>
      <dgm:spPr/>
    </dgm:pt>
    <dgm:pt modelId="{F3E30F23-0870-47E8-9EC1-C0256F955E40}" type="pres">
      <dgm:prSet presAssocID="{26F1CD15-C171-4A46-904E-9113630C49BA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69FCB471-3A11-4A80-86EC-9A2D4A1396BB}" type="pres">
      <dgm:prSet presAssocID="{26F1CD15-C171-4A46-904E-9113630C49BA}" presName="parentText" presStyleLbl="node1" presStyleIdx="1" presStyleCnt="4" custScaleX="12559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CCFA8C4-4D16-48B4-B625-FCC76AFC09E9}" type="pres">
      <dgm:prSet presAssocID="{26F1CD15-C171-4A46-904E-9113630C49BA}" presName="negativeSpace" presStyleCnt="0"/>
      <dgm:spPr/>
    </dgm:pt>
    <dgm:pt modelId="{5C9197BC-523F-4BB7-9868-33123C72D96C}" type="pres">
      <dgm:prSet presAssocID="{26F1CD15-C171-4A46-904E-9113630C49BA}" presName="childText" presStyleLbl="conFgAcc1" presStyleIdx="1" presStyleCnt="4">
        <dgm:presLayoutVars>
          <dgm:bulletEnabled val="1"/>
        </dgm:presLayoutVars>
      </dgm:prSet>
      <dgm:spPr/>
    </dgm:pt>
    <dgm:pt modelId="{FB90C6C7-832D-4459-BAAB-9B76ECC16904}" type="pres">
      <dgm:prSet presAssocID="{83BB3707-FEB2-4FD4-B2AA-F51D2F1A5AD2}" presName="spaceBetweenRectangles" presStyleCnt="0"/>
      <dgm:spPr/>
    </dgm:pt>
    <dgm:pt modelId="{76C5B712-6B50-4F11-890E-204F4BDC5185}" type="pres">
      <dgm:prSet presAssocID="{13BCB5AD-66D2-487B-8B83-B99CF6699213}" presName="parentLin" presStyleCnt="0"/>
      <dgm:spPr/>
    </dgm:pt>
    <dgm:pt modelId="{A80B9CF4-C44C-4806-8F2C-278D1EE5A83B}" type="pres">
      <dgm:prSet presAssocID="{13BCB5AD-66D2-487B-8B83-B99CF6699213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2F8F9DC3-569B-4839-A9CA-169839EABA7D}" type="pres">
      <dgm:prSet presAssocID="{13BCB5AD-66D2-487B-8B83-B99CF6699213}" presName="parentText" presStyleLbl="node1" presStyleIdx="2" presStyleCnt="4" custScaleX="127331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2ED80F8-8677-4561-B622-FD875F82CEBE}" type="pres">
      <dgm:prSet presAssocID="{13BCB5AD-66D2-487B-8B83-B99CF6699213}" presName="negativeSpace" presStyleCnt="0"/>
      <dgm:spPr/>
    </dgm:pt>
    <dgm:pt modelId="{0F43E45C-FC51-4846-9417-5FFD8CCC400F}" type="pres">
      <dgm:prSet presAssocID="{13BCB5AD-66D2-487B-8B83-B99CF6699213}" presName="childText" presStyleLbl="conFgAcc1" presStyleIdx="2" presStyleCnt="4">
        <dgm:presLayoutVars>
          <dgm:bulletEnabled val="1"/>
        </dgm:presLayoutVars>
      </dgm:prSet>
      <dgm:spPr/>
    </dgm:pt>
    <dgm:pt modelId="{83FA2F4B-F4B7-40E6-A07C-33189C58075D}" type="pres">
      <dgm:prSet presAssocID="{8D86A983-9639-4A4E-AA47-273D88545579}" presName="spaceBetweenRectangles" presStyleCnt="0"/>
      <dgm:spPr/>
    </dgm:pt>
    <dgm:pt modelId="{51D1642F-123B-40D9-A741-69048C7C0E9D}" type="pres">
      <dgm:prSet presAssocID="{AA86B269-D94C-4867-A7AE-44F2866BAC3F}" presName="parentLin" presStyleCnt="0"/>
      <dgm:spPr/>
    </dgm:pt>
    <dgm:pt modelId="{0BBC0929-3D92-42D1-A7CB-DB1BDEBEB6C7}" type="pres">
      <dgm:prSet presAssocID="{AA86B269-D94C-4867-A7AE-44F2866BAC3F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4891C0BD-19CC-492E-9925-5496D7863940}" type="pres">
      <dgm:prSet presAssocID="{AA86B269-D94C-4867-A7AE-44F2866BAC3F}" presName="parentText" presStyleLbl="node1" presStyleIdx="3" presStyleCnt="4" custScaleX="12758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6823A50-3324-4FFD-8FAA-C89F3ECD0673}" type="pres">
      <dgm:prSet presAssocID="{AA86B269-D94C-4867-A7AE-44F2866BAC3F}" presName="negativeSpace" presStyleCnt="0"/>
      <dgm:spPr/>
    </dgm:pt>
    <dgm:pt modelId="{2A3CEBA5-A4F3-4D9B-876B-5E9445A763A3}" type="pres">
      <dgm:prSet presAssocID="{AA86B269-D94C-4867-A7AE-44F2866BAC3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43CF870-7DAC-44BE-BF26-0D6302E3C830}" type="presOf" srcId="{AA86B269-D94C-4867-A7AE-44F2866BAC3F}" destId="{4891C0BD-19CC-492E-9925-5496D7863940}" srcOrd="1" destOrd="0" presId="urn:microsoft.com/office/officeart/2005/8/layout/list1"/>
    <dgm:cxn modelId="{75DA4DDB-FBD1-4E52-9A38-4C5069AA489E}" srcId="{9719D7A8-425D-4D6F-92B6-18112EC21236}" destId="{13BCB5AD-66D2-487B-8B83-B99CF6699213}" srcOrd="2" destOrd="0" parTransId="{C6DB136A-C9C2-4839-ABEF-0395E161599D}" sibTransId="{8D86A983-9639-4A4E-AA47-273D88545579}"/>
    <dgm:cxn modelId="{DC6B104D-D91E-4B97-BE25-011B26669282}" type="presOf" srcId="{AA86B269-D94C-4867-A7AE-44F2866BAC3F}" destId="{0BBC0929-3D92-42D1-A7CB-DB1BDEBEB6C7}" srcOrd="0" destOrd="0" presId="urn:microsoft.com/office/officeart/2005/8/layout/list1"/>
    <dgm:cxn modelId="{9F510410-547F-485B-97E2-D615B953936E}" type="presOf" srcId="{26F1CD15-C171-4A46-904E-9113630C49BA}" destId="{69FCB471-3A11-4A80-86EC-9A2D4A1396BB}" srcOrd="1" destOrd="0" presId="urn:microsoft.com/office/officeart/2005/8/layout/list1"/>
    <dgm:cxn modelId="{F501DF02-C2FC-4EC9-9940-D12D7660E880}" srcId="{9719D7A8-425D-4D6F-92B6-18112EC21236}" destId="{AA86B269-D94C-4867-A7AE-44F2866BAC3F}" srcOrd="3" destOrd="0" parTransId="{ADD43DC5-508F-43F9-A51A-3921FF752267}" sibTransId="{5316EADC-27C3-4578-9BD5-67853778F4A6}"/>
    <dgm:cxn modelId="{62546C77-9C03-43AB-B87A-8054EE2AE72C}" type="presOf" srcId="{9719D7A8-425D-4D6F-92B6-18112EC21236}" destId="{B6FA1DDE-5F2B-4AF3-A6CF-6A1F5DBC79B6}" srcOrd="0" destOrd="0" presId="urn:microsoft.com/office/officeart/2005/8/layout/list1"/>
    <dgm:cxn modelId="{EE70912C-4D36-41A1-AAF0-25CAF0417DB8}" type="presOf" srcId="{13BCB5AD-66D2-487B-8B83-B99CF6699213}" destId="{2F8F9DC3-569B-4839-A9CA-169839EABA7D}" srcOrd="1" destOrd="0" presId="urn:microsoft.com/office/officeart/2005/8/layout/list1"/>
    <dgm:cxn modelId="{811972BE-4DD4-4D8C-9E32-EB525ECAE376}" type="presOf" srcId="{13BCB5AD-66D2-487B-8B83-B99CF6699213}" destId="{A80B9CF4-C44C-4806-8F2C-278D1EE5A83B}" srcOrd="0" destOrd="0" presId="urn:microsoft.com/office/officeart/2005/8/layout/list1"/>
    <dgm:cxn modelId="{7477B5E8-321B-45FE-BA33-DC25626B52F8}" type="presOf" srcId="{9FC986F9-08DF-4A62-ABE6-65ACD0B25C37}" destId="{CD84B3DB-E5ED-422A-894B-783A5BB6782F}" srcOrd="0" destOrd="0" presId="urn:microsoft.com/office/officeart/2005/8/layout/list1"/>
    <dgm:cxn modelId="{3A7BE391-0303-4685-9214-D146C4045E39}" srcId="{9719D7A8-425D-4D6F-92B6-18112EC21236}" destId="{9FC986F9-08DF-4A62-ABE6-65ACD0B25C37}" srcOrd="0" destOrd="0" parTransId="{D3C40407-4CC4-4FB0-9295-B12D14BA6324}" sibTransId="{47EBF554-F88D-4B24-BD55-4D72E4353571}"/>
    <dgm:cxn modelId="{5AD09A8E-ADE9-45DC-8F64-C0DD7B7C8E56}" srcId="{9719D7A8-425D-4D6F-92B6-18112EC21236}" destId="{26F1CD15-C171-4A46-904E-9113630C49BA}" srcOrd="1" destOrd="0" parTransId="{3C719A17-1AB1-4218-AF47-0308A77FAC81}" sibTransId="{83BB3707-FEB2-4FD4-B2AA-F51D2F1A5AD2}"/>
    <dgm:cxn modelId="{BB9E7335-4A23-46DD-960F-DB8CE8F60620}" type="presOf" srcId="{9FC986F9-08DF-4A62-ABE6-65ACD0B25C37}" destId="{559B44AD-F848-40CA-B28B-A28127CDBC86}" srcOrd="1" destOrd="0" presId="urn:microsoft.com/office/officeart/2005/8/layout/list1"/>
    <dgm:cxn modelId="{CA4A7F16-AF2C-421D-A231-8C545C1B3D0A}" type="presOf" srcId="{26F1CD15-C171-4A46-904E-9113630C49BA}" destId="{F3E30F23-0870-47E8-9EC1-C0256F955E40}" srcOrd="0" destOrd="0" presId="urn:microsoft.com/office/officeart/2005/8/layout/list1"/>
    <dgm:cxn modelId="{2AB142AA-A70C-472A-AF1D-2190DF19F265}" type="presParOf" srcId="{B6FA1DDE-5F2B-4AF3-A6CF-6A1F5DBC79B6}" destId="{E8A7295F-F4C3-4DA2-BDFA-10AC73C83C04}" srcOrd="0" destOrd="0" presId="urn:microsoft.com/office/officeart/2005/8/layout/list1"/>
    <dgm:cxn modelId="{0A29A104-04F9-496B-8667-4DFB2AED21A3}" type="presParOf" srcId="{E8A7295F-F4C3-4DA2-BDFA-10AC73C83C04}" destId="{CD84B3DB-E5ED-422A-894B-783A5BB6782F}" srcOrd="0" destOrd="0" presId="urn:microsoft.com/office/officeart/2005/8/layout/list1"/>
    <dgm:cxn modelId="{990BECC9-5DDB-4809-832C-29D4C4200230}" type="presParOf" srcId="{E8A7295F-F4C3-4DA2-BDFA-10AC73C83C04}" destId="{559B44AD-F848-40CA-B28B-A28127CDBC86}" srcOrd="1" destOrd="0" presId="urn:microsoft.com/office/officeart/2005/8/layout/list1"/>
    <dgm:cxn modelId="{17FB515A-5740-4ADF-A78E-55C5C9B02C25}" type="presParOf" srcId="{B6FA1DDE-5F2B-4AF3-A6CF-6A1F5DBC79B6}" destId="{22A7FAB3-D5DA-470D-BB5C-F7A61E08A76E}" srcOrd="1" destOrd="0" presId="urn:microsoft.com/office/officeart/2005/8/layout/list1"/>
    <dgm:cxn modelId="{EAF5D8CE-5D35-4AC7-B8AB-058D72392C89}" type="presParOf" srcId="{B6FA1DDE-5F2B-4AF3-A6CF-6A1F5DBC79B6}" destId="{B2A58D50-043E-4AF5-97E9-B158C8263324}" srcOrd="2" destOrd="0" presId="urn:microsoft.com/office/officeart/2005/8/layout/list1"/>
    <dgm:cxn modelId="{8CAB9CE3-0101-43BD-88A7-E899405394BF}" type="presParOf" srcId="{B6FA1DDE-5F2B-4AF3-A6CF-6A1F5DBC79B6}" destId="{F89AAB6C-384A-4CF6-A8BC-0D02A712F475}" srcOrd="3" destOrd="0" presId="urn:microsoft.com/office/officeart/2005/8/layout/list1"/>
    <dgm:cxn modelId="{696712AE-5592-40F1-AC75-6C2A4DF47FE3}" type="presParOf" srcId="{B6FA1DDE-5F2B-4AF3-A6CF-6A1F5DBC79B6}" destId="{4534E04F-4FAB-4748-A0AD-852A11401CBC}" srcOrd="4" destOrd="0" presId="urn:microsoft.com/office/officeart/2005/8/layout/list1"/>
    <dgm:cxn modelId="{3CB0107B-B1D8-48ED-89E3-7B9A284ACD6E}" type="presParOf" srcId="{4534E04F-4FAB-4748-A0AD-852A11401CBC}" destId="{F3E30F23-0870-47E8-9EC1-C0256F955E40}" srcOrd="0" destOrd="0" presId="urn:microsoft.com/office/officeart/2005/8/layout/list1"/>
    <dgm:cxn modelId="{18DD6A3D-3CEA-4174-A476-A9ABE3F8E3FA}" type="presParOf" srcId="{4534E04F-4FAB-4748-A0AD-852A11401CBC}" destId="{69FCB471-3A11-4A80-86EC-9A2D4A1396BB}" srcOrd="1" destOrd="0" presId="urn:microsoft.com/office/officeart/2005/8/layout/list1"/>
    <dgm:cxn modelId="{9310D986-7159-426B-A481-933CE75E4BFC}" type="presParOf" srcId="{B6FA1DDE-5F2B-4AF3-A6CF-6A1F5DBC79B6}" destId="{ACCFA8C4-4D16-48B4-B625-FCC76AFC09E9}" srcOrd="5" destOrd="0" presId="urn:microsoft.com/office/officeart/2005/8/layout/list1"/>
    <dgm:cxn modelId="{BC80CE71-977D-437D-BE31-E648FD84BBE6}" type="presParOf" srcId="{B6FA1DDE-5F2B-4AF3-A6CF-6A1F5DBC79B6}" destId="{5C9197BC-523F-4BB7-9868-33123C72D96C}" srcOrd="6" destOrd="0" presId="urn:microsoft.com/office/officeart/2005/8/layout/list1"/>
    <dgm:cxn modelId="{A9F9A1FD-46E2-4B4C-BF0D-8EABEAAA3BED}" type="presParOf" srcId="{B6FA1DDE-5F2B-4AF3-A6CF-6A1F5DBC79B6}" destId="{FB90C6C7-832D-4459-BAAB-9B76ECC16904}" srcOrd="7" destOrd="0" presId="urn:microsoft.com/office/officeart/2005/8/layout/list1"/>
    <dgm:cxn modelId="{3D704FFD-365E-4367-B29C-6664BD0CA51B}" type="presParOf" srcId="{B6FA1DDE-5F2B-4AF3-A6CF-6A1F5DBC79B6}" destId="{76C5B712-6B50-4F11-890E-204F4BDC5185}" srcOrd="8" destOrd="0" presId="urn:microsoft.com/office/officeart/2005/8/layout/list1"/>
    <dgm:cxn modelId="{D024C2B2-B73A-4E0E-98AC-0BFBDF5E6868}" type="presParOf" srcId="{76C5B712-6B50-4F11-890E-204F4BDC5185}" destId="{A80B9CF4-C44C-4806-8F2C-278D1EE5A83B}" srcOrd="0" destOrd="0" presId="urn:microsoft.com/office/officeart/2005/8/layout/list1"/>
    <dgm:cxn modelId="{39011B4A-0BB3-4816-901D-78273D01274F}" type="presParOf" srcId="{76C5B712-6B50-4F11-890E-204F4BDC5185}" destId="{2F8F9DC3-569B-4839-A9CA-169839EABA7D}" srcOrd="1" destOrd="0" presId="urn:microsoft.com/office/officeart/2005/8/layout/list1"/>
    <dgm:cxn modelId="{09DA19DD-5F92-43C2-B8B0-E87582F839F3}" type="presParOf" srcId="{B6FA1DDE-5F2B-4AF3-A6CF-6A1F5DBC79B6}" destId="{A2ED80F8-8677-4561-B622-FD875F82CEBE}" srcOrd="9" destOrd="0" presId="urn:microsoft.com/office/officeart/2005/8/layout/list1"/>
    <dgm:cxn modelId="{F8775695-08F2-49DA-9FDD-4E23EA888556}" type="presParOf" srcId="{B6FA1DDE-5F2B-4AF3-A6CF-6A1F5DBC79B6}" destId="{0F43E45C-FC51-4846-9417-5FFD8CCC400F}" srcOrd="10" destOrd="0" presId="urn:microsoft.com/office/officeart/2005/8/layout/list1"/>
    <dgm:cxn modelId="{2AF53546-646B-4D5F-975E-72A6DCEE6CD2}" type="presParOf" srcId="{B6FA1DDE-5F2B-4AF3-A6CF-6A1F5DBC79B6}" destId="{83FA2F4B-F4B7-40E6-A07C-33189C58075D}" srcOrd="11" destOrd="0" presId="urn:microsoft.com/office/officeart/2005/8/layout/list1"/>
    <dgm:cxn modelId="{D6A52AC6-9A3C-4A6F-B591-2066702703D0}" type="presParOf" srcId="{B6FA1DDE-5F2B-4AF3-A6CF-6A1F5DBC79B6}" destId="{51D1642F-123B-40D9-A741-69048C7C0E9D}" srcOrd="12" destOrd="0" presId="urn:microsoft.com/office/officeart/2005/8/layout/list1"/>
    <dgm:cxn modelId="{BC308380-188C-4C7A-A641-C5D69A142A43}" type="presParOf" srcId="{51D1642F-123B-40D9-A741-69048C7C0E9D}" destId="{0BBC0929-3D92-42D1-A7CB-DB1BDEBEB6C7}" srcOrd="0" destOrd="0" presId="urn:microsoft.com/office/officeart/2005/8/layout/list1"/>
    <dgm:cxn modelId="{DE7C7F2D-678F-404B-BE58-CD7B684F8EFE}" type="presParOf" srcId="{51D1642F-123B-40D9-A741-69048C7C0E9D}" destId="{4891C0BD-19CC-492E-9925-5496D7863940}" srcOrd="1" destOrd="0" presId="urn:microsoft.com/office/officeart/2005/8/layout/list1"/>
    <dgm:cxn modelId="{AF65E936-2A60-4E51-A4F7-1D00A5A53358}" type="presParOf" srcId="{B6FA1DDE-5F2B-4AF3-A6CF-6A1F5DBC79B6}" destId="{E6823A50-3324-4FFD-8FAA-C89F3ECD0673}" srcOrd="13" destOrd="0" presId="urn:microsoft.com/office/officeart/2005/8/layout/list1"/>
    <dgm:cxn modelId="{FCD4BA21-4B0B-42D2-8C47-EECBAB8CD27A}" type="presParOf" srcId="{B6FA1DDE-5F2B-4AF3-A6CF-6A1F5DBC79B6}" destId="{2A3CEBA5-A4F3-4D9B-876B-5E9445A763A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A2039BE-226D-4718-BA20-5D297EB1B92A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EDFD4D8D-B8E8-49CD-B236-30D77A3E8A84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Pulmonar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Pleural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B1BAD3A-60CB-4782-813D-434591D28119}" type="parTrans" cxnId="{EE066CA2-0BC2-4B88-9999-1CE82F74A9E9}">
      <dgm:prSet/>
      <dgm:spPr/>
      <dgm:t>
        <a:bodyPr/>
        <a:lstStyle/>
        <a:p>
          <a:endParaRPr lang="es-AR"/>
        </a:p>
      </dgm:t>
    </dgm:pt>
    <dgm:pt modelId="{61EDC3E2-B1C7-4EEF-818E-84E030EBB415}" type="sibTrans" cxnId="{EE066CA2-0BC2-4B88-9999-1CE82F74A9E9}">
      <dgm:prSet/>
      <dgm:spPr/>
      <dgm:t>
        <a:bodyPr/>
        <a:lstStyle/>
        <a:p>
          <a:endParaRPr lang="es-AR"/>
        </a:p>
      </dgm:t>
    </dgm:pt>
    <dgm:pt modelId="{2EE5F228-44A6-4526-A6D4-D2D430A470D6}">
      <dgm:prSet phldrT="[Texto]"/>
      <dgm:spPr/>
      <dgm:t>
        <a:bodyPr/>
        <a:lstStyle/>
        <a:p>
          <a:pPr algn="ctr"/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Meníngea: </a:t>
          </a:r>
        </a:p>
        <a:p>
          <a:pPr algn="l"/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Formas grave, con hipertensión endocraneana.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A95DAB-1B21-4136-BDBF-64CE522F8036}" type="parTrans" cxnId="{32906291-9D28-49DC-95F6-A18C87126CD3}">
      <dgm:prSet/>
      <dgm:spPr/>
      <dgm:t>
        <a:bodyPr/>
        <a:lstStyle/>
        <a:p>
          <a:endParaRPr lang="es-AR"/>
        </a:p>
      </dgm:t>
    </dgm:pt>
    <dgm:pt modelId="{C19A4CD3-DE20-4533-902B-C863DC7D5677}" type="sibTrans" cxnId="{32906291-9D28-49DC-95F6-A18C87126CD3}">
      <dgm:prSet/>
      <dgm:spPr/>
      <dgm:t>
        <a:bodyPr/>
        <a:lstStyle/>
        <a:p>
          <a:endParaRPr lang="es-AR"/>
        </a:p>
      </dgm:t>
    </dgm:pt>
    <dgm:pt modelId="{08434732-87D2-43A2-8D06-522B0D804206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Piel y Partes blandas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71BE89-E906-4522-9D73-3C69423ADE0D}" type="parTrans" cxnId="{DB40029A-B6C6-4F4E-8315-9D2443C5D7A6}">
      <dgm:prSet/>
      <dgm:spPr/>
      <dgm:t>
        <a:bodyPr/>
        <a:lstStyle/>
        <a:p>
          <a:endParaRPr lang="es-AR"/>
        </a:p>
      </dgm:t>
    </dgm:pt>
    <dgm:pt modelId="{6B893F85-A52C-47AC-8E80-677FF7344E3F}" type="sibTrans" cxnId="{DB40029A-B6C6-4F4E-8315-9D2443C5D7A6}">
      <dgm:prSet/>
      <dgm:spPr/>
      <dgm:t>
        <a:bodyPr/>
        <a:lstStyle/>
        <a:p>
          <a:endParaRPr lang="es-AR"/>
        </a:p>
      </dgm:t>
    </dgm:pt>
    <dgm:pt modelId="{86AFBBC4-5131-4308-A619-6814E0F2A749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Cerebral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60DDE5-82F9-439F-BCBF-CD8DB0F04535}" type="parTrans" cxnId="{2A2F1AE9-4A80-43BB-ABBA-7AC5720B656E}">
      <dgm:prSet/>
      <dgm:spPr/>
      <dgm:t>
        <a:bodyPr/>
        <a:lstStyle/>
        <a:p>
          <a:endParaRPr lang="es-AR"/>
        </a:p>
      </dgm:t>
    </dgm:pt>
    <dgm:pt modelId="{5A94EBF1-E2FA-479D-9269-82C867E5849D}" type="sibTrans" cxnId="{2A2F1AE9-4A80-43BB-ABBA-7AC5720B656E}">
      <dgm:prSet/>
      <dgm:spPr/>
      <dgm:t>
        <a:bodyPr/>
        <a:lstStyle/>
        <a:p>
          <a:endParaRPr lang="es-AR"/>
        </a:p>
      </dgm:t>
    </dgm:pt>
    <dgm:pt modelId="{6B66180A-59DE-472C-A922-94A782690B98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Próstata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 pacientes VIH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135B2C-F194-4D42-9759-3044ABBDBEED}" type="parTrans" cxnId="{B8515791-840E-4617-9D5D-9B4C4F8202F9}">
      <dgm:prSet/>
      <dgm:spPr/>
      <dgm:t>
        <a:bodyPr/>
        <a:lstStyle/>
        <a:p>
          <a:endParaRPr lang="es-AR"/>
        </a:p>
      </dgm:t>
    </dgm:pt>
    <dgm:pt modelId="{DC3CDF89-7EF7-427C-8960-A99D3B23DB40}" type="sibTrans" cxnId="{B8515791-840E-4617-9D5D-9B4C4F8202F9}">
      <dgm:prSet/>
      <dgm:spPr/>
      <dgm:t>
        <a:bodyPr/>
        <a:lstStyle/>
        <a:p>
          <a:endParaRPr lang="es-AR"/>
        </a:p>
      </dgm:t>
    </dgm:pt>
    <dgm:pt modelId="{51C188C8-B1A3-4126-B8DE-73A7A6ED1C6C}" type="pres">
      <dgm:prSet presAssocID="{FA2039BE-226D-4718-BA20-5D297EB1B92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1926744F-5613-4792-848D-AC9409310735}" type="pres">
      <dgm:prSet presAssocID="{EDFD4D8D-B8E8-49CD-B236-30D77A3E8A8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41AD34-05E1-492B-AA22-D21B43521C62}" type="pres">
      <dgm:prSet presAssocID="{61EDC3E2-B1C7-4EEF-818E-84E030EBB415}" presName="sibTrans" presStyleCnt="0"/>
      <dgm:spPr/>
    </dgm:pt>
    <dgm:pt modelId="{C83880B1-A9D3-4606-A68D-88A2A42F187A}" type="pres">
      <dgm:prSet presAssocID="{2EE5F228-44A6-4526-A6D4-D2D430A470D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7F2DA3F-CC8B-4A25-872D-341D7122B413}" type="pres">
      <dgm:prSet presAssocID="{C19A4CD3-DE20-4533-902B-C863DC7D5677}" presName="sibTrans" presStyleCnt="0"/>
      <dgm:spPr/>
    </dgm:pt>
    <dgm:pt modelId="{A4EFB3BB-D1D2-4F0F-9AFC-0BC71F43E9CC}" type="pres">
      <dgm:prSet presAssocID="{08434732-87D2-43A2-8D06-522B0D80420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B3655BA-789F-48A4-958C-A9D19815ABBE}" type="pres">
      <dgm:prSet presAssocID="{6B893F85-A52C-47AC-8E80-677FF7344E3F}" presName="sibTrans" presStyleCnt="0"/>
      <dgm:spPr/>
    </dgm:pt>
    <dgm:pt modelId="{C1668B47-84BD-436B-8610-6C15B5D9F8A2}" type="pres">
      <dgm:prSet presAssocID="{86AFBBC4-5131-4308-A619-6814E0F2A74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5BB9323-71BE-4C20-B0C8-131493088835}" type="pres">
      <dgm:prSet presAssocID="{5A94EBF1-E2FA-479D-9269-82C867E5849D}" presName="sibTrans" presStyleCnt="0"/>
      <dgm:spPr/>
    </dgm:pt>
    <dgm:pt modelId="{9563D251-8943-4F22-A007-E75A28985CCC}" type="pres">
      <dgm:prSet presAssocID="{6B66180A-59DE-472C-A922-94A782690B9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9B4F4DAF-58EA-4E85-BFB5-456F0CA78052}" type="presOf" srcId="{FA2039BE-226D-4718-BA20-5D297EB1B92A}" destId="{51C188C8-B1A3-4126-B8DE-73A7A6ED1C6C}" srcOrd="0" destOrd="0" presId="urn:microsoft.com/office/officeart/2005/8/layout/default#1"/>
    <dgm:cxn modelId="{EE066CA2-0BC2-4B88-9999-1CE82F74A9E9}" srcId="{FA2039BE-226D-4718-BA20-5D297EB1B92A}" destId="{EDFD4D8D-B8E8-49CD-B236-30D77A3E8A84}" srcOrd="0" destOrd="0" parTransId="{5B1BAD3A-60CB-4782-813D-434591D28119}" sibTransId="{61EDC3E2-B1C7-4EEF-818E-84E030EBB415}"/>
    <dgm:cxn modelId="{DFE509CC-0801-4297-A6B3-2B6B29FD176C}" type="presOf" srcId="{08434732-87D2-43A2-8D06-522B0D804206}" destId="{A4EFB3BB-D1D2-4F0F-9AFC-0BC71F43E9CC}" srcOrd="0" destOrd="0" presId="urn:microsoft.com/office/officeart/2005/8/layout/default#1"/>
    <dgm:cxn modelId="{CA4CBC22-FFB0-45AD-9D46-2E8786ABCD8D}" type="presOf" srcId="{2EE5F228-44A6-4526-A6D4-D2D430A470D6}" destId="{C83880B1-A9D3-4606-A68D-88A2A42F187A}" srcOrd="0" destOrd="0" presId="urn:microsoft.com/office/officeart/2005/8/layout/default#1"/>
    <dgm:cxn modelId="{F7A0375E-D63B-44D8-9839-D95390712ED8}" type="presOf" srcId="{86AFBBC4-5131-4308-A619-6814E0F2A749}" destId="{C1668B47-84BD-436B-8610-6C15B5D9F8A2}" srcOrd="0" destOrd="0" presId="urn:microsoft.com/office/officeart/2005/8/layout/default#1"/>
    <dgm:cxn modelId="{B8515791-840E-4617-9D5D-9B4C4F8202F9}" srcId="{FA2039BE-226D-4718-BA20-5D297EB1B92A}" destId="{6B66180A-59DE-472C-A922-94A782690B98}" srcOrd="4" destOrd="0" parTransId="{A8135B2C-F194-4D42-9759-3044ABBDBEED}" sibTransId="{DC3CDF89-7EF7-427C-8960-A99D3B23DB40}"/>
    <dgm:cxn modelId="{DB40029A-B6C6-4F4E-8315-9D2443C5D7A6}" srcId="{FA2039BE-226D-4718-BA20-5D297EB1B92A}" destId="{08434732-87D2-43A2-8D06-522B0D804206}" srcOrd="2" destOrd="0" parTransId="{5371BE89-E906-4522-9D73-3C69423ADE0D}" sibTransId="{6B893F85-A52C-47AC-8E80-677FF7344E3F}"/>
    <dgm:cxn modelId="{2A2F1AE9-4A80-43BB-ABBA-7AC5720B656E}" srcId="{FA2039BE-226D-4718-BA20-5D297EB1B92A}" destId="{86AFBBC4-5131-4308-A619-6814E0F2A749}" srcOrd="3" destOrd="0" parTransId="{E960DDE5-82F9-439F-BCBF-CD8DB0F04535}" sibTransId="{5A94EBF1-E2FA-479D-9269-82C867E5849D}"/>
    <dgm:cxn modelId="{CA09E6B5-FB3D-4FF1-A5B3-C086DD587CBE}" type="presOf" srcId="{EDFD4D8D-B8E8-49CD-B236-30D77A3E8A84}" destId="{1926744F-5613-4792-848D-AC9409310735}" srcOrd="0" destOrd="0" presId="urn:microsoft.com/office/officeart/2005/8/layout/default#1"/>
    <dgm:cxn modelId="{32906291-9D28-49DC-95F6-A18C87126CD3}" srcId="{FA2039BE-226D-4718-BA20-5D297EB1B92A}" destId="{2EE5F228-44A6-4526-A6D4-D2D430A470D6}" srcOrd="1" destOrd="0" parTransId="{AAA95DAB-1B21-4136-BDBF-64CE522F8036}" sibTransId="{C19A4CD3-DE20-4533-902B-C863DC7D5677}"/>
    <dgm:cxn modelId="{C545F6F2-9FAB-41AF-9699-EC195A298BD4}" type="presOf" srcId="{6B66180A-59DE-472C-A922-94A782690B98}" destId="{9563D251-8943-4F22-A007-E75A28985CCC}" srcOrd="0" destOrd="0" presId="urn:microsoft.com/office/officeart/2005/8/layout/default#1"/>
    <dgm:cxn modelId="{303C1927-CEAB-4B5B-B36D-5293A4635F03}" type="presParOf" srcId="{51C188C8-B1A3-4126-B8DE-73A7A6ED1C6C}" destId="{1926744F-5613-4792-848D-AC9409310735}" srcOrd="0" destOrd="0" presId="urn:microsoft.com/office/officeart/2005/8/layout/default#1"/>
    <dgm:cxn modelId="{63FB4E34-BA57-489B-9A4D-A637E5F21E16}" type="presParOf" srcId="{51C188C8-B1A3-4126-B8DE-73A7A6ED1C6C}" destId="{4A41AD34-05E1-492B-AA22-D21B43521C62}" srcOrd="1" destOrd="0" presId="urn:microsoft.com/office/officeart/2005/8/layout/default#1"/>
    <dgm:cxn modelId="{0282B2F1-4668-4461-A069-C4C6D88963CC}" type="presParOf" srcId="{51C188C8-B1A3-4126-B8DE-73A7A6ED1C6C}" destId="{C83880B1-A9D3-4606-A68D-88A2A42F187A}" srcOrd="2" destOrd="0" presId="urn:microsoft.com/office/officeart/2005/8/layout/default#1"/>
    <dgm:cxn modelId="{D81FA876-ED64-42AC-8BB2-3E767C8923C3}" type="presParOf" srcId="{51C188C8-B1A3-4126-B8DE-73A7A6ED1C6C}" destId="{07F2DA3F-CC8B-4A25-872D-341D7122B413}" srcOrd="3" destOrd="0" presId="urn:microsoft.com/office/officeart/2005/8/layout/default#1"/>
    <dgm:cxn modelId="{26B79C58-C45B-4AC3-A8A6-109C9725F4F9}" type="presParOf" srcId="{51C188C8-B1A3-4126-B8DE-73A7A6ED1C6C}" destId="{A4EFB3BB-D1D2-4F0F-9AFC-0BC71F43E9CC}" srcOrd="4" destOrd="0" presId="urn:microsoft.com/office/officeart/2005/8/layout/default#1"/>
    <dgm:cxn modelId="{4075BA77-D670-4395-B070-CBD92CEF7CD3}" type="presParOf" srcId="{51C188C8-B1A3-4126-B8DE-73A7A6ED1C6C}" destId="{4B3655BA-789F-48A4-958C-A9D19815ABBE}" srcOrd="5" destOrd="0" presId="urn:microsoft.com/office/officeart/2005/8/layout/default#1"/>
    <dgm:cxn modelId="{8F8CA0D6-6A80-4556-8A8E-88ED2D16C09B}" type="presParOf" srcId="{51C188C8-B1A3-4126-B8DE-73A7A6ED1C6C}" destId="{C1668B47-84BD-436B-8610-6C15B5D9F8A2}" srcOrd="6" destOrd="0" presId="urn:microsoft.com/office/officeart/2005/8/layout/default#1"/>
    <dgm:cxn modelId="{445E5010-A582-4D21-BCF7-86CB3C82D567}" type="presParOf" srcId="{51C188C8-B1A3-4126-B8DE-73A7A6ED1C6C}" destId="{15BB9323-71BE-4C20-B0C8-131493088835}" srcOrd="7" destOrd="0" presId="urn:microsoft.com/office/officeart/2005/8/layout/default#1"/>
    <dgm:cxn modelId="{D8C529A1-FF28-4EBB-A082-11C9B0F075C1}" type="presParOf" srcId="{51C188C8-B1A3-4126-B8DE-73A7A6ED1C6C}" destId="{9563D251-8943-4F22-A007-E75A28985CCC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EAC5B9B-ACEB-474A-B615-B52A55A47C5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C51B0033-6A29-424B-AC84-18B1A9FEF679}">
      <dgm:prSet phldrT="[Texto]" custT="1"/>
      <dgm:spPr/>
      <dgm:t>
        <a:bodyPr/>
        <a:lstStyle/>
        <a:p>
          <a:r>
            <a:rPr lang="es-AR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Factores de riesgo: VIH, Leucemias, Linfomas, Trasplantados, Alcoholismo</a:t>
          </a:r>
          <a:endParaRPr lang="es-AR" sz="3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E4932-A51F-4D4F-8004-5AEC23131F39}" type="parTrans" cxnId="{4EEA0397-B050-4758-B5A4-73BA944BF9B0}">
      <dgm:prSet/>
      <dgm:spPr/>
      <dgm:t>
        <a:bodyPr/>
        <a:lstStyle/>
        <a:p>
          <a:endParaRPr lang="es-AR"/>
        </a:p>
      </dgm:t>
    </dgm:pt>
    <dgm:pt modelId="{EF5AE6A1-C124-4FD9-875F-5CDA858C48A6}" type="sibTrans" cxnId="{4EEA0397-B050-4758-B5A4-73BA944BF9B0}">
      <dgm:prSet/>
      <dgm:spPr/>
      <dgm:t>
        <a:bodyPr/>
        <a:lstStyle/>
        <a:p>
          <a:endParaRPr lang="es-AR"/>
        </a:p>
      </dgm:t>
    </dgm:pt>
    <dgm:pt modelId="{23AA050E-0BA5-4F49-BAD0-5EF55F6565C3}">
      <dgm:prSet custT="1"/>
      <dgm:spPr/>
      <dgm:t>
        <a:bodyPr/>
        <a:lstStyle/>
        <a:p>
          <a:r>
            <a:rPr lang="es-AR" altLang="es-AR" sz="3600" b="1" dirty="0" smtClean="0">
              <a:solidFill>
                <a:schemeClr val="tx1"/>
              </a:solidFill>
            </a:rPr>
            <a:t>Es una micosis endémica en Argentina</a:t>
          </a:r>
          <a:endParaRPr lang="es-AR" sz="3600" dirty="0">
            <a:solidFill>
              <a:schemeClr val="tx1"/>
            </a:solidFill>
          </a:endParaRPr>
        </a:p>
      </dgm:t>
    </dgm:pt>
    <dgm:pt modelId="{067EC41F-FAF7-4B79-9B00-0C3F7CC16963}" type="parTrans" cxnId="{AF03BB96-9C6E-4995-A88B-C4F7872C2363}">
      <dgm:prSet/>
      <dgm:spPr/>
      <dgm:t>
        <a:bodyPr/>
        <a:lstStyle/>
        <a:p>
          <a:endParaRPr lang="es-AR"/>
        </a:p>
      </dgm:t>
    </dgm:pt>
    <dgm:pt modelId="{AE370A6A-0E6F-4599-80EE-B7F06E4F7758}" type="sibTrans" cxnId="{AF03BB96-9C6E-4995-A88B-C4F7872C2363}">
      <dgm:prSet/>
      <dgm:spPr/>
      <dgm:t>
        <a:bodyPr/>
        <a:lstStyle/>
        <a:p>
          <a:endParaRPr lang="es-AR"/>
        </a:p>
      </dgm:t>
    </dgm:pt>
    <dgm:pt modelId="{CDD0EEFE-B12F-4347-A44E-CD156777343E}">
      <dgm:prSet custT="1"/>
      <dgm:spPr/>
      <dgm:t>
        <a:bodyPr/>
        <a:lstStyle/>
        <a:p>
          <a:r>
            <a:rPr lang="es-AR" altLang="es-A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 número considerable  alberga en el pulmón o en los ganglios linfáticos focos granulomatosos, que ante una inmunosupresión pueden reactivarse.</a:t>
          </a:r>
          <a:endParaRPr lang="es-AR" altLang="es-AR" sz="2400" b="1" u="sng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FB63CD-D0B7-4462-A907-A3EFF30BDCAA}" type="parTrans" cxnId="{243A9BCC-ED09-4CCE-9D0C-3B606D317987}">
      <dgm:prSet/>
      <dgm:spPr/>
      <dgm:t>
        <a:bodyPr/>
        <a:lstStyle/>
        <a:p>
          <a:endParaRPr lang="es-AR"/>
        </a:p>
      </dgm:t>
    </dgm:pt>
    <dgm:pt modelId="{049C4823-3B93-42D9-8944-E0834F79C568}" type="sibTrans" cxnId="{243A9BCC-ED09-4CCE-9D0C-3B606D317987}">
      <dgm:prSet/>
      <dgm:spPr/>
      <dgm:t>
        <a:bodyPr/>
        <a:lstStyle/>
        <a:p>
          <a:endParaRPr lang="es-AR"/>
        </a:p>
      </dgm:t>
    </dgm:pt>
    <dgm:pt modelId="{0F65A488-FED2-4F8B-88E0-BE0DE6FF7E04}" type="pres">
      <dgm:prSet presAssocID="{1EAC5B9B-ACEB-474A-B615-B52A55A47C5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70312114-756F-4737-98AD-EDC548C43FBC}" type="pres">
      <dgm:prSet presAssocID="{23AA050E-0BA5-4F49-BAD0-5EF55F6565C3}" presName="parentLin" presStyleCnt="0"/>
      <dgm:spPr/>
    </dgm:pt>
    <dgm:pt modelId="{0027E8F6-C1E9-4E20-A607-729860D8F345}" type="pres">
      <dgm:prSet presAssocID="{23AA050E-0BA5-4F49-BAD0-5EF55F6565C3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B3C81C18-BB7E-425F-82E6-91BD382AB31C}" type="pres">
      <dgm:prSet presAssocID="{23AA050E-0BA5-4F49-BAD0-5EF55F6565C3}" presName="parentText" presStyleLbl="node1" presStyleIdx="0" presStyleCnt="3" custScaleX="130977" custScaleY="426468" custLinFactY="-282117" custLinFactNeighborX="-18936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7F225EA-C36F-4F8C-9C81-4CB589478226}" type="pres">
      <dgm:prSet presAssocID="{23AA050E-0BA5-4F49-BAD0-5EF55F6565C3}" presName="negativeSpace" presStyleCnt="0"/>
      <dgm:spPr/>
    </dgm:pt>
    <dgm:pt modelId="{0E5E50EE-DB72-405D-AE44-92B4B2BA1562}" type="pres">
      <dgm:prSet presAssocID="{23AA050E-0BA5-4F49-BAD0-5EF55F6565C3}" presName="childText" presStyleLbl="conFgAcc1" presStyleIdx="0" presStyleCnt="3">
        <dgm:presLayoutVars>
          <dgm:bulletEnabled val="1"/>
        </dgm:presLayoutVars>
      </dgm:prSet>
      <dgm:spPr/>
    </dgm:pt>
    <dgm:pt modelId="{E0CC0C8D-F836-4E63-95A3-6E8D4951B817}" type="pres">
      <dgm:prSet presAssocID="{AE370A6A-0E6F-4599-80EE-B7F06E4F7758}" presName="spaceBetweenRectangles" presStyleCnt="0"/>
      <dgm:spPr/>
    </dgm:pt>
    <dgm:pt modelId="{DC4DAA6B-C75B-42F6-8BCC-E90FD0B84BE3}" type="pres">
      <dgm:prSet presAssocID="{C51B0033-6A29-424B-AC84-18B1A9FEF679}" presName="parentLin" presStyleCnt="0"/>
      <dgm:spPr/>
    </dgm:pt>
    <dgm:pt modelId="{91578CCB-DD2B-4544-B1A0-DA9C9DE87067}" type="pres">
      <dgm:prSet presAssocID="{C51B0033-6A29-424B-AC84-18B1A9FEF679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960F41BD-4170-4702-8DAB-B7122CD98440}" type="pres">
      <dgm:prSet presAssocID="{C51B0033-6A29-424B-AC84-18B1A9FEF679}" presName="parentText" presStyleLbl="node1" presStyleIdx="1" presStyleCnt="3" custScaleX="130529" custScaleY="750479" custLinFactNeighborX="-18935" custLinFactNeighborY="-4804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D9681A6-7A5D-49B2-A6A0-5BF737C64ED5}" type="pres">
      <dgm:prSet presAssocID="{C51B0033-6A29-424B-AC84-18B1A9FEF679}" presName="negativeSpace" presStyleCnt="0"/>
      <dgm:spPr/>
    </dgm:pt>
    <dgm:pt modelId="{3B65F9C7-7C71-47C2-894E-553E5B9C4B2E}" type="pres">
      <dgm:prSet presAssocID="{C51B0033-6A29-424B-AC84-18B1A9FEF679}" presName="childText" presStyleLbl="conFgAcc1" presStyleIdx="1" presStyleCnt="3">
        <dgm:presLayoutVars>
          <dgm:bulletEnabled val="1"/>
        </dgm:presLayoutVars>
      </dgm:prSet>
      <dgm:spPr/>
    </dgm:pt>
    <dgm:pt modelId="{76165C3A-D2B5-499E-B671-7F2C09B630B4}" type="pres">
      <dgm:prSet presAssocID="{EF5AE6A1-C124-4FD9-875F-5CDA858C48A6}" presName="spaceBetweenRectangles" presStyleCnt="0"/>
      <dgm:spPr/>
    </dgm:pt>
    <dgm:pt modelId="{79903D3F-B8D6-4FE1-9E86-B39441933EE2}" type="pres">
      <dgm:prSet presAssocID="{CDD0EEFE-B12F-4347-A44E-CD156777343E}" presName="parentLin" presStyleCnt="0"/>
      <dgm:spPr/>
    </dgm:pt>
    <dgm:pt modelId="{20D4D961-4D6F-4398-A10D-C76E9631635D}" type="pres">
      <dgm:prSet presAssocID="{CDD0EEFE-B12F-4347-A44E-CD156777343E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74294F9F-B7FE-482A-A825-635CDAAC3278}" type="pres">
      <dgm:prSet presAssocID="{CDD0EEFE-B12F-4347-A44E-CD156777343E}" presName="parentText" presStyleLbl="node1" presStyleIdx="2" presStyleCnt="3" custScaleX="128342" custScaleY="58386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EB62CE9-4BF5-4357-8B1A-91B7D068C032}" type="pres">
      <dgm:prSet presAssocID="{CDD0EEFE-B12F-4347-A44E-CD156777343E}" presName="negativeSpace" presStyleCnt="0"/>
      <dgm:spPr/>
    </dgm:pt>
    <dgm:pt modelId="{3AC46D3B-C895-496E-8089-0DBB87153298}" type="pres">
      <dgm:prSet presAssocID="{CDD0EEFE-B12F-4347-A44E-CD156777343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74D2429-96B3-435D-B881-E1BF90075659}" type="presOf" srcId="{23AA050E-0BA5-4F49-BAD0-5EF55F6565C3}" destId="{0027E8F6-C1E9-4E20-A607-729860D8F345}" srcOrd="0" destOrd="0" presId="urn:microsoft.com/office/officeart/2005/8/layout/list1"/>
    <dgm:cxn modelId="{243A9BCC-ED09-4CCE-9D0C-3B606D317987}" srcId="{1EAC5B9B-ACEB-474A-B615-B52A55A47C57}" destId="{CDD0EEFE-B12F-4347-A44E-CD156777343E}" srcOrd="2" destOrd="0" parTransId="{8FFB63CD-D0B7-4462-A907-A3EFF30BDCAA}" sibTransId="{049C4823-3B93-42D9-8944-E0834F79C568}"/>
    <dgm:cxn modelId="{59B86EAB-02B9-48F5-BC9E-FE9AAC53ECAC}" type="presOf" srcId="{1EAC5B9B-ACEB-474A-B615-B52A55A47C57}" destId="{0F65A488-FED2-4F8B-88E0-BE0DE6FF7E04}" srcOrd="0" destOrd="0" presId="urn:microsoft.com/office/officeart/2005/8/layout/list1"/>
    <dgm:cxn modelId="{AF03BB96-9C6E-4995-A88B-C4F7872C2363}" srcId="{1EAC5B9B-ACEB-474A-B615-B52A55A47C57}" destId="{23AA050E-0BA5-4F49-BAD0-5EF55F6565C3}" srcOrd="0" destOrd="0" parTransId="{067EC41F-FAF7-4B79-9B00-0C3F7CC16963}" sibTransId="{AE370A6A-0E6F-4599-80EE-B7F06E4F7758}"/>
    <dgm:cxn modelId="{4EEA0397-B050-4758-B5A4-73BA944BF9B0}" srcId="{1EAC5B9B-ACEB-474A-B615-B52A55A47C57}" destId="{C51B0033-6A29-424B-AC84-18B1A9FEF679}" srcOrd="1" destOrd="0" parTransId="{0D0E4932-A51F-4D4F-8004-5AEC23131F39}" sibTransId="{EF5AE6A1-C124-4FD9-875F-5CDA858C48A6}"/>
    <dgm:cxn modelId="{467A4598-5B66-4E3A-9AB2-6364D670E672}" type="presOf" srcId="{C51B0033-6A29-424B-AC84-18B1A9FEF679}" destId="{91578CCB-DD2B-4544-B1A0-DA9C9DE87067}" srcOrd="0" destOrd="0" presId="urn:microsoft.com/office/officeart/2005/8/layout/list1"/>
    <dgm:cxn modelId="{768B18D5-CF11-494D-A0CF-3F5D97AAD37E}" type="presOf" srcId="{CDD0EEFE-B12F-4347-A44E-CD156777343E}" destId="{74294F9F-B7FE-482A-A825-635CDAAC3278}" srcOrd="1" destOrd="0" presId="urn:microsoft.com/office/officeart/2005/8/layout/list1"/>
    <dgm:cxn modelId="{D7915389-079A-451C-AB7B-98DF7CF981DC}" type="presOf" srcId="{23AA050E-0BA5-4F49-BAD0-5EF55F6565C3}" destId="{B3C81C18-BB7E-425F-82E6-91BD382AB31C}" srcOrd="1" destOrd="0" presId="urn:microsoft.com/office/officeart/2005/8/layout/list1"/>
    <dgm:cxn modelId="{A04DF37B-ED90-4D17-A4B9-0A7A0A305845}" type="presOf" srcId="{CDD0EEFE-B12F-4347-A44E-CD156777343E}" destId="{20D4D961-4D6F-4398-A10D-C76E9631635D}" srcOrd="0" destOrd="0" presId="urn:microsoft.com/office/officeart/2005/8/layout/list1"/>
    <dgm:cxn modelId="{B33C9A7B-6E7F-493B-AFAB-B939CF3CB0C8}" type="presOf" srcId="{C51B0033-6A29-424B-AC84-18B1A9FEF679}" destId="{960F41BD-4170-4702-8DAB-B7122CD98440}" srcOrd="1" destOrd="0" presId="urn:microsoft.com/office/officeart/2005/8/layout/list1"/>
    <dgm:cxn modelId="{C159A6EF-E983-4884-91E0-470420781EF7}" type="presParOf" srcId="{0F65A488-FED2-4F8B-88E0-BE0DE6FF7E04}" destId="{70312114-756F-4737-98AD-EDC548C43FBC}" srcOrd="0" destOrd="0" presId="urn:microsoft.com/office/officeart/2005/8/layout/list1"/>
    <dgm:cxn modelId="{F904143F-317F-413F-8045-1166D99ED326}" type="presParOf" srcId="{70312114-756F-4737-98AD-EDC548C43FBC}" destId="{0027E8F6-C1E9-4E20-A607-729860D8F345}" srcOrd="0" destOrd="0" presId="urn:microsoft.com/office/officeart/2005/8/layout/list1"/>
    <dgm:cxn modelId="{45D8C025-0A8B-4211-B7AB-FD221C33177A}" type="presParOf" srcId="{70312114-756F-4737-98AD-EDC548C43FBC}" destId="{B3C81C18-BB7E-425F-82E6-91BD382AB31C}" srcOrd="1" destOrd="0" presId="urn:microsoft.com/office/officeart/2005/8/layout/list1"/>
    <dgm:cxn modelId="{F6FD4DED-D88F-4729-8E3B-4D0EDECA40FB}" type="presParOf" srcId="{0F65A488-FED2-4F8B-88E0-BE0DE6FF7E04}" destId="{17F225EA-C36F-4F8C-9C81-4CB589478226}" srcOrd="1" destOrd="0" presId="urn:microsoft.com/office/officeart/2005/8/layout/list1"/>
    <dgm:cxn modelId="{1774F307-93D2-4033-A660-B12DF103A6AF}" type="presParOf" srcId="{0F65A488-FED2-4F8B-88E0-BE0DE6FF7E04}" destId="{0E5E50EE-DB72-405D-AE44-92B4B2BA1562}" srcOrd="2" destOrd="0" presId="urn:microsoft.com/office/officeart/2005/8/layout/list1"/>
    <dgm:cxn modelId="{AEADE458-E87C-4150-8FE7-51EDDD5A9000}" type="presParOf" srcId="{0F65A488-FED2-4F8B-88E0-BE0DE6FF7E04}" destId="{E0CC0C8D-F836-4E63-95A3-6E8D4951B817}" srcOrd="3" destOrd="0" presId="urn:microsoft.com/office/officeart/2005/8/layout/list1"/>
    <dgm:cxn modelId="{B09B2757-4319-4CFD-A838-A901D6F347E1}" type="presParOf" srcId="{0F65A488-FED2-4F8B-88E0-BE0DE6FF7E04}" destId="{DC4DAA6B-C75B-42F6-8BCC-E90FD0B84BE3}" srcOrd="4" destOrd="0" presId="urn:microsoft.com/office/officeart/2005/8/layout/list1"/>
    <dgm:cxn modelId="{047A6EAE-D98E-4AED-8604-EF8EE92307D6}" type="presParOf" srcId="{DC4DAA6B-C75B-42F6-8BCC-E90FD0B84BE3}" destId="{91578CCB-DD2B-4544-B1A0-DA9C9DE87067}" srcOrd="0" destOrd="0" presId="urn:microsoft.com/office/officeart/2005/8/layout/list1"/>
    <dgm:cxn modelId="{BEFF5F23-A63D-4258-9832-339A3DE1906E}" type="presParOf" srcId="{DC4DAA6B-C75B-42F6-8BCC-E90FD0B84BE3}" destId="{960F41BD-4170-4702-8DAB-B7122CD98440}" srcOrd="1" destOrd="0" presId="urn:microsoft.com/office/officeart/2005/8/layout/list1"/>
    <dgm:cxn modelId="{E82F2787-4C11-49A8-AB34-0BFEE12A914D}" type="presParOf" srcId="{0F65A488-FED2-4F8B-88E0-BE0DE6FF7E04}" destId="{BD9681A6-7A5D-49B2-A6A0-5BF737C64ED5}" srcOrd="5" destOrd="0" presId="urn:microsoft.com/office/officeart/2005/8/layout/list1"/>
    <dgm:cxn modelId="{0BCD4729-FE2E-42F1-B022-80149EDC98DD}" type="presParOf" srcId="{0F65A488-FED2-4F8B-88E0-BE0DE6FF7E04}" destId="{3B65F9C7-7C71-47C2-894E-553E5B9C4B2E}" srcOrd="6" destOrd="0" presId="urn:microsoft.com/office/officeart/2005/8/layout/list1"/>
    <dgm:cxn modelId="{228A89E9-366A-4E1D-BB43-AE0DBE3F458F}" type="presParOf" srcId="{0F65A488-FED2-4F8B-88E0-BE0DE6FF7E04}" destId="{76165C3A-D2B5-499E-B671-7F2C09B630B4}" srcOrd="7" destOrd="0" presId="urn:microsoft.com/office/officeart/2005/8/layout/list1"/>
    <dgm:cxn modelId="{486F1BD7-6559-497D-AE64-63D3E034336A}" type="presParOf" srcId="{0F65A488-FED2-4F8B-88E0-BE0DE6FF7E04}" destId="{79903D3F-B8D6-4FE1-9E86-B39441933EE2}" srcOrd="8" destOrd="0" presId="urn:microsoft.com/office/officeart/2005/8/layout/list1"/>
    <dgm:cxn modelId="{04C0CEA1-CC46-431E-9B71-958B32D97D4C}" type="presParOf" srcId="{79903D3F-B8D6-4FE1-9E86-B39441933EE2}" destId="{20D4D961-4D6F-4398-A10D-C76E9631635D}" srcOrd="0" destOrd="0" presId="urn:microsoft.com/office/officeart/2005/8/layout/list1"/>
    <dgm:cxn modelId="{0511536F-D1F7-4385-9320-7F3455E895F2}" type="presParOf" srcId="{79903D3F-B8D6-4FE1-9E86-B39441933EE2}" destId="{74294F9F-B7FE-482A-A825-635CDAAC3278}" srcOrd="1" destOrd="0" presId="urn:microsoft.com/office/officeart/2005/8/layout/list1"/>
    <dgm:cxn modelId="{A4DC0AE2-C381-4BA4-A156-8326FB928231}" type="presParOf" srcId="{0F65A488-FED2-4F8B-88E0-BE0DE6FF7E04}" destId="{5EB62CE9-4BF5-4357-8B1A-91B7D068C032}" srcOrd="9" destOrd="0" presId="urn:microsoft.com/office/officeart/2005/8/layout/list1"/>
    <dgm:cxn modelId="{E3725388-8549-4D62-9C79-E034AB3A95B5}" type="presParOf" srcId="{0F65A488-FED2-4F8B-88E0-BE0DE6FF7E04}" destId="{3AC46D3B-C895-496E-8089-0DBB8715329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3145052-CE4A-4920-97CB-D4372F0375E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EEB9ED6-CFCA-470C-9A0A-15CDBB3D918A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Primaria Asintomática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6CC5941-F779-48D5-AE10-732F7DF009F4}" type="parTrans" cxnId="{04538B26-2C69-42CD-B1A8-82E7A279747D}">
      <dgm:prSet/>
      <dgm:spPr/>
      <dgm:t>
        <a:bodyPr/>
        <a:lstStyle/>
        <a:p>
          <a:endParaRPr lang="es-AR"/>
        </a:p>
      </dgm:t>
    </dgm:pt>
    <dgm:pt modelId="{FF56DEEC-B55E-4FB4-A7C6-4E4FF3C8ABD4}" type="sibTrans" cxnId="{04538B26-2C69-42CD-B1A8-82E7A279747D}">
      <dgm:prSet/>
      <dgm:spPr/>
      <dgm:t>
        <a:bodyPr/>
        <a:lstStyle/>
        <a:p>
          <a:endParaRPr lang="es-AR"/>
        </a:p>
      </dgm:t>
    </dgm:pt>
    <dgm:pt modelId="{5E2CEC43-9666-4C79-9DF9-443458BC1C22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Pulmonar: 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Aguda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Subaguda</a:t>
          </a:r>
          <a:endParaRPr lang="es-AR" b="1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Crónica</a:t>
          </a:r>
        </a:p>
      </dgm:t>
    </dgm:pt>
    <dgm:pt modelId="{8F1F5BCE-C3C4-48E7-8FD0-A2E06C34B206}" type="parTrans" cxnId="{B86BC962-EC80-4267-A66C-98FD753F38D1}">
      <dgm:prSet/>
      <dgm:spPr/>
      <dgm:t>
        <a:bodyPr/>
        <a:lstStyle/>
        <a:p>
          <a:endParaRPr lang="es-AR"/>
        </a:p>
      </dgm:t>
    </dgm:pt>
    <dgm:pt modelId="{7F9402B9-5841-4D8A-BF97-E536872565BC}" type="sibTrans" cxnId="{B86BC962-EC80-4267-A66C-98FD753F38D1}">
      <dgm:prSet/>
      <dgm:spPr/>
      <dgm:t>
        <a:bodyPr/>
        <a:lstStyle/>
        <a:p>
          <a:endParaRPr lang="es-AR"/>
        </a:p>
      </dgm:t>
    </dgm:pt>
    <dgm:pt modelId="{FB9CD812-AE0C-46FE-9F6D-9B208DDE6206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Diseminada: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Aguda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Subaguda</a:t>
          </a:r>
          <a:endParaRPr lang="es-AR" b="1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Crónica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34ED9E-FF3A-447C-BA3A-110C264D4974}" type="parTrans" cxnId="{EA4C9B33-93AF-41DB-AC1B-131704FF4919}">
      <dgm:prSet/>
      <dgm:spPr/>
      <dgm:t>
        <a:bodyPr/>
        <a:lstStyle/>
        <a:p>
          <a:endParaRPr lang="es-AR"/>
        </a:p>
      </dgm:t>
    </dgm:pt>
    <dgm:pt modelId="{ACB7FA1E-DA2C-466C-A8E6-2D4948CA0137}" type="sibTrans" cxnId="{EA4C9B33-93AF-41DB-AC1B-131704FF4919}">
      <dgm:prSet/>
      <dgm:spPr/>
      <dgm:t>
        <a:bodyPr/>
        <a:lstStyle/>
        <a:p>
          <a:endParaRPr lang="es-AR"/>
        </a:p>
      </dgm:t>
    </dgm:pt>
    <dgm:pt modelId="{B2A28008-092B-42BA-A967-A71132FFF237}" type="pres">
      <dgm:prSet presAssocID="{43145052-CE4A-4920-97CB-D4372F0375EA}" presName="CompostProcess" presStyleCnt="0">
        <dgm:presLayoutVars>
          <dgm:dir/>
          <dgm:resizeHandles val="exact"/>
        </dgm:presLayoutVars>
      </dgm:prSet>
      <dgm:spPr/>
    </dgm:pt>
    <dgm:pt modelId="{D6BE6983-ECFA-4631-A0D1-847252CF2022}" type="pres">
      <dgm:prSet presAssocID="{43145052-CE4A-4920-97CB-D4372F0375EA}" presName="arrow" presStyleLbl="bgShp" presStyleIdx="0" presStyleCnt="1"/>
      <dgm:spPr/>
    </dgm:pt>
    <dgm:pt modelId="{E6A9B254-F92A-42AC-88ED-25604D044A1D}" type="pres">
      <dgm:prSet presAssocID="{43145052-CE4A-4920-97CB-D4372F0375EA}" presName="linearProcess" presStyleCnt="0"/>
      <dgm:spPr/>
    </dgm:pt>
    <dgm:pt modelId="{BAF457EB-1775-4CD2-B107-CE611918EE47}" type="pres">
      <dgm:prSet presAssocID="{9EEB9ED6-CFCA-470C-9A0A-15CDBB3D918A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ADCDA33-F527-40E6-9EE2-D1AC88F12494}" type="pres">
      <dgm:prSet presAssocID="{FF56DEEC-B55E-4FB4-A7C6-4E4FF3C8ABD4}" presName="sibTrans" presStyleCnt="0"/>
      <dgm:spPr/>
    </dgm:pt>
    <dgm:pt modelId="{A5745478-D9CF-4259-AC08-945BEC005D60}" type="pres">
      <dgm:prSet presAssocID="{5E2CEC43-9666-4C79-9DF9-443458BC1C22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3A3FA52-7234-47C0-9AE1-023299550815}" type="pres">
      <dgm:prSet presAssocID="{7F9402B9-5841-4D8A-BF97-E536872565BC}" presName="sibTrans" presStyleCnt="0"/>
      <dgm:spPr/>
    </dgm:pt>
    <dgm:pt modelId="{0E34251C-A375-4E7E-A79B-DD3A8808C8BF}" type="pres">
      <dgm:prSet presAssocID="{FB9CD812-AE0C-46FE-9F6D-9B208DDE6206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027E664-CF97-4FF7-8FB8-8F4739725BBD}" type="presOf" srcId="{9EEB9ED6-CFCA-470C-9A0A-15CDBB3D918A}" destId="{BAF457EB-1775-4CD2-B107-CE611918EE47}" srcOrd="0" destOrd="0" presId="urn:microsoft.com/office/officeart/2005/8/layout/hProcess9"/>
    <dgm:cxn modelId="{04538B26-2C69-42CD-B1A8-82E7A279747D}" srcId="{43145052-CE4A-4920-97CB-D4372F0375EA}" destId="{9EEB9ED6-CFCA-470C-9A0A-15CDBB3D918A}" srcOrd="0" destOrd="0" parTransId="{D6CC5941-F779-48D5-AE10-732F7DF009F4}" sibTransId="{FF56DEEC-B55E-4FB4-A7C6-4E4FF3C8ABD4}"/>
    <dgm:cxn modelId="{9DFEAC3E-FFAE-491E-A0BC-19C23A93EF97}" type="presOf" srcId="{5E2CEC43-9666-4C79-9DF9-443458BC1C22}" destId="{A5745478-D9CF-4259-AC08-945BEC005D60}" srcOrd="0" destOrd="0" presId="urn:microsoft.com/office/officeart/2005/8/layout/hProcess9"/>
    <dgm:cxn modelId="{BEB4D45A-E538-4DC4-88E7-4D591517CBFD}" type="presOf" srcId="{43145052-CE4A-4920-97CB-D4372F0375EA}" destId="{B2A28008-092B-42BA-A967-A71132FFF237}" srcOrd="0" destOrd="0" presId="urn:microsoft.com/office/officeart/2005/8/layout/hProcess9"/>
    <dgm:cxn modelId="{B58434B4-A138-45F9-B066-69A28956C588}" type="presOf" srcId="{FB9CD812-AE0C-46FE-9F6D-9B208DDE6206}" destId="{0E34251C-A375-4E7E-A79B-DD3A8808C8BF}" srcOrd="0" destOrd="0" presId="urn:microsoft.com/office/officeart/2005/8/layout/hProcess9"/>
    <dgm:cxn modelId="{B86BC962-EC80-4267-A66C-98FD753F38D1}" srcId="{43145052-CE4A-4920-97CB-D4372F0375EA}" destId="{5E2CEC43-9666-4C79-9DF9-443458BC1C22}" srcOrd="1" destOrd="0" parTransId="{8F1F5BCE-C3C4-48E7-8FD0-A2E06C34B206}" sibTransId="{7F9402B9-5841-4D8A-BF97-E536872565BC}"/>
    <dgm:cxn modelId="{EA4C9B33-93AF-41DB-AC1B-131704FF4919}" srcId="{43145052-CE4A-4920-97CB-D4372F0375EA}" destId="{FB9CD812-AE0C-46FE-9F6D-9B208DDE6206}" srcOrd="2" destOrd="0" parTransId="{E534ED9E-FF3A-447C-BA3A-110C264D4974}" sibTransId="{ACB7FA1E-DA2C-466C-A8E6-2D4948CA0137}"/>
    <dgm:cxn modelId="{F3E6F1C1-C144-4762-863D-A4760799B8BF}" type="presParOf" srcId="{B2A28008-092B-42BA-A967-A71132FFF237}" destId="{D6BE6983-ECFA-4631-A0D1-847252CF2022}" srcOrd="0" destOrd="0" presId="urn:microsoft.com/office/officeart/2005/8/layout/hProcess9"/>
    <dgm:cxn modelId="{11AD2F76-420E-4811-A4B5-7826388F2260}" type="presParOf" srcId="{B2A28008-092B-42BA-A967-A71132FFF237}" destId="{E6A9B254-F92A-42AC-88ED-25604D044A1D}" srcOrd="1" destOrd="0" presId="urn:microsoft.com/office/officeart/2005/8/layout/hProcess9"/>
    <dgm:cxn modelId="{C79FFB91-D750-4A07-940A-1303D7C8954A}" type="presParOf" srcId="{E6A9B254-F92A-42AC-88ED-25604D044A1D}" destId="{BAF457EB-1775-4CD2-B107-CE611918EE47}" srcOrd="0" destOrd="0" presId="urn:microsoft.com/office/officeart/2005/8/layout/hProcess9"/>
    <dgm:cxn modelId="{1F340D17-059A-421F-857F-8BBB92BDD622}" type="presParOf" srcId="{E6A9B254-F92A-42AC-88ED-25604D044A1D}" destId="{AADCDA33-F527-40E6-9EE2-D1AC88F12494}" srcOrd="1" destOrd="0" presId="urn:microsoft.com/office/officeart/2005/8/layout/hProcess9"/>
    <dgm:cxn modelId="{4FE3371A-8C6E-45E0-9B0F-00FCC530B045}" type="presParOf" srcId="{E6A9B254-F92A-42AC-88ED-25604D044A1D}" destId="{A5745478-D9CF-4259-AC08-945BEC005D60}" srcOrd="2" destOrd="0" presId="urn:microsoft.com/office/officeart/2005/8/layout/hProcess9"/>
    <dgm:cxn modelId="{62BD54E0-4638-41B7-A7B9-4C298DB8063A}" type="presParOf" srcId="{E6A9B254-F92A-42AC-88ED-25604D044A1D}" destId="{B3A3FA52-7234-47C0-9AE1-023299550815}" srcOrd="3" destOrd="0" presId="urn:microsoft.com/office/officeart/2005/8/layout/hProcess9"/>
    <dgm:cxn modelId="{E8D34D9E-8372-4657-8BA7-4529BB9508AE}" type="presParOf" srcId="{E6A9B254-F92A-42AC-88ED-25604D044A1D}" destId="{0E34251C-A375-4E7E-A79B-DD3A8808C8B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B9B2465-3F1E-489F-9D6E-664FB5C9335A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98FD3C3-7DF9-477B-9CCE-7A039FAB3158}">
      <dgm:prSet phldrT="[Texto]" custT="1"/>
      <dgm:spPr/>
      <dgm:t>
        <a:bodyPr/>
        <a:lstStyle/>
        <a:p>
          <a:r>
            <a:rPr lang="es-AR" sz="1400" b="1" dirty="0" err="1" smtClean="0">
              <a:solidFill>
                <a:schemeClr val="tx1"/>
              </a:solidFill>
            </a:rPr>
            <a:t>Primoinfección</a:t>
          </a:r>
          <a:endParaRPr lang="es-AR" sz="1400" b="1" dirty="0">
            <a:solidFill>
              <a:schemeClr val="tx1"/>
            </a:solidFill>
          </a:endParaRPr>
        </a:p>
      </dgm:t>
    </dgm:pt>
    <dgm:pt modelId="{D3F2416B-0BBC-43DA-B6D4-D915CE953D07}" type="parTrans" cxnId="{D6FA45FA-9DEA-4990-B188-154E91F2686D}">
      <dgm:prSet/>
      <dgm:spPr/>
      <dgm:t>
        <a:bodyPr/>
        <a:lstStyle/>
        <a:p>
          <a:endParaRPr lang="es-AR"/>
        </a:p>
      </dgm:t>
    </dgm:pt>
    <dgm:pt modelId="{41AC3D3C-4D5D-4F8B-BEC7-00BA7FB3660F}" type="sibTrans" cxnId="{D6FA45FA-9DEA-4990-B188-154E91F2686D}">
      <dgm:prSet/>
      <dgm:spPr/>
      <dgm:t>
        <a:bodyPr/>
        <a:lstStyle/>
        <a:p>
          <a:endParaRPr lang="es-AR"/>
        </a:p>
      </dgm:t>
    </dgm:pt>
    <dgm:pt modelId="{DBA020FA-BA51-47C1-A288-107D71E2145C}">
      <dgm:prSet phldrT="[Texto]" custT="1"/>
      <dgm:spPr/>
      <dgm:t>
        <a:bodyPr/>
        <a:lstStyle/>
        <a:p>
          <a:r>
            <a:rPr lang="es-AR" sz="1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Bronconeumonia</a:t>
          </a:r>
          <a:endParaRPr lang="es-AR" sz="1200" b="1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s-AR" sz="1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Intersticiopatía</a:t>
          </a:r>
          <a:endParaRPr lang="es-AR" sz="1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AB1AE8-6463-4B2C-989E-F51942D4143E}" type="parTrans" cxnId="{D45CDF5B-725C-4EA0-B81F-3C3DF23728B3}">
      <dgm:prSet/>
      <dgm:spPr/>
      <dgm:t>
        <a:bodyPr/>
        <a:lstStyle/>
        <a:p>
          <a:endParaRPr lang="es-AR"/>
        </a:p>
      </dgm:t>
    </dgm:pt>
    <dgm:pt modelId="{7442FF76-C71A-434C-8BC1-0B6274CE7CF8}" type="sibTrans" cxnId="{D45CDF5B-725C-4EA0-B81F-3C3DF23728B3}">
      <dgm:prSet/>
      <dgm:spPr/>
      <dgm:t>
        <a:bodyPr/>
        <a:lstStyle/>
        <a:p>
          <a:endParaRPr lang="es-AR"/>
        </a:p>
      </dgm:t>
    </dgm:pt>
    <dgm:pt modelId="{2F7B3C56-D916-466B-BA64-B766CBADD381}">
      <dgm:prSet phldrT="[Texto]" custT="1"/>
      <dgm:spPr/>
      <dgm:t>
        <a:bodyPr/>
        <a:lstStyle/>
        <a:p>
          <a:r>
            <a:rPr lang="es-AR" sz="1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Forma diseminada aguda</a:t>
          </a:r>
        </a:p>
        <a:p>
          <a:r>
            <a:rPr lang="es-AR" sz="1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Como Sepsis</a:t>
          </a:r>
          <a:endParaRPr lang="es-AR" sz="1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74A15B-B5B9-4986-9E51-087567142541}" type="parTrans" cxnId="{72189B6A-FEE0-4577-B84C-11D98E11BFC4}">
      <dgm:prSet/>
      <dgm:spPr/>
      <dgm:t>
        <a:bodyPr/>
        <a:lstStyle/>
        <a:p>
          <a:endParaRPr lang="es-AR"/>
        </a:p>
      </dgm:t>
    </dgm:pt>
    <dgm:pt modelId="{1F14F87B-CFAA-4CED-8A1F-29D444716430}" type="sibTrans" cxnId="{72189B6A-FEE0-4577-B84C-11D98E11BFC4}">
      <dgm:prSet/>
      <dgm:spPr/>
      <dgm:t>
        <a:bodyPr/>
        <a:lstStyle/>
        <a:p>
          <a:endParaRPr lang="es-AR"/>
        </a:p>
      </dgm:t>
    </dgm:pt>
    <dgm:pt modelId="{445C3D63-4C2B-4B8C-9DAD-C1B558E6C712}">
      <dgm:prSet phldrT="[Texto]" custT="1"/>
      <dgm:spPr/>
      <dgm:t>
        <a:bodyPr/>
        <a:lstStyle/>
        <a:p>
          <a:r>
            <a:rPr lang="es-AR" sz="1200" b="1" dirty="0" smtClean="0">
              <a:solidFill>
                <a:schemeClr val="tx1"/>
              </a:solidFill>
            </a:rPr>
            <a:t>Forma diseminada crónica: </a:t>
          </a:r>
        </a:p>
        <a:p>
          <a:r>
            <a:rPr lang="es-AR" sz="1200" b="1" dirty="0" err="1" smtClean="0">
              <a:solidFill>
                <a:schemeClr val="tx1"/>
              </a:solidFill>
            </a:rPr>
            <a:t>Simil</a:t>
          </a:r>
          <a:r>
            <a:rPr lang="es-AR" sz="1200" b="1" dirty="0" smtClean="0">
              <a:solidFill>
                <a:schemeClr val="tx1"/>
              </a:solidFill>
            </a:rPr>
            <a:t> TBC</a:t>
          </a:r>
          <a:endParaRPr lang="es-AR" sz="1200" b="1" dirty="0">
            <a:solidFill>
              <a:schemeClr val="tx1"/>
            </a:solidFill>
          </a:endParaRPr>
        </a:p>
      </dgm:t>
    </dgm:pt>
    <dgm:pt modelId="{B3707969-9A11-423B-8CF2-5BF3419FFA7B}" type="parTrans" cxnId="{B3EF8F73-CFEE-4697-A085-C981C810D2BB}">
      <dgm:prSet/>
      <dgm:spPr/>
      <dgm:t>
        <a:bodyPr/>
        <a:lstStyle/>
        <a:p>
          <a:endParaRPr lang="es-AR"/>
        </a:p>
      </dgm:t>
    </dgm:pt>
    <dgm:pt modelId="{89D69476-68FB-47C8-B7C0-701303E66890}" type="sibTrans" cxnId="{B3EF8F73-CFEE-4697-A085-C981C810D2BB}">
      <dgm:prSet/>
      <dgm:spPr/>
      <dgm:t>
        <a:bodyPr/>
        <a:lstStyle/>
        <a:p>
          <a:endParaRPr lang="es-AR"/>
        </a:p>
      </dgm:t>
    </dgm:pt>
    <dgm:pt modelId="{C295C999-58AD-4170-A5FE-5F5715870B2B}">
      <dgm:prSet phldrT="[Texto]" custT="1"/>
      <dgm:spPr/>
      <dgm:t>
        <a:bodyPr/>
        <a:lstStyle/>
        <a:p>
          <a:r>
            <a:rPr lang="es-AR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Lesiones </a:t>
          </a:r>
          <a:r>
            <a:rPr lang="es-AR" sz="14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multiparenquimatosas</a:t>
          </a:r>
          <a:endParaRPr lang="es-AR" sz="14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B6AEB7-E8FF-40C7-B25A-F8AFC5261B07}" type="parTrans" cxnId="{40A2EACD-2F5A-41F5-BDED-50CDE0C31780}">
      <dgm:prSet/>
      <dgm:spPr/>
      <dgm:t>
        <a:bodyPr/>
        <a:lstStyle/>
        <a:p>
          <a:endParaRPr lang="es-AR"/>
        </a:p>
      </dgm:t>
    </dgm:pt>
    <dgm:pt modelId="{BE8C0376-DCE6-4E84-8388-0105B7E00DCE}" type="sibTrans" cxnId="{40A2EACD-2F5A-41F5-BDED-50CDE0C31780}">
      <dgm:prSet/>
      <dgm:spPr/>
      <dgm:t>
        <a:bodyPr/>
        <a:lstStyle/>
        <a:p>
          <a:endParaRPr lang="es-AR"/>
        </a:p>
      </dgm:t>
    </dgm:pt>
    <dgm:pt modelId="{E1AB6265-032C-409E-A59E-C1648A7B2387}" type="pres">
      <dgm:prSet presAssocID="{7B9B2465-3F1E-489F-9D6E-664FB5C9335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F326D06-F10E-49ED-A379-0E9507BABB2B}" type="pres">
      <dgm:prSet presAssocID="{698FD3C3-7DF9-477B-9CCE-7A039FAB315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CA01DA0-B37F-41FE-9C1C-06F40C4763C4}" type="pres">
      <dgm:prSet presAssocID="{698FD3C3-7DF9-477B-9CCE-7A039FAB3158}" presName="spNode" presStyleCnt="0"/>
      <dgm:spPr/>
    </dgm:pt>
    <dgm:pt modelId="{DE9969D7-6689-40DE-9EF0-A433EE0720B0}" type="pres">
      <dgm:prSet presAssocID="{41AC3D3C-4D5D-4F8B-BEC7-00BA7FB3660F}" presName="sibTrans" presStyleLbl="sibTrans1D1" presStyleIdx="0" presStyleCnt="5"/>
      <dgm:spPr/>
      <dgm:t>
        <a:bodyPr/>
        <a:lstStyle/>
        <a:p>
          <a:endParaRPr lang="es-AR"/>
        </a:p>
      </dgm:t>
    </dgm:pt>
    <dgm:pt modelId="{3DED1E3B-BD7F-4244-AE42-F1CE24847191}" type="pres">
      <dgm:prSet presAssocID="{DBA020FA-BA51-47C1-A288-107D71E2145C}" presName="node" presStyleLbl="node1" presStyleIdx="1" presStyleCnt="5" custScaleX="15718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561B7D9-0B34-4E77-AFA1-C56AF336E06C}" type="pres">
      <dgm:prSet presAssocID="{DBA020FA-BA51-47C1-A288-107D71E2145C}" presName="spNode" presStyleCnt="0"/>
      <dgm:spPr/>
    </dgm:pt>
    <dgm:pt modelId="{8B9A987D-07BE-4714-BB0B-43FF39CBC6E7}" type="pres">
      <dgm:prSet presAssocID="{7442FF76-C71A-434C-8BC1-0B6274CE7CF8}" presName="sibTrans" presStyleLbl="sibTrans1D1" presStyleIdx="1" presStyleCnt="5"/>
      <dgm:spPr/>
      <dgm:t>
        <a:bodyPr/>
        <a:lstStyle/>
        <a:p>
          <a:endParaRPr lang="es-AR"/>
        </a:p>
      </dgm:t>
    </dgm:pt>
    <dgm:pt modelId="{DBF4BA10-E83D-471F-98E4-5B5F7B7FA926}" type="pres">
      <dgm:prSet presAssocID="{2F7B3C56-D916-466B-BA64-B766CBADD38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AFBBB99-04D1-426C-BF6B-FFB6C939A688}" type="pres">
      <dgm:prSet presAssocID="{2F7B3C56-D916-466B-BA64-B766CBADD381}" presName="spNode" presStyleCnt="0"/>
      <dgm:spPr/>
    </dgm:pt>
    <dgm:pt modelId="{637B7404-69BC-46CE-9BCC-5D25489EBD31}" type="pres">
      <dgm:prSet presAssocID="{1F14F87B-CFAA-4CED-8A1F-29D444716430}" presName="sibTrans" presStyleLbl="sibTrans1D1" presStyleIdx="2" presStyleCnt="5"/>
      <dgm:spPr/>
      <dgm:t>
        <a:bodyPr/>
        <a:lstStyle/>
        <a:p>
          <a:endParaRPr lang="es-AR"/>
        </a:p>
      </dgm:t>
    </dgm:pt>
    <dgm:pt modelId="{3473D3A8-8262-44E4-813B-811934588DD4}" type="pres">
      <dgm:prSet presAssocID="{445C3D63-4C2B-4B8C-9DAD-C1B558E6C71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DE73E41-3901-4500-9610-F54EB57DD8B6}" type="pres">
      <dgm:prSet presAssocID="{445C3D63-4C2B-4B8C-9DAD-C1B558E6C712}" presName="spNode" presStyleCnt="0"/>
      <dgm:spPr/>
    </dgm:pt>
    <dgm:pt modelId="{D3F5DA22-D0E0-4D68-9D63-7A2B784FF724}" type="pres">
      <dgm:prSet presAssocID="{89D69476-68FB-47C8-B7C0-701303E66890}" presName="sibTrans" presStyleLbl="sibTrans1D1" presStyleIdx="3" presStyleCnt="5"/>
      <dgm:spPr/>
      <dgm:t>
        <a:bodyPr/>
        <a:lstStyle/>
        <a:p>
          <a:endParaRPr lang="es-AR"/>
        </a:p>
      </dgm:t>
    </dgm:pt>
    <dgm:pt modelId="{BD72902D-28A5-4113-A671-22750BA489F3}" type="pres">
      <dgm:prSet presAssocID="{C295C999-58AD-4170-A5FE-5F5715870B2B}" presName="node" presStyleLbl="node1" presStyleIdx="4" presStyleCnt="5" custScaleX="146674" custScaleY="11979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0F4E5E8-30D6-439C-B147-61625C280BED}" type="pres">
      <dgm:prSet presAssocID="{C295C999-58AD-4170-A5FE-5F5715870B2B}" presName="spNode" presStyleCnt="0"/>
      <dgm:spPr/>
    </dgm:pt>
    <dgm:pt modelId="{DEFFEBE1-7294-471D-88B6-B81D8377A985}" type="pres">
      <dgm:prSet presAssocID="{BE8C0376-DCE6-4E84-8388-0105B7E00DCE}" presName="sibTrans" presStyleLbl="sibTrans1D1" presStyleIdx="4" presStyleCnt="5"/>
      <dgm:spPr/>
      <dgm:t>
        <a:bodyPr/>
        <a:lstStyle/>
        <a:p>
          <a:endParaRPr lang="es-AR"/>
        </a:p>
      </dgm:t>
    </dgm:pt>
  </dgm:ptLst>
  <dgm:cxnLst>
    <dgm:cxn modelId="{40A2EACD-2F5A-41F5-BDED-50CDE0C31780}" srcId="{7B9B2465-3F1E-489F-9D6E-664FB5C9335A}" destId="{C295C999-58AD-4170-A5FE-5F5715870B2B}" srcOrd="4" destOrd="0" parTransId="{26B6AEB7-E8FF-40C7-B25A-F8AFC5261B07}" sibTransId="{BE8C0376-DCE6-4E84-8388-0105B7E00DCE}"/>
    <dgm:cxn modelId="{D6FA45FA-9DEA-4990-B188-154E91F2686D}" srcId="{7B9B2465-3F1E-489F-9D6E-664FB5C9335A}" destId="{698FD3C3-7DF9-477B-9CCE-7A039FAB3158}" srcOrd="0" destOrd="0" parTransId="{D3F2416B-0BBC-43DA-B6D4-D915CE953D07}" sibTransId="{41AC3D3C-4D5D-4F8B-BEC7-00BA7FB3660F}"/>
    <dgm:cxn modelId="{1F8F09AC-B38D-4DBB-895D-091B9C85445C}" type="presOf" srcId="{445C3D63-4C2B-4B8C-9DAD-C1B558E6C712}" destId="{3473D3A8-8262-44E4-813B-811934588DD4}" srcOrd="0" destOrd="0" presId="urn:microsoft.com/office/officeart/2005/8/layout/cycle5"/>
    <dgm:cxn modelId="{CF239AEE-BB1B-47F4-82B0-584366E2011E}" type="presOf" srcId="{2F7B3C56-D916-466B-BA64-B766CBADD381}" destId="{DBF4BA10-E83D-471F-98E4-5B5F7B7FA926}" srcOrd="0" destOrd="0" presId="urn:microsoft.com/office/officeart/2005/8/layout/cycle5"/>
    <dgm:cxn modelId="{72189B6A-FEE0-4577-B84C-11D98E11BFC4}" srcId="{7B9B2465-3F1E-489F-9D6E-664FB5C9335A}" destId="{2F7B3C56-D916-466B-BA64-B766CBADD381}" srcOrd="2" destOrd="0" parTransId="{CD74A15B-B5B9-4986-9E51-087567142541}" sibTransId="{1F14F87B-CFAA-4CED-8A1F-29D444716430}"/>
    <dgm:cxn modelId="{53BE216F-3DAF-4E4F-B28C-C8AC58697428}" type="presOf" srcId="{C295C999-58AD-4170-A5FE-5F5715870B2B}" destId="{BD72902D-28A5-4113-A671-22750BA489F3}" srcOrd="0" destOrd="0" presId="urn:microsoft.com/office/officeart/2005/8/layout/cycle5"/>
    <dgm:cxn modelId="{FB9E729D-CE2D-4CB8-AD57-18E9766CED19}" type="presOf" srcId="{89D69476-68FB-47C8-B7C0-701303E66890}" destId="{D3F5DA22-D0E0-4D68-9D63-7A2B784FF724}" srcOrd="0" destOrd="0" presId="urn:microsoft.com/office/officeart/2005/8/layout/cycle5"/>
    <dgm:cxn modelId="{E1E6B4E3-0E8C-4107-8FCE-9238CA0BEF92}" type="presOf" srcId="{41AC3D3C-4D5D-4F8B-BEC7-00BA7FB3660F}" destId="{DE9969D7-6689-40DE-9EF0-A433EE0720B0}" srcOrd="0" destOrd="0" presId="urn:microsoft.com/office/officeart/2005/8/layout/cycle5"/>
    <dgm:cxn modelId="{F77F3201-BB08-4B7D-94D9-4B94E141ECF2}" type="presOf" srcId="{7B9B2465-3F1E-489F-9D6E-664FB5C9335A}" destId="{E1AB6265-032C-409E-A59E-C1648A7B2387}" srcOrd="0" destOrd="0" presId="urn:microsoft.com/office/officeart/2005/8/layout/cycle5"/>
    <dgm:cxn modelId="{3AA9FE96-4ECE-4749-BC17-811C91B447DB}" type="presOf" srcId="{DBA020FA-BA51-47C1-A288-107D71E2145C}" destId="{3DED1E3B-BD7F-4244-AE42-F1CE24847191}" srcOrd="0" destOrd="0" presId="urn:microsoft.com/office/officeart/2005/8/layout/cycle5"/>
    <dgm:cxn modelId="{77C3D43F-374D-45EA-BEE8-41DBEFC0ADB4}" type="presOf" srcId="{1F14F87B-CFAA-4CED-8A1F-29D444716430}" destId="{637B7404-69BC-46CE-9BCC-5D25489EBD31}" srcOrd="0" destOrd="0" presId="urn:microsoft.com/office/officeart/2005/8/layout/cycle5"/>
    <dgm:cxn modelId="{2619B9AA-68A3-438E-97FD-B4B9C823EF57}" type="presOf" srcId="{698FD3C3-7DF9-477B-9CCE-7A039FAB3158}" destId="{BF326D06-F10E-49ED-A379-0E9507BABB2B}" srcOrd="0" destOrd="0" presId="urn:microsoft.com/office/officeart/2005/8/layout/cycle5"/>
    <dgm:cxn modelId="{F9493242-DF0F-4AC8-B3E9-FAF7341688A4}" type="presOf" srcId="{7442FF76-C71A-434C-8BC1-0B6274CE7CF8}" destId="{8B9A987D-07BE-4714-BB0B-43FF39CBC6E7}" srcOrd="0" destOrd="0" presId="urn:microsoft.com/office/officeart/2005/8/layout/cycle5"/>
    <dgm:cxn modelId="{D45CDF5B-725C-4EA0-B81F-3C3DF23728B3}" srcId="{7B9B2465-3F1E-489F-9D6E-664FB5C9335A}" destId="{DBA020FA-BA51-47C1-A288-107D71E2145C}" srcOrd="1" destOrd="0" parTransId="{52AB1AE8-6463-4B2C-989E-F51942D4143E}" sibTransId="{7442FF76-C71A-434C-8BC1-0B6274CE7CF8}"/>
    <dgm:cxn modelId="{9571AD5E-5922-47A5-921D-893B096AFC67}" type="presOf" srcId="{BE8C0376-DCE6-4E84-8388-0105B7E00DCE}" destId="{DEFFEBE1-7294-471D-88B6-B81D8377A985}" srcOrd="0" destOrd="0" presId="urn:microsoft.com/office/officeart/2005/8/layout/cycle5"/>
    <dgm:cxn modelId="{B3EF8F73-CFEE-4697-A085-C981C810D2BB}" srcId="{7B9B2465-3F1E-489F-9D6E-664FB5C9335A}" destId="{445C3D63-4C2B-4B8C-9DAD-C1B558E6C712}" srcOrd="3" destOrd="0" parTransId="{B3707969-9A11-423B-8CF2-5BF3419FFA7B}" sibTransId="{89D69476-68FB-47C8-B7C0-701303E66890}"/>
    <dgm:cxn modelId="{7DC4DCDD-221F-4F67-A597-1613E70D20F4}" type="presParOf" srcId="{E1AB6265-032C-409E-A59E-C1648A7B2387}" destId="{BF326D06-F10E-49ED-A379-0E9507BABB2B}" srcOrd="0" destOrd="0" presId="urn:microsoft.com/office/officeart/2005/8/layout/cycle5"/>
    <dgm:cxn modelId="{F216AE25-9207-4B75-A03F-51858DD9A61C}" type="presParOf" srcId="{E1AB6265-032C-409E-A59E-C1648A7B2387}" destId="{5CA01DA0-B37F-41FE-9C1C-06F40C4763C4}" srcOrd="1" destOrd="0" presId="urn:microsoft.com/office/officeart/2005/8/layout/cycle5"/>
    <dgm:cxn modelId="{D3CE8422-784F-45FD-99DB-66EFCA8AC969}" type="presParOf" srcId="{E1AB6265-032C-409E-A59E-C1648A7B2387}" destId="{DE9969D7-6689-40DE-9EF0-A433EE0720B0}" srcOrd="2" destOrd="0" presId="urn:microsoft.com/office/officeart/2005/8/layout/cycle5"/>
    <dgm:cxn modelId="{CD4FEE19-1FDF-4517-BF0B-1FE6B9723E8D}" type="presParOf" srcId="{E1AB6265-032C-409E-A59E-C1648A7B2387}" destId="{3DED1E3B-BD7F-4244-AE42-F1CE24847191}" srcOrd="3" destOrd="0" presId="urn:microsoft.com/office/officeart/2005/8/layout/cycle5"/>
    <dgm:cxn modelId="{482D9E10-F54E-4D53-8084-3BDC3EF88133}" type="presParOf" srcId="{E1AB6265-032C-409E-A59E-C1648A7B2387}" destId="{8561B7D9-0B34-4E77-AFA1-C56AF336E06C}" srcOrd="4" destOrd="0" presId="urn:microsoft.com/office/officeart/2005/8/layout/cycle5"/>
    <dgm:cxn modelId="{9B83641C-7A77-4A77-BBC4-680628710BA1}" type="presParOf" srcId="{E1AB6265-032C-409E-A59E-C1648A7B2387}" destId="{8B9A987D-07BE-4714-BB0B-43FF39CBC6E7}" srcOrd="5" destOrd="0" presId="urn:microsoft.com/office/officeart/2005/8/layout/cycle5"/>
    <dgm:cxn modelId="{ACC91362-80E8-4BF6-A9C8-F3E1C708C77A}" type="presParOf" srcId="{E1AB6265-032C-409E-A59E-C1648A7B2387}" destId="{DBF4BA10-E83D-471F-98E4-5B5F7B7FA926}" srcOrd="6" destOrd="0" presId="urn:microsoft.com/office/officeart/2005/8/layout/cycle5"/>
    <dgm:cxn modelId="{22350AD1-5E10-445C-889D-4E83566496BD}" type="presParOf" srcId="{E1AB6265-032C-409E-A59E-C1648A7B2387}" destId="{EAFBBB99-04D1-426C-BF6B-FFB6C939A688}" srcOrd="7" destOrd="0" presId="urn:microsoft.com/office/officeart/2005/8/layout/cycle5"/>
    <dgm:cxn modelId="{F16B052C-4284-4E33-ADEA-13CC92204EE4}" type="presParOf" srcId="{E1AB6265-032C-409E-A59E-C1648A7B2387}" destId="{637B7404-69BC-46CE-9BCC-5D25489EBD31}" srcOrd="8" destOrd="0" presId="urn:microsoft.com/office/officeart/2005/8/layout/cycle5"/>
    <dgm:cxn modelId="{02B91F88-DA84-4A62-90EC-881248B374E7}" type="presParOf" srcId="{E1AB6265-032C-409E-A59E-C1648A7B2387}" destId="{3473D3A8-8262-44E4-813B-811934588DD4}" srcOrd="9" destOrd="0" presId="urn:microsoft.com/office/officeart/2005/8/layout/cycle5"/>
    <dgm:cxn modelId="{035F484B-CC11-4310-A2FF-BA7D1B19F6FD}" type="presParOf" srcId="{E1AB6265-032C-409E-A59E-C1648A7B2387}" destId="{4DE73E41-3901-4500-9610-F54EB57DD8B6}" srcOrd="10" destOrd="0" presId="urn:microsoft.com/office/officeart/2005/8/layout/cycle5"/>
    <dgm:cxn modelId="{EB8FBE4F-52B8-45CC-836B-CB68B3229325}" type="presParOf" srcId="{E1AB6265-032C-409E-A59E-C1648A7B2387}" destId="{D3F5DA22-D0E0-4D68-9D63-7A2B784FF724}" srcOrd="11" destOrd="0" presId="urn:microsoft.com/office/officeart/2005/8/layout/cycle5"/>
    <dgm:cxn modelId="{AF43C055-EDDA-4BAA-A2FF-6C1019225B4D}" type="presParOf" srcId="{E1AB6265-032C-409E-A59E-C1648A7B2387}" destId="{BD72902D-28A5-4113-A671-22750BA489F3}" srcOrd="12" destOrd="0" presId="urn:microsoft.com/office/officeart/2005/8/layout/cycle5"/>
    <dgm:cxn modelId="{D78767D0-713C-439E-8602-9A0C268921C7}" type="presParOf" srcId="{E1AB6265-032C-409E-A59E-C1648A7B2387}" destId="{40F4E5E8-30D6-439C-B147-61625C280BED}" srcOrd="13" destOrd="0" presId="urn:microsoft.com/office/officeart/2005/8/layout/cycle5"/>
    <dgm:cxn modelId="{EAFB8173-292C-41CD-8263-A1F9329EE7F8}" type="presParOf" srcId="{E1AB6265-032C-409E-A59E-C1648A7B2387}" destId="{DEFFEBE1-7294-471D-88B6-B81D8377A985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8E2BFFC-27E1-4770-BFD5-A1BBF0A03DF8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4E1B63D-880F-4F5F-9423-270ED7761AA2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Formas Graves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213E69-12F1-40D6-95CF-064CB539E886}" type="parTrans" cxnId="{8F35F55C-E16C-44BF-B134-A181D9187137}">
      <dgm:prSet/>
      <dgm:spPr/>
      <dgm:t>
        <a:bodyPr/>
        <a:lstStyle/>
        <a:p>
          <a:endParaRPr lang="es-AR"/>
        </a:p>
      </dgm:t>
    </dgm:pt>
    <dgm:pt modelId="{3477D846-70C9-47AA-A6C5-45660DDF01D7}" type="sibTrans" cxnId="{8F35F55C-E16C-44BF-B134-A181D9187137}">
      <dgm:prSet/>
      <dgm:spPr/>
      <dgm:t>
        <a:bodyPr/>
        <a:lstStyle/>
        <a:p>
          <a:endParaRPr lang="es-AR"/>
        </a:p>
      </dgm:t>
    </dgm:pt>
    <dgm:pt modelId="{02FFF2F9-C139-4F8B-966C-4C1E5D4D1CE9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Sepsis</a:t>
          </a:r>
        </a:p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Fallo M.O.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2B116E-2857-401B-B5CE-48EECDCE9E08}" type="parTrans" cxnId="{57950BD2-2356-49FE-9A88-AC7C4BBB9DAC}">
      <dgm:prSet/>
      <dgm:spPr/>
      <dgm:t>
        <a:bodyPr/>
        <a:lstStyle/>
        <a:p>
          <a:endParaRPr lang="es-AR"/>
        </a:p>
      </dgm:t>
    </dgm:pt>
    <dgm:pt modelId="{A1E7E987-B39A-4B64-9B5C-E33E5906DAD7}" type="sibTrans" cxnId="{57950BD2-2356-49FE-9A88-AC7C4BBB9DAC}">
      <dgm:prSet/>
      <dgm:spPr/>
      <dgm:t>
        <a:bodyPr/>
        <a:lstStyle/>
        <a:p>
          <a:endParaRPr lang="es-AR"/>
        </a:p>
      </dgm:t>
    </dgm:pt>
    <dgm:pt modelId="{AC00C960-8922-4F65-B5FA-1ACDB367C7F2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Formas Crónicas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190BD3-4D4F-4049-BEA7-B1644966CFA3}" type="parTrans" cxnId="{F4411ED9-4E4E-4720-BF8D-4BBCEB4AF13F}">
      <dgm:prSet/>
      <dgm:spPr/>
      <dgm:t>
        <a:bodyPr/>
        <a:lstStyle/>
        <a:p>
          <a:endParaRPr lang="es-AR"/>
        </a:p>
      </dgm:t>
    </dgm:pt>
    <dgm:pt modelId="{6AB7BF29-4354-4F3D-A801-14C57CA5BA00}" type="sibTrans" cxnId="{F4411ED9-4E4E-4720-BF8D-4BBCEB4AF13F}">
      <dgm:prSet/>
      <dgm:spPr/>
      <dgm:t>
        <a:bodyPr/>
        <a:lstStyle/>
        <a:p>
          <a:endParaRPr lang="es-AR"/>
        </a:p>
      </dgm:t>
    </dgm:pt>
    <dgm:pt modelId="{77E0E79C-DB78-4682-BE24-B9EBA5A76773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Lesiones Focales</a:t>
          </a:r>
          <a:endParaRPr lang="es-AR" b="1" dirty="0">
            <a:solidFill>
              <a:schemeClr val="tx1"/>
            </a:solidFill>
          </a:endParaRPr>
        </a:p>
      </dgm:t>
    </dgm:pt>
    <dgm:pt modelId="{06DC0918-D524-459C-BDF6-A00F21225DF7}" type="parTrans" cxnId="{25BCE240-7525-453B-B30E-E42E0C5FD0DB}">
      <dgm:prSet/>
      <dgm:spPr/>
      <dgm:t>
        <a:bodyPr/>
        <a:lstStyle/>
        <a:p>
          <a:endParaRPr lang="es-AR"/>
        </a:p>
      </dgm:t>
    </dgm:pt>
    <dgm:pt modelId="{D2F922D5-2094-4B3C-BBC2-C481A3DBE5FF}" type="sibTrans" cxnId="{25BCE240-7525-453B-B30E-E42E0C5FD0DB}">
      <dgm:prSet/>
      <dgm:spPr/>
      <dgm:t>
        <a:bodyPr/>
        <a:lstStyle/>
        <a:p>
          <a:endParaRPr lang="es-AR"/>
        </a:p>
      </dgm:t>
    </dgm:pt>
    <dgm:pt modelId="{420FD37A-601E-4CB5-8D96-902AC241FE4D}" type="pres">
      <dgm:prSet presAssocID="{78E2BFFC-27E1-4770-BFD5-A1BBF0A03DF8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s-AR"/>
        </a:p>
      </dgm:t>
    </dgm:pt>
    <dgm:pt modelId="{95D87DE5-5C53-491D-819A-8900E2385032}" type="pres">
      <dgm:prSet presAssocID="{94E1B63D-880F-4F5F-9423-270ED7761AA2}" presName="posSpace" presStyleCnt="0"/>
      <dgm:spPr/>
    </dgm:pt>
    <dgm:pt modelId="{126AB119-4818-4135-BE7C-9E3BE050921C}" type="pres">
      <dgm:prSet presAssocID="{94E1B63D-880F-4F5F-9423-270ED7761AA2}" presName="vertFlow" presStyleCnt="0"/>
      <dgm:spPr/>
    </dgm:pt>
    <dgm:pt modelId="{A21A4BCA-AF7F-45EC-849C-BD87D6DE0249}" type="pres">
      <dgm:prSet presAssocID="{94E1B63D-880F-4F5F-9423-270ED7761AA2}" presName="topSpace" presStyleCnt="0"/>
      <dgm:spPr/>
    </dgm:pt>
    <dgm:pt modelId="{66C0C8B1-9D36-4BB9-9F91-6D867CC62100}" type="pres">
      <dgm:prSet presAssocID="{94E1B63D-880F-4F5F-9423-270ED7761AA2}" presName="firstComp" presStyleCnt="0"/>
      <dgm:spPr/>
    </dgm:pt>
    <dgm:pt modelId="{D6367C5B-53A4-4479-B9A3-E9B3E64696BB}" type="pres">
      <dgm:prSet presAssocID="{94E1B63D-880F-4F5F-9423-270ED7761AA2}" presName="firstChild" presStyleLbl="bgAccFollowNode1" presStyleIdx="0" presStyleCnt="2"/>
      <dgm:spPr/>
      <dgm:t>
        <a:bodyPr/>
        <a:lstStyle/>
        <a:p>
          <a:endParaRPr lang="es-AR"/>
        </a:p>
      </dgm:t>
    </dgm:pt>
    <dgm:pt modelId="{0B6A08CD-D0C5-42E2-83CC-F99C2CDEF40E}" type="pres">
      <dgm:prSet presAssocID="{94E1B63D-880F-4F5F-9423-270ED7761AA2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07C9443-9225-4B25-9F03-FAA5783C00FD}" type="pres">
      <dgm:prSet presAssocID="{94E1B63D-880F-4F5F-9423-270ED7761AA2}" presName="negSpace" presStyleCnt="0"/>
      <dgm:spPr/>
    </dgm:pt>
    <dgm:pt modelId="{0B94714F-301B-4B6C-A6C2-A2BC882D6693}" type="pres">
      <dgm:prSet presAssocID="{94E1B63D-880F-4F5F-9423-270ED7761AA2}" presName="circle" presStyleLbl="node1" presStyleIdx="0" presStyleCnt="2"/>
      <dgm:spPr/>
      <dgm:t>
        <a:bodyPr/>
        <a:lstStyle/>
        <a:p>
          <a:endParaRPr lang="es-AR"/>
        </a:p>
      </dgm:t>
    </dgm:pt>
    <dgm:pt modelId="{F23D9613-339B-49DE-A44D-8BD9EAF319A0}" type="pres">
      <dgm:prSet presAssocID="{3477D846-70C9-47AA-A6C5-45660DDF01D7}" presName="transSpace" presStyleCnt="0"/>
      <dgm:spPr/>
    </dgm:pt>
    <dgm:pt modelId="{FBC1713C-EE88-4B60-970D-FCD8FF315BF3}" type="pres">
      <dgm:prSet presAssocID="{AC00C960-8922-4F65-B5FA-1ACDB367C7F2}" presName="posSpace" presStyleCnt="0"/>
      <dgm:spPr/>
    </dgm:pt>
    <dgm:pt modelId="{FE525153-5B22-4E63-B4F7-42DA3666857B}" type="pres">
      <dgm:prSet presAssocID="{AC00C960-8922-4F65-B5FA-1ACDB367C7F2}" presName="vertFlow" presStyleCnt="0"/>
      <dgm:spPr/>
    </dgm:pt>
    <dgm:pt modelId="{32391CDD-0290-496B-9209-B3949884490E}" type="pres">
      <dgm:prSet presAssocID="{AC00C960-8922-4F65-B5FA-1ACDB367C7F2}" presName="topSpace" presStyleCnt="0"/>
      <dgm:spPr/>
    </dgm:pt>
    <dgm:pt modelId="{C73144A3-9DD8-43B5-9D66-42B78272C79F}" type="pres">
      <dgm:prSet presAssocID="{AC00C960-8922-4F65-B5FA-1ACDB367C7F2}" presName="firstComp" presStyleCnt="0"/>
      <dgm:spPr/>
    </dgm:pt>
    <dgm:pt modelId="{4B6F18CD-D9D7-4C35-BDB4-B47E055AD0C0}" type="pres">
      <dgm:prSet presAssocID="{AC00C960-8922-4F65-B5FA-1ACDB367C7F2}" presName="firstChild" presStyleLbl="bgAccFollowNode1" presStyleIdx="1" presStyleCnt="2"/>
      <dgm:spPr/>
      <dgm:t>
        <a:bodyPr/>
        <a:lstStyle/>
        <a:p>
          <a:endParaRPr lang="es-AR"/>
        </a:p>
      </dgm:t>
    </dgm:pt>
    <dgm:pt modelId="{99D739AA-4016-4DE8-BF9B-056EF24D15C2}" type="pres">
      <dgm:prSet presAssocID="{AC00C960-8922-4F65-B5FA-1ACDB367C7F2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6A9045C-39B2-4874-B97E-AC1395F15A3B}" type="pres">
      <dgm:prSet presAssocID="{AC00C960-8922-4F65-B5FA-1ACDB367C7F2}" presName="negSpace" presStyleCnt="0"/>
      <dgm:spPr/>
    </dgm:pt>
    <dgm:pt modelId="{D6DB8950-3CC3-4E9C-84AC-32597E52E933}" type="pres">
      <dgm:prSet presAssocID="{AC00C960-8922-4F65-B5FA-1ACDB367C7F2}" presName="circle" presStyleLbl="node1" presStyleIdx="1" presStyleCnt="2"/>
      <dgm:spPr/>
      <dgm:t>
        <a:bodyPr/>
        <a:lstStyle/>
        <a:p>
          <a:endParaRPr lang="es-AR"/>
        </a:p>
      </dgm:t>
    </dgm:pt>
  </dgm:ptLst>
  <dgm:cxnLst>
    <dgm:cxn modelId="{28DDA066-7FC2-4B07-8296-CA4D09C0F570}" type="presOf" srcId="{77E0E79C-DB78-4682-BE24-B9EBA5A76773}" destId="{4B6F18CD-D9D7-4C35-BDB4-B47E055AD0C0}" srcOrd="0" destOrd="0" presId="urn:microsoft.com/office/officeart/2005/8/layout/hList9"/>
    <dgm:cxn modelId="{57950BD2-2356-49FE-9A88-AC7C4BBB9DAC}" srcId="{94E1B63D-880F-4F5F-9423-270ED7761AA2}" destId="{02FFF2F9-C139-4F8B-966C-4C1E5D4D1CE9}" srcOrd="0" destOrd="0" parTransId="{462B116E-2857-401B-B5CE-48EECDCE9E08}" sibTransId="{A1E7E987-B39A-4B64-9B5C-E33E5906DAD7}"/>
    <dgm:cxn modelId="{8F35F55C-E16C-44BF-B134-A181D9187137}" srcId="{78E2BFFC-27E1-4770-BFD5-A1BBF0A03DF8}" destId="{94E1B63D-880F-4F5F-9423-270ED7761AA2}" srcOrd="0" destOrd="0" parTransId="{8F213E69-12F1-40D6-95CF-064CB539E886}" sibTransId="{3477D846-70C9-47AA-A6C5-45660DDF01D7}"/>
    <dgm:cxn modelId="{652A29D3-0590-4C0B-BA2C-5326EE99F021}" type="presOf" srcId="{94E1B63D-880F-4F5F-9423-270ED7761AA2}" destId="{0B94714F-301B-4B6C-A6C2-A2BC882D6693}" srcOrd="0" destOrd="0" presId="urn:microsoft.com/office/officeart/2005/8/layout/hList9"/>
    <dgm:cxn modelId="{DC392517-EFB1-4D76-B280-ACFE05E4FE91}" type="presOf" srcId="{77E0E79C-DB78-4682-BE24-B9EBA5A76773}" destId="{99D739AA-4016-4DE8-BF9B-056EF24D15C2}" srcOrd="1" destOrd="0" presId="urn:microsoft.com/office/officeart/2005/8/layout/hList9"/>
    <dgm:cxn modelId="{F4411ED9-4E4E-4720-BF8D-4BBCEB4AF13F}" srcId="{78E2BFFC-27E1-4770-BFD5-A1BBF0A03DF8}" destId="{AC00C960-8922-4F65-B5FA-1ACDB367C7F2}" srcOrd="1" destOrd="0" parTransId="{55190BD3-4D4F-4049-BEA7-B1644966CFA3}" sibTransId="{6AB7BF29-4354-4F3D-A801-14C57CA5BA00}"/>
    <dgm:cxn modelId="{30EF7541-0B18-4CCB-A857-A45FB6451111}" type="presOf" srcId="{02FFF2F9-C139-4F8B-966C-4C1E5D4D1CE9}" destId="{D6367C5B-53A4-4479-B9A3-E9B3E64696BB}" srcOrd="0" destOrd="0" presId="urn:microsoft.com/office/officeart/2005/8/layout/hList9"/>
    <dgm:cxn modelId="{821BD685-BC12-4A6B-8DF0-679D02993C5D}" type="presOf" srcId="{02FFF2F9-C139-4F8B-966C-4C1E5D4D1CE9}" destId="{0B6A08CD-D0C5-42E2-83CC-F99C2CDEF40E}" srcOrd="1" destOrd="0" presId="urn:microsoft.com/office/officeart/2005/8/layout/hList9"/>
    <dgm:cxn modelId="{25BCE240-7525-453B-B30E-E42E0C5FD0DB}" srcId="{AC00C960-8922-4F65-B5FA-1ACDB367C7F2}" destId="{77E0E79C-DB78-4682-BE24-B9EBA5A76773}" srcOrd="0" destOrd="0" parTransId="{06DC0918-D524-459C-BDF6-A00F21225DF7}" sibTransId="{D2F922D5-2094-4B3C-BBC2-C481A3DBE5FF}"/>
    <dgm:cxn modelId="{2255B08F-964A-49D1-BB3C-FD65908F4422}" type="presOf" srcId="{AC00C960-8922-4F65-B5FA-1ACDB367C7F2}" destId="{D6DB8950-3CC3-4E9C-84AC-32597E52E933}" srcOrd="0" destOrd="0" presId="urn:microsoft.com/office/officeart/2005/8/layout/hList9"/>
    <dgm:cxn modelId="{4D5108D3-D83A-419B-99CF-7C2F190358F1}" type="presOf" srcId="{78E2BFFC-27E1-4770-BFD5-A1BBF0A03DF8}" destId="{420FD37A-601E-4CB5-8D96-902AC241FE4D}" srcOrd="0" destOrd="0" presId="urn:microsoft.com/office/officeart/2005/8/layout/hList9"/>
    <dgm:cxn modelId="{52D8E9F9-779F-4BE7-8B44-5D6674E4A213}" type="presParOf" srcId="{420FD37A-601E-4CB5-8D96-902AC241FE4D}" destId="{95D87DE5-5C53-491D-819A-8900E2385032}" srcOrd="0" destOrd="0" presId="urn:microsoft.com/office/officeart/2005/8/layout/hList9"/>
    <dgm:cxn modelId="{A68C1173-FA94-40D8-8799-3D6F0D21AF35}" type="presParOf" srcId="{420FD37A-601E-4CB5-8D96-902AC241FE4D}" destId="{126AB119-4818-4135-BE7C-9E3BE050921C}" srcOrd="1" destOrd="0" presId="urn:microsoft.com/office/officeart/2005/8/layout/hList9"/>
    <dgm:cxn modelId="{465F667C-E9CC-4090-B74F-17581444AADD}" type="presParOf" srcId="{126AB119-4818-4135-BE7C-9E3BE050921C}" destId="{A21A4BCA-AF7F-45EC-849C-BD87D6DE0249}" srcOrd="0" destOrd="0" presId="urn:microsoft.com/office/officeart/2005/8/layout/hList9"/>
    <dgm:cxn modelId="{FC108F27-484A-4FE0-B844-2426FDF948E5}" type="presParOf" srcId="{126AB119-4818-4135-BE7C-9E3BE050921C}" destId="{66C0C8B1-9D36-4BB9-9F91-6D867CC62100}" srcOrd="1" destOrd="0" presId="urn:microsoft.com/office/officeart/2005/8/layout/hList9"/>
    <dgm:cxn modelId="{DF05FAEB-D459-4CA8-A53F-446606EB826B}" type="presParOf" srcId="{66C0C8B1-9D36-4BB9-9F91-6D867CC62100}" destId="{D6367C5B-53A4-4479-B9A3-E9B3E64696BB}" srcOrd="0" destOrd="0" presId="urn:microsoft.com/office/officeart/2005/8/layout/hList9"/>
    <dgm:cxn modelId="{0640BA49-1DC0-4EBB-BED4-179271A65F0C}" type="presParOf" srcId="{66C0C8B1-9D36-4BB9-9F91-6D867CC62100}" destId="{0B6A08CD-D0C5-42E2-83CC-F99C2CDEF40E}" srcOrd="1" destOrd="0" presId="urn:microsoft.com/office/officeart/2005/8/layout/hList9"/>
    <dgm:cxn modelId="{DE69155C-DCA3-4090-951F-A87744D4FB5B}" type="presParOf" srcId="{420FD37A-601E-4CB5-8D96-902AC241FE4D}" destId="{607C9443-9225-4B25-9F03-FAA5783C00FD}" srcOrd="2" destOrd="0" presId="urn:microsoft.com/office/officeart/2005/8/layout/hList9"/>
    <dgm:cxn modelId="{D33E1240-B821-4D6A-99BE-72FCD6482B91}" type="presParOf" srcId="{420FD37A-601E-4CB5-8D96-902AC241FE4D}" destId="{0B94714F-301B-4B6C-A6C2-A2BC882D6693}" srcOrd="3" destOrd="0" presId="urn:microsoft.com/office/officeart/2005/8/layout/hList9"/>
    <dgm:cxn modelId="{71F28692-64AB-4729-8CDB-716B01982D8C}" type="presParOf" srcId="{420FD37A-601E-4CB5-8D96-902AC241FE4D}" destId="{F23D9613-339B-49DE-A44D-8BD9EAF319A0}" srcOrd="4" destOrd="0" presId="urn:microsoft.com/office/officeart/2005/8/layout/hList9"/>
    <dgm:cxn modelId="{F1B4251C-7D24-413E-AB01-0C64AD5F97E9}" type="presParOf" srcId="{420FD37A-601E-4CB5-8D96-902AC241FE4D}" destId="{FBC1713C-EE88-4B60-970D-FCD8FF315BF3}" srcOrd="5" destOrd="0" presId="urn:microsoft.com/office/officeart/2005/8/layout/hList9"/>
    <dgm:cxn modelId="{627AA98A-8A4F-4364-911E-88D9F3CCA097}" type="presParOf" srcId="{420FD37A-601E-4CB5-8D96-902AC241FE4D}" destId="{FE525153-5B22-4E63-B4F7-42DA3666857B}" srcOrd="6" destOrd="0" presId="urn:microsoft.com/office/officeart/2005/8/layout/hList9"/>
    <dgm:cxn modelId="{86ADA6E4-B39D-40F4-A592-A50E4969AB5C}" type="presParOf" srcId="{FE525153-5B22-4E63-B4F7-42DA3666857B}" destId="{32391CDD-0290-496B-9209-B3949884490E}" srcOrd="0" destOrd="0" presId="urn:microsoft.com/office/officeart/2005/8/layout/hList9"/>
    <dgm:cxn modelId="{1DE81D4E-2601-49C3-8547-96FE9A2A0AB3}" type="presParOf" srcId="{FE525153-5B22-4E63-B4F7-42DA3666857B}" destId="{C73144A3-9DD8-43B5-9D66-42B78272C79F}" srcOrd="1" destOrd="0" presId="urn:microsoft.com/office/officeart/2005/8/layout/hList9"/>
    <dgm:cxn modelId="{7EBCFE9A-E460-4E94-A31A-D47862C24AE1}" type="presParOf" srcId="{C73144A3-9DD8-43B5-9D66-42B78272C79F}" destId="{4B6F18CD-D9D7-4C35-BDB4-B47E055AD0C0}" srcOrd="0" destOrd="0" presId="urn:microsoft.com/office/officeart/2005/8/layout/hList9"/>
    <dgm:cxn modelId="{85E9371F-A12B-4205-8B5F-261C89B4448D}" type="presParOf" srcId="{C73144A3-9DD8-43B5-9D66-42B78272C79F}" destId="{99D739AA-4016-4DE8-BF9B-056EF24D15C2}" srcOrd="1" destOrd="0" presId="urn:microsoft.com/office/officeart/2005/8/layout/hList9"/>
    <dgm:cxn modelId="{7AA12290-28B3-41E7-BB01-99AC52F4527A}" type="presParOf" srcId="{420FD37A-601E-4CB5-8D96-902AC241FE4D}" destId="{A6A9045C-39B2-4874-B97E-AC1395F15A3B}" srcOrd="7" destOrd="0" presId="urn:microsoft.com/office/officeart/2005/8/layout/hList9"/>
    <dgm:cxn modelId="{0B8412C1-E54B-42C6-B888-DF0565389509}" type="presParOf" srcId="{420FD37A-601E-4CB5-8D96-902AC241FE4D}" destId="{D6DB8950-3CC3-4E9C-84AC-32597E52E933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D755AEF-9D97-41FE-8F54-A9F562CA715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4FF4C42-ACD1-4F2F-943B-0B2BB41B1B4B}">
      <dgm:prSet phldrT="[Texto]"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POLIENOS</a:t>
          </a:r>
          <a:endParaRPr lang="es-AR" sz="3600" b="1" dirty="0">
            <a:solidFill>
              <a:srgbClr val="0070C0"/>
            </a:solidFill>
          </a:endParaRPr>
        </a:p>
      </dgm:t>
    </dgm:pt>
    <dgm:pt modelId="{317F89DC-56F5-4B2F-9FB6-61115F4F9C33}" type="parTrans" cxnId="{4ED6075F-CDDF-4CBD-95BA-5411EBC1AF8B}">
      <dgm:prSet/>
      <dgm:spPr/>
      <dgm:t>
        <a:bodyPr/>
        <a:lstStyle/>
        <a:p>
          <a:endParaRPr lang="es-AR"/>
        </a:p>
      </dgm:t>
    </dgm:pt>
    <dgm:pt modelId="{54B344CC-618E-4099-8AE0-1F875F4E7540}" type="sibTrans" cxnId="{4ED6075F-CDDF-4CBD-95BA-5411EBC1AF8B}">
      <dgm:prSet/>
      <dgm:spPr/>
      <dgm:t>
        <a:bodyPr/>
        <a:lstStyle/>
        <a:p>
          <a:endParaRPr lang="es-AR"/>
        </a:p>
      </dgm:t>
    </dgm:pt>
    <dgm:pt modelId="{987B47CC-C639-4BEA-98F4-5517FF6B098A}">
      <dgm:prSet phldrT="[Texto]"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EQUINOCANDINAS</a:t>
          </a:r>
          <a:endParaRPr lang="es-AR" sz="3600" b="1" dirty="0">
            <a:solidFill>
              <a:schemeClr val="tx2"/>
            </a:solidFill>
          </a:endParaRPr>
        </a:p>
      </dgm:t>
    </dgm:pt>
    <dgm:pt modelId="{F5927876-B2DE-4FC3-A48D-EDB2E4D58AC6}" type="parTrans" cxnId="{4F9530DA-38BC-431A-8E5C-A3125843FC62}">
      <dgm:prSet/>
      <dgm:spPr/>
      <dgm:t>
        <a:bodyPr/>
        <a:lstStyle/>
        <a:p>
          <a:endParaRPr lang="es-AR"/>
        </a:p>
      </dgm:t>
    </dgm:pt>
    <dgm:pt modelId="{FB88EBB0-3799-47CC-9FBE-4480A5859C8C}" type="sibTrans" cxnId="{4F9530DA-38BC-431A-8E5C-A3125843FC62}">
      <dgm:prSet/>
      <dgm:spPr/>
      <dgm:t>
        <a:bodyPr/>
        <a:lstStyle/>
        <a:p>
          <a:endParaRPr lang="es-AR"/>
        </a:p>
      </dgm:t>
    </dgm:pt>
    <dgm:pt modelId="{368B9392-F082-464B-BF9B-050774D0495A}">
      <dgm:prSet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FLUOCITOCINA</a:t>
          </a:r>
          <a:endParaRPr lang="es-AR" sz="3600" b="1" dirty="0">
            <a:solidFill>
              <a:schemeClr val="tx2"/>
            </a:solidFill>
          </a:endParaRPr>
        </a:p>
      </dgm:t>
    </dgm:pt>
    <dgm:pt modelId="{73D36322-0EF6-4A39-8410-9BE86529623F}" type="parTrans" cxnId="{7D73B3DF-CA18-4CCF-B5F4-7B4EB7CD4F1E}">
      <dgm:prSet/>
      <dgm:spPr/>
      <dgm:t>
        <a:bodyPr/>
        <a:lstStyle/>
        <a:p>
          <a:endParaRPr lang="es-AR"/>
        </a:p>
      </dgm:t>
    </dgm:pt>
    <dgm:pt modelId="{5D28C107-6F7D-41C3-87A5-79DAD2F4A2C7}" type="sibTrans" cxnId="{7D73B3DF-CA18-4CCF-B5F4-7B4EB7CD4F1E}">
      <dgm:prSet/>
      <dgm:spPr/>
      <dgm:t>
        <a:bodyPr/>
        <a:lstStyle/>
        <a:p>
          <a:endParaRPr lang="es-AR"/>
        </a:p>
      </dgm:t>
    </dgm:pt>
    <dgm:pt modelId="{44EDE9B3-7DE1-4AED-8242-6EB3DA33757B}">
      <dgm:prSet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AZOLES</a:t>
          </a:r>
          <a:endParaRPr lang="es-AR" sz="3600" b="1" dirty="0">
            <a:solidFill>
              <a:schemeClr val="tx2"/>
            </a:solidFill>
          </a:endParaRPr>
        </a:p>
      </dgm:t>
    </dgm:pt>
    <dgm:pt modelId="{2F9BADA8-15E8-41BA-BCA0-793EE719A8EA}" type="parTrans" cxnId="{0A43C4AF-2F1C-4B4C-933F-9A4F651B4291}">
      <dgm:prSet/>
      <dgm:spPr/>
      <dgm:t>
        <a:bodyPr/>
        <a:lstStyle/>
        <a:p>
          <a:endParaRPr lang="es-AR"/>
        </a:p>
      </dgm:t>
    </dgm:pt>
    <dgm:pt modelId="{CC3424EA-4CBF-44CB-B042-B88DD981C9CD}" type="sibTrans" cxnId="{0A43C4AF-2F1C-4B4C-933F-9A4F651B4291}">
      <dgm:prSet/>
      <dgm:spPr/>
      <dgm:t>
        <a:bodyPr/>
        <a:lstStyle/>
        <a:p>
          <a:endParaRPr lang="es-AR"/>
        </a:p>
      </dgm:t>
    </dgm:pt>
    <dgm:pt modelId="{A2D58F71-30B4-432E-83C5-49EA28F134D8}" type="pres">
      <dgm:prSet presAssocID="{FD755AEF-9D97-41FE-8F54-A9F562CA715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D54A817-2D44-4A1B-897C-01FD5A1E6451}" type="pres">
      <dgm:prSet presAssocID="{44FF4C42-ACD1-4F2F-943B-0B2BB41B1B4B}" presName="parentLin" presStyleCnt="0"/>
      <dgm:spPr/>
    </dgm:pt>
    <dgm:pt modelId="{E316D52F-118A-407E-85FE-092F27677E91}" type="pres">
      <dgm:prSet presAssocID="{44FF4C42-ACD1-4F2F-943B-0B2BB41B1B4B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4573A642-E955-45FD-8CB6-6AC32B21A402}" type="pres">
      <dgm:prSet presAssocID="{44FF4C42-ACD1-4F2F-943B-0B2BB41B1B4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52B3D19-115B-4D36-972A-1261BB5C25FA}" type="pres">
      <dgm:prSet presAssocID="{44FF4C42-ACD1-4F2F-943B-0B2BB41B1B4B}" presName="negativeSpace" presStyleCnt="0"/>
      <dgm:spPr/>
    </dgm:pt>
    <dgm:pt modelId="{7ADF5C95-BEF1-4480-9288-B35794B1D113}" type="pres">
      <dgm:prSet presAssocID="{44FF4C42-ACD1-4F2F-943B-0B2BB41B1B4B}" presName="childText" presStyleLbl="conFgAcc1" presStyleIdx="0" presStyleCnt="4">
        <dgm:presLayoutVars>
          <dgm:bulletEnabled val="1"/>
        </dgm:presLayoutVars>
      </dgm:prSet>
      <dgm:spPr/>
    </dgm:pt>
    <dgm:pt modelId="{54BD6C31-3D38-4E70-8AC6-20059BCBB138}" type="pres">
      <dgm:prSet presAssocID="{54B344CC-618E-4099-8AE0-1F875F4E7540}" presName="spaceBetweenRectangles" presStyleCnt="0"/>
      <dgm:spPr/>
    </dgm:pt>
    <dgm:pt modelId="{B863DA61-68D7-4E58-81EC-38DAD7E06DD1}" type="pres">
      <dgm:prSet presAssocID="{368B9392-F082-464B-BF9B-050774D0495A}" presName="parentLin" presStyleCnt="0"/>
      <dgm:spPr/>
    </dgm:pt>
    <dgm:pt modelId="{E3A949AF-EFFE-4639-AA85-3720CB969400}" type="pres">
      <dgm:prSet presAssocID="{368B9392-F082-464B-BF9B-050774D0495A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EF807253-5C57-4A24-BC74-3D7C7F31E58F}" type="pres">
      <dgm:prSet presAssocID="{368B9392-F082-464B-BF9B-050774D0495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98387E6-7B33-4745-B2C6-7C8A728B74A1}" type="pres">
      <dgm:prSet presAssocID="{368B9392-F082-464B-BF9B-050774D0495A}" presName="negativeSpace" presStyleCnt="0"/>
      <dgm:spPr/>
    </dgm:pt>
    <dgm:pt modelId="{C95B8BA5-9D0B-4C50-90F1-D402C55F2621}" type="pres">
      <dgm:prSet presAssocID="{368B9392-F082-464B-BF9B-050774D0495A}" presName="childText" presStyleLbl="conFgAcc1" presStyleIdx="1" presStyleCnt="4">
        <dgm:presLayoutVars>
          <dgm:bulletEnabled val="1"/>
        </dgm:presLayoutVars>
      </dgm:prSet>
      <dgm:spPr/>
    </dgm:pt>
    <dgm:pt modelId="{724204E4-909B-4D1C-AE40-D13EFC94D397}" type="pres">
      <dgm:prSet presAssocID="{5D28C107-6F7D-41C3-87A5-79DAD2F4A2C7}" presName="spaceBetweenRectangles" presStyleCnt="0"/>
      <dgm:spPr/>
    </dgm:pt>
    <dgm:pt modelId="{4B43391F-ADC4-4752-A7D3-73FCF6ABA5EA}" type="pres">
      <dgm:prSet presAssocID="{44EDE9B3-7DE1-4AED-8242-6EB3DA33757B}" presName="parentLin" presStyleCnt="0"/>
      <dgm:spPr/>
    </dgm:pt>
    <dgm:pt modelId="{02544498-5D9C-425C-9A9E-536F032C6C9B}" type="pres">
      <dgm:prSet presAssocID="{44EDE9B3-7DE1-4AED-8242-6EB3DA33757B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FBDD8AB8-C84E-41C2-8C5B-FE84D4B1B644}" type="pres">
      <dgm:prSet presAssocID="{44EDE9B3-7DE1-4AED-8242-6EB3DA33757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A22451F-6862-4D1C-A009-8CFA929D4AA2}" type="pres">
      <dgm:prSet presAssocID="{44EDE9B3-7DE1-4AED-8242-6EB3DA33757B}" presName="negativeSpace" presStyleCnt="0"/>
      <dgm:spPr/>
    </dgm:pt>
    <dgm:pt modelId="{B3DBD037-A84F-443B-8EFE-801FECDB035A}" type="pres">
      <dgm:prSet presAssocID="{44EDE9B3-7DE1-4AED-8242-6EB3DA33757B}" presName="childText" presStyleLbl="conFgAcc1" presStyleIdx="2" presStyleCnt="4">
        <dgm:presLayoutVars>
          <dgm:bulletEnabled val="1"/>
        </dgm:presLayoutVars>
      </dgm:prSet>
      <dgm:spPr/>
    </dgm:pt>
    <dgm:pt modelId="{1D625DF2-2B18-4A22-9156-C8EA1E9FA4C8}" type="pres">
      <dgm:prSet presAssocID="{CC3424EA-4CBF-44CB-B042-B88DD981C9CD}" presName="spaceBetweenRectangles" presStyleCnt="0"/>
      <dgm:spPr/>
    </dgm:pt>
    <dgm:pt modelId="{0759BD32-3BB9-4AB9-94CF-8F0A23A61C63}" type="pres">
      <dgm:prSet presAssocID="{987B47CC-C639-4BEA-98F4-5517FF6B098A}" presName="parentLin" presStyleCnt="0"/>
      <dgm:spPr/>
    </dgm:pt>
    <dgm:pt modelId="{F0A315E8-1B3A-4A30-A05F-46D4650291E5}" type="pres">
      <dgm:prSet presAssocID="{987B47CC-C639-4BEA-98F4-5517FF6B098A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8E1E8644-3D3F-42A5-A891-A4DB8B8B3617}" type="pres">
      <dgm:prSet presAssocID="{987B47CC-C639-4BEA-98F4-5517FF6B098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97FB39F-F0A6-430D-9A00-F1CFCD849F3E}" type="pres">
      <dgm:prSet presAssocID="{987B47CC-C639-4BEA-98F4-5517FF6B098A}" presName="negativeSpace" presStyleCnt="0"/>
      <dgm:spPr/>
    </dgm:pt>
    <dgm:pt modelId="{C830F5C9-0063-46CD-AD36-30DE2FEED891}" type="pres">
      <dgm:prSet presAssocID="{987B47CC-C639-4BEA-98F4-5517FF6B09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F9530DA-38BC-431A-8E5C-A3125843FC62}" srcId="{FD755AEF-9D97-41FE-8F54-A9F562CA7156}" destId="{987B47CC-C639-4BEA-98F4-5517FF6B098A}" srcOrd="3" destOrd="0" parTransId="{F5927876-B2DE-4FC3-A48D-EDB2E4D58AC6}" sibTransId="{FB88EBB0-3799-47CC-9FBE-4480A5859C8C}"/>
    <dgm:cxn modelId="{DC7A9A20-D453-42D8-AAE8-02E84B17DD97}" type="presOf" srcId="{FD755AEF-9D97-41FE-8F54-A9F562CA7156}" destId="{A2D58F71-30B4-432E-83C5-49EA28F134D8}" srcOrd="0" destOrd="0" presId="urn:microsoft.com/office/officeart/2005/8/layout/list1"/>
    <dgm:cxn modelId="{D60D52EB-D9A2-4F78-BECA-00654F8C7038}" type="presOf" srcId="{368B9392-F082-464B-BF9B-050774D0495A}" destId="{E3A949AF-EFFE-4639-AA85-3720CB969400}" srcOrd="0" destOrd="0" presId="urn:microsoft.com/office/officeart/2005/8/layout/list1"/>
    <dgm:cxn modelId="{4ED6075F-CDDF-4CBD-95BA-5411EBC1AF8B}" srcId="{FD755AEF-9D97-41FE-8F54-A9F562CA7156}" destId="{44FF4C42-ACD1-4F2F-943B-0B2BB41B1B4B}" srcOrd="0" destOrd="0" parTransId="{317F89DC-56F5-4B2F-9FB6-61115F4F9C33}" sibTransId="{54B344CC-618E-4099-8AE0-1F875F4E7540}"/>
    <dgm:cxn modelId="{72CD8AD0-7058-4FC9-9261-1742EFFE5968}" type="presOf" srcId="{987B47CC-C639-4BEA-98F4-5517FF6B098A}" destId="{8E1E8644-3D3F-42A5-A891-A4DB8B8B3617}" srcOrd="1" destOrd="0" presId="urn:microsoft.com/office/officeart/2005/8/layout/list1"/>
    <dgm:cxn modelId="{7D73B3DF-CA18-4CCF-B5F4-7B4EB7CD4F1E}" srcId="{FD755AEF-9D97-41FE-8F54-A9F562CA7156}" destId="{368B9392-F082-464B-BF9B-050774D0495A}" srcOrd="1" destOrd="0" parTransId="{73D36322-0EF6-4A39-8410-9BE86529623F}" sibTransId="{5D28C107-6F7D-41C3-87A5-79DAD2F4A2C7}"/>
    <dgm:cxn modelId="{0A43C4AF-2F1C-4B4C-933F-9A4F651B4291}" srcId="{FD755AEF-9D97-41FE-8F54-A9F562CA7156}" destId="{44EDE9B3-7DE1-4AED-8242-6EB3DA33757B}" srcOrd="2" destOrd="0" parTransId="{2F9BADA8-15E8-41BA-BCA0-793EE719A8EA}" sibTransId="{CC3424EA-4CBF-44CB-B042-B88DD981C9CD}"/>
    <dgm:cxn modelId="{90D4FDDF-9758-41E7-BA54-3DD03F39A367}" type="presOf" srcId="{44EDE9B3-7DE1-4AED-8242-6EB3DA33757B}" destId="{FBDD8AB8-C84E-41C2-8C5B-FE84D4B1B644}" srcOrd="1" destOrd="0" presId="urn:microsoft.com/office/officeart/2005/8/layout/list1"/>
    <dgm:cxn modelId="{A50C353D-9410-4300-BFD8-9C7AEEB8ABF4}" type="presOf" srcId="{987B47CC-C639-4BEA-98F4-5517FF6B098A}" destId="{F0A315E8-1B3A-4A30-A05F-46D4650291E5}" srcOrd="0" destOrd="0" presId="urn:microsoft.com/office/officeart/2005/8/layout/list1"/>
    <dgm:cxn modelId="{11CFDFF4-0BDE-4A02-8360-A2B139E9C0EE}" type="presOf" srcId="{44EDE9B3-7DE1-4AED-8242-6EB3DA33757B}" destId="{02544498-5D9C-425C-9A9E-536F032C6C9B}" srcOrd="0" destOrd="0" presId="urn:microsoft.com/office/officeart/2005/8/layout/list1"/>
    <dgm:cxn modelId="{67BFAD8B-5E62-4B2A-9D54-0940A27408DF}" type="presOf" srcId="{44FF4C42-ACD1-4F2F-943B-0B2BB41B1B4B}" destId="{4573A642-E955-45FD-8CB6-6AC32B21A402}" srcOrd="1" destOrd="0" presId="urn:microsoft.com/office/officeart/2005/8/layout/list1"/>
    <dgm:cxn modelId="{B0EBCF39-FF24-4C8E-AF26-FE04AED55F8F}" type="presOf" srcId="{44FF4C42-ACD1-4F2F-943B-0B2BB41B1B4B}" destId="{E316D52F-118A-407E-85FE-092F27677E91}" srcOrd="0" destOrd="0" presId="urn:microsoft.com/office/officeart/2005/8/layout/list1"/>
    <dgm:cxn modelId="{7F4AAD76-5490-4B23-B2C3-F458F960A059}" type="presOf" srcId="{368B9392-F082-464B-BF9B-050774D0495A}" destId="{EF807253-5C57-4A24-BC74-3D7C7F31E58F}" srcOrd="1" destOrd="0" presId="urn:microsoft.com/office/officeart/2005/8/layout/list1"/>
    <dgm:cxn modelId="{D852A951-B183-4E66-AFB9-90E1E2CF0839}" type="presParOf" srcId="{A2D58F71-30B4-432E-83C5-49EA28F134D8}" destId="{BD54A817-2D44-4A1B-897C-01FD5A1E6451}" srcOrd="0" destOrd="0" presId="urn:microsoft.com/office/officeart/2005/8/layout/list1"/>
    <dgm:cxn modelId="{4EC987EA-F0B5-47F5-82F7-60F00362645E}" type="presParOf" srcId="{BD54A817-2D44-4A1B-897C-01FD5A1E6451}" destId="{E316D52F-118A-407E-85FE-092F27677E91}" srcOrd="0" destOrd="0" presId="urn:microsoft.com/office/officeart/2005/8/layout/list1"/>
    <dgm:cxn modelId="{1CEC81B6-78C9-480A-A7B9-A89640A4E5F0}" type="presParOf" srcId="{BD54A817-2D44-4A1B-897C-01FD5A1E6451}" destId="{4573A642-E955-45FD-8CB6-6AC32B21A402}" srcOrd="1" destOrd="0" presId="urn:microsoft.com/office/officeart/2005/8/layout/list1"/>
    <dgm:cxn modelId="{4AE15E02-2706-4DA5-A415-37E4481E1107}" type="presParOf" srcId="{A2D58F71-30B4-432E-83C5-49EA28F134D8}" destId="{A52B3D19-115B-4D36-972A-1261BB5C25FA}" srcOrd="1" destOrd="0" presId="urn:microsoft.com/office/officeart/2005/8/layout/list1"/>
    <dgm:cxn modelId="{717441EA-A0B7-4A8D-B1CF-75EB2C14306F}" type="presParOf" srcId="{A2D58F71-30B4-432E-83C5-49EA28F134D8}" destId="{7ADF5C95-BEF1-4480-9288-B35794B1D113}" srcOrd="2" destOrd="0" presId="urn:microsoft.com/office/officeart/2005/8/layout/list1"/>
    <dgm:cxn modelId="{0D33093B-D133-47C2-BD93-B726CA3ED7DD}" type="presParOf" srcId="{A2D58F71-30B4-432E-83C5-49EA28F134D8}" destId="{54BD6C31-3D38-4E70-8AC6-20059BCBB138}" srcOrd="3" destOrd="0" presId="urn:microsoft.com/office/officeart/2005/8/layout/list1"/>
    <dgm:cxn modelId="{9E2AA56F-2048-4A09-A37E-CB0E649DD432}" type="presParOf" srcId="{A2D58F71-30B4-432E-83C5-49EA28F134D8}" destId="{B863DA61-68D7-4E58-81EC-38DAD7E06DD1}" srcOrd="4" destOrd="0" presId="urn:microsoft.com/office/officeart/2005/8/layout/list1"/>
    <dgm:cxn modelId="{54CF038B-53E7-4116-BA0E-7B5B007024AA}" type="presParOf" srcId="{B863DA61-68D7-4E58-81EC-38DAD7E06DD1}" destId="{E3A949AF-EFFE-4639-AA85-3720CB969400}" srcOrd="0" destOrd="0" presId="urn:microsoft.com/office/officeart/2005/8/layout/list1"/>
    <dgm:cxn modelId="{CADAE9DF-CBDE-4E94-8045-9D2390EB6F14}" type="presParOf" srcId="{B863DA61-68D7-4E58-81EC-38DAD7E06DD1}" destId="{EF807253-5C57-4A24-BC74-3D7C7F31E58F}" srcOrd="1" destOrd="0" presId="urn:microsoft.com/office/officeart/2005/8/layout/list1"/>
    <dgm:cxn modelId="{746FFF38-F5E4-4DB5-8692-6AC7EB7B2AD3}" type="presParOf" srcId="{A2D58F71-30B4-432E-83C5-49EA28F134D8}" destId="{C98387E6-7B33-4745-B2C6-7C8A728B74A1}" srcOrd="5" destOrd="0" presId="urn:microsoft.com/office/officeart/2005/8/layout/list1"/>
    <dgm:cxn modelId="{A500FE88-0866-45E0-807A-73203CD5BE36}" type="presParOf" srcId="{A2D58F71-30B4-432E-83C5-49EA28F134D8}" destId="{C95B8BA5-9D0B-4C50-90F1-D402C55F2621}" srcOrd="6" destOrd="0" presId="urn:microsoft.com/office/officeart/2005/8/layout/list1"/>
    <dgm:cxn modelId="{325372C3-86AB-45F0-AF6C-90065621B200}" type="presParOf" srcId="{A2D58F71-30B4-432E-83C5-49EA28F134D8}" destId="{724204E4-909B-4D1C-AE40-D13EFC94D397}" srcOrd="7" destOrd="0" presId="urn:microsoft.com/office/officeart/2005/8/layout/list1"/>
    <dgm:cxn modelId="{D0398262-B0B1-4FE8-B3DE-DB2DAE8F732D}" type="presParOf" srcId="{A2D58F71-30B4-432E-83C5-49EA28F134D8}" destId="{4B43391F-ADC4-4752-A7D3-73FCF6ABA5EA}" srcOrd="8" destOrd="0" presId="urn:microsoft.com/office/officeart/2005/8/layout/list1"/>
    <dgm:cxn modelId="{4D1C9F9D-6AFA-407E-BA26-5BBD3ABE6D26}" type="presParOf" srcId="{4B43391F-ADC4-4752-A7D3-73FCF6ABA5EA}" destId="{02544498-5D9C-425C-9A9E-536F032C6C9B}" srcOrd="0" destOrd="0" presId="urn:microsoft.com/office/officeart/2005/8/layout/list1"/>
    <dgm:cxn modelId="{6FE13F7E-4BD1-4069-A972-6E26FBA9E110}" type="presParOf" srcId="{4B43391F-ADC4-4752-A7D3-73FCF6ABA5EA}" destId="{FBDD8AB8-C84E-41C2-8C5B-FE84D4B1B644}" srcOrd="1" destOrd="0" presId="urn:microsoft.com/office/officeart/2005/8/layout/list1"/>
    <dgm:cxn modelId="{E6B1B467-9339-4FF4-9B48-939B485630C7}" type="presParOf" srcId="{A2D58F71-30B4-432E-83C5-49EA28F134D8}" destId="{CA22451F-6862-4D1C-A009-8CFA929D4AA2}" srcOrd="9" destOrd="0" presId="urn:microsoft.com/office/officeart/2005/8/layout/list1"/>
    <dgm:cxn modelId="{94746CC8-5FA4-4A15-8EF5-3EFBBE16AA5D}" type="presParOf" srcId="{A2D58F71-30B4-432E-83C5-49EA28F134D8}" destId="{B3DBD037-A84F-443B-8EFE-801FECDB035A}" srcOrd="10" destOrd="0" presId="urn:microsoft.com/office/officeart/2005/8/layout/list1"/>
    <dgm:cxn modelId="{B3088206-EA96-4EDA-B5A7-0BCCE2B2A324}" type="presParOf" srcId="{A2D58F71-30B4-432E-83C5-49EA28F134D8}" destId="{1D625DF2-2B18-4A22-9156-C8EA1E9FA4C8}" srcOrd="11" destOrd="0" presId="urn:microsoft.com/office/officeart/2005/8/layout/list1"/>
    <dgm:cxn modelId="{32A771AC-4CAD-4590-81F4-E0D29415615F}" type="presParOf" srcId="{A2D58F71-30B4-432E-83C5-49EA28F134D8}" destId="{0759BD32-3BB9-4AB9-94CF-8F0A23A61C63}" srcOrd="12" destOrd="0" presId="urn:microsoft.com/office/officeart/2005/8/layout/list1"/>
    <dgm:cxn modelId="{A195B10E-9F64-47EE-8A07-DE2B08ED40FF}" type="presParOf" srcId="{0759BD32-3BB9-4AB9-94CF-8F0A23A61C63}" destId="{F0A315E8-1B3A-4A30-A05F-46D4650291E5}" srcOrd="0" destOrd="0" presId="urn:microsoft.com/office/officeart/2005/8/layout/list1"/>
    <dgm:cxn modelId="{8A6D6673-5ABD-4620-9628-D8FEA38403EC}" type="presParOf" srcId="{0759BD32-3BB9-4AB9-94CF-8F0A23A61C63}" destId="{8E1E8644-3D3F-42A5-A891-A4DB8B8B3617}" srcOrd="1" destOrd="0" presId="urn:microsoft.com/office/officeart/2005/8/layout/list1"/>
    <dgm:cxn modelId="{09282056-8FBA-46E6-84D1-908BEAF6DD9B}" type="presParOf" srcId="{A2D58F71-30B4-432E-83C5-49EA28F134D8}" destId="{397FB39F-F0A6-430D-9A00-F1CFCD849F3E}" srcOrd="13" destOrd="0" presId="urn:microsoft.com/office/officeart/2005/8/layout/list1"/>
    <dgm:cxn modelId="{C5F7A35F-560F-45C5-953D-8A9B180DEFA3}" type="presParOf" srcId="{A2D58F71-30B4-432E-83C5-49EA28F134D8}" destId="{C830F5C9-0063-46CD-AD36-30DE2FEED89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D755AEF-9D97-41FE-8F54-A9F562CA715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4FF4C42-ACD1-4F2F-943B-0B2BB41B1B4B}">
      <dgm:prSet phldrT="[Texto]"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2"/>
              </a:solidFill>
            </a:rPr>
            <a:t>ANFOTERINA DEXOXICOLATO</a:t>
          </a:r>
          <a:endParaRPr lang="es-AR" sz="2800" b="1" dirty="0">
            <a:solidFill>
              <a:schemeClr val="tx2"/>
            </a:solidFill>
          </a:endParaRPr>
        </a:p>
      </dgm:t>
    </dgm:pt>
    <dgm:pt modelId="{317F89DC-56F5-4B2F-9FB6-61115F4F9C33}" type="parTrans" cxnId="{4ED6075F-CDDF-4CBD-95BA-5411EBC1AF8B}">
      <dgm:prSet/>
      <dgm:spPr/>
      <dgm:t>
        <a:bodyPr/>
        <a:lstStyle/>
        <a:p>
          <a:endParaRPr lang="es-AR"/>
        </a:p>
      </dgm:t>
    </dgm:pt>
    <dgm:pt modelId="{54B344CC-618E-4099-8AE0-1F875F4E7540}" type="sibTrans" cxnId="{4ED6075F-CDDF-4CBD-95BA-5411EBC1AF8B}">
      <dgm:prSet/>
      <dgm:spPr/>
      <dgm:t>
        <a:bodyPr/>
        <a:lstStyle/>
        <a:p>
          <a:endParaRPr lang="es-AR"/>
        </a:p>
      </dgm:t>
    </dgm:pt>
    <dgm:pt modelId="{368B9392-F082-464B-BF9B-050774D0495A}">
      <dgm:prSet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2"/>
              </a:solidFill>
            </a:rPr>
            <a:t>ANFOTERICINA LIPOSOMAL</a:t>
          </a:r>
          <a:endParaRPr lang="es-AR" sz="2800" b="1" dirty="0">
            <a:solidFill>
              <a:schemeClr val="tx2"/>
            </a:solidFill>
          </a:endParaRPr>
        </a:p>
      </dgm:t>
    </dgm:pt>
    <dgm:pt modelId="{73D36322-0EF6-4A39-8410-9BE86529623F}" type="parTrans" cxnId="{7D73B3DF-CA18-4CCF-B5F4-7B4EB7CD4F1E}">
      <dgm:prSet/>
      <dgm:spPr/>
      <dgm:t>
        <a:bodyPr/>
        <a:lstStyle/>
        <a:p>
          <a:endParaRPr lang="es-AR"/>
        </a:p>
      </dgm:t>
    </dgm:pt>
    <dgm:pt modelId="{5D28C107-6F7D-41C3-87A5-79DAD2F4A2C7}" type="sibTrans" cxnId="{7D73B3DF-CA18-4CCF-B5F4-7B4EB7CD4F1E}">
      <dgm:prSet/>
      <dgm:spPr/>
      <dgm:t>
        <a:bodyPr/>
        <a:lstStyle/>
        <a:p>
          <a:endParaRPr lang="es-AR"/>
        </a:p>
      </dgm:t>
    </dgm:pt>
    <dgm:pt modelId="{44EDE9B3-7DE1-4AED-8242-6EB3DA33757B}">
      <dgm:prSet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2"/>
              </a:solidFill>
            </a:rPr>
            <a:t>ANFOTERCINA COMPLEJOS LIPÍDICOS</a:t>
          </a:r>
          <a:endParaRPr lang="es-AR" sz="2800" b="1" dirty="0">
            <a:solidFill>
              <a:schemeClr val="tx2"/>
            </a:solidFill>
          </a:endParaRPr>
        </a:p>
      </dgm:t>
    </dgm:pt>
    <dgm:pt modelId="{2F9BADA8-15E8-41BA-BCA0-793EE719A8EA}" type="parTrans" cxnId="{0A43C4AF-2F1C-4B4C-933F-9A4F651B4291}">
      <dgm:prSet/>
      <dgm:spPr/>
      <dgm:t>
        <a:bodyPr/>
        <a:lstStyle/>
        <a:p>
          <a:endParaRPr lang="es-AR"/>
        </a:p>
      </dgm:t>
    </dgm:pt>
    <dgm:pt modelId="{CC3424EA-4CBF-44CB-B042-B88DD981C9CD}" type="sibTrans" cxnId="{0A43C4AF-2F1C-4B4C-933F-9A4F651B4291}">
      <dgm:prSet/>
      <dgm:spPr/>
      <dgm:t>
        <a:bodyPr/>
        <a:lstStyle/>
        <a:p>
          <a:endParaRPr lang="es-AR"/>
        </a:p>
      </dgm:t>
    </dgm:pt>
    <dgm:pt modelId="{A2D58F71-30B4-432E-83C5-49EA28F134D8}" type="pres">
      <dgm:prSet presAssocID="{FD755AEF-9D97-41FE-8F54-A9F562CA715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D54A817-2D44-4A1B-897C-01FD5A1E6451}" type="pres">
      <dgm:prSet presAssocID="{44FF4C42-ACD1-4F2F-943B-0B2BB41B1B4B}" presName="parentLin" presStyleCnt="0"/>
      <dgm:spPr/>
    </dgm:pt>
    <dgm:pt modelId="{E316D52F-118A-407E-85FE-092F27677E91}" type="pres">
      <dgm:prSet presAssocID="{44FF4C42-ACD1-4F2F-943B-0B2BB41B1B4B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4573A642-E955-45FD-8CB6-6AC32B21A402}" type="pres">
      <dgm:prSet presAssocID="{44FF4C42-ACD1-4F2F-943B-0B2BB41B1B4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52B3D19-115B-4D36-972A-1261BB5C25FA}" type="pres">
      <dgm:prSet presAssocID="{44FF4C42-ACD1-4F2F-943B-0B2BB41B1B4B}" presName="negativeSpace" presStyleCnt="0"/>
      <dgm:spPr/>
    </dgm:pt>
    <dgm:pt modelId="{7ADF5C95-BEF1-4480-9288-B35794B1D113}" type="pres">
      <dgm:prSet presAssocID="{44FF4C42-ACD1-4F2F-943B-0B2BB41B1B4B}" presName="childText" presStyleLbl="conFgAcc1" presStyleIdx="0" presStyleCnt="3">
        <dgm:presLayoutVars>
          <dgm:bulletEnabled val="1"/>
        </dgm:presLayoutVars>
      </dgm:prSet>
      <dgm:spPr/>
    </dgm:pt>
    <dgm:pt modelId="{54BD6C31-3D38-4E70-8AC6-20059BCBB138}" type="pres">
      <dgm:prSet presAssocID="{54B344CC-618E-4099-8AE0-1F875F4E7540}" presName="spaceBetweenRectangles" presStyleCnt="0"/>
      <dgm:spPr/>
    </dgm:pt>
    <dgm:pt modelId="{B863DA61-68D7-4E58-81EC-38DAD7E06DD1}" type="pres">
      <dgm:prSet presAssocID="{368B9392-F082-464B-BF9B-050774D0495A}" presName="parentLin" presStyleCnt="0"/>
      <dgm:spPr/>
    </dgm:pt>
    <dgm:pt modelId="{E3A949AF-EFFE-4639-AA85-3720CB969400}" type="pres">
      <dgm:prSet presAssocID="{368B9392-F082-464B-BF9B-050774D0495A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EF807253-5C57-4A24-BC74-3D7C7F31E58F}" type="pres">
      <dgm:prSet presAssocID="{368B9392-F082-464B-BF9B-050774D0495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98387E6-7B33-4745-B2C6-7C8A728B74A1}" type="pres">
      <dgm:prSet presAssocID="{368B9392-F082-464B-BF9B-050774D0495A}" presName="negativeSpace" presStyleCnt="0"/>
      <dgm:spPr/>
    </dgm:pt>
    <dgm:pt modelId="{C95B8BA5-9D0B-4C50-90F1-D402C55F2621}" type="pres">
      <dgm:prSet presAssocID="{368B9392-F082-464B-BF9B-050774D0495A}" presName="childText" presStyleLbl="conFgAcc1" presStyleIdx="1" presStyleCnt="3">
        <dgm:presLayoutVars>
          <dgm:bulletEnabled val="1"/>
        </dgm:presLayoutVars>
      </dgm:prSet>
      <dgm:spPr/>
    </dgm:pt>
    <dgm:pt modelId="{724204E4-909B-4D1C-AE40-D13EFC94D397}" type="pres">
      <dgm:prSet presAssocID="{5D28C107-6F7D-41C3-87A5-79DAD2F4A2C7}" presName="spaceBetweenRectangles" presStyleCnt="0"/>
      <dgm:spPr/>
    </dgm:pt>
    <dgm:pt modelId="{4B43391F-ADC4-4752-A7D3-73FCF6ABA5EA}" type="pres">
      <dgm:prSet presAssocID="{44EDE9B3-7DE1-4AED-8242-6EB3DA33757B}" presName="parentLin" presStyleCnt="0"/>
      <dgm:spPr/>
    </dgm:pt>
    <dgm:pt modelId="{02544498-5D9C-425C-9A9E-536F032C6C9B}" type="pres">
      <dgm:prSet presAssocID="{44EDE9B3-7DE1-4AED-8242-6EB3DA33757B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FBDD8AB8-C84E-41C2-8C5B-FE84D4B1B644}" type="pres">
      <dgm:prSet presAssocID="{44EDE9B3-7DE1-4AED-8242-6EB3DA33757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A22451F-6862-4D1C-A009-8CFA929D4AA2}" type="pres">
      <dgm:prSet presAssocID="{44EDE9B3-7DE1-4AED-8242-6EB3DA33757B}" presName="negativeSpace" presStyleCnt="0"/>
      <dgm:spPr/>
    </dgm:pt>
    <dgm:pt modelId="{B3DBD037-A84F-443B-8EFE-801FECDB035A}" type="pres">
      <dgm:prSet presAssocID="{44EDE9B3-7DE1-4AED-8242-6EB3DA33757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EB8F1EC-FFC7-48CD-9F59-F84E07F5CAD1}" type="presOf" srcId="{FD755AEF-9D97-41FE-8F54-A9F562CA7156}" destId="{A2D58F71-30B4-432E-83C5-49EA28F134D8}" srcOrd="0" destOrd="0" presId="urn:microsoft.com/office/officeart/2005/8/layout/list1"/>
    <dgm:cxn modelId="{4ED6075F-CDDF-4CBD-95BA-5411EBC1AF8B}" srcId="{FD755AEF-9D97-41FE-8F54-A9F562CA7156}" destId="{44FF4C42-ACD1-4F2F-943B-0B2BB41B1B4B}" srcOrd="0" destOrd="0" parTransId="{317F89DC-56F5-4B2F-9FB6-61115F4F9C33}" sibTransId="{54B344CC-618E-4099-8AE0-1F875F4E7540}"/>
    <dgm:cxn modelId="{7D73B3DF-CA18-4CCF-B5F4-7B4EB7CD4F1E}" srcId="{FD755AEF-9D97-41FE-8F54-A9F562CA7156}" destId="{368B9392-F082-464B-BF9B-050774D0495A}" srcOrd="1" destOrd="0" parTransId="{73D36322-0EF6-4A39-8410-9BE86529623F}" sibTransId="{5D28C107-6F7D-41C3-87A5-79DAD2F4A2C7}"/>
    <dgm:cxn modelId="{6146BDF3-CBDF-451B-9F83-D51B9416710C}" type="presOf" srcId="{44FF4C42-ACD1-4F2F-943B-0B2BB41B1B4B}" destId="{4573A642-E955-45FD-8CB6-6AC32B21A402}" srcOrd="1" destOrd="0" presId="urn:microsoft.com/office/officeart/2005/8/layout/list1"/>
    <dgm:cxn modelId="{0A43C4AF-2F1C-4B4C-933F-9A4F651B4291}" srcId="{FD755AEF-9D97-41FE-8F54-A9F562CA7156}" destId="{44EDE9B3-7DE1-4AED-8242-6EB3DA33757B}" srcOrd="2" destOrd="0" parTransId="{2F9BADA8-15E8-41BA-BCA0-793EE719A8EA}" sibTransId="{CC3424EA-4CBF-44CB-B042-B88DD981C9CD}"/>
    <dgm:cxn modelId="{BECF7B08-CEB0-48B7-903D-1C4967ED7021}" type="presOf" srcId="{44FF4C42-ACD1-4F2F-943B-0B2BB41B1B4B}" destId="{E316D52F-118A-407E-85FE-092F27677E91}" srcOrd="0" destOrd="0" presId="urn:microsoft.com/office/officeart/2005/8/layout/list1"/>
    <dgm:cxn modelId="{E0FEA762-5FDE-4FDF-98A6-0D69D5EAFE84}" type="presOf" srcId="{368B9392-F082-464B-BF9B-050774D0495A}" destId="{E3A949AF-EFFE-4639-AA85-3720CB969400}" srcOrd="0" destOrd="0" presId="urn:microsoft.com/office/officeart/2005/8/layout/list1"/>
    <dgm:cxn modelId="{692251FB-B793-4B9B-B9C3-3EC6EA977B36}" type="presOf" srcId="{44EDE9B3-7DE1-4AED-8242-6EB3DA33757B}" destId="{FBDD8AB8-C84E-41C2-8C5B-FE84D4B1B644}" srcOrd="1" destOrd="0" presId="urn:microsoft.com/office/officeart/2005/8/layout/list1"/>
    <dgm:cxn modelId="{3F5D98D4-CF07-4CD2-8C46-F9BBE925D5CF}" type="presOf" srcId="{368B9392-F082-464B-BF9B-050774D0495A}" destId="{EF807253-5C57-4A24-BC74-3D7C7F31E58F}" srcOrd="1" destOrd="0" presId="urn:microsoft.com/office/officeart/2005/8/layout/list1"/>
    <dgm:cxn modelId="{B76073E2-7ABA-4BD8-B460-E91BD9CFAC61}" type="presOf" srcId="{44EDE9B3-7DE1-4AED-8242-6EB3DA33757B}" destId="{02544498-5D9C-425C-9A9E-536F032C6C9B}" srcOrd="0" destOrd="0" presId="urn:microsoft.com/office/officeart/2005/8/layout/list1"/>
    <dgm:cxn modelId="{1B112618-4E6D-41D6-9D56-553CC25108A6}" type="presParOf" srcId="{A2D58F71-30B4-432E-83C5-49EA28F134D8}" destId="{BD54A817-2D44-4A1B-897C-01FD5A1E6451}" srcOrd="0" destOrd="0" presId="urn:microsoft.com/office/officeart/2005/8/layout/list1"/>
    <dgm:cxn modelId="{13D7E7B1-689E-45A6-A0A6-DA3B0DE13439}" type="presParOf" srcId="{BD54A817-2D44-4A1B-897C-01FD5A1E6451}" destId="{E316D52F-118A-407E-85FE-092F27677E91}" srcOrd="0" destOrd="0" presId="urn:microsoft.com/office/officeart/2005/8/layout/list1"/>
    <dgm:cxn modelId="{E4C95306-453C-4AB7-89C8-D8BCB06CA48F}" type="presParOf" srcId="{BD54A817-2D44-4A1B-897C-01FD5A1E6451}" destId="{4573A642-E955-45FD-8CB6-6AC32B21A402}" srcOrd="1" destOrd="0" presId="urn:microsoft.com/office/officeart/2005/8/layout/list1"/>
    <dgm:cxn modelId="{84C992C8-A476-4178-BD35-5920282CFB9A}" type="presParOf" srcId="{A2D58F71-30B4-432E-83C5-49EA28F134D8}" destId="{A52B3D19-115B-4D36-972A-1261BB5C25FA}" srcOrd="1" destOrd="0" presId="urn:microsoft.com/office/officeart/2005/8/layout/list1"/>
    <dgm:cxn modelId="{04CF93E9-F3AD-4894-8971-BFAB7B9AE02A}" type="presParOf" srcId="{A2D58F71-30B4-432E-83C5-49EA28F134D8}" destId="{7ADF5C95-BEF1-4480-9288-B35794B1D113}" srcOrd="2" destOrd="0" presId="urn:microsoft.com/office/officeart/2005/8/layout/list1"/>
    <dgm:cxn modelId="{C6C912E4-FEBF-4EA0-9995-0504FBB540D9}" type="presParOf" srcId="{A2D58F71-30B4-432E-83C5-49EA28F134D8}" destId="{54BD6C31-3D38-4E70-8AC6-20059BCBB138}" srcOrd="3" destOrd="0" presId="urn:microsoft.com/office/officeart/2005/8/layout/list1"/>
    <dgm:cxn modelId="{E8536AD2-BEB0-4B06-8468-D1C50579B70C}" type="presParOf" srcId="{A2D58F71-30B4-432E-83C5-49EA28F134D8}" destId="{B863DA61-68D7-4E58-81EC-38DAD7E06DD1}" srcOrd="4" destOrd="0" presId="urn:microsoft.com/office/officeart/2005/8/layout/list1"/>
    <dgm:cxn modelId="{508D5708-5B6E-406D-936E-EDD0309CA358}" type="presParOf" srcId="{B863DA61-68D7-4E58-81EC-38DAD7E06DD1}" destId="{E3A949AF-EFFE-4639-AA85-3720CB969400}" srcOrd="0" destOrd="0" presId="urn:microsoft.com/office/officeart/2005/8/layout/list1"/>
    <dgm:cxn modelId="{5662EA12-E389-4BEC-8C7D-0B2C2AE76440}" type="presParOf" srcId="{B863DA61-68D7-4E58-81EC-38DAD7E06DD1}" destId="{EF807253-5C57-4A24-BC74-3D7C7F31E58F}" srcOrd="1" destOrd="0" presId="urn:microsoft.com/office/officeart/2005/8/layout/list1"/>
    <dgm:cxn modelId="{1D2EB589-1E72-42E1-83A4-9D42D1E02F74}" type="presParOf" srcId="{A2D58F71-30B4-432E-83C5-49EA28F134D8}" destId="{C98387E6-7B33-4745-B2C6-7C8A728B74A1}" srcOrd="5" destOrd="0" presId="urn:microsoft.com/office/officeart/2005/8/layout/list1"/>
    <dgm:cxn modelId="{5B088465-3A09-4224-8FEA-35CBCE37567F}" type="presParOf" srcId="{A2D58F71-30B4-432E-83C5-49EA28F134D8}" destId="{C95B8BA5-9D0B-4C50-90F1-D402C55F2621}" srcOrd="6" destOrd="0" presId="urn:microsoft.com/office/officeart/2005/8/layout/list1"/>
    <dgm:cxn modelId="{0071ECA9-0258-44B1-B47F-88625FEF5C0F}" type="presParOf" srcId="{A2D58F71-30B4-432E-83C5-49EA28F134D8}" destId="{724204E4-909B-4D1C-AE40-D13EFC94D397}" srcOrd="7" destOrd="0" presId="urn:microsoft.com/office/officeart/2005/8/layout/list1"/>
    <dgm:cxn modelId="{1BEAA1E8-DC92-4367-8013-18487DCD58A4}" type="presParOf" srcId="{A2D58F71-30B4-432E-83C5-49EA28F134D8}" destId="{4B43391F-ADC4-4752-A7D3-73FCF6ABA5EA}" srcOrd="8" destOrd="0" presId="urn:microsoft.com/office/officeart/2005/8/layout/list1"/>
    <dgm:cxn modelId="{CF7B53DA-4AFB-4BCE-9072-FC890DA2AFBA}" type="presParOf" srcId="{4B43391F-ADC4-4752-A7D3-73FCF6ABA5EA}" destId="{02544498-5D9C-425C-9A9E-536F032C6C9B}" srcOrd="0" destOrd="0" presId="urn:microsoft.com/office/officeart/2005/8/layout/list1"/>
    <dgm:cxn modelId="{BFFF1D32-AA99-4343-BDBA-E78D29D0E083}" type="presParOf" srcId="{4B43391F-ADC4-4752-A7D3-73FCF6ABA5EA}" destId="{FBDD8AB8-C84E-41C2-8C5B-FE84D4B1B644}" srcOrd="1" destOrd="0" presId="urn:microsoft.com/office/officeart/2005/8/layout/list1"/>
    <dgm:cxn modelId="{E3D46A7A-AFA7-4D62-AC4D-4622420608D3}" type="presParOf" srcId="{A2D58F71-30B4-432E-83C5-49EA28F134D8}" destId="{CA22451F-6862-4D1C-A009-8CFA929D4AA2}" srcOrd="9" destOrd="0" presId="urn:microsoft.com/office/officeart/2005/8/layout/list1"/>
    <dgm:cxn modelId="{C22F85E2-1083-4F1E-B8DB-916A2769255D}" type="presParOf" srcId="{A2D58F71-30B4-432E-83C5-49EA28F134D8}" destId="{B3DBD037-A84F-443B-8EFE-801FECDB035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D755AEF-9D97-41FE-8F54-A9F562CA715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4FF4C42-ACD1-4F2F-943B-0B2BB41B1B4B}">
      <dgm:prSet phldrT="[Texto]"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FLUCONAZOL</a:t>
          </a:r>
          <a:endParaRPr lang="es-AR" sz="3600" b="1" dirty="0">
            <a:solidFill>
              <a:schemeClr val="tx2"/>
            </a:solidFill>
          </a:endParaRPr>
        </a:p>
      </dgm:t>
    </dgm:pt>
    <dgm:pt modelId="{317F89DC-56F5-4B2F-9FB6-61115F4F9C33}" type="parTrans" cxnId="{4ED6075F-CDDF-4CBD-95BA-5411EBC1AF8B}">
      <dgm:prSet/>
      <dgm:spPr/>
      <dgm:t>
        <a:bodyPr/>
        <a:lstStyle/>
        <a:p>
          <a:endParaRPr lang="es-AR"/>
        </a:p>
      </dgm:t>
    </dgm:pt>
    <dgm:pt modelId="{54B344CC-618E-4099-8AE0-1F875F4E7540}" type="sibTrans" cxnId="{4ED6075F-CDDF-4CBD-95BA-5411EBC1AF8B}">
      <dgm:prSet/>
      <dgm:spPr/>
      <dgm:t>
        <a:bodyPr/>
        <a:lstStyle/>
        <a:p>
          <a:endParaRPr lang="es-AR"/>
        </a:p>
      </dgm:t>
    </dgm:pt>
    <dgm:pt modelId="{987B47CC-C639-4BEA-98F4-5517FF6B098A}">
      <dgm:prSet phldrT="[Texto]"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POSACONAZOL</a:t>
          </a:r>
          <a:endParaRPr lang="es-AR" sz="3600" b="1" dirty="0">
            <a:solidFill>
              <a:schemeClr val="tx2"/>
            </a:solidFill>
          </a:endParaRPr>
        </a:p>
      </dgm:t>
    </dgm:pt>
    <dgm:pt modelId="{F5927876-B2DE-4FC3-A48D-EDB2E4D58AC6}" type="parTrans" cxnId="{4F9530DA-38BC-431A-8E5C-A3125843FC62}">
      <dgm:prSet/>
      <dgm:spPr/>
      <dgm:t>
        <a:bodyPr/>
        <a:lstStyle/>
        <a:p>
          <a:endParaRPr lang="es-AR"/>
        </a:p>
      </dgm:t>
    </dgm:pt>
    <dgm:pt modelId="{FB88EBB0-3799-47CC-9FBE-4480A5859C8C}" type="sibTrans" cxnId="{4F9530DA-38BC-431A-8E5C-A3125843FC62}">
      <dgm:prSet/>
      <dgm:spPr/>
      <dgm:t>
        <a:bodyPr/>
        <a:lstStyle/>
        <a:p>
          <a:endParaRPr lang="es-AR"/>
        </a:p>
      </dgm:t>
    </dgm:pt>
    <dgm:pt modelId="{368B9392-F082-464B-BF9B-050774D0495A}">
      <dgm:prSet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ITRACONAZOL</a:t>
          </a:r>
          <a:endParaRPr lang="es-AR" sz="3600" b="1" dirty="0">
            <a:solidFill>
              <a:schemeClr val="tx2"/>
            </a:solidFill>
          </a:endParaRPr>
        </a:p>
      </dgm:t>
    </dgm:pt>
    <dgm:pt modelId="{73D36322-0EF6-4A39-8410-9BE86529623F}" type="parTrans" cxnId="{7D73B3DF-CA18-4CCF-B5F4-7B4EB7CD4F1E}">
      <dgm:prSet/>
      <dgm:spPr/>
      <dgm:t>
        <a:bodyPr/>
        <a:lstStyle/>
        <a:p>
          <a:endParaRPr lang="es-AR"/>
        </a:p>
      </dgm:t>
    </dgm:pt>
    <dgm:pt modelId="{5D28C107-6F7D-41C3-87A5-79DAD2F4A2C7}" type="sibTrans" cxnId="{7D73B3DF-CA18-4CCF-B5F4-7B4EB7CD4F1E}">
      <dgm:prSet/>
      <dgm:spPr/>
      <dgm:t>
        <a:bodyPr/>
        <a:lstStyle/>
        <a:p>
          <a:endParaRPr lang="es-AR"/>
        </a:p>
      </dgm:t>
    </dgm:pt>
    <dgm:pt modelId="{44EDE9B3-7DE1-4AED-8242-6EB3DA33757B}">
      <dgm:prSet custT="1"/>
      <dgm:spPr/>
      <dgm:t>
        <a:bodyPr/>
        <a:lstStyle/>
        <a:p>
          <a:pPr algn="ctr"/>
          <a:r>
            <a:rPr lang="es-AR" sz="3600" b="1" dirty="0" smtClean="0">
              <a:solidFill>
                <a:schemeClr val="tx2"/>
              </a:solidFill>
            </a:rPr>
            <a:t>VORICONAZOL</a:t>
          </a:r>
          <a:endParaRPr lang="es-AR" sz="3600" b="1" dirty="0">
            <a:solidFill>
              <a:schemeClr val="tx2"/>
            </a:solidFill>
          </a:endParaRPr>
        </a:p>
      </dgm:t>
    </dgm:pt>
    <dgm:pt modelId="{2F9BADA8-15E8-41BA-BCA0-793EE719A8EA}" type="parTrans" cxnId="{0A43C4AF-2F1C-4B4C-933F-9A4F651B4291}">
      <dgm:prSet/>
      <dgm:spPr/>
      <dgm:t>
        <a:bodyPr/>
        <a:lstStyle/>
        <a:p>
          <a:endParaRPr lang="es-AR"/>
        </a:p>
      </dgm:t>
    </dgm:pt>
    <dgm:pt modelId="{CC3424EA-4CBF-44CB-B042-B88DD981C9CD}" type="sibTrans" cxnId="{0A43C4AF-2F1C-4B4C-933F-9A4F651B4291}">
      <dgm:prSet/>
      <dgm:spPr/>
      <dgm:t>
        <a:bodyPr/>
        <a:lstStyle/>
        <a:p>
          <a:endParaRPr lang="es-AR"/>
        </a:p>
      </dgm:t>
    </dgm:pt>
    <dgm:pt modelId="{A2D58F71-30B4-432E-83C5-49EA28F134D8}" type="pres">
      <dgm:prSet presAssocID="{FD755AEF-9D97-41FE-8F54-A9F562CA715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D54A817-2D44-4A1B-897C-01FD5A1E6451}" type="pres">
      <dgm:prSet presAssocID="{44FF4C42-ACD1-4F2F-943B-0B2BB41B1B4B}" presName="parentLin" presStyleCnt="0"/>
      <dgm:spPr/>
    </dgm:pt>
    <dgm:pt modelId="{E316D52F-118A-407E-85FE-092F27677E91}" type="pres">
      <dgm:prSet presAssocID="{44FF4C42-ACD1-4F2F-943B-0B2BB41B1B4B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4573A642-E955-45FD-8CB6-6AC32B21A402}" type="pres">
      <dgm:prSet presAssocID="{44FF4C42-ACD1-4F2F-943B-0B2BB41B1B4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52B3D19-115B-4D36-972A-1261BB5C25FA}" type="pres">
      <dgm:prSet presAssocID="{44FF4C42-ACD1-4F2F-943B-0B2BB41B1B4B}" presName="negativeSpace" presStyleCnt="0"/>
      <dgm:spPr/>
    </dgm:pt>
    <dgm:pt modelId="{7ADF5C95-BEF1-4480-9288-B35794B1D113}" type="pres">
      <dgm:prSet presAssocID="{44FF4C42-ACD1-4F2F-943B-0B2BB41B1B4B}" presName="childText" presStyleLbl="conFgAcc1" presStyleIdx="0" presStyleCnt="4">
        <dgm:presLayoutVars>
          <dgm:bulletEnabled val="1"/>
        </dgm:presLayoutVars>
      </dgm:prSet>
      <dgm:spPr/>
    </dgm:pt>
    <dgm:pt modelId="{54BD6C31-3D38-4E70-8AC6-20059BCBB138}" type="pres">
      <dgm:prSet presAssocID="{54B344CC-618E-4099-8AE0-1F875F4E7540}" presName="spaceBetweenRectangles" presStyleCnt="0"/>
      <dgm:spPr/>
    </dgm:pt>
    <dgm:pt modelId="{B863DA61-68D7-4E58-81EC-38DAD7E06DD1}" type="pres">
      <dgm:prSet presAssocID="{368B9392-F082-464B-BF9B-050774D0495A}" presName="parentLin" presStyleCnt="0"/>
      <dgm:spPr/>
    </dgm:pt>
    <dgm:pt modelId="{E3A949AF-EFFE-4639-AA85-3720CB969400}" type="pres">
      <dgm:prSet presAssocID="{368B9392-F082-464B-BF9B-050774D0495A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EF807253-5C57-4A24-BC74-3D7C7F31E58F}" type="pres">
      <dgm:prSet presAssocID="{368B9392-F082-464B-BF9B-050774D0495A}" presName="parentText" presStyleLbl="node1" presStyleIdx="1" presStyleCnt="4" custLinFactNeighborX="10430" custLinFactNeighborY="450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98387E6-7B33-4745-B2C6-7C8A728B74A1}" type="pres">
      <dgm:prSet presAssocID="{368B9392-F082-464B-BF9B-050774D0495A}" presName="negativeSpace" presStyleCnt="0"/>
      <dgm:spPr/>
    </dgm:pt>
    <dgm:pt modelId="{C95B8BA5-9D0B-4C50-90F1-D402C55F2621}" type="pres">
      <dgm:prSet presAssocID="{368B9392-F082-464B-BF9B-050774D0495A}" presName="childText" presStyleLbl="conFgAcc1" presStyleIdx="1" presStyleCnt="4">
        <dgm:presLayoutVars>
          <dgm:bulletEnabled val="1"/>
        </dgm:presLayoutVars>
      </dgm:prSet>
      <dgm:spPr/>
    </dgm:pt>
    <dgm:pt modelId="{724204E4-909B-4D1C-AE40-D13EFC94D397}" type="pres">
      <dgm:prSet presAssocID="{5D28C107-6F7D-41C3-87A5-79DAD2F4A2C7}" presName="spaceBetweenRectangles" presStyleCnt="0"/>
      <dgm:spPr/>
    </dgm:pt>
    <dgm:pt modelId="{4B43391F-ADC4-4752-A7D3-73FCF6ABA5EA}" type="pres">
      <dgm:prSet presAssocID="{44EDE9B3-7DE1-4AED-8242-6EB3DA33757B}" presName="parentLin" presStyleCnt="0"/>
      <dgm:spPr/>
    </dgm:pt>
    <dgm:pt modelId="{02544498-5D9C-425C-9A9E-536F032C6C9B}" type="pres">
      <dgm:prSet presAssocID="{44EDE9B3-7DE1-4AED-8242-6EB3DA33757B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FBDD8AB8-C84E-41C2-8C5B-FE84D4B1B644}" type="pres">
      <dgm:prSet presAssocID="{44EDE9B3-7DE1-4AED-8242-6EB3DA33757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A22451F-6862-4D1C-A009-8CFA929D4AA2}" type="pres">
      <dgm:prSet presAssocID="{44EDE9B3-7DE1-4AED-8242-6EB3DA33757B}" presName="negativeSpace" presStyleCnt="0"/>
      <dgm:spPr/>
    </dgm:pt>
    <dgm:pt modelId="{B3DBD037-A84F-443B-8EFE-801FECDB035A}" type="pres">
      <dgm:prSet presAssocID="{44EDE9B3-7DE1-4AED-8242-6EB3DA33757B}" presName="childText" presStyleLbl="conFgAcc1" presStyleIdx="2" presStyleCnt="4">
        <dgm:presLayoutVars>
          <dgm:bulletEnabled val="1"/>
        </dgm:presLayoutVars>
      </dgm:prSet>
      <dgm:spPr/>
    </dgm:pt>
    <dgm:pt modelId="{1D625DF2-2B18-4A22-9156-C8EA1E9FA4C8}" type="pres">
      <dgm:prSet presAssocID="{CC3424EA-4CBF-44CB-B042-B88DD981C9CD}" presName="spaceBetweenRectangles" presStyleCnt="0"/>
      <dgm:spPr/>
    </dgm:pt>
    <dgm:pt modelId="{0759BD32-3BB9-4AB9-94CF-8F0A23A61C63}" type="pres">
      <dgm:prSet presAssocID="{987B47CC-C639-4BEA-98F4-5517FF6B098A}" presName="parentLin" presStyleCnt="0"/>
      <dgm:spPr/>
    </dgm:pt>
    <dgm:pt modelId="{F0A315E8-1B3A-4A30-A05F-46D4650291E5}" type="pres">
      <dgm:prSet presAssocID="{987B47CC-C639-4BEA-98F4-5517FF6B098A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8E1E8644-3D3F-42A5-A891-A4DB8B8B3617}" type="pres">
      <dgm:prSet presAssocID="{987B47CC-C639-4BEA-98F4-5517FF6B098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97FB39F-F0A6-430D-9A00-F1CFCD849F3E}" type="pres">
      <dgm:prSet presAssocID="{987B47CC-C639-4BEA-98F4-5517FF6B098A}" presName="negativeSpace" presStyleCnt="0"/>
      <dgm:spPr/>
    </dgm:pt>
    <dgm:pt modelId="{C830F5C9-0063-46CD-AD36-30DE2FEED891}" type="pres">
      <dgm:prSet presAssocID="{987B47CC-C639-4BEA-98F4-5517FF6B09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F9530DA-38BC-431A-8E5C-A3125843FC62}" srcId="{FD755AEF-9D97-41FE-8F54-A9F562CA7156}" destId="{987B47CC-C639-4BEA-98F4-5517FF6B098A}" srcOrd="3" destOrd="0" parTransId="{F5927876-B2DE-4FC3-A48D-EDB2E4D58AC6}" sibTransId="{FB88EBB0-3799-47CC-9FBE-4480A5859C8C}"/>
    <dgm:cxn modelId="{BCB40E80-1612-49BF-B943-9D35BD6172E5}" type="presOf" srcId="{FD755AEF-9D97-41FE-8F54-A9F562CA7156}" destId="{A2D58F71-30B4-432E-83C5-49EA28F134D8}" srcOrd="0" destOrd="0" presId="urn:microsoft.com/office/officeart/2005/8/layout/list1"/>
    <dgm:cxn modelId="{07435561-3B4C-4FE0-B39C-65540F65BA1D}" type="presOf" srcId="{987B47CC-C639-4BEA-98F4-5517FF6B098A}" destId="{F0A315E8-1B3A-4A30-A05F-46D4650291E5}" srcOrd="0" destOrd="0" presId="urn:microsoft.com/office/officeart/2005/8/layout/list1"/>
    <dgm:cxn modelId="{4ED6075F-CDDF-4CBD-95BA-5411EBC1AF8B}" srcId="{FD755AEF-9D97-41FE-8F54-A9F562CA7156}" destId="{44FF4C42-ACD1-4F2F-943B-0B2BB41B1B4B}" srcOrd="0" destOrd="0" parTransId="{317F89DC-56F5-4B2F-9FB6-61115F4F9C33}" sibTransId="{54B344CC-618E-4099-8AE0-1F875F4E7540}"/>
    <dgm:cxn modelId="{7D73B3DF-CA18-4CCF-B5F4-7B4EB7CD4F1E}" srcId="{FD755AEF-9D97-41FE-8F54-A9F562CA7156}" destId="{368B9392-F082-464B-BF9B-050774D0495A}" srcOrd="1" destOrd="0" parTransId="{73D36322-0EF6-4A39-8410-9BE86529623F}" sibTransId="{5D28C107-6F7D-41C3-87A5-79DAD2F4A2C7}"/>
    <dgm:cxn modelId="{1D2BB2AC-A765-4B47-BC30-DCBBDE72110B}" type="presOf" srcId="{987B47CC-C639-4BEA-98F4-5517FF6B098A}" destId="{8E1E8644-3D3F-42A5-A891-A4DB8B8B3617}" srcOrd="1" destOrd="0" presId="urn:microsoft.com/office/officeart/2005/8/layout/list1"/>
    <dgm:cxn modelId="{0A43C4AF-2F1C-4B4C-933F-9A4F651B4291}" srcId="{FD755AEF-9D97-41FE-8F54-A9F562CA7156}" destId="{44EDE9B3-7DE1-4AED-8242-6EB3DA33757B}" srcOrd="2" destOrd="0" parTransId="{2F9BADA8-15E8-41BA-BCA0-793EE719A8EA}" sibTransId="{CC3424EA-4CBF-44CB-B042-B88DD981C9CD}"/>
    <dgm:cxn modelId="{4914CDA3-DEAD-43D5-B44B-D61240E79A7C}" type="presOf" srcId="{44EDE9B3-7DE1-4AED-8242-6EB3DA33757B}" destId="{02544498-5D9C-425C-9A9E-536F032C6C9B}" srcOrd="0" destOrd="0" presId="urn:microsoft.com/office/officeart/2005/8/layout/list1"/>
    <dgm:cxn modelId="{86362D19-8930-435D-A0E4-6D7D505792DF}" type="presOf" srcId="{368B9392-F082-464B-BF9B-050774D0495A}" destId="{EF807253-5C57-4A24-BC74-3D7C7F31E58F}" srcOrd="1" destOrd="0" presId="urn:microsoft.com/office/officeart/2005/8/layout/list1"/>
    <dgm:cxn modelId="{050BAE44-F5ED-49D7-9583-84343DA405D2}" type="presOf" srcId="{44FF4C42-ACD1-4F2F-943B-0B2BB41B1B4B}" destId="{E316D52F-118A-407E-85FE-092F27677E91}" srcOrd="0" destOrd="0" presId="urn:microsoft.com/office/officeart/2005/8/layout/list1"/>
    <dgm:cxn modelId="{1DD6B6C5-C7EE-4F16-A2C7-9E2BB0615CB7}" type="presOf" srcId="{44EDE9B3-7DE1-4AED-8242-6EB3DA33757B}" destId="{FBDD8AB8-C84E-41C2-8C5B-FE84D4B1B644}" srcOrd="1" destOrd="0" presId="urn:microsoft.com/office/officeart/2005/8/layout/list1"/>
    <dgm:cxn modelId="{0F0E6458-FE91-4933-B14E-5AA63AF65D34}" type="presOf" srcId="{44FF4C42-ACD1-4F2F-943B-0B2BB41B1B4B}" destId="{4573A642-E955-45FD-8CB6-6AC32B21A402}" srcOrd="1" destOrd="0" presId="urn:microsoft.com/office/officeart/2005/8/layout/list1"/>
    <dgm:cxn modelId="{45955984-BE05-41E1-BF3F-C2B1936610D4}" type="presOf" srcId="{368B9392-F082-464B-BF9B-050774D0495A}" destId="{E3A949AF-EFFE-4639-AA85-3720CB969400}" srcOrd="0" destOrd="0" presId="urn:microsoft.com/office/officeart/2005/8/layout/list1"/>
    <dgm:cxn modelId="{962B6C4E-228B-4FD6-A36E-C349EA17D7CE}" type="presParOf" srcId="{A2D58F71-30B4-432E-83C5-49EA28F134D8}" destId="{BD54A817-2D44-4A1B-897C-01FD5A1E6451}" srcOrd="0" destOrd="0" presId="urn:microsoft.com/office/officeart/2005/8/layout/list1"/>
    <dgm:cxn modelId="{2F267EEF-70A3-4095-BAFA-1774468949BC}" type="presParOf" srcId="{BD54A817-2D44-4A1B-897C-01FD5A1E6451}" destId="{E316D52F-118A-407E-85FE-092F27677E91}" srcOrd="0" destOrd="0" presId="urn:microsoft.com/office/officeart/2005/8/layout/list1"/>
    <dgm:cxn modelId="{0FE8C576-E409-4E38-8A1C-0FA503A720BD}" type="presParOf" srcId="{BD54A817-2D44-4A1B-897C-01FD5A1E6451}" destId="{4573A642-E955-45FD-8CB6-6AC32B21A402}" srcOrd="1" destOrd="0" presId="urn:microsoft.com/office/officeart/2005/8/layout/list1"/>
    <dgm:cxn modelId="{E3F781B3-035E-498F-98C2-5A0F8577D1E2}" type="presParOf" srcId="{A2D58F71-30B4-432E-83C5-49EA28F134D8}" destId="{A52B3D19-115B-4D36-972A-1261BB5C25FA}" srcOrd="1" destOrd="0" presId="urn:microsoft.com/office/officeart/2005/8/layout/list1"/>
    <dgm:cxn modelId="{59DDC21C-D86A-4253-9DB5-4479C324E586}" type="presParOf" srcId="{A2D58F71-30B4-432E-83C5-49EA28F134D8}" destId="{7ADF5C95-BEF1-4480-9288-B35794B1D113}" srcOrd="2" destOrd="0" presId="urn:microsoft.com/office/officeart/2005/8/layout/list1"/>
    <dgm:cxn modelId="{7D2CA936-7E0D-4F16-94BA-F54CDCCC159D}" type="presParOf" srcId="{A2D58F71-30B4-432E-83C5-49EA28F134D8}" destId="{54BD6C31-3D38-4E70-8AC6-20059BCBB138}" srcOrd="3" destOrd="0" presId="urn:microsoft.com/office/officeart/2005/8/layout/list1"/>
    <dgm:cxn modelId="{FC638D19-115A-468F-80A8-86191D057A62}" type="presParOf" srcId="{A2D58F71-30B4-432E-83C5-49EA28F134D8}" destId="{B863DA61-68D7-4E58-81EC-38DAD7E06DD1}" srcOrd="4" destOrd="0" presId="urn:microsoft.com/office/officeart/2005/8/layout/list1"/>
    <dgm:cxn modelId="{5C037333-CF3E-4EE5-A402-327D1934C6B7}" type="presParOf" srcId="{B863DA61-68D7-4E58-81EC-38DAD7E06DD1}" destId="{E3A949AF-EFFE-4639-AA85-3720CB969400}" srcOrd="0" destOrd="0" presId="urn:microsoft.com/office/officeart/2005/8/layout/list1"/>
    <dgm:cxn modelId="{82FFC84E-11A0-42B0-8D33-08E22D4749C4}" type="presParOf" srcId="{B863DA61-68D7-4E58-81EC-38DAD7E06DD1}" destId="{EF807253-5C57-4A24-BC74-3D7C7F31E58F}" srcOrd="1" destOrd="0" presId="urn:microsoft.com/office/officeart/2005/8/layout/list1"/>
    <dgm:cxn modelId="{15799BCA-5624-4C9C-802B-88B32D75F00A}" type="presParOf" srcId="{A2D58F71-30B4-432E-83C5-49EA28F134D8}" destId="{C98387E6-7B33-4745-B2C6-7C8A728B74A1}" srcOrd="5" destOrd="0" presId="urn:microsoft.com/office/officeart/2005/8/layout/list1"/>
    <dgm:cxn modelId="{8787631D-F3F6-484B-8291-D4F20CEAA408}" type="presParOf" srcId="{A2D58F71-30B4-432E-83C5-49EA28F134D8}" destId="{C95B8BA5-9D0B-4C50-90F1-D402C55F2621}" srcOrd="6" destOrd="0" presId="urn:microsoft.com/office/officeart/2005/8/layout/list1"/>
    <dgm:cxn modelId="{C983B2E3-704D-4A4A-8E50-F1F0BD1BE70E}" type="presParOf" srcId="{A2D58F71-30B4-432E-83C5-49EA28F134D8}" destId="{724204E4-909B-4D1C-AE40-D13EFC94D397}" srcOrd="7" destOrd="0" presId="urn:microsoft.com/office/officeart/2005/8/layout/list1"/>
    <dgm:cxn modelId="{7C121425-A1C1-4081-9790-14057EAE6088}" type="presParOf" srcId="{A2D58F71-30B4-432E-83C5-49EA28F134D8}" destId="{4B43391F-ADC4-4752-A7D3-73FCF6ABA5EA}" srcOrd="8" destOrd="0" presId="urn:microsoft.com/office/officeart/2005/8/layout/list1"/>
    <dgm:cxn modelId="{D492672D-7560-42AA-A059-80952F4F1D36}" type="presParOf" srcId="{4B43391F-ADC4-4752-A7D3-73FCF6ABA5EA}" destId="{02544498-5D9C-425C-9A9E-536F032C6C9B}" srcOrd="0" destOrd="0" presId="urn:microsoft.com/office/officeart/2005/8/layout/list1"/>
    <dgm:cxn modelId="{CBD17BBE-54F6-4818-8132-843D4329A742}" type="presParOf" srcId="{4B43391F-ADC4-4752-A7D3-73FCF6ABA5EA}" destId="{FBDD8AB8-C84E-41C2-8C5B-FE84D4B1B644}" srcOrd="1" destOrd="0" presId="urn:microsoft.com/office/officeart/2005/8/layout/list1"/>
    <dgm:cxn modelId="{FEA1D4E6-F119-477D-A50D-161A3690389C}" type="presParOf" srcId="{A2D58F71-30B4-432E-83C5-49EA28F134D8}" destId="{CA22451F-6862-4D1C-A009-8CFA929D4AA2}" srcOrd="9" destOrd="0" presId="urn:microsoft.com/office/officeart/2005/8/layout/list1"/>
    <dgm:cxn modelId="{A7D20F00-B0B0-41CC-A65C-644AF03B8E13}" type="presParOf" srcId="{A2D58F71-30B4-432E-83C5-49EA28F134D8}" destId="{B3DBD037-A84F-443B-8EFE-801FECDB035A}" srcOrd="10" destOrd="0" presId="urn:microsoft.com/office/officeart/2005/8/layout/list1"/>
    <dgm:cxn modelId="{A8D105BA-17E5-4FD1-AC2A-D75319E76062}" type="presParOf" srcId="{A2D58F71-30B4-432E-83C5-49EA28F134D8}" destId="{1D625DF2-2B18-4A22-9156-C8EA1E9FA4C8}" srcOrd="11" destOrd="0" presId="urn:microsoft.com/office/officeart/2005/8/layout/list1"/>
    <dgm:cxn modelId="{539170DB-B1C3-4017-BC43-59F5C52A8298}" type="presParOf" srcId="{A2D58F71-30B4-432E-83C5-49EA28F134D8}" destId="{0759BD32-3BB9-4AB9-94CF-8F0A23A61C63}" srcOrd="12" destOrd="0" presId="urn:microsoft.com/office/officeart/2005/8/layout/list1"/>
    <dgm:cxn modelId="{9ADCB5E3-F7EB-4B68-BBBF-6D36186DB49B}" type="presParOf" srcId="{0759BD32-3BB9-4AB9-94CF-8F0A23A61C63}" destId="{F0A315E8-1B3A-4A30-A05F-46D4650291E5}" srcOrd="0" destOrd="0" presId="urn:microsoft.com/office/officeart/2005/8/layout/list1"/>
    <dgm:cxn modelId="{4BD42811-8996-4B1A-9297-5E0EED92DC51}" type="presParOf" srcId="{0759BD32-3BB9-4AB9-94CF-8F0A23A61C63}" destId="{8E1E8644-3D3F-42A5-A891-A4DB8B8B3617}" srcOrd="1" destOrd="0" presId="urn:microsoft.com/office/officeart/2005/8/layout/list1"/>
    <dgm:cxn modelId="{1060CFA9-B3DB-467A-A6AF-A62CC40B93AD}" type="presParOf" srcId="{A2D58F71-30B4-432E-83C5-49EA28F134D8}" destId="{397FB39F-F0A6-430D-9A00-F1CFCD849F3E}" srcOrd="13" destOrd="0" presId="urn:microsoft.com/office/officeart/2005/8/layout/list1"/>
    <dgm:cxn modelId="{4E82EC1A-8F4D-4156-999A-4202A465CABA}" type="presParOf" srcId="{A2D58F71-30B4-432E-83C5-49EA28F134D8}" destId="{C830F5C9-0063-46CD-AD36-30DE2FEED89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D755AEF-9D97-41FE-8F54-A9F562CA715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4FF4C42-ACD1-4F2F-943B-0B2BB41B1B4B}">
      <dgm:prSet phldrT="[Texto]"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2"/>
              </a:solidFill>
            </a:rPr>
            <a:t>CASPOFUNGINA</a:t>
          </a:r>
          <a:endParaRPr lang="es-AR" sz="2800" b="1" dirty="0">
            <a:solidFill>
              <a:schemeClr val="tx2"/>
            </a:solidFill>
          </a:endParaRPr>
        </a:p>
      </dgm:t>
    </dgm:pt>
    <dgm:pt modelId="{317F89DC-56F5-4B2F-9FB6-61115F4F9C33}" type="parTrans" cxnId="{4ED6075F-CDDF-4CBD-95BA-5411EBC1AF8B}">
      <dgm:prSet/>
      <dgm:spPr/>
      <dgm:t>
        <a:bodyPr/>
        <a:lstStyle/>
        <a:p>
          <a:endParaRPr lang="es-AR"/>
        </a:p>
      </dgm:t>
    </dgm:pt>
    <dgm:pt modelId="{54B344CC-618E-4099-8AE0-1F875F4E7540}" type="sibTrans" cxnId="{4ED6075F-CDDF-4CBD-95BA-5411EBC1AF8B}">
      <dgm:prSet/>
      <dgm:spPr/>
      <dgm:t>
        <a:bodyPr/>
        <a:lstStyle/>
        <a:p>
          <a:endParaRPr lang="es-AR"/>
        </a:p>
      </dgm:t>
    </dgm:pt>
    <dgm:pt modelId="{368B9392-F082-464B-BF9B-050774D0495A}">
      <dgm:prSet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2"/>
              </a:solidFill>
            </a:rPr>
            <a:t>MICAFUNGINA</a:t>
          </a:r>
          <a:endParaRPr lang="es-AR" sz="2800" b="1" dirty="0">
            <a:solidFill>
              <a:schemeClr val="tx2"/>
            </a:solidFill>
          </a:endParaRPr>
        </a:p>
      </dgm:t>
    </dgm:pt>
    <dgm:pt modelId="{73D36322-0EF6-4A39-8410-9BE86529623F}" type="parTrans" cxnId="{7D73B3DF-CA18-4CCF-B5F4-7B4EB7CD4F1E}">
      <dgm:prSet/>
      <dgm:spPr/>
      <dgm:t>
        <a:bodyPr/>
        <a:lstStyle/>
        <a:p>
          <a:endParaRPr lang="es-AR"/>
        </a:p>
      </dgm:t>
    </dgm:pt>
    <dgm:pt modelId="{5D28C107-6F7D-41C3-87A5-79DAD2F4A2C7}" type="sibTrans" cxnId="{7D73B3DF-CA18-4CCF-B5F4-7B4EB7CD4F1E}">
      <dgm:prSet/>
      <dgm:spPr/>
      <dgm:t>
        <a:bodyPr/>
        <a:lstStyle/>
        <a:p>
          <a:endParaRPr lang="es-AR"/>
        </a:p>
      </dgm:t>
    </dgm:pt>
    <dgm:pt modelId="{44EDE9B3-7DE1-4AED-8242-6EB3DA33757B}">
      <dgm:prSet custT="1"/>
      <dgm:spPr/>
      <dgm:t>
        <a:bodyPr/>
        <a:lstStyle/>
        <a:p>
          <a:pPr algn="ctr"/>
          <a:r>
            <a:rPr lang="es-AR" sz="2800" b="1" dirty="0" smtClean="0">
              <a:solidFill>
                <a:schemeClr val="tx2"/>
              </a:solidFill>
            </a:rPr>
            <a:t>ANIDULAFUNGINA</a:t>
          </a:r>
          <a:endParaRPr lang="es-AR" sz="2800" b="1" dirty="0">
            <a:solidFill>
              <a:schemeClr val="tx2"/>
            </a:solidFill>
          </a:endParaRPr>
        </a:p>
      </dgm:t>
    </dgm:pt>
    <dgm:pt modelId="{2F9BADA8-15E8-41BA-BCA0-793EE719A8EA}" type="parTrans" cxnId="{0A43C4AF-2F1C-4B4C-933F-9A4F651B4291}">
      <dgm:prSet/>
      <dgm:spPr/>
      <dgm:t>
        <a:bodyPr/>
        <a:lstStyle/>
        <a:p>
          <a:endParaRPr lang="es-AR"/>
        </a:p>
      </dgm:t>
    </dgm:pt>
    <dgm:pt modelId="{CC3424EA-4CBF-44CB-B042-B88DD981C9CD}" type="sibTrans" cxnId="{0A43C4AF-2F1C-4B4C-933F-9A4F651B4291}">
      <dgm:prSet/>
      <dgm:spPr/>
      <dgm:t>
        <a:bodyPr/>
        <a:lstStyle/>
        <a:p>
          <a:endParaRPr lang="es-AR"/>
        </a:p>
      </dgm:t>
    </dgm:pt>
    <dgm:pt modelId="{A2D58F71-30B4-432E-83C5-49EA28F134D8}" type="pres">
      <dgm:prSet presAssocID="{FD755AEF-9D97-41FE-8F54-A9F562CA715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D54A817-2D44-4A1B-897C-01FD5A1E6451}" type="pres">
      <dgm:prSet presAssocID="{44FF4C42-ACD1-4F2F-943B-0B2BB41B1B4B}" presName="parentLin" presStyleCnt="0"/>
      <dgm:spPr/>
    </dgm:pt>
    <dgm:pt modelId="{E316D52F-118A-407E-85FE-092F27677E91}" type="pres">
      <dgm:prSet presAssocID="{44FF4C42-ACD1-4F2F-943B-0B2BB41B1B4B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4573A642-E955-45FD-8CB6-6AC32B21A402}" type="pres">
      <dgm:prSet presAssocID="{44FF4C42-ACD1-4F2F-943B-0B2BB41B1B4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52B3D19-115B-4D36-972A-1261BB5C25FA}" type="pres">
      <dgm:prSet presAssocID="{44FF4C42-ACD1-4F2F-943B-0B2BB41B1B4B}" presName="negativeSpace" presStyleCnt="0"/>
      <dgm:spPr/>
    </dgm:pt>
    <dgm:pt modelId="{7ADF5C95-BEF1-4480-9288-B35794B1D113}" type="pres">
      <dgm:prSet presAssocID="{44FF4C42-ACD1-4F2F-943B-0B2BB41B1B4B}" presName="childText" presStyleLbl="conFgAcc1" presStyleIdx="0" presStyleCnt="3">
        <dgm:presLayoutVars>
          <dgm:bulletEnabled val="1"/>
        </dgm:presLayoutVars>
      </dgm:prSet>
      <dgm:spPr/>
    </dgm:pt>
    <dgm:pt modelId="{54BD6C31-3D38-4E70-8AC6-20059BCBB138}" type="pres">
      <dgm:prSet presAssocID="{54B344CC-618E-4099-8AE0-1F875F4E7540}" presName="spaceBetweenRectangles" presStyleCnt="0"/>
      <dgm:spPr/>
    </dgm:pt>
    <dgm:pt modelId="{B863DA61-68D7-4E58-81EC-38DAD7E06DD1}" type="pres">
      <dgm:prSet presAssocID="{368B9392-F082-464B-BF9B-050774D0495A}" presName="parentLin" presStyleCnt="0"/>
      <dgm:spPr/>
    </dgm:pt>
    <dgm:pt modelId="{E3A949AF-EFFE-4639-AA85-3720CB969400}" type="pres">
      <dgm:prSet presAssocID="{368B9392-F082-464B-BF9B-050774D0495A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EF807253-5C57-4A24-BC74-3D7C7F31E58F}" type="pres">
      <dgm:prSet presAssocID="{368B9392-F082-464B-BF9B-050774D0495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98387E6-7B33-4745-B2C6-7C8A728B74A1}" type="pres">
      <dgm:prSet presAssocID="{368B9392-F082-464B-BF9B-050774D0495A}" presName="negativeSpace" presStyleCnt="0"/>
      <dgm:spPr/>
    </dgm:pt>
    <dgm:pt modelId="{C95B8BA5-9D0B-4C50-90F1-D402C55F2621}" type="pres">
      <dgm:prSet presAssocID="{368B9392-F082-464B-BF9B-050774D0495A}" presName="childText" presStyleLbl="conFgAcc1" presStyleIdx="1" presStyleCnt="3">
        <dgm:presLayoutVars>
          <dgm:bulletEnabled val="1"/>
        </dgm:presLayoutVars>
      </dgm:prSet>
      <dgm:spPr/>
    </dgm:pt>
    <dgm:pt modelId="{724204E4-909B-4D1C-AE40-D13EFC94D397}" type="pres">
      <dgm:prSet presAssocID="{5D28C107-6F7D-41C3-87A5-79DAD2F4A2C7}" presName="spaceBetweenRectangles" presStyleCnt="0"/>
      <dgm:spPr/>
    </dgm:pt>
    <dgm:pt modelId="{4B43391F-ADC4-4752-A7D3-73FCF6ABA5EA}" type="pres">
      <dgm:prSet presAssocID="{44EDE9B3-7DE1-4AED-8242-6EB3DA33757B}" presName="parentLin" presStyleCnt="0"/>
      <dgm:spPr/>
    </dgm:pt>
    <dgm:pt modelId="{02544498-5D9C-425C-9A9E-536F032C6C9B}" type="pres">
      <dgm:prSet presAssocID="{44EDE9B3-7DE1-4AED-8242-6EB3DA33757B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FBDD8AB8-C84E-41C2-8C5B-FE84D4B1B644}" type="pres">
      <dgm:prSet presAssocID="{44EDE9B3-7DE1-4AED-8242-6EB3DA33757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A22451F-6862-4D1C-A009-8CFA929D4AA2}" type="pres">
      <dgm:prSet presAssocID="{44EDE9B3-7DE1-4AED-8242-6EB3DA33757B}" presName="negativeSpace" presStyleCnt="0"/>
      <dgm:spPr/>
    </dgm:pt>
    <dgm:pt modelId="{B3DBD037-A84F-443B-8EFE-801FECDB035A}" type="pres">
      <dgm:prSet presAssocID="{44EDE9B3-7DE1-4AED-8242-6EB3DA33757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E25A25A-AD08-4F1D-9AB5-63DF5411D055}" type="presOf" srcId="{44FF4C42-ACD1-4F2F-943B-0B2BB41B1B4B}" destId="{E316D52F-118A-407E-85FE-092F27677E91}" srcOrd="0" destOrd="0" presId="urn:microsoft.com/office/officeart/2005/8/layout/list1"/>
    <dgm:cxn modelId="{D333241C-5F1D-4922-9FEB-11D87FE7C506}" type="presOf" srcId="{368B9392-F082-464B-BF9B-050774D0495A}" destId="{EF807253-5C57-4A24-BC74-3D7C7F31E58F}" srcOrd="1" destOrd="0" presId="urn:microsoft.com/office/officeart/2005/8/layout/list1"/>
    <dgm:cxn modelId="{86959776-5727-48C7-91A7-346C7539F427}" type="presOf" srcId="{44FF4C42-ACD1-4F2F-943B-0B2BB41B1B4B}" destId="{4573A642-E955-45FD-8CB6-6AC32B21A402}" srcOrd="1" destOrd="0" presId="urn:microsoft.com/office/officeart/2005/8/layout/list1"/>
    <dgm:cxn modelId="{7D73B3DF-CA18-4CCF-B5F4-7B4EB7CD4F1E}" srcId="{FD755AEF-9D97-41FE-8F54-A9F562CA7156}" destId="{368B9392-F082-464B-BF9B-050774D0495A}" srcOrd="1" destOrd="0" parTransId="{73D36322-0EF6-4A39-8410-9BE86529623F}" sibTransId="{5D28C107-6F7D-41C3-87A5-79DAD2F4A2C7}"/>
    <dgm:cxn modelId="{E554F626-7C7D-4D72-83C5-0623F74680E8}" type="presOf" srcId="{44EDE9B3-7DE1-4AED-8242-6EB3DA33757B}" destId="{FBDD8AB8-C84E-41C2-8C5B-FE84D4B1B644}" srcOrd="1" destOrd="0" presId="urn:microsoft.com/office/officeart/2005/8/layout/list1"/>
    <dgm:cxn modelId="{DA4D13C2-E418-4270-B2BA-6A22A6110989}" type="presOf" srcId="{FD755AEF-9D97-41FE-8F54-A9F562CA7156}" destId="{A2D58F71-30B4-432E-83C5-49EA28F134D8}" srcOrd="0" destOrd="0" presId="urn:microsoft.com/office/officeart/2005/8/layout/list1"/>
    <dgm:cxn modelId="{4ED6075F-CDDF-4CBD-95BA-5411EBC1AF8B}" srcId="{FD755AEF-9D97-41FE-8F54-A9F562CA7156}" destId="{44FF4C42-ACD1-4F2F-943B-0B2BB41B1B4B}" srcOrd="0" destOrd="0" parTransId="{317F89DC-56F5-4B2F-9FB6-61115F4F9C33}" sibTransId="{54B344CC-618E-4099-8AE0-1F875F4E7540}"/>
    <dgm:cxn modelId="{B8E2668D-3897-4A7C-83DA-2A6450E04BC2}" type="presOf" srcId="{368B9392-F082-464B-BF9B-050774D0495A}" destId="{E3A949AF-EFFE-4639-AA85-3720CB969400}" srcOrd="0" destOrd="0" presId="urn:microsoft.com/office/officeart/2005/8/layout/list1"/>
    <dgm:cxn modelId="{0A43C4AF-2F1C-4B4C-933F-9A4F651B4291}" srcId="{FD755AEF-9D97-41FE-8F54-A9F562CA7156}" destId="{44EDE9B3-7DE1-4AED-8242-6EB3DA33757B}" srcOrd="2" destOrd="0" parTransId="{2F9BADA8-15E8-41BA-BCA0-793EE719A8EA}" sibTransId="{CC3424EA-4CBF-44CB-B042-B88DD981C9CD}"/>
    <dgm:cxn modelId="{0745D215-1CD8-491A-992A-DF7C9047ED32}" type="presOf" srcId="{44EDE9B3-7DE1-4AED-8242-6EB3DA33757B}" destId="{02544498-5D9C-425C-9A9E-536F032C6C9B}" srcOrd="0" destOrd="0" presId="urn:microsoft.com/office/officeart/2005/8/layout/list1"/>
    <dgm:cxn modelId="{3154BF84-777F-4C16-9FBE-8D2DAF5D191A}" type="presParOf" srcId="{A2D58F71-30B4-432E-83C5-49EA28F134D8}" destId="{BD54A817-2D44-4A1B-897C-01FD5A1E6451}" srcOrd="0" destOrd="0" presId="urn:microsoft.com/office/officeart/2005/8/layout/list1"/>
    <dgm:cxn modelId="{96A7E743-E964-46F5-9EF9-B8BBB0599F39}" type="presParOf" srcId="{BD54A817-2D44-4A1B-897C-01FD5A1E6451}" destId="{E316D52F-118A-407E-85FE-092F27677E91}" srcOrd="0" destOrd="0" presId="urn:microsoft.com/office/officeart/2005/8/layout/list1"/>
    <dgm:cxn modelId="{7B2009DC-66D1-4B94-8978-69CBD0C8B3BA}" type="presParOf" srcId="{BD54A817-2D44-4A1B-897C-01FD5A1E6451}" destId="{4573A642-E955-45FD-8CB6-6AC32B21A402}" srcOrd="1" destOrd="0" presId="urn:microsoft.com/office/officeart/2005/8/layout/list1"/>
    <dgm:cxn modelId="{F182229E-3569-4599-8865-1AD5CEECD302}" type="presParOf" srcId="{A2D58F71-30B4-432E-83C5-49EA28F134D8}" destId="{A52B3D19-115B-4D36-972A-1261BB5C25FA}" srcOrd="1" destOrd="0" presId="urn:microsoft.com/office/officeart/2005/8/layout/list1"/>
    <dgm:cxn modelId="{8D74D91D-FAFF-48ED-A381-9E74B78F2ADB}" type="presParOf" srcId="{A2D58F71-30B4-432E-83C5-49EA28F134D8}" destId="{7ADF5C95-BEF1-4480-9288-B35794B1D113}" srcOrd="2" destOrd="0" presId="urn:microsoft.com/office/officeart/2005/8/layout/list1"/>
    <dgm:cxn modelId="{D2056E6E-5BC6-4A21-8440-1CF4830E6577}" type="presParOf" srcId="{A2D58F71-30B4-432E-83C5-49EA28F134D8}" destId="{54BD6C31-3D38-4E70-8AC6-20059BCBB138}" srcOrd="3" destOrd="0" presId="urn:microsoft.com/office/officeart/2005/8/layout/list1"/>
    <dgm:cxn modelId="{066B3A64-B4E6-423E-B1EB-1FEEEF5D7D6F}" type="presParOf" srcId="{A2D58F71-30B4-432E-83C5-49EA28F134D8}" destId="{B863DA61-68D7-4E58-81EC-38DAD7E06DD1}" srcOrd="4" destOrd="0" presId="urn:microsoft.com/office/officeart/2005/8/layout/list1"/>
    <dgm:cxn modelId="{F751C784-288F-4A08-AECF-E6467517E7D4}" type="presParOf" srcId="{B863DA61-68D7-4E58-81EC-38DAD7E06DD1}" destId="{E3A949AF-EFFE-4639-AA85-3720CB969400}" srcOrd="0" destOrd="0" presId="urn:microsoft.com/office/officeart/2005/8/layout/list1"/>
    <dgm:cxn modelId="{9BD57AFC-33A8-4E07-84B5-DA58DE247779}" type="presParOf" srcId="{B863DA61-68D7-4E58-81EC-38DAD7E06DD1}" destId="{EF807253-5C57-4A24-BC74-3D7C7F31E58F}" srcOrd="1" destOrd="0" presId="urn:microsoft.com/office/officeart/2005/8/layout/list1"/>
    <dgm:cxn modelId="{DFADB22B-5BF8-4FB7-ABFB-8482B73D62F0}" type="presParOf" srcId="{A2D58F71-30B4-432E-83C5-49EA28F134D8}" destId="{C98387E6-7B33-4745-B2C6-7C8A728B74A1}" srcOrd="5" destOrd="0" presId="urn:microsoft.com/office/officeart/2005/8/layout/list1"/>
    <dgm:cxn modelId="{0973C255-3899-47F9-BC6E-ACF30B8C5B76}" type="presParOf" srcId="{A2D58F71-30B4-432E-83C5-49EA28F134D8}" destId="{C95B8BA5-9D0B-4C50-90F1-D402C55F2621}" srcOrd="6" destOrd="0" presId="urn:microsoft.com/office/officeart/2005/8/layout/list1"/>
    <dgm:cxn modelId="{72F6203A-2169-4153-896A-5B35BD4E15FA}" type="presParOf" srcId="{A2D58F71-30B4-432E-83C5-49EA28F134D8}" destId="{724204E4-909B-4D1C-AE40-D13EFC94D397}" srcOrd="7" destOrd="0" presId="urn:microsoft.com/office/officeart/2005/8/layout/list1"/>
    <dgm:cxn modelId="{2BFDFD6F-927B-464A-9446-EA910AB1246F}" type="presParOf" srcId="{A2D58F71-30B4-432E-83C5-49EA28F134D8}" destId="{4B43391F-ADC4-4752-A7D3-73FCF6ABA5EA}" srcOrd="8" destOrd="0" presId="urn:microsoft.com/office/officeart/2005/8/layout/list1"/>
    <dgm:cxn modelId="{488A6093-1713-4AB8-B895-BD7C3E4F27DD}" type="presParOf" srcId="{4B43391F-ADC4-4752-A7D3-73FCF6ABA5EA}" destId="{02544498-5D9C-425C-9A9E-536F032C6C9B}" srcOrd="0" destOrd="0" presId="urn:microsoft.com/office/officeart/2005/8/layout/list1"/>
    <dgm:cxn modelId="{D91CC8E6-1464-4F7C-93C9-A6CA41001765}" type="presParOf" srcId="{4B43391F-ADC4-4752-A7D3-73FCF6ABA5EA}" destId="{FBDD8AB8-C84E-41C2-8C5B-FE84D4B1B644}" srcOrd="1" destOrd="0" presId="urn:microsoft.com/office/officeart/2005/8/layout/list1"/>
    <dgm:cxn modelId="{0C992B8E-60F7-452E-AA60-246793792582}" type="presParOf" srcId="{A2D58F71-30B4-432E-83C5-49EA28F134D8}" destId="{CA22451F-6862-4D1C-A009-8CFA929D4AA2}" srcOrd="9" destOrd="0" presId="urn:microsoft.com/office/officeart/2005/8/layout/list1"/>
    <dgm:cxn modelId="{7DB851A6-9137-45FC-9676-6DEE1ECF6E67}" type="presParOf" srcId="{A2D58F71-30B4-432E-83C5-49EA28F134D8}" destId="{B3DBD037-A84F-443B-8EFE-801FECDB035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89A73A-8B79-4C94-B399-DE60802D5F72}">
      <dsp:nvSpPr>
        <dsp:cNvPr id="0" name=""/>
        <dsp:cNvSpPr/>
      </dsp:nvSpPr>
      <dsp:spPr>
        <a:xfrm>
          <a:off x="0" y="0"/>
          <a:ext cx="9782175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superficiales: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Piel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Mucosas</a:t>
          </a:r>
          <a:endParaRPr lang="es-AR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100" kern="1200"/>
        </a:p>
      </dsp:txBody>
      <dsp:txXfrm>
        <a:off x="2099310" y="0"/>
        <a:ext cx="7682865" cy="1428749"/>
      </dsp:txXfrm>
    </dsp:sp>
    <dsp:sp modelId="{4F50A54B-2E5F-493D-BB58-A9DB9F2A29B1}">
      <dsp:nvSpPr>
        <dsp:cNvPr id="0" name=""/>
        <dsp:cNvSpPr/>
      </dsp:nvSpPr>
      <dsp:spPr>
        <a:xfrm>
          <a:off x="142875" y="142875"/>
          <a:ext cx="1956435" cy="1142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A97344-6F6F-4796-9E01-BA33A8998EF6}">
      <dsp:nvSpPr>
        <dsp:cNvPr id="0" name=""/>
        <dsp:cNvSpPr/>
      </dsp:nvSpPr>
      <dsp:spPr>
        <a:xfrm>
          <a:off x="0" y="1571624"/>
          <a:ext cx="9782175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Micosis Profundas: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Subcutáneas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Sistémicas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2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9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900" kern="1200"/>
        </a:p>
      </dsp:txBody>
      <dsp:txXfrm>
        <a:off x="2099310" y="1571624"/>
        <a:ext cx="7682865" cy="1428749"/>
      </dsp:txXfrm>
    </dsp:sp>
    <dsp:sp modelId="{4CDBD224-A596-4211-8ED5-840ABED87BEB}">
      <dsp:nvSpPr>
        <dsp:cNvPr id="0" name=""/>
        <dsp:cNvSpPr/>
      </dsp:nvSpPr>
      <dsp:spPr>
        <a:xfrm>
          <a:off x="142875" y="1714499"/>
          <a:ext cx="1956435" cy="1142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094DB-A538-4C6D-862C-67A88A8CAA95}">
      <dsp:nvSpPr>
        <dsp:cNvPr id="0" name=""/>
        <dsp:cNvSpPr/>
      </dsp:nvSpPr>
      <dsp:spPr>
        <a:xfrm>
          <a:off x="0" y="3143249"/>
          <a:ext cx="9782175" cy="1428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Endémicas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Oportunistas</a:t>
          </a:r>
          <a:endParaRPr lang="es-AR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400" kern="1200"/>
        </a:p>
      </dsp:txBody>
      <dsp:txXfrm>
        <a:off x="2099310" y="3143249"/>
        <a:ext cx="7682865" cy="1428749"/>
      </dsp:txXfrm>
    </dsp:sp>
    <dsp:sp modelId="{210D6A65-7E2C-479F-92F9-4F3F00368FB6}">
      <dsp:nvSpPr>
        <dsp:cNvPr id="0" name=""/>
        <dsp:cNvSpPr/>
      </dsp:nvSpPr>
      <dsp:spPr>
        <a:xfrm>
          <a:off x="142875" y="3286124"/>
          <a:ext cx="1956435" cy="1142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F072CA-400A-44EE-B7DD-D35A40D98C57}">
      <dsp:nvSpPr>
        <dsp:cNvPr id="0" name=""/>
        <dsp:cNvSpPr/>
      </dsp:nvSpPr>
      <dsp:spPr>
        <a:xfrm rot="5400000">
          <a:off x="-187858" y="189185"/>
          <a:ext cx="1252388" cy="87667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/>
        </a:p>
      </dsp:txBody>
      <dsp:txXfrm rot="-5400000">
        <a:off x="0" y="439663"/>
        <a:ext cx="876672" cy="375716"/>
      </dsp:txXfrm>
    </dsp:sp>
    <dsp:sp modelId="{26237932-0BC7-4C23-904D-7E7BDC01CC22}">
      <dsp:nvSpPr>
        <dsp:cNvPr id="0" name=""/>
        <dsp:cNvSpPr/>
      </dsp:nvSpPr>
      <dsp:spPr>
        <a:xfrm rot="5400000">
          <a:off x="4922397" y="-4045725"/>
          <a:ext cx="814052" cy="8905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>
              <a:solidFill>
                <a:schemeClr val="tx2"/>
              </a:solidFill>
            </a:rPr>
            <a:t>HUESPED INMUNOCOMPROMETIDO</a:t>
          </a:r>
          <a:endParaRPr lang="es-AR" sz="2000" b="1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2000" b="1" kern="1200" dirty="0"/>
        </a:p>
      </dsp:txBody>
      <dsp:txXfrm rot="-5400000">
        <a:off x="876673" y="39738"/>
        <a:ext cx="8865763" cy="734574"/>
      </dsp:txXfrm>
    </dsp:sp>
    <dsp:sp modelId="{5D41FA7E-4195-4226-AFCD-BEAEB9E3F87F}">
      <dsp:nvSpPr>
        <dsp:cNvPr id="0" name=""/>
        <dsp:cNvSpPr/>
      </dsp:nvSpPr>
      <dsp:spPr>
        <a:xfrm rot="5400000">
          <a:off x="-187858" y="1294837"/>
          <a:ext cx="1252388" cy="876672"/>
        </a:xfrm>
        <a:prstGeom prst="chevron">
          <a:avLst/>
        </a:prstGeom>
        <a:solidFill>
          <a:schemeClr val="accent3">
            <a:hueOff val="-387338"/>
            <a:satOff val="-934"/>
            <a:lumOff val="-2549"/>
            <a:alphaOff val="0"/>
          </a:schemeClr>
        </a:solidFill>
        <a:ln w="12700" cap="flat" cmpd="sng" algn="ctr">
          <a:solidFill>
            <a:schemeClr val="accent3">
              <a:hueOff val="-387338"/>
              <a:satOff val="-934"/>
              <a:lumOff val="-25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/>
        </a:p>
      </dsp:txBody>
      <dsp:txXfrm rot="-5400000">
        <a:off x="0" y="1545315"/>
        <a:ext cx="876672" cy="375716"/>
      </dsp:txXfrm>
    </dsp:sp>
    <dsp:sp modelId="{11641B07-1F66-412B-998A-FA186B18F940}">
      <dsp:nvSpPr>
        <dsp:cNvPr id="0" name=""/>
        <dsp:cNvSpPr/>
      </dsp:nvSpPr>
      <dsp:spPr>
        <a:xfrm rot="5400000">
          <a:off x="4922397" y="-2978023"/>
          <a:ext cx="814052" cy="8905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387338"/>
              <a:satOff val="-934"/>
              <a:lumOff val="-25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>
              <a:solidFill>
                <a:schemeClr val="tx2"/>
              </a:solidFill>
            </a:rPr>
            <a:t>FACTORES DE RIESGO</a:t>
          </a:r>
          <a:endParaRPr lang="es-AR" sz="2000" b="1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2000" kern="1200" dirty="0"/>
        </a:p>
      </dsp:txBody>
      <dsp:txXfrm rot="-5400000">
        <a:off x="876673" y="1107440"/>
        <a:ext cx="8865763" cy="734574"/>
      </dsp:txXfrm>
    </dsp:sp>
    <dsp:sp modelId="{A2891863-9E58-46BB-B9D1-F417C8271B92}">
      <dsp:nvSpPr>
        <dsp:cNvPr id="0" name=""/>
        <dsp:cNvSpPr/>
      </dsp:nvSpPr>
      <dsp:spPr>
        <a:xfrm rot="5400000">
          <a:off x="-187858" y="2400490"/>
          <a:ext cx="1252388" cy="876672"/>
        </a:xfrm>
        <a:prstGeom prst="chevron">
          <a:avLst/>
        </a:prstGeom>
        <a:solidFill>
          <a:schemeClr val="accent3">
            <a:hueOff val="-774675"/>
            <a:satOff val="-1867"/>
            <a:lumOff val="-5098"/>
            <a:alphaOff val="0"/>
          </a:schemeClr>
        </a:solidFill>
        <a:ln w="12700" cap="flat" cmpd="sng" algn="ctr">
          <a:solidFill>
            <a:schemeClr val="accent3">
              <a:hueOff val="-774675"/>
              <a:satOff val="-1867"/>
              <a:lumOff val="-50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 dirty="0"/>
        </a:p>
      </dsp:txBody>
      <dsp:txXfrm rot="-5400000">
        <a:off x="0" y="2650968"/>
        <a:ext cx="876672" cy="375716"/>
      </dsp:txXfrm>
    </dsp:sp>
    <dsp:sp modelId="{8FBD8C74-D6BB-4CF1-8922-01A2403294D5}">
      <dsp:nvSpPr>
        <dsp:cNvPr id="0" name=""/>
        <dsp:cNvSpPr/>
      </dsp:nvSpPr>
      <dsp:spPr>
        <a:xfrm rot="5400000">
          <a:off x="4922397" y="-1833093"/>
          <a:ext cx="814052" cy="8905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774675"/>
              <a:satOff val="-1867"/>
              <a:lumOff val="-50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>
              <a:solidFill>
                <a:schemeClr val="tx2"/>
              </a:solidFill>
            </a:rPr>
            <a:t>EXAMENES MICROBIOLOGICOS QUE MUESTRAN PRESENCIA DE CANDIDA</a:t>
          </a:r>
          <a:endParaRPr lang="es-AR" sz="2000" b="1" kern="1200" dirty="0">
            <a:solidFill>
              <a:schemeClr val="tx2"/>
            </a:solidFill>
          </a:endParaRPr>
        </a:p>
      </dsp:txBody>
      <dsp:txXfrm rot="-5400000">
        <a:off x="876673" y="2252370"/>
        <a:ext cx="8865763" cy="734574"/>
      </dsp:txXfrm>
    </dsp:sp>
    <dsp:sp modelId="{8578700C-195E-4D31-B78F-59EAC2626158}">
      <dsp:nvSpPr>
        <dsp:cNvPr id="0" name=""/>
        <dsp:cNvSpPr/>
      </dsp:nvSpPr>
      <dsp:spPr>
        <a:xfrm rot="5400000">
          <a:off x="-187858" y="3506142"/>
          <a:ext cx="1252388" cy="876672"/>
        </a:xfrm>
        <a:prstGeom prst="chevron">
          <a:avLst/>
        </a:prstGeom>
        <a:solidFill>
          <a:schemeClr val="accent3">
            <a:hueOff val="-1162013"/>
            <a:satOff val="-2801"/>
            <a:lumOff val="-7647"/>
            <a:alphaOff val="0"/>
          </a:schemeClr>
        </a:solidFill>
        <a:ln w="12700" cap="flat" cmpd="sng" algn="ctr">
          <a:solidFill>
            <a:schemeClr val="accent3">
              <a:hueOff val="-1162013"/>
              <a:satOff val="-2801"/>
              <a:lumOff val="-7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2200" kern="1200"/>
        </a:p>
      </dsp:txBody>
      <dsp:txXfrm rot="-5400000">
        <a:off x="0" y="3756620"/>
        <a:ext cx="876672" cy="375716"/>
      </dsp:txXfrm>
    </dsp:sp>
    <dsp:sp modelId="{9C2473DA-8F8A-41E7-B4BA-B88057C3521F}">
      <dsp:nvSpPr>
        <dsp:cNvPr id="0" name=""/>
        <dsp:cNvSpPr/>
      </dsp:nvSpPr>
      <dsp:spPr>
        <a:xfrm rot="5400000">
          <a:off x="4922397" y="-727441"/>
          <a:ext cx="814052" cy="8905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162013"/>
              <a:satOff val="-2801"/>
              <a:lumOff val="-7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>
              <a:solidFill>
                <a:schemeClr val="tx2"/>
              </a:solidFill>
            </a:rPr>
            <a:t>CLÍNICA: FIEBRE, SIRS, COMPROMISO DE ÓRGANOS</a:t>
          </a:r>
          <a:endParaRPr lang="es-AR" sz="2000" b="1" kern="1200" dirty="0">
            <a:solidFill>
              <a:schemeClr val="tx2"/>
            </a:solidFill>
          </a:endParaRPr>
        </a:p>
      </dsp:txBody>
      <dsp:txXfrm rot="-5400000">
        <a:off x="876673" y="3358022"/>
        <a:ext cx="8865763" cy="7345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71A931-497D-46B4-8364-C313DDF28DC4}">
      <dsp:nvSpPr>
        <dsp:cNvPr id="0" name=""/>
        <dsp:cNvSpPr/>
      </dsp:nvSpPr>
      <dsp:spPr>
        <a:xfrm>
          <a:off x="0" y="454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3D9FD0-B73F-4210-B1F4-F3E4204F2ACC}">
      <dsp:nvSpPr>
        <dsp:cNvPr id="0" name=""/>
        <dsp:cNvSpPr/>
      </dsp:nvSpPr>
      <dsp:spPr>
        <a:xfrm>
          <a:off x="489108" y="85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SANGRADO POR LESIÓN VASCUALAR</a:t>
          </a:r>
        </a:p>
      </dsp:txBody>
      <dsp:txXfrm>
        <a:off x="525134" y="121526"/>
        <a:ext cx="6775470" cy="665948"/>
      </dsp:txXfrm>
    </dsp:sp>
    <dsp:sp modelId="{08A71E35-0841-4787-B8EB-F3DFF82A232B}">
      <dsp:nvSpPr>
        <dsp:cNvPr id="0" name=""/>
        <dsp:cNvSpPr/>
      </dsp:nvSpPr>
      <dsp:spPr>
        <a:xfrm>
          <a:off x="0" y="1588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C5665-6314-4646-8DCD-DB74A29A87D4}">
      <dsp:nvSpPr>
        <dsp:cNvPr id="0" name=""/>
        <dsp:cNvSpPr/>
      </dsp:nvSpPr>
      <dsp:spPr>
        <a:xfrm>
          <a:off x="489108" y="1219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CANCER</a:t>
          </a:r>
          <a:endParaRPr lang="es-AR" sz="2500" b="1" kern="1200" dirty="0">
            <a:solidFill>
              <a:schemeClr val="tx2"/>
            </a:solidFill>
          </a:endParaRPr>
        </a:p>
      </dsp:txBody>
      <dsp:txXfrm>
        <a:off x="525134" y="1255526"/>
        <a:ext cx="6775470" cy="665948"/>
      </dsp:txXfrm>
    </dsp:sp>
    <dsp:sp modelId="{599EC374-D4CF-4239-9922-EA4C1BC77BDC}">
      <dsp:nvSpPr>
        <dsp:cNvPr id="0" name=""/>
        <dsp:cNvSpPr/>
      </dsp:nvSpPr>
      <dsp:spPr>
        <a:xfrm>
          <a:off x="0" y="2722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56C00C-E711-4B88-800E-A11D97DC0E9B}">
      <dsp:nvSpPr>
        <dsp:cNvPr id="0" name=""/>
        <dsp:cNvSpPr/>
      </dsp:nvSpPr>
      <dsp:spPr>
        <a:xfrm>
          <a:off x="489108" y="2353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REACTIVACIÓN DE LA TBC</a:t>
          </a:r>
        </a:p>
      </dsp:txBody>
      <dsp:txXfrm>
        <a:off x="525134" y="2389526"/>
        <a:ext cx="6775470" cy="665948"/>
      </dsp:txXfrm>
    </dsp:sp>
    <dsp:sp modelId="{84DB7AB1-F3E2-44D0-B46B-723C5E89FE22}">
      <dsp:nvSpPr>
        <dsp:cNvPr id="0" name=""/>
        <dsp:cNvSpPr/>
      </dsp:nvSpPr>
      <dsp:spPr>
        <a:xfrm>
          <a:off x="0" y="3856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BEA58A-5337-4686-A208-9C6C05F48BCA}">
      <dsp:nvSpPr>
        <dsp:cNvPr id="0" name=""/>
        <dsp:cNvSpPr/>
      </dsp:nvSpPr>
      <dsp:spPr>
        <a:xfrm>
          <a:off x="489108" y="3487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ASPERGILOSIS</a:t>
          </a:r>
        </a:p>
      </dsp:txBody>
      <dsp:txXfrm>
        <a:off x="525134" y="3523526"/>
        <a:ext cx="6775470" cy="6659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3AB91-9759-41D8-9FA4-43599264778B}">
      <dsp:nvSpPr>
        <dsp:cNvPr id="0" name=""/>
        <dsp:cNvSpPr/>
      </dsp:nvSpPr>
      <dsp:spPr>
        <a:xfrm rot="5400000">
          <a:off x="-289360" y="295137"/>
          <a:ext cx="1929069" cy="1350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3400" kern="1200"/>
        </a:p>
      </dsp:txBody>
      <dsp:txXfrm rot="-5400000">
        <a:off x="1" y="680950"/>
        <a:ext cx="1350348" cy="578721"/>
      </dsp:txXfrm>
    </dsp:sp>
    <dsp:sp modelId="{B640CF26-DA6E-4396-AF9A-C085DB9B1905}">
      <dsp:nvSpPr>
        <dsp:cNvPr id="0" name=""/>
        <dsp:cNvSpPr/>
      </dsp:nvSpPr>
      <dsp:spPr>
        <a:xfrm rot="5400000">
          <a:off x="4111168" y="-2755041"/>
          <a:ext cx="1253895" cy="67755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/>
            <a:t>INALACIÓN DE ESPORAS</a:t>
          </a:r>
          <a:endParaRPr lang="es-AR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/>
            <a:t>SENOS y ALVEÓLOS</a:t>
          </a:r>
          <a:endParaRPr lang="es-AR" sz="2000" b="1" kern="1200" dirty="0"/>
        </a:p>
      </dsp:txBody>
      <dsp:txXfrm rot="-5400000">
        <a:off x="1350349" y="66988"/>
        <a:ext cx="6714324" cy="1131475"/>
      </dsp:txXfrm>
    </dsp:sp>
    <dsp:sp modelId="{3DF9D117-144C-497D-BFC1-F0BBD7FE4EB6}">
      <dsp:nvSpPr>
        <dsp:cNvPr id="0" name=""/>
        <dsp:cNvSpPr/>
      </dsp:nvSpPr>
      <dsp:spPr>
        <a:xfrm rot="5400000">
          <a:off x="-289360" y="2033453"/>
          <a:ext cx="1929069" cy="1350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3400" kern="1200" dirty="0"/>
        </a:p>
      </dsp:txBody>
      <dsp:txXfrm rot="-5400000">
        <a:off x="1" y="2419266"/>
        <a:ext cx="1350348" cy="578721"/>
      </dsp:txXfrm>
    </dsp:sp>
    <dsp:sp modelId="{3EB55536-688E-4383-B45E-B48291EB9F73}">
      <dsp:nvSpPr>
        <dsp:cNvPr id="0" name=""/>
        <dsp:cNvSpPr/>
      </dsp:nvSpPr>
      <dsp:spPr>
        <a:xfrm rot="5400000">
          <a:off x="4111168" y="-1016726"/>
          <a:ext cx="1253895" cy="67755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/>
            <a:t>FAGOCITOSIS: NEUT´ROFILOS MACRÓFAGOS ALVEOLARES</a:t>
          </a:r>
          <a:endParaRPr lang="es-AR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/>
            <a:t>INVACIÓN DE VASOS SANGUÍNEOS</a:t>
          </a:r>
          <a:endParaRPr lang="es-AR" sz="20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500" kern="1200" dirty="0"/>
        </a:p>
      </dsp:txBody>
      <dsp:txXfrm rot="-5400000">
        <a:off x="1350349" y="1805303"/>
        <a:ext cx="6714324" cy="1131475"/>
      </dsp:txXfrm>
    </dsp:sp>
    <dsp:sp modelId="{2F83FB51-FB73-4900-A5A3-08CCA4A0999F}">
      <dsp:nvSpPr>
        <dsp:cNvPr id="0" name=""/>
        <dsp:cNvSpPr/>
      </dsp:nvSpPr>
      <dsp:spPr>
        <a:xfrm rot="5400000">
          <a:off x="-289360" y="3771769"/>
          <a:ext cx="1929069" cy="1350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3400" kern="1200" dirty="0"/>
        </a:p>
      </dsp:txBody>
      <dsp:txXfrm rot="-5400000">
        <a:off x="1" y="4157582"/>
        <a:ext cx="1350348" cy="578721"/>
      </dsp:txXfrm>
    </dsp:sp>
    <dsp:sp modelId="{D8F09433-8FB0-4879-960A-91B1D3B93C84}">
      <dsp:nvSpPr>
        <dsp:cNvPr id="0" name=""/>
        <dsp:cNvSpPr/>
      </dsp:nvSpPr>
      <dsp:spPr>
        <a:xfrm rot="5400000">
          <a:off x="4087453" y="739896"/>
          <a:ext cx="1253895" cy="67755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/>
            <a:t>NECROSIS ISQUÉMICAS</a:t>
          </a:r>
          <a:endParaRPr lang="es-AR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2000" b="1" kern="1200" dirty="0" smtClean="0"/>
            <a:t>EMBOLIAS SÉPTICAS</a:t>
          </a:r>
          <a:endParaRPr lang="es-AR" sz="20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500" b="1" kern="1200" dirty="0"/>
        </a:p>
      </dsp:txBody>
      <dsp:txXfrm rot="-5400000">
        <a:off x="1326634" y="3561925"/>
        <a:ext cx="6714324" cy="11314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BA3EC-5C62-4401-A4F1-7E71A1262C86}">
      <dsp:nvSpPr>
        <dsp:cNvPr id="0" name=""/>
        <dsp:cNvSpPr/>
      </dsp:nvSpPr>
      <dsp:spPr>
        <a:xfrm>
          <a:off x="0" y="454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593920-0349-4A5B-8436-5B31C6D4FEEC}">
      <dsp:nvSpPr>
        <dsp:cNvPr id="0" name=""/>
        <dsp:cNvSpPr/>
      </dsp:nvSpPr>
      <dsp:spPr>
        <a:xfrm>
          <a:off x="489108" y="85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Aspergilosis </a:t>
          </a:r>
          <a:r>
            <a:rPr lang="es-AR" sz="2500" b="1" kern="1200" dirty="0" err="1" smtClean="0">
              <a:solidFill>
                <a:schemeClr val="tx2"/>
              </a:solidFill>
            </a:rPr>
            <a:t>cavitaria</a:t>
          </a:r>
          <a:endParaRPr lang="es-AR" sz="2500" b="1" kern="1200" dirty="0">
            <a:solidFill>
              <a:schemeClr val="tx2"/>
            </a:solidFill>
          </a:endParaRPr>
        </a:p>
      </dsp:txBody>
      <dsp:txXfrm>
        <a:off x="525134" y="121526"/>
        <a:ext cx="6775470" cy="665948"/>
      </dsp:txXfrm>
    </dsp:sp>
    <dsp:sp modelId="{F8FB0014-AF27-4A0B-9FB6-F4E0E9E900B3}">
      <dsp:nvSpPr>
        <dsp:cNvPr id="0" name=""/>
        <dsp:cNvSpPr/>
      </dsp:nvSpPr>
      <dsp:spPr>
        <a:xfrm>
          <a:off x="0" y="1588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9B6A2E-42E0-4B9D-A566-56DC3DFF0440}">
      <dsp:nvSpPr>
        <dsp:cNvPr id="0" name=""/>
        <dsp:cNvSpPr/>
      </dsp:nvSpPr>
      <dsp:spPr>
        <a:xfrm>
          <a:off x="489108" y="1219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Nódulo pulmonar (Bola  fúngica)</a:t>
          </a:r>
          <a:endParaRPr lang="es-AR" sz="2500" b="1" kern="1200" dirty="0">
            <a:solidFill>
              <a:schemeClr val="tx2"/>
            </a:solidFill>
          </a:endParaRPr>
        </a:p>
      </dsp:txBody>
      <dsp:txXfrm>
        <a:off x="525134" y="1255526"/>
        <a:ext cx="6775470" cy="665948"/>
      </dsp:txXfrm>
    </dsp:sp>
    <dsp:sp modelId="{44793A79-204E-4F11-9FE6-064D7258795F}">
      <dsp:nvSpPr>
        <dsp:cNvPr id="0" name=""/>
        <dsp:cNvSpPr/>
      </dsp:nvSpPr>
      <dsp:spPr>
        <a:xfrm>
          <a:off x="0" y="2722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A395F-A6F9-4BFA-94DF-EE98A6C86B35}">
      <dsp:nvSpPr>
        <dsp:cNvPr id="0" name=""/>
        <dsp:cNvSpPr/>
      </dsp:nvSpPr>
      <dsp:spPr>
        <a:xfrm>
          <a:off x="489108" y="2353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</a:rPr>
            <a:t>Formas pulmonares invasivas</a:t>
          </a:r>
          <a:endParaRPr lang="es-AR" sz="2500" b="1" kern="1200" dirty="0">
            <a:solidFill>
              <a:schemeClr val="tx2"/>
            </a:solidFill>
          </a:endParaRPr>
        </a:p>
      </dsp:txBody>
      <dsp:txXfrm>
        <a:off x="525134" y="2389526"/>
        <a:ext cx="6775470" cy="665948"/>
      </dsp:txXfrm>
    </dsp:sp>
    <dsp:sp modelId="{DB3E1C4F-C03E-475A-AB70-7E0E02D53D3F}">
      <dsp:nvSpPr>
        <dsp:cNvPr id="0" name=""/>
        <dsp:cNvSpPr/>
      </dsp:nvSpPr>
      <dsp:spPr>
        <a:xfrm>
          <a:off x="0" y="3856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D3597-25CE-482A-9824-BA587C5819BE}">
      <dsp:nvSpPr>
        <dsp:cNvPr id="0" name=""/>
        <dsp:cNvSpPr/>
      </dsp:nvSpPr>
      <dsp:spPr>
        <a:xfrm>
          <a:off x="489108" y="3487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2"/>
              </a:solidFill>
              <a:effectLst/>
            </a:rPr>
            <a:t>Aspergilosis broncopulmonar alérgica</a:t>
          </a:r>
          <a:endParaRPr lang="es-AR" sz="2500" b="1" kern="1200" dirty="0">
            <a:solidFill>
              <a:schemeClr val="tx2"/>
            </a:solidFill>
            <a:effectLst/>
          </a:endParaRPr>
        </a:p>
      </dsp:txBody>
      <dsp:txXfrm>
        <a:off x="525134" y="3523526"/>
        <a:ext cx="6775470" cy="6659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578A5B-4764-43EA-BF47-084BDA2633BE}">
      <dsp:nvSpPr>
        <dsp:cNvPr id="0" name=""/>
        <dsp:cNvSpPr/>
      </dsp:nvSpPr>
      <dsp:spPr>
        <a:xfrm>
          <a:off x="0" y="454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F7E729-0718-4C56-A5F7-9A6A8617AC26}">
      <dsp:nvSpPr>
        <dsp:cNvPr id="0" name=""/>
        <dsp:cNvSpPr/>
      </dsp:nvSpPr>
      <dsp:spPr>
        <a:xfrm>
          <a:off x="489108" y="85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Voriconazol</a:t>
          </a:r>
          <a:endParaRPr lang="es-AR" sz="25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5134" y="121526"/>
        <a:ext cx="6775470" cy="665948"/>
      </dsp:txXfrm>
    </dsp:sp>
    <dsp:sp modelId="{55C6D4AF-3BB7-4DD9-82AF-C576D80DDD84}">
      <dsp:nvSpPr>
        <dsp:cNvPr id="0" name=""/>
        <dsp:cNvSpPr/>
      </dsp:nvSpPr>
      <dsp:spPr>
        <a:xfrm>
          <a:off x="0" y="1588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3A2EDC-AAD6-4549-B3A0-B7E3EFA48CE8}">
      <dsp:nvSpPr>
        <dsp:cNvPr id="0" name=""/>
        <dsp:cNvSpPr/>
      </dsp:nvSpPr>
      <dsp:spPr>
        <a:xfrm>
          <a:off x="489108" y="1219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Anfotericina</a:t>
          </a:r>
          <a:endParaRPr lang="es-AR" sz="25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5134" y="1255526"/>
        <a:ext cx="6775470" cy="665948"/>
      </dsp:txXfrm>
    </dsp:sp>
    <dsp:sp modelId="{E40A0217-AA88-4650-AB73-9AA4BDCF3362}">
      <dsp:nvSpPr>
        <dsp:cNvPr id="0" name=""/>
        <dsp:cNvSpPr/>
      </dsp:nvSpPr>
      <dsp:spPr>
        <a:xfrm>
          <a:off x="0" y="2722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DDCD2E-CDBD-4D1B-912F-3EAD36364986}">
      <dsp:nvSpPr>
        <dsp:cNvPr id="0" name=""/>
        <dsp:cNvSpPr/>
      </dsp:nvSpPr>
      <dsp:spPr>
        <a:xfrm>
          <a:off x="489108" y="2353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Itraconazol</a:t>
          </a:r>
          <a:endParaRPr lang="es-AR" sz="25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5134" y="2389526"/>
        <a:ext cx="6775470" cy="665948"/>
      </dsp:txXfrm>
    </dsp:sp>
    <dsp:sp modelId="{20F72668-96C7-4D66-8224-F90380904B22}">
      <dsp:nvSpPr>
        <dsp:cNvPr id="0" name=""/>
        <dsp:cNvSpPr/>
      </dsp:nvSpPr>
      <dsp:spPr>
        <a:xfrm>
          <a:off x="0" y="3856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04923A-FA7A-4CAA-AD08-B016A591EE30}">
      <dsp:nvSpPr>
        <dsp:cNvPr id="0" name=""/>
        <dsp:cNvSpPr/>
      </dsp:nvSpPr>
      <dsp:spPr>
        <a:xfrm>
          <a:off x="468116" y="3484983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Caspofungina</a:t>
          </a:r>
          <a:endParaRPr lang="es-AR" sz="25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4142" y="3521009"/>
        <a:ext cx="6775470" cy="6659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A58D50-043E-4AF5-97E9-B158C8263324}">
      <dsp:nvSpPr>
        <dsp:cNvPr id="0" name=""/>
        <dsp:cNvSpPr/>
      </dsp:nvSpPr>
      <dsp:spPr>
        <a:xfrm>
          <a:off x="0" y="833960"/>
          <a:ext cx="97821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9B44AD-F848-40CA-B28B-A28127CDBC86}">
      <dsp:nvSpPr>
        <dsp:cNvPr id="0" name=""/>
        <dsp:cNvSpPr/>
      </dsp:nvSpPr>
      <dsp:spPr>
        <a:xfrm>
          <a:off x="489108" y="28599"/>
          <a:ext cx="8664238" cy="11448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altLang="es-AR" sz="2400" b="1" i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rPr>
            <a:t>Cryptococcus neoformans </a:t>
          </a:r>
          <a:r>
            <a:rPr lang="es-ES" altLang="es-AR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rPr>
            <a:t>entra al humano por vía respiratoria, donde la infección suele ser asintomática. </a:t>
          </a:r>
        </a:p>
      </dsp:txBody>
      <dsp:txXfrm>
        <a:off x="544995" y="84486"/>
        <a:ext cx="8552464" cy="1033067"/>
      </dsp:txXfrm>
    </dsp:sp>
    <dsp:sp modelId="{5C9197BC-523F-4BB7-9868-33123C72D96C}">
      <dsp:nvSpPr>
        <dsp:cNvPr id="0" name=""/>
        <dsp:cNvSpPr/>
      </dsp:nvSpPr>
      <dsp:spPr>
        <a:xfrm>
          <a:off x="0" y="1877240"/>
          <a:ext cx="97821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FCB471-3A11-4A80-86EC-9A2D4A1396BB}">
      <dsp:nvSpPr>
        <dsp:cNvPr id="0" name=""/>
        <dsp:cNvSpPr/>
      </dsp:nvSpPr>
      <dsp:spPr>
        <a:xfrm>
          <a:off x="489108" y="1537760"/>
          <a:ext cx="8600077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altLang="es-AR" sz="2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rPr>
            <a:t>La cápsula incrementa la patogenicidad. </a:t>
          </a:r>
        </a:p>
      </dsp:txBody>
      <dsp:txXfrm>
        <a:off x="522252" y="1570904"/>
        <a:ext cx="8533789" cy="612672"/>
      </dsp:txXfrm>
    </dsp:sp>
    <dsp:sp modelId="{0F43E45C-FC51-4846-9417-5FFD8CCC400F}">
      <dsp:nvSpPr>
        <dsp:cNvPr id="0" name=""/>
        <dsp:cNvSpPr/>
      </dsp:nvSpPr>
      <dsp:spPr>
        <a:xfrm>
          <a:off x="0" y="2920520"/>
          <a:ext cx="97821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8F9DC3-569B-4839-A9CA-169839EABA7D}">
      <dsp:nvSpPr>
        <dsp:cNvPr id="0" name=""/>
        <dsp:cNvSpPr/>
      </dsp:nvSpPr>
      <dsp:spPr>
        <a:xfrm>
          <a:off x="489108" y="2581040"/>
          <a:ext cx="8719018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altLang="es-AR" sz="2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rPr>
            <a:t>No se considera como flora normal.</a:t>
          </a:r>
          <a:endParaRPr lang="es-ES" altLang="es-AR" sz="2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/>
          </a:endParaRPr>
        </a:p>
      </dsp:txBody>
      <dsp:txXfrm>
        <a:off x="522252" y="2614184"/>
        <a:ext cx="8652730" cy="612672"/>
      </dsp:txXfrm>
    </dsp:sp>
    <dsp:sp modelId="{2A3CEBA5-A4F3-4D9B-876B-5E9445A763A3}">
      <dsp:nvSpPr>
        <dsp:cNvPr id="0" name=""/>
        <dsp:cNvSpPr/>
      </dsp:nvSpPr>
      <dsp:spPr>
        <a:xfrm>
          <a:off x="0" y="3963800"/>
          <a:ext cx="97821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91C0BD-19CC-492E-9925-5496D7863940}">
      <dsp:nvSpPr>
        <dsp:cNvPr id="0" name=""/>
        <dsp:cNvSpPr/>
      </dsp:nvSpPr>
      <dsp:spPr>
        <a:xfrm>
          <a:off x="489108" y="3624320"/>
          <a:ext cx="8736206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Huésped de riesgo: VIH, Corticoides, Linfomas</a:t>
          </a:r>
          <a:endParaRPr lang="es-AR" sz="2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2252" y="3657464"/>
        <a:ext cx="8669918" cy="6126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26744F-5613-4792-848D-AC9409310735}">
      <dsp:nvSpPr>
        <dsp:cNvPr id="0" name=""/>
        <dsp:cNvSpPr/>
      </dsp:nvSpPr>
      <dsp:spPr>
        <a:xfrm>
          <a:off x="0" y="298995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Pulmonar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Pleural</a:t>
          </a:r>
          <a:endParaRPr lang="es-AR" sz="2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298995"/>
        <a:ext cx="3056929" cy="1834157"/>
      </dsp:txXfrm>
    </dsp:sp>
    <dsp:sp modelId="{C83880B1-A9D3-4606-A68D-88A2A42F187A}">
      <dsp:nvSpPr>
        <dsp:cNvPr id="0" name=""/>
        <dsp:cNvSpPr/>
      </dsp:nvSpPr>
      <dsp:spPr>
        <a:xfrm>
          <a:off x="3362622" y="298995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Meníngea: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Formas grave, con hipertensión endocraneana.</a:t>
          </a:r>
          <a:endParaRPr lang="es-AR" sz="2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62622" y="298995"/>
        <a:ext cx="3056929" cy="1834157"/>
      </dsp:txXfrm>
    </dsp:sp>
    <dsp:sp modelId="{A4EFB3BB-D1D2-4F0F-9AFC-0BC71F43E9CC}">
      <dsp:nvSpPr>
        <dsp:cNvPr id="0" name=""/>
        <dsp:cNvSpPr/>
      </dsp:nvSpPr>
      <dsp:spPr>
        <a:xfrm>
          <a:off x="6725245" y="298995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Piel y Partes blandas</a:t>
          </a:r>
          <a:endParaRPr lang="es-AR" sz="2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725245" y="298995"/>
        <a:ext cx="3056929" cy="1834157"/>
      </dsp:txXfrm>
    </dsp:sp>
    <dsp:sp modelId="{C1668B47-84BD-436B-8610-6C15B5D9F8A2}">
      <dsp:nvSpPr>
        <dsp:cNvPr id="0" name=""/>
        <dsp:cNvSpPr/>
      </dsp:nvSpPr>
      <dsp:spPr>
        <a:xfrm>
          <a:off x="1681311" y="2438846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Cerebral</a:t>
          </a:r>
          <a:endParaRPr lang="es-AR" sz="2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81311" y="2438846"/>
        <a:ext cx="3056929" cy="1834157"/>
      </dsp:txXfrm>
    </dsp:sp>
    <dsp:sp modelId="{9563D251-8943-4F22-A007-E75A28985CCC}">
      <dsp:nvSpPr>
        <dsp:cNvPr id="0" name=""/>
        <dsp:cNvSpPr/>
      </dsp:nvSpPr>
      <dsp:spPr>
        <a:xfrm>
          <a:off x="5043933" y="2438846"/>
          <a:ext cx="3056929" cy="183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Próstata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 pacientes VIH</a:t>
          </a:r>
          <a:endParaRPr lang="es-AR" sz="2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43933" y="2438846"/>
        <a:ext cx="3056929" cy="183415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5E50EE-DB72-405D-AE44-92B4B2BA1562}">
      <dsp:nvSpPr>
        <dsp:cNvPr id="0" name=""/>
        <dsp:cNvSpPr/>
      </dsp:nvSpPr>
      <dsp:spPr>
        <a:xfrm>
          <a:off x="0" y="927418"/>
          <a:ext cx="9782175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C81C18-BB7E-425F-82E6-91BD382AB31C}">
      <dsp:nvSpPr>
        <dsp:cNvPr id="0" name=""/>
        <dsp:cNvSpPr/>
      </dsp:nvSpPr>
      <dsp:spPr>
        <a:xfrm>
          <a:off x="396103" y="0"/>
          <a:ext cx="8959921" cy="10071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altLang="es-AR" sz="3600" b="1" kern="1200" dirty="0" smtClean="0">
              <a:solidFill>
                <a:schemeClr val="tx1"/>
              </a:solidFill>
            </a:rPr>
            <a:t>Es una micosis endémica en Argentina</a:t>
          </a:r>
          <a:endParaRPr lang="es-AR" sz="3600" kern="1200" dirty="0">
            <a:solidFill>
              <a:schemeClr val="tx1"/>
            </a:solidFill>
          </a:endParaRPr>
        </a:p>
      </dsp:txBody>
      <dsp:txXfrm>
        <a:off x="445268" y="49165"/>
        <a:ext cx="8861591" cy="908816"/>
      </dsp:txXfrm>
    </dsp:sp>
    <dsp:sp modelId="{3B65F9C7-7C71-47C2-894E-553E5B9C4B2E}">
      <dsp:nvSpPr>
        <dsp:cNvPr id="0" name=""/>
        <dsp:cNvSpPr/>
      </dsp:nvSpPr>
      <dsp:spPr>
        <a:xfrm>
          <a:off x="0" y="2826470"/>
          <a:ext cx="9782175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0F41BD-4170-4702-8DAB-B7122CD98440}">
      <dsp:nvSpPr>
        <dsp:cNvPr id="0" name=""/>
        <dsp:cNvSpPr/>
      </dsp:nvSpPr>
      <dsp:spPr>
        <a:xfrm>
          <a:off x="396108" y="1058760"/>
          <a:ext cx="8929274" cy="17723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Factores de riesgo: VIH, Leucemias, Linfomas, Trasplantados, Alcoholismo</a:t>
          </a:r>
          <a:endParaRPr lang="es-AR" sz="3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2626" y="1145278"/>
        <a:ext cx="8756238" cy="1599295"/>
      </dsp:txXfrm>
    </dsp:sp>
    <dsp:sp modelId="{3AC46D3B-C895-496E-8089-0DBB87153298}">
      <dsp:nvSpPr>
        <dsp:cNvPr id="0" name=""/>
        <dsp:cNvSpPr/>
      </dsp:nvSpPr>
      <dsp:spPr>
        <a:xfrm>
          <a:off x="0" y="4332047"/>
          <a:ext cx="9782175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294F9F-B7FE-482A-A825-635CDAAC3278}">
      <dsp:nvSpPr>
        <dsp:cNvPr id="0" name=""/>
        <dsp:cNvSpPr/>
      </dsp:nvSpPr>
      <dsp:spPr>
        <a:xfrm>
          <a:off x="488631" y="3071270"/>
          <a:ext cx="8779665" cy="13788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altLang="es-AR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 número considerable  alberga en el pulmón o en los ganglios linfáticos focos granulomatosos, que ante una inmunosupresión pueden reactivarse.</a:t>
          </a:r>
          <a:endParaRPr lang="es-AR" altLang="es-AR" sz="2400" b="1" u="sng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5941" y="3138580"/>
        <a:ext cx="8645045" cy="124423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E6983-ECFA-4631-A0D1-847252CF2022}">
      <dsp:nvSpPr>
        <dsp:cNvPr id="0" name=""/>
        <dsp:cNvSpPr/>
      </dsp:nvSpPr>
      <dsp:spPr>
        <a:xfrm>
          <a:off x="733663" y="0"/>
          <a:ext cx="8314848" cy="4572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F457EB-1775-4CD2-B107-CE611918EE47}">
      <dsp:nvSpPr>
        <dsp:cNvPr id="0" name=""/>
        <dsp:cNvSpPr/>
      </dsp:nvSpPr>
      <dsp:spPr>
        <a:xfrm>
          <a:off x="320738" y="1371599"/>
          <a:ext cx="2934652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Primaria Asintomática</a:t>
          </a:r>
          <a:endParaRPr lang="es-AR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0013" y="1460874"/>
        <a:ext cx="2756102" cy="1650250"/>
      </dsp:txXfrm>
    </dsp:sp>
    <dsp:sp modelId="{A5745478-D9CF-4259-AC08-945BEC005D60}">
      <dsp:nvSpPr>
        <dsp:cNvPr id="0" name=""/>
        <dsp:cNvSpPr/>
      </dsp:nvSpPr>
      <dsp:spPr>
        <a:xfrm>
          <a:off x="3423761" y="1371599"/>
          <a:ext cx="2934652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Pulmonar: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Aguda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Subaguda</a:t>
          </a:r>
          <a:endParaRPr lang="es-AR" sz="1800" b="1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Crónica</a:t>
          </a:r>
        </a:p>
      </dsp:txBody>
      <dsp:txXfrm>
        <a:off x="3513036" y="1460874"/>
        <a:ext cx="2756102" cy="1650250"/>
      </dsp:txXfrm>
    </dsp:sp>
    <dsp:sp modelId="{0E34251C-A375-4E7E-A79B-DD3A8808C8BF}">
      <dsp:nvSpPr>
        <dsp:cNvPr id="0" name=""/>
        <dsp:cNvSpPr/>
      </dsp:nvSpPr>
      <dsp:spPr>
        <a:xfrm>
          <a:off x="6526783" y="1371599"/>
          <a:ext cx="2934652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Diseminada: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Aguda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Subaguda</a:t>
          </a:r>
          <a:endParaRPr lang="es-AR" sz="1800" b="1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Crónica</a:t>
          </a:r>
          <a:endParaRPr lang="es-AR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616058" y="1460874"/>
        <a:ext cx="2756102" cy="165025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26D06-F10E-49ED-A379-0E9507BABB2B}">
      <dsp:nvSpPr>
        <dsp:cNvPr id="0" name=""/>
        <dsp:cNvSpPr/>
      </dsp:nvSpPr>
      <dsp:spPr>
        <a:xfrm>
          <a:off x="4100520" y="2365"/>
          <a:ext cx="1502194" cy="9764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err="1" smtClean="0">
              <a:solidFill>
                <a:schemeClr val="tx1"/>
              </a:solidFill>
            </a:rPr>
            <a:t>Primoinfección</a:t>
          </a:r>
          <a:endParaRPr lang="es-AR" sz="1400" b="1" kern="1200" dirty="0">
            <a:solidFill>
              <a:schemeClr val="tx1"/>
            </a:solidFill>
          </a:endParaRPr>
        </a:p>
      </dsp:txBody>
      <dsp:txXfrm>
        <a:off x="4148185" y="50030"/>
        <a:ext cx="1406864" cy="881096"/>
      </dsp:txXfrm>
    </dsp:sp>
    <dsp:sp modelId="{DE9969D7-6689-40DE-9EF0-A433EE0720B0}">
      <dsp:nvSpPr>
        <dsp:cNvPr id="0" name=""/>
        <dsp:cNvSpPr/>
      </dsp:nvSpPr>
      <dsp:spPr>
        <a:xfrm>
          <a:off x="2902220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2901395" y="248265"/>
              </a:moveTo>
              <a:arcTo wR="1949396" hR="1949396" stAng="17953954" swAng="121071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ED1E3B-BD7F-4244-AE42-F1CE24847191}">
      <dsp:nvSpPr>
        <dsp:cNvPr id="0" name=""/>
        <dsp:cNvSpPr/>
      </dsp:nvSpPr>
      <dsp:spPr>
        <a:xfrm>
          <a:off x="5524998" y="1349365"/>
          <a:ext cx="2361209" cy="9764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2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Bronconeumonia</a:t>
          </a:r>
          <a:endParaRPr lang="es-AR" sz="1200" b="1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2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Intersticiopatía</a:t>
          </a:r>
          <a:endParaRPr lang="es-AR" sz="1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2663" y="1397030"/>
        <a:ext cx="2265879" cy="881096"/>
      </dsp:txXfrm>
    </dsp:sp>
    <dsp:sp modelId="{8B9A987D-07BE-4714-BB0B-43FF39CBC6E7}">
      <dsp:nvSpPr>
        <dsp:cNvPr id="0" name=""/>
        <dsp:cNvSpPr/>
      </dsp:nvSpPr>
      <dsp:spPr>
        <a:xfrm>
          <a:off x="2902220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3894105" y="2084493"/>
              </a:moveTo>
              <a:arcTo wR="1949396" hR="1949396" stAng="21838433" swAng="135909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4BA10-E83D-471F-98E4-5B5F7B7FA926}">
      <dsp:nvSpPr>
        <dsp:cNvPr id="0" name=""/>
        <dsp:cNvSpPr/>
      </dsp:nvSpPr>
      <dsp:spPr>
        <a:xfrm>
          <a:off x="5246346" y="3528856"/>
          <a:ext cx="1502194" cy="9764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Forma diseminada aguda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Como Sepsis</a:t>
          </a:r>
          <a:endParaRPr lang="es-AR" sz="1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94011" y="3576521"/>
        <a:ext cx="1406864" cy="881096"/>
      </dsp:txXfrm>
    </dsp:sp>
    <dsp:sp modelId="{637B7404-69BC-46CE-9BCC-5D25489EBD31}">
      <dsp:nvSpPr>
        <dsp:cNvPr id="0" name=""/>
        <dsp:cNvSpPr/>
      </dsp:nvSpPr>
      <dsp:spPr>
        <a:xfrm>
          <a:off x="2902220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2188379" y="3884088"/>
              </a:moveTo>
              <a:arcTo wR="1949396" hR="1949396" stAng="4977492" swAng="84501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73D3A8-8262-44E4-813B-811934588DD4}">
      <dsp:nvSpPr>
        <dsp:cNvPr id="0" name=""/>
        <dsp:cNvSpPr/>
      </dsp:nvSpPr>
      <dsp:spPr>
        <a:xfrm>
          <a:off x="2954693" y="3528856"/>
          <a:ext cx="1502194" cy="9764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200" b="1" kern="1200" dirty="0" smtClean="0">
              <a:solidFill>
                <a:schemeClr val="tx1"/>
              </a:solidFill>
            </a:rPr>
            <a:t>Forma diseminada crónica: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200" b="1" kern="1200" dirty="0" err="1" smtClean="0">
              <a:solidFill>
                <a:schemeClr val="tx1"/>
              </a:solidFill>
            </a:rPr>
            <a:t>Simil</a:t>
          </a:r>
          <a:r>
            <a:rPr lang="es-AR" sz="1200" b="1" kern="1200" dirty="0" smtClean="0">
              <a:solidFill>
                <a:schemeClr val="tx1"/>
              </a:solidFill>
            </a:rPr>
            <a:t> TBC</a:t>
          </a:r>
          <a:endParaRPr lang="es-AR" sz="1200" b="1" kern="1200" dirty="0">
            <a:solidFill>
              <a:schemeClr val="tx1"/>
            </a:solidFill>
          </a:endParaRPr>
        </a:p>
      </dsp:txBody>
      <dsp:txXfrm>
        <a:off x="3002358" y="3576521"/>
        <a:ext cx="1406864" cy="881096"/>
      </dsp:txXfrm>
    </dsp:sp>
    <dsp:sp modelId="{D3F5DA22-D0E0-4D68-9D63-7A2B784FF724}">
      <dsp:nvSpPr>
        <dsp:cNvPr id="0" name=""/>
        <dsp:cNvSpPr/>
      </dsp:nvSpPr>
      <dsp:spPr>
        <a:xfrm>
          <a:off x="2902220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215044" y="2839435"/>
              </a:moveTo>
              <a:arcTo wR="1949396" hR="1949396" stAng="9170034" swAng="125346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72902D-28A5-4113-A671-22750BA489F3}">
      <dsp:nvSpPr>
        <dsp:cNvPr id="0" name=""/>
        <dsp:cNvSpPr/>
      </dsp:nvSpPr>
      <dsp:spPr>
        <a:xfrm>
          <a:off x="1895966" y="1252737"/>
          <a:ext cx="2203328" cy="1169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Lesiones </a:t>
          </a:r>
          <a:r>
            <a:rPr lang="es-AR" sz="14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multiparenquimatosas</a:t>
          </a:r>
          <a:endParaRPr lang="es-AR" sz="1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53065" y="1309836"/>
        <a:ext cx="2089130" cy="1055482"/>
      </dsp:txXfrm>
    </dsp:sp>
    <dsp:sp modelId="{DEFFEBE1-7294-471D-88B6-B81D8377A985}">
      <dsp:nvSpPr>
        <dsp:cNvPr id="0" name=""/>
        <dsp:cNvSpPr/>
      </dsp:nvSpPr>
      <dsp:spPr>
        <a:xfrm>
          <a:off x="2902220" y="490578"/>
          <a:ext cx="3898792" cy="3898792"/>
        </a:xfrm>
        <a:custGeom>
          <a:avLst/>
          <a:gdLst/>
          <a:ahLst/>
          <a:cxnLst/>
          <a:rect l="0" t="0" r="0" b="0"/>
          <a:pathLst>
            <a:path>
              <a:moveTo>
                <a:pt x="533385" y="609597"/>
              </a:moveTo>
              <a:arcTo wR="1949396" hR="1949396" stAng="13404953" swAng="108151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67C5B-53A4-4479-B9A3-E9B3E64696BB}">
      <dsp:nvSpPr>
        <dsp:cNvPr id="0" name=""/>
        <dsp:cNvSpPr/>
      </dsp:nvSpPr>
      <dsp:spPr>
        <a:xfrm>
          <a:off x="1631636" y="1674343"/>
          <a:ext cx="3055735" cy="20381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7368" rIns="277368" bIns="277368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Sepsis</a:t>
          </a:r>
        </a:p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Fallo M.O.</a:t>
          </a:r>
          <a:endParaRPr lang="es-AR" sz="39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20553" y="1674343"/>
        <a:ext cx="2566817" cy="2038175"/>
      </dsp:txXfrm>
    </dsp:sp>
    <dsp:sp modelId="{0B94714F-301B-4B6C-A6C2-A2BC882D6693}">
      <dsp:nvSpPr>
        <dsp:cNvPr id="0" name=""/>
        <dsp:cNvSpPr/>
      </dsp:nvSpPr>
      <dsp:spPr>
        <a:xfrm>
          <a:off x="1910" y="859480"/>
          <a:ext cx="2037157" cy="20371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Formas Graves</a:t>
          </a:r>
          <a:endParaRPr lang="es-AR" sz="2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0245" y="1157815"/>
        <a:ext cx="1440487" cy="1440487"/>
      </dsp:txXfrm>
    </dsp:sp>
    <dsp:sp modelId="{4B6F18CD-D9D7-4C35-BDB4-B47E055AD0C0}">
      <dsp:nvSpPr>
        <dsp:cNvPr id="0" name=""/>
        <dsp:cNvSpPr/>
      </dsp:nvSpPr>
      <dsp:spPr>
        <a:xfrm>
          <a:off x="6724528" y="1674343"/>
          <a:ext cx="3055735" cy="20381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7368" rIns="277368" bIns="277368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900" b="1" kern="1200" dirty="0" smtClean="0">
              <a:solidFill>
                <a:schemeClr val="tx1"/>
              </a:solidFill>
            </a:rPr>
            <a:t>Lesiones Focales</a:t>
          </a:r>
          <a:endParaRPr lang="es-AR" sz="3900" b="1" kern="1200" dirty="0">
            <a:solidFill>
              <a:schemeClr val="tx1"/>
            </a:solidFill>
          </a:endParaRPr>
        </a:p>
      </dsp:txBody>
      <dsp:txXfrm>
        <a:off x="7213446" y="1674343"/>
        <a:ext cx="2566817" cy="2038175"/>
      </dsp:txXfrm>
    </dsp:sp>
    <dsp:sp modelId="{D6DB8950-3CC3-4E9C-84AC-32597E52E933}">
      <dsp:nvSpPr>
        <dsp:cNvPr id="0" name=""/>
        <dsp:cNvSpPr/>
      </dsp:nvSpPr>
      <dsp:spPr>
        <a:xfrm>
          <a:off x="5094803" y="859480"/>
          <a:ext cx="2037157" cy="20371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Formas Crónicas</a:t>
          </a:r>
          <a:endParaRPr lang="es-AR" sz="2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93138" y="1157815"/>
        <a:ext cx="1440487" cy="144048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F5C95-BEF1-4480-9288-B35794B1D113}">
      <dsp:nvSpPr>
        <dsp:cNvPr id="0" name=""/>
        <dsp:cNvSpPr/>
      </dsp:nvSpPr>
      <dsp:spPr>
        <a:xfrm>
          <a:off x="0" y="454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73A642-E955-45FD-8CB6-6AC32B21A402}">
      <dsp:nvSpPr>
        <dsp:cNvPr id="0" name=""/>
        <dsp:cNvSpPr/>
      </dsp:nvSpPr>
      <dsp:spPr>
        <a:xfrm>
          <a:off x="489108" y="85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600" b="1" kern="1200" dirty="0" smtClean="0">
              <a:solidFill>
                <a:schemeClr val="tx2"/>
              </a:solidFill>
            </a:rPr>
            <a:t>POLIENOS</a:t>
          </a:r>
          <a:endParaRPr lang="es-AR" sz="3600" b="1" kern="1200" dirty="0">
            <a:solidFill>
              <a:srgbClr val="0070C0"/>
            </a:solidFill>
          </a:endParaRPr>
        </a:p>
      </dsp:txBody>
      <dsp:txXfrm>
        <a:off x="525134" y="121526"/>
        <a:ext cx="6775470" cy="665948"/>
      </dsp:txXfrm>
    </dsp:sp>
    <dsp:sp modelId="{C95B8BA5-9D0B-4C50-90F1-D402C55F2621}">
      <dsp:nvSpPr>
        <dsp:cNvPr id="0" name=""/>
        <dsp:cNvSpPr/>
      </dsp:nvSpPr>
      <dsp:spPr>
        <a:xfrm>
          <a:off x="0" y="1588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807253-5C57-4A24-BC74-3D7C7F31E58F}">
      <dsp:nvSpPr>
        <dsp:cNvPr id="0" name=""/>
        <dsp:cNvSpPr/>
      </dsp:nvSpPr>
      <dsp:spPr>
        <a:xfrm>
          <a:off x="489108" y="1219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600" b="1" kern="1200" dirty="0" smtClean="0">
              <a:solidFill>
                <a:schemeClr val="tx2"/>
              </a:solidFill>
            </a:rPr>
            <a:t>FLUOCITOCINA</a:t>
          </a:r>
          <a:endParaRPr lang="es-AR" sz="3600" b="1" kern="1200" dirty="0">
            <a:solidFill>
              <a:schemeClr val="tx2"/>
            </a:solidFill>
          </a:endParaRPr>
        </a:p>
      </dsp:txBody>
      <dsp:txXfrm>
        <a:off x="525134" y="1255526"/>
        <a:ext cx="6775470" cy="665948"/>
      </dsp:txXfrm>
    </dsp:sp>
    <dsp:sp modelId="{B3DBD037-A84F-443B-8EFE-801FECDB035A}">
      <dsp:nvSpPr>
        <dsp:cNvPr id="0" name=""/>
        <dsp:cNvSpPr/>
      </dsp:nvSpPr>
      <dsp:spPr>
        <a:xfrm>
          <a:off x="0" y="2722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DD8AB8-C84E-41C2-8C5B-FE84D4B1B644}">
      <dsp:nvSpPr>
        <dsp:cNvPr id="0" name=""/>
        <dsp:cNvSpPr/>
      </dsp:nvSpPr>
      <dsp:spPr>
        <a:xfrm>
          <a:off x="489108" y="2353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600" b="1" kern="1200" dirty="0" smtClean="0">
              <a:solidFill>
                <a:schemeClr val="tx2"/>
              </a:solidFill>
            </a:rPr>
            <a:t>AZOLES</a:t>
          </a:r>
          <a:endParaRPr lang="es-AR" sz="3600" b="1" kern="1200" dirty="0">
            <a:solidFill>
              <a:schemeClr val="tx2"/>
            </a:solidFill>
          </a:endParaRPr>
        </a:p>
      </dsp:txBody>
      <dsp:txXfrm>
        <a:off x="525134" y="2389526"/>
        <a:ext cx="6775470" cy="665948"/>
      </dsp:txXfrm>
    </dsp:sp>
    <dsp:sp modelId="{C830F5C9-0063-46CD-AD36-30DE2FEED891}">
      <dsp:nvSpPr>
        <dsp:cNvPr id="0" name=""/>
        <dsp:cNvSpPr/>
      </dsp:nvSpPr>
      <dsp:spPr>
        <a:xfrm>
          <a:off x="0" y="3856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1E8644-3D3F-42A5-A891-A4DB8B8B3617}">
      <dsp:nvSpPr>
        <dsp:cNvPr id="0" name=""/>
        <dsp:cNvSpPr/>
      </dsp:nvSpPr>
      <dsp:spPr>
        <a:xfrm>
          <a:off x="489108" y="3487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600" b="1" kern="1200" dirty="0" smtClean="0">
              <a:solidFill>
                <a:schemeClr val="tx2"/>
              </a:solidFill>
            </a:rPr>
            <a:t>EQUINOCANDINAS</a:t>
          </a:r>
          <a:endParaRPr lang="es-AR" sz="3600" b="1" kern="1200" dirty="0">
            <a:solidFill>
              <a:schemeClr val="tx2"/>
            </a:solidFill>
          </a:endParaRPr>
        </a:p>
      </dsp:txBody>
      <dsp:txXfrm>
        <a:off x="525134" y="3523526"/>
        <a:ext cx="6775470" cy="66594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F5C95-BEF1-4480-9288-B35794B1D113}">
      <dsp:nvSpPr>
        <dsp:cNvPr id="0" name=""/>
        <dsp:cNvSpPr/>
      </dsp:nvSpPr>
      <dsp:spPr>
        <a:xfrm>
          <a:off x="0" y="566280"/>
          <a:ext cx="9782175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73A642-E955-45FD-8CB6-6AC32B21A402}">
      <dsp:nvSpPr>
        <dsp:cNvPr id="0" name=""/>
        <dsp:cNvSpPr/>
      </dsp:nvSpPr>
      <dsp:spPr>
        <a:xfrm>
          <a:off x="489108" y="64439"/>
          <a:ext cx="6847522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2"/>
              </a:solidFill>
            </a:rPr>
            <a:t>ANFOTERINA DEXOXICOLATO</a:t>
          </a:r>
          <a:endParaRPr lang="es-AR" sz="2800" b="1" kern="1200" dirty="0">
            <a:solidFill>
              <a:schemeClr val="tx2"/>
            </a:solidFill>
          </a:endParaRPr>
        </a:p>
      </dsp:txBody>
      <dsp:txXfrm>
        <a:off x="538104" y="113435"/>
        <a:ext cx="6749530" cy="905688"/>
      </dsp:txXfrm>
    </dsp:sp>
    <dsp:sp modelId="{C95B8BA5-9D0B-4C50-90F1-D402C55F2621}">
      <dsp:nvSpPr>
        <dsp:cNvPr id="0" name=""/>
        <dsp:cNvSpPr/>
      </dsp:nvSpPr>
      <dsp:spPr>
        <a:xfrm>
          <a:off x="0" y="2108520"/>
          <a:ext cx="9782175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807253-5C57-4A24-BC74-3D7C7F31E58F}">
      <dsp:nvSpPr>
        <dsp:cNvPr id="0" name=""/>
        <dsp:cNvSpPr/>
      </dsp:nvSpPr>
      <dsp:spPr>
        <a:xfrm>
          <a:off x="489108" y="1606680"/>
          <a:ext cx="6847522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2"/>
              </a:solidFill>
            </a:rPr>
            <a:t>ANFOTERICINA LIPOSOMAL</a:t>
          </a:r>
          <a:endParaRPr lang="es-AR" sz="2800" b="1" kern="1200" dirty="0">
            <a:solidFill>
              <a:schemeClr val="tx2"/>
            </a:solidFill>
          </a:endParaRPr>
        </a:p>
      </dsp:txBody>
      <dsp:txXfrm>
        <a:off x="538104" y="1655676"/>
        <a:ext cx="6749530" cy="905688"/>
      </dsp:txXfrm>
    </dsp:sp>
    <dsp:sp modelId="{B3DBD037-A84F-443B-8EFE-801FECDB035A}">
      <dsp:nvSpPr>
        <dsp:cNvPr id="0" name=""/>
        <dsp:cNvSpPr/>
      </dsp:nvSpPr>
      <dsp:spPr>
        <a:xfrm>
          <a:off x="0" y="3650760"/>
          <a:ext cx="9782175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DD8AB8-C84E-41C2-8C5B-FE84D4B1B644}">
      <dsp:nvSpPr>
        <dsp:cNvPr id="0" name=""/>
        <dsp:cNvSpPr/>
      </dsp:nvSpPr>
      <dsp:spPr>
        <a:xfrm>
          <a:off x="489108" y="3148920"/>
          <a:ext cx="6847522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2"/>
              </a:solidFill>
            </a:rPr>
            <a:t>ANFOTERCINA COMPLEJOS LIPÍDICOS</a:t>
          </a:r>
          <a:endParaRPr lang="es-AR" sz="2800" b="1" kern="1200" dirty="0">
            <a:solidFill>
              <a:schemeClr val="tx2"/>
            </a:solidFill>
          </a:endParaRPr>
        </a:p>
      </dsp:txBody>
      <dsp:txXfrm>
        <a:off x="538104" y="3197916"/>
        <a:ext cx="6749530" cy="90568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F5C95-BEF1-4480-9288-B35794B1D113}">
      <dsp:nvSpPr>
        <dsp:cNvPr id="0" name=""/>
        <dsp:cNvSpPr/>
      </dsp:nvSpPr>
      <dsp:spPr>
        <a:xfrm>
          <a:off x="0" y="454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73A642-E955-45FD-8CB6-6AC32B21A402}">
      <dsp:nvSpPr>
        <dsp:cNvPr id="0" name=""/>
        <dsp:cNvSpPr/>
      </dsp:nvSpPr>
      <dsp:spPr>
        <a:xfrm>
          <a:off x="489108" y="85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600" b="1" kern="1200" dirty="0" smtClean="0">
              <a:solidFill>
                <a:schemeClr val="tx2"/>
              </a:solidFill>
            </a:rPr>
            <a:t>FLUCONAZOL</a:t>
          </a:r>
          <a:endParaRPr lang="es-AR" sz="3600" b="1" kern="1200" dirty="0">
            <a:solidFill>
              <a:schemeClr val="tx2"/>
            </a:solidFill>
          </a:endParaRPr>
        </a:p>
      </dsp:txBody>
      <dsp:txXfrm>
        <a:off x="525134" y="121526"/>
        <a:ext cx="6775470" cy="665948"/>
      </dsp:txXfrm>
    </dsp:sp>
    <dsp:sp modelId="{C95B8BA5-9D0B-4C50-90F1-D402C55F2621}">
      <dsp:nvSpPr>
        <dsp:cNvPr id="0" name=""/>
        <dsp:cNvSpPr/>
      </dsp:nvSpPr>
      <dsp:spPr>
        <a:xfrm>
          <a:off x="0" y="1588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807253-5C57-4A24-BC74-3D7C7F31E58F}">
      <dsp:nvSpPr>
        <dsp:cNvPr id="0" name=""/>
        <dsp:cNvSpPr/>
      </dsp:nvSpPr>
      <dsp:spPr>
        <a:xfrm>
          <a:off x="540122" y="1252739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600" b="1" kern="1200" dirty="0" smtClean="0">
              <a:solidFill>
                <a:schemeClr val="tx2"/>
              </a:solidFill>
            </a:rPr>
            <a:t>ITRACONAZOL</a:t>
          </a:r>
          <a:endParaRPr lang="es-AR" sz="3600" b="1" kern="1200" dirty="0">
            <a:solidFill>
              <a:schemeClr val="tx2"/>
            </a:solidFill>
          </a:endParaRPr>
        </a:p>
      </dsp:txBody>
      <dsp:txXfrm>
        <a:off x="576148" y="1288765"/>
        <a:ext cx="6775470" cy="665948"/>
      </dsp:txXfrm>
    </dsp:sp>
    <dsp:sp modelId="{B3DBD037-A84F-443B-8EFE-801FECDB035A}">
      <dsp:nvSpPr>
        <dsp:cNvPr id="0" name=""/>
        <dsp:cNvSpPr/>
      </dsp:nvSpPr>
      <dsp:spPr>
        <a:xfrm>
          <a:off x="0" y="2722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DD8AB8-C84E-41C2-8C5B-FE84D4B1B644}">
      <dsp:nvSpPr>
        <dsp:cNvPr id="0" name=""/>
        <dsp:cNvSpPr/>
      </dsp:nvSpPr>
      <dsp:spPr>
        <a:xfrm>
          <a:off x="489108" y="2353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600" b="1" kern="1200" dirty="0" smtClean="0">
              <a:solidFill>
                <a:schemeClr val="tx2"/>
              </a:solidFill>
            </a:rPr>
            <a:t>VORICONAZOL</a:t>
          </a:r>
          <a:endParaRPr lang="es-AR" sz="3600" b="1" kern="1200" dirty="0">
            <a:solidFill>
              <a:schemeClr val="tx2"/>
            </a:solidFill>
          </a:endParaRPr>
        </a:p>
      </dsp:txBody>
      <dsp:txXfrm>
        <a:off x="525134" y="2389526"/>
        <a:ext cx="6775470" cy="665948"/>
      </dsp:txXfrm>
    </dsp:sp>
    <dsp:sp modelId="{C830F5C9-0063-46CD-AD36-30DE2FEED891}">
      <dsp:nvSpPr>
        <dsp:cNvPr id="0" name=""/>
        <dsp:cNvSpPr/>
      </dsp:nvSpPr>
      <dsp:spPr>
        <a:xfrm>
          <a:off x="0" y="3856500"/>
          <a:ext cx="978217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1E8644-3D3F-42A5-A891-A4DB8B8B3617}">
      <dsp:nvSpPr>
        <dsp:cNvPr id="0" name=""/>
        <dsp:cNvSpPr/>
      </dsp:nvSpPr>
      <dsp:spPr>
        <a:xfrm>
          <a:off x="489108" y="3487500"/>
          <a:ext cx="684752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600" b="1" kern="1200" dirty="0" smtClean="0">
              <a:solidFill>
                <a:schemeClr val="tx2"/>
              </a:solidFill>
            </a:rPr>
            <a:t>POSACONAZOL</a:t>
          </a:r>
          <a:endParaRPr lang="es-AR" sz="3600" b="1" kern="1200" dirty="0">
            <a:solidFill>
              <a:schemeClr val="tx2"/>
            </a:solidFill>
          </a:endParaRPr>
        </a:p>
      </dsp:txBody>
      <dsp:txXfrm>
        <a:off x="525134" y="3523526"/>
        <a:ext cx="6775470" cy="66594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F5C95-BEF1-4480-9288-B35794B1D113}">
      <dsp:nvSpPr>
        <dsp:cNvPr id="0" name=""/>
        <dsp:cNvSpPr/>
      </dsp:nvSpPr>
      <dsp:spPr>
        <a:xfrm>
          <a:off x="0" y="566280"/>
          <a:ext cx="9782175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73A642-E955-45FD-8CB6-6AC32B21A402}">
      <dsp:nvSpPr>
        <dsp:cNvPr id="0" name=""/>
        <dsp:cNvSpPr/>
      </dsp:nvSpPr>
      <dsp:spPr>
        <a:xfrm>
          <a:off x="489108" y="64439"/>
          <a:ext cx="6847522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2"/>
              </a:solidFill>
            </a:rPr>
            <a:t>CASPOFUNGINA</a:t>
          </a:r>
          <a:endParaRPr lang="es-AR" sz="2800" b="1" kern="1200" dirty="0">
            <a:solidFill>
              <a:schemeClr val="tx2"/>
            </a:solidFill>
          </a:endParaRPr>
        </a:p>
      </dsp:txBody>
      <dsp:txXfrm>
        <a:off x="538104" y="113435"/>
        <a:ext cx="6749530" cy="905688"/>
      </dsp:txXfrm>
    </dsp:sp>
    <dsp:sp modelId="{C95B8BA5-9D0B-4C50-90F1-D402C55F2621}">
      <dsp:nvSpPr>
        <dsp:cNvPr id="0" name=""/>
        <dsp:cNvSpPr/>
      </dsp:nvSpPr>
      <dsp:spPr>
        <a:xfrm>
          <a:off x="0" y="2108520"/>
          <a:ext cx="9782175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807253-5C57-4A24-BC74-3D7C7F31E58F}">
      <dsp:nvSpPr>
        <dsp:cNvPr id="0" name=""/>
        <dsp:cNvSpPr/>
      </dsp:nvSpPr>
      <dsp:spPr>
        <a:xfrm>
          <a:off x="489108" y="1606680"/>
          <a:ext cx="6847522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2"/>
              </a:solidFill>
            </a:rPr>
            <a:t>MICAFUNGINA</a:t>
          </a:r>
          <a:endParaRPr lang="es-AR" sz="2800" b="1" kern="1200" dirty="0">
            <a:solidFill>
              <a:schemeClr val="tx2"/>
            </a:solidFill>
          </a:endParaRPr>
        </a:p>
      </dsp:txBody>
      <dsp:txXfrm>
        <a:off x="538104" y="1655676"/>
        <a:ext cx="6749530" cy="905688"/>
      </dsp:txXfrm>
    </dsp:sp>
    <dsp:sp modelId="{B3DBD037-A84F-443B-8EFE-801FECDB035A}">
      <dsp:nvSpPr>
        <dsp:cNvPr id="0" name=""/>
        <dsp:cNvSpPr/>
      </dsp:nvSpPr>
      <dsp:spPr>
        <a:xfrm>
          <a:off x="0" y="3650760"/>
          <a:ext cx="9782175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DD8AB8-C84E-41C2-8C5B-FE84D4B1B644}">
      <dsp:nvSpPr>
        <dsp:cNvPr id="0" name=""/>
        <dsp:cNvSpPr/>
      </dsp:nvSpPr>
      <dsp:spPr>
        <a:xfrm>
          <a:off x="489108" y="3148920"/>
          <a:ext cx="6847522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820" tIns="0" rIns="25882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2"/>
              </a:solidFill>
            </a:rPr>
            <a:t>ANIDULAFUNGINA</a:t>
          </a:r>
          <a:endParaRPr lang="es-AR" sz="2800" b="1" kern="1200" dirty="0">
            <a:solidFill>
              <a:schemeClr val="tx2"/>
            </a:solidFill>
          </a:endParaRPr>
        </a:p>
      </dsp:txBody>
      <dsp:txXfrm>
        <a:off x="538104" y="3197916"/>
        <a:ext cx="6749530" cy="905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BBBD98-8689-4A62-BBFB-92BF328A7966}" type="datetime1">
              <a:rPr lang="es-ES" smtClean="0"/>
              <a:pPr rtl="0"/>
              <a:t>06/11/2019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E41AB9B-16BF-4ECF-B92C-3E61E5BECA90}" type="datetime1">
              <a:rPr lang="es-ES" noProof="0" smtClean="0"/>
              <a:pPr rtl="0"/>
              <a:t>06/11/2019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89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AR" altLang="es-AR" smtClean="0"/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fld id="{A5AB0BF3-E481-4393-A7BF-3EBB7AE70E55}" type="slidenum">
              <a:rPr lang="es-AR" altLang="es-AR" sz="1200"/>
              <a:pPr/>
              <a:t>128</a:t>
            </a:fld>
            <a:endParaRPr lang="es-AR" altLang="es-AR" sz="1200"/>
          </a:p>
        </p:txBody>
      </p:sp>
    </p:spTree>
    <p:extLst>
      <p:ext uri="{BB962C8B-B14F-4D97-AF65-F5344CB8AC3E}">
        <p14:creationId xmlns:p14="http://schemas.microsoft.com/office/powerpoint/2010/main" val="61414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66E6084-0988-49B4-BD4E-1264194D9864}" type="datetime1">
              <a:rPr lang="es-ES" noProof="0" smtClean="0"/>
              <a:pPr rtl="0"/>
              <a:t>06/11/2019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94D32F-F0D9-47B3-AAC6-D43DC057831A}" type="datetime1">
              <a:rPr lang="es-ES" noProof="0" smtClean="0"/>
              <a:pPr rtl="0"/>
              <a:t>06/11/2019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Rectángulo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Rectángulo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Rectángulo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Rectángulo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Rectángulo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BB07FB1B-461B-4D1D-952B-7FEEFF2CFA29}" type="datetime1">
              <a:rPr lang="es-ES" noProof="0" smtClean="0"/>
              <a:pPr rtl="0"/>
              <a:t>06/11/2019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C9D876-84BE-45D9-9418-9FF24663C364}" type="datetime1">
              <a:rPr lang="es-ES" noProof="0" smtClean="0"/>
              <a:pPr rtl="0"/>
              <a:t>06/11/2019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CDF9AA-CFE1-4BA9-8C5D-54C264D423B8}" type="datetime1">
              <a:rPr lang="es-ES" noProof="0" smtClean="0"/>
              <a:pPr rtl="0"/>
              <a:t>06/11/2019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A51D7A-9E1F-4C6F-8B86-F39A8650CB7A}" type="datetime1">
              <a:rPr lang="es-ES" noProof="0" smtClean="0"/>
              <a:pPr rtl="0"/>
              <a:t>06/11/2019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A1E9FB-24DE-4A64-B35D-DF3FF6E51288}" type="datetime1">
              <a:rPr lang="es-ES" noProof="0" smtClean="0"/>
              <a:pPr rtl="0"/>
              <a:t>06/11/2019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CDA7DC-138B-4843-B77A-91873FF451A9}" type="datetime1">
              <a:rPr lang="es-ES" noProof="0" smtClean="0"/>
              <a:pPr rtl="0"/>
              <a:t>06/11/2019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B016917-91ED-4B62-9DC6-0583229F954A}" type="datetime1">
              <a:rPr lang="es-ES" noProof="0" smtClean="0"/>
              <a:pPr rtl="0"/>
              <a:t>06/11/2019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EEB305-4E92-401E-9FCA-996DF9FD55B6}" type="datetime1">
              <a:rPr lang="es-ES" noProof="0" smtClean="0"/>
              <a:pPr rtl="0"/>
              <a:t>06/11/2019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E901BA-1555-4CE1-92B2-39682A57B7CA}" type="datetime1">
              <a:rPr lang="es-ES" noProof="0" smtClean="0"/>
              <a:pPr rtl="0"/>
              <a:t>06/11/2019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006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59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865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932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80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55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76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968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563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4765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1325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8369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7759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9394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823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2265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159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082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3324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6928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419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5700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2483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8911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5846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4506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3038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091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950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4964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9126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152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9450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9596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2075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0318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1921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8421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7979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1052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4994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5783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7284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5296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6081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228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017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519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3362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6583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736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0302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829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51065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8856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1046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2073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4785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84765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930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10431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761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0078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4378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0154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6721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966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4630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0491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20598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1259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6114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05304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15986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1479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479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89482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60051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48474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88657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6539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391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9164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2831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15639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84130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67529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7694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3652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45921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70170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54511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96944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05868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16144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5194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26132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49344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08966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72546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66955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00988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0622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30577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97819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46199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44428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08354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34786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84013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6973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61860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67780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2354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9005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2803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67527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9297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78759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6006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87249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B6EA5-EBC2-4AB8-BCF2-41666572A9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7130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3DCA5-C4C4-4B68-9FD7-707B73187C8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31621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4A11-2818-4BED-8617-BF5E591ADE2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31717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69A0A-A79A-4744-94DA-9D7F7D08FAA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95118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9623-2D42-494C-8AC4-E8EEB011F2C3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13625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8BA0-028F-4E78-9662-39B62B3B4369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94794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CFD-2242-4AB6-BE98-858CCBA59E5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49844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BA27-5281-4817-B736-96C22C8D71C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34208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6C4B-72AE-4C90-8B67-11CD38DB542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3214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C3EDB-EFF5-4AE4-9DE5-234398EDAA4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09120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52B77-45B3-412A-ADFE-9CCD77F818E4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2303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60850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71923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54291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91323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46063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96133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1432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9369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0524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39438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72815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95468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76082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21935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30922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97555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62047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29183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46971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00839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76892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05417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0926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49917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47860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18417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74119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34606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83884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47216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2908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73257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23288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82714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21055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76264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28499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13009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45159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1330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7355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2368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08836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27379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D2E1C-6938-4B08-8E55-6F4355D50CC2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7943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719F6-E3E4-4777-8E60-48C473B063B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75081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0A853-D2E9-4CA4-BDAC-9B8896F3E2E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26396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FEB16-FB0C-4539-8F3C-1002CFE3920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20325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E9D44-2867-4154-B2F9-51FE79834A9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4075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43112-45C8-4089-9C4B-0B98087CD88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61559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91E2A-BF24-42C1-90D4-A35C07877ED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05857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10303-FB40-4736-BB41-9AA72DA54A2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5740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E1230-78AB-42FC-8739-721F5C1064C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16892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20F5E-C8EA-48FB-9AB9-1FCF12EAB60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71471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0FCE9-368B-470B-B6DA-12BE4D5CB70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71568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D2E1C-6938-4B08-8E55-6F4355D50CC2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93316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719F6-E3E4-4777-8E60-48C473B063B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7851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0A853-D2E9-4CA4-BDAC-9B8896F3E2E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63340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FEB16-FB0C-4539-8F3C-1002CFE3920E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2627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E9D44-2867-4154-B2F9-51FE79834A9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19962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43112-45C8-4089-9C4B-0B98087CD886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8420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91E2A-BF24-42C1-90D4-A35C07877ED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91849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10303-FB40-4736-BB41-9AA72DA54A2A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57426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E1230-78AB-42FC-8739-721F5C1064C1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950838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20F5E-C8EA-48FB-9AB9-1FCF12EAB60D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28564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0FCE9-368B-470B-B6DA-12BE4D5CB70F}" type="slidenum">
              <a:rPr lang="es-ES" alt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39748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450903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38182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7215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75771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89661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7098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82878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89277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72071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1576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00756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298491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9047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49993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88356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58406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872521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06817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96986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177507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275678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03150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1371601"/>
            <a:ext cx="10462075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3505200"/>
            <a:ext cx="8532178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8" name="Straight Connector 7"/>
          <p:cNvCxnSpPr/>
          <p:nvPr/>
        </p:nvCxnSpPr>
        <p:spPr>
          <a:xfrm>
            <a:off x="914162" y="3398520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558140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766291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2362201"/>
            <a:ext cx="10360501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4626865"/>
            <a:ext cx="10360501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7" name="Straight Connector 6"/>
          <p:cNvCxnSpPr/>
          <p:nvPr/>
        </p:nvCxnSpPr>
        <p:spPr>
          <a:xfrm>
            <a:off x="975106" y="4599432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1014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5421565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0362" y="4045691"/>
            <a:ext cx="4709160" cy="105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18754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0224465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5543610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080"/>
            <a:ext cx="2852185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368" y="792080"/>
            <a:ext cx="7618016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2130553"/>
            <a:ext cx="2852185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1188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611029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480"/>
            <a:ext cx="2856163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487" y="838201"/>
            <a:ext cx="787047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2133600"/>
            <a:ext cx="2852185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8536016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553401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0"/>
            <a:ext cx="2742486" cy="5867400"/>
          </a:xfrm>
        </p:spPr>
        <p:txBody>
          <a:bodyPr vert="eaVert"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609600"/>
            <a:ext cx="8024310" cy="5867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79487742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1371601"/>
            <a:ext cx="10462075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3505200"/>
            <a:ext cx="8532178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8" name="Straight Connector 7"/>
          <p:cNvCxnSpPr/>
          <p:nvPr/>
        </p:nvCxnSpPr>
        <p:spPr>
          <a:xfrm>
            <a:off x="914162" y="3398520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803570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5734295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2362201"/>
            <a:ext cx="10360501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4626865"/>
            <a:ext cx="10360501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7" name="Straight Connector 6"/>
          <p:cNvCxnSpPr/>
          <p:nvPr/>
        </p:nvCxnSpPr>
        <p:spPr>
          <a:xfrm>
            <a:off x="975106" y="4599432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487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0753017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0362" y="4045691"/>
            <a:ext cx="4709160" cy="105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13717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1204902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6020775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080"/>
            <a:ext cx="2852185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368" y="792080"/>
            <a:ext cx="7618016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2130553"/>
            <a:ext cx="2852185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1188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9469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480"/>
            <a:ext cx="2856163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487" y="838201"/>
            <a:ext cx="787047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2133600"/>
            <a:ext cx="2852185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431269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4224648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0"/>
            <a:ext cx="2742486" cy="5867400"/>
          </a:xfrm>
        </p:spPr>
        <p:txBody>
          <a:bodyPr vert="eaVert"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609600"/>
            <a:ext cx="8024310" cy="5867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62412503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533252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19137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1271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49848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45648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5938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527780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58393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59641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72137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210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Rectángulo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5031EA3-1207-456F-B1A7-F20CDD0C2E7B}" type="datetime1">
              <a:rPr lang="es-ES" noProof="0" smtClean="0"/>
              <a:pPr rtl="0"/>
              <a:t>06/11/2019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09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08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06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53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6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4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038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6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0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15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00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23A08-185A-402F-BC8B-417F8A3BF57B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95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6F551-5981-458F-AD45-52419FF518A8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C636A-1EDE-4C06-9FDD-CB236FA396C9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57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51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5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7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E780AC-642F-4ECE-BB38-5FEBDD846470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626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E780AC-642F-4ECE-BB38-5FEBDD846470}" type="slidenum">
              <a:rPr lang="es-ES" alt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90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28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543B9-9364-4B95-B0BA-326E2318D6B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38351-1CAA-4565-B4B6-C628AC6EB9C0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26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88825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0"/>
            <a:ext cx="10969943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825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18288"/>
            <a:ext cx="3859795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0810" y="18288"/>
            <a:ext cx="5484971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57354" y="18288"/>
            <a:ext cx="142203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8966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88825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0"/>
            <a:ext cx="10969943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825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18288"/>
            <a:ext cx="3859795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DBC28ED-7729-443B-BC1D-4BBD73162F22}" type="datetimeFigureOut">
              <a:rPr lang="es-AR" smtClean="0"/>
              <a:pPr/>
              <a:t>06/11/2019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0810" y="18288"/>
            <a:ext cx="5484971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57354" y="18288"/>
            <a:ext cx="142203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373EB12-4C42-46C2-8E67-2CF8B13B3B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8703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9AB2B-C383-4C2B-A2F8-7E009E91E60D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06/11/2019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48A06-8C61-4730-8822-299DDD80AB4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722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infecto.edu.uy/casos/caso19/imagenes4.html" TargetMode="Externa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2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6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7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7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8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05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eg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16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16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49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49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38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49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60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49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05980" y="1720840"/>
            <a:ext cx="6934845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altLang="es-AR" sz="4000" b="1" i="1" dirty="0"/>
              <a:t>Micología Clínica</a:t>
            </a:r>
            <a:r>
              <a:rPr lang="es-AR" altLang="es-AR" sz="4000" b="1" dirty="0"/>
              <a:t/>
            </a:r>
            <a:br>
              <a:rPr lang="es-AR" altLang="es-AR" sz="4000" b="1" dirty="0"/>
            </a:br>
            <a:r>
              <a:rPr lang="es-AR" altLang="es-AR" sz="4000" b="1" dirty="0"/>
              <a:t/>
            </a:r>
            <a:br>
              <a:rPr lang="es-AR" altLang="es-AR" sz="4000" b="1" dirty="0"/>
            </a:br>
            <a:r>
              <a:rPr lang="es-AR" altLang="es-AR" sz="3200" b="1" i="1" dirty="0"/>
              <a:t> </a:t>
            </a:r>
            <a:r>
              <a:rPr lang="es-AR" altLang="es-AR" sz="3200" b="1" i="1" dirty="0" smtClean="0"/>
              <a:t/>
            </a:r>
            <a:br>
              <a:rPr lang="es-AR" altLang="es-AR" sz="3200" b="1" i="1" dirty="0" smtClean="0"/>
            </a:br>
            <a:r>
              <a:rPr lang="es-ES" altLang="es-AR" sz="2000" b="1" dirty="0" smtClean="0"/>
              <a:t>Dr</a:t>
            </a:r>
            <a:r>
              <a:rPr lang="es-ES" altLang="es-AR" sz="2000" b="1" dirty="0"/>
              <a:t>. Guillermo A. Recúpero</a:t>
            </a:r>
            <a:br>
              <a:rPr lang="es-ES" altLang="es-AR" sz="2000" b="1" dirty="0"/>
            </a:br>
            <a:r>
              <a:rPr lang="es-ES" altLang="es-AR" b="1" dirty="0"/>
              <a:t>Médico Infectólogo</a:t>
            </a:r>
            <a:br>
              <a:rPr lang="es-ES" altLang="es-AR" b="1" dirty="0"/>
            </a:br>
            <a:r>
              <a:rPr lang="es-ES" altLang="es-AR" b="1" dirty="0"/>
              <a:t>Prof. Titular Cátedra Enfermedades Infecciosas UNT</a:t>
            </a:r>
            <a:br>
              <a:rPr lang="es-ES" altLang="es-AR" b="1" dirty="0"/>
            </a:br>
            <a:r>
              <a:rPr lang="es-ES" altLang="es-AR" b="1" dirty="0"/>
              <a:t>Asesor del Servicio de Infectología Hospital Centro de Salud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AR" sz="4000" b="1" dirty="0">
                <a:solidFill>
                  <a:schemeClr val="tx1"/>
                </a:solidFill>
              </a:rPr>
              <a:t>Micología Clínica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ES" altLang="es-AR" b="1" dirty="0" smtClean="0"/>
              <a:t>Microbiología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Levaduras: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 smtClean="0"/>
              <a:t>  Unicelulares</a:t>
            </a:r>
            <a:r>
              <a:rPr lang="es-ES" altLang="es-AR" sz="2400" b="1" dirty="0"/>
              <a:t>, células redondas que se dividen por gemación</a:t>
            </a:r>
            <a:r>
              <a:rPr lang="es-ES" altLang="es-AR" sz="2400" b="1" dirty="0" smtClean="0"/>
              <a:t>. (</a:t>
            </a:r>
            <a:r>
              <a:rPr lang="es-ES" altLang="es-AR" sz="2400" b="1" dirty="0"/>
              <a:t>Cándida, Criptococo</a:t>
            </a:r>
            <a:r>
              <a:rPr lang="es-ES" altLang="es-AR" sz="2400" b="1" dirty="0" smtClean="0"/>
              <a:t>, Histoplasma</a:t>
            </a:r>
            <a:r>
              <a:rPr lang="es-ES" altLang="es-AR" sz="2400" b="1" dirty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 smtClean="0"/>
              <a:t>Filamentosos: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 smtClean="0"/>
              <a:t> Estructuras </a:t>
            </a:r>
            <a:r>
              <a:rPr lang="es-ES" altLang="es-AR" sz="2400" b="1" dirty="0"/>
              <a:t>tubulares denominadas hifas que crecen </a:t>
            </a:r>
            <a:r>
              <a:rPr lang="es-ES" altLang="es-AR" sz="2400" b="1" dirty="0" err="1" smtClean="0"/>
              <a:t>po</a:t>
            </a:r>
            <a:r>
              <a:rPr lang="es-ES" altLang="es-AR" sz="2400" b="1" dirty="0" smtClean="0"/>
              <a:t> ramificación </a:t>
            </a:r>
            <a:r>
              <a:rPr lang="es-ES" altLang="es-AR" sz="2400" b="1" dirty="0"/>
              <a:t>y extensión lateral. (Aspergillus, </a:t>
            </a:r>
            <a:r>
              <a:rPr lang="es-ES" altLang="es-AR" sz="2400" b="1" dirty="0" err="1"/>
              <a:t>Mucormicosis</a:t>
            </a:r>
            <a:r>
              <a:rPr lang="es-ES" altLang="es-AR" sz="2400" b="1" dirty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/>
              <a:t>Dimorfismo: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AR" sz="2400" b="1" dirty="0" smtClean="0"/>
              <a:t>Algunos </a:t>
            </a:r>
            <a:r>
              <a:rPr lang="es-ES" altLang="es-AR" sz="2400" b="1" dirty="0"/>
              <a:t>hongos pueden crecer como levaduras o como filamentos.</a:t>
            </a:r>
          </a:p>
        </p:txBody>
      </p:sp>
      <p:sp>
        <p:nvSpPr>
          <p:cNvPr id="2" name="Elipse 1"/>
          <p:cNvSpPr/>
          <p:nvPr/>
        </p:nvSpPr>
        <p:spPr>
          <a:xfrm>
            <a:off x="693812" y="764704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9655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Clasificación Inicial</a:t>
            </a:r>
            <a:endParaRPr lang="es-AR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3906795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lipse 6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Elipse 7"/>
          <p:cNvSpPr/>
          <p:nvPr/>
        </p:nvSpPr>
        <p:spPr>
          <a:xfrm>
            <a:off x="2566020" y="2132856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Elipse 8"/>
          <p:cNvSpPr/>
          <p:nvPr/>
        </p:nvSpPr>
        <p:spPr>
          <a:xfrm flipV="1">
            <a:off x="2566020" y="3717032"/>
            <a:ext cx="360040" cy="351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Elipse 9"/>
          <p:cNvSpPr/>
          <p:nvPr/>
        </p:nvSpPr>
        <p:spPr>
          <a:xfrm flipV="1">
            <a:off x="2566020" y="5301208"/>
            <a:ext cx="360040" cy="351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Rectángulo 1"/>
          <p:cNvSpPr/>
          <p:nvPr/>
        </p:nvSpPr>
        <p:spPr>
          <a:xfrm>
            <a:off x="3718148" y="5229200"/>
            <a:ext cx="1656184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1998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Micosis oportunistas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err="1" smtClean="0"/>
              <a:t>Candidiosis</a:t>
            </a:r>
            <a:endParaRPr lang="es-AR" b="1" dirty="0" smtClean="0"/>
          </a:p>
          <a:p>
            <a:r>
              <a:rPr lang="es-AR" b="1" dirty="0" smtClean="0"/>
              <a:t>Aspergilosis</a:t>
            </a:r>
          </a:p>
          <a:p>
            <a:r>
              <a:rPr lang="es-AR" b="1" dirty="0" smtClean="0"/>
              <a:t>Criptococosis</a:t>
            </a:r>
          </a:p>
          <a:p>
            <a:r>
              <a:rPr lang="es-AR" b="1" dirty="0" smtClean="0"/>
              <a:t>Histoplasmosis</a:t>
            </a:r>
          </a:p>
          <a:p>
            <a:r>
              <a:rPr lang="es-AR" b="1" dirty="0" smtClean="0"/>
              <a:t>Mucormicosis</a:t>
            </a:r>
          </a:p>
          <a:p>
            <a:r>
              <a:rPr lang="es-AR" b="1" dirty="0" err="1" smtClean="0"/>
              <a:t>Feohifomicosis</a:t>
            </a:r>
            <a:r>
              <a:rPr lang="es-AR" b="1" dirty="0" smtClean="0"/>
              <a:t>: </a:t>
            </a:r>
            <a:r>
              <a:rPr lang="es-AR" b="1" dirty="0" err="1" smtClean="0"/>
              <a:t>Curvalaria</a:t>
            </a:r>
            <a:r>
              <a:rPr lang="es-AR" b="1" dirty="0" smtClean="0"/>
              <a:t>, </a:t>
            </a:r>
            <a:r>
              <a:rPr lang="es-AR" b="1" dirty="0" err="1" smtClean="0"/>
              <a:t>Alternaria</a:t>
            </a:r>
            <a:r>
              <a:rPr lang="es-AR" b="1" dirty="0" smtClean="0"/>
              <a:t>, </a:t>
            </a:r>
            <a:r>
              <a:rPr lang="es-AR" b="1" dirty="0" err="1" smtClean="0"/>
              <a:t>Bipolaris</a:t>
            </a:r>
            <a:endParaRPr lang="es-AR" b="1" dirty="0" smtClean="0"/>
          </a:p>
          <a:p>
            <a:r>
              <a:rPr lang="es-AR" b="1" dirty="0" err="1" smtClean="0"/>
              <a:t>Hialohifomicois</a:t>
            </a:r>
            <a:r>
              <a:rPr lang="es-AR" b="1" dirty="0" smtClean="0"/>
              <a:t>: Fusarium, </a:t>
            </a:r>
            <a:r>
              <a:rPr lang="es-AR" b="1" dirty="0" err="1"/>
              <a:t>A</a:t>
            </a:r>
            <a:r>
              <a:rPr lang="es-AR" b="1" dirty="0" err="1" smtClean="0"/>
              <a:t>cremonium</a:t>
            </a:r>
            <a:endParaRPr lang="es-AR" b="1" dirty="0" smtClean="0"/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7989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246" y="332656"/>
            <a:ext cx="8150443" cy="612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3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AR" sz="2800" b="1">
                <a:solidFill>
                  <a:schemeClr val="bg1"/>
                </a:solidFill>
              </a:rPr>
              <a:t>MICOSIS OPORTUNISTAS: Generalidades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" altLang="es-AR" smtClean="0"/>
              <a:t>	</a:t>
            </a:r>
            <a:r>
              <a:rPr lang="es-ES" altLang="es-AR" b="1" smtClean="0">
                <a:solidFill>
                  <a:schemeClr val="bg1"/>
                </a:solidFill>
              </a:rPr>
              <a:t>Los pacientes con inmunocompromiso pueden adquirir Infecciones Micóticas. Estas se llaman oportunistas por que aprovechan la oportunidad del inmunodeficit  y producen la infección.</a:t>
            </a:r>
            <a:endParaRPr lang="es-AR" altLang="es-AR" b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64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Micosis oportunistas: Generalidades</a:t>
            </a:r>
            <a:endParaRPr lang="es-AR" b="1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AR" altLang="es-AR" b="1" dirty="0" smtClean="0">
                <a:solidFill>
                  <a:schemeClr val="tx2"/>
                </a:solidFill>
              </a:rPr>
              <a:t>Podemos </a:t>
            </a:r>
            <a:r>
              <a:rPr lang="es-AR" altLang="es-AR" b="1" dirty="0">
                <a:solidFill>
                  <a:schemeClr val="tx2"/>
                </a:solidFill>
              </a:rPr>
              <a:t>enunciar en general las siguiente situaciones </a:t>
            </a:r>
            <a:r>
              <a:rPr lang="es-AR" altLang="es-AR" b="1" dirty="0" smtClean="0">
                <a:solidFill>
                  <a:schemeClr val="tx2"/>
                </a:solidFill>
              </a:rPr>
              <a:t>que permiten </a:t>
            </a:r>
            <a:r>
              <a:rPr lang="es-AR" altLang="es-AR" b="1" dirty="0">
                <a:solidFill>
                  <a:schemeClr val="tx2"/>
                </a:solidFill>
              </a:rPr>
              <a:t>la infección micótica:</a:t>
            </a:r>
          </a:p>
          <a:p>
            <a:pPr marL="0" indent="0">
              <a:buNone/>
            </a:pPr>
            <a:endParaRPr lang="es-AR" altLang="es-AR" b="1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Alteración </a:t>
            </a:r>
            <a:r>
              <a:rPr lang="es-AR" altLang="es-A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los Neutrófilos: Neutropenias, alteraciones funcionales</a:t>
            </a:r>
            <a:r>
              <a:rPr lang="es-AR" altLang="es-A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Alteración de la inmunidad celular: Ejemplo Infección HIV-SIDA.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Enfermedades hematológicas: leucemias, linfomas.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Diabetes, </a:t>
            </a:r>
            <a:r>
              <a:rPr lang="es-AR" altLang="es-AR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Colagenopatías</a:t>
            </a:r>
            <a:r>
              <a:rPr lang="es-AR" altLang="es-A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s-AR" altLang="es-AR" b="1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6" name="Elipse 5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3246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Micosis oportunistas: Generalidades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>
                <a:solidFill>
                  <a:schemeClr val="tx2"/>
                </a:solidFill>
              </a:rPr>
              <a:t>Tratamientos prolongados con antibióticos, corticoides, inmunosupresores.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>
                <a:solidFill>
                  <a:schemeClr val="tx2"/>
                </a:solidFill>
              </a:rPr>
              <a:t>Pacientes quemados.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dirty="0">
                <a:solidFill>
                  <a:schemeClr val="tx2"/>
                </a:solidFill>
              </a:rPr>
              <a:t>Internaciones prolongadas en UTI, múltiples catéteres, cirugías abdominales complicadas.</a:t>
            </a:r>
            <a:endParaRPr lang="es-ES" altLang="es-AR" b="1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AR" b="1" dirty="0" smtClean="0">
                <a:solidFill>
                  <a:schemeClr val="tx2"/>
                </a:solidFill>
              </a:rPr>
              <a:t>Tratamientos biológicos</a:t>
            </a:r>
            <a:endParaRPr lang="es-AR" b="1" dirty="0">
              <a:solidFill>
                <a:schemeClr val="tx2"/>
              </a:solidFill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5871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3" y="214389"/>
            <a:ext cx="8578788" cy="638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1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3600" b="1">
                <a:solidFill>
                  <a:schemeClr val="bg1"/>
                </a:solidFill>
              </a:rPr>
              <a:t>Caso clínico 1</a:t>
            </a:r>
            <a:endParaRPr lang="es-ES" altLang="es-AR" sz="3600" b="1">
              <a:solidFill>
                <a:schemeClr val="bg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_tradnl" altLang="es-AR" smtClean="0">
                <a:solidFill>
                  <a:schemeClr val="bg1"/>
                </a:solidFill>
              </a:rPr>
              <a:t>Paciente en tratamiento quimioterápico por Ca de mama. Tiene colocado un Port a Cath. </a:t>
            </a:r>
          </a:p>
          <a:p>
            <a:pPr eaLnBrk="1" hangingPunct="1"/>
            <a:r>
              <a:rPr lang="es-ES_tradnl" altLang="es-AR" smtClean="0">
                <a:solidFill>
                  <a:schemeClr val="bg1"/>
                </a:solidFill>
              </a:rPr>
              <a:t>Presentó fiebre, se hizo retro cultivo que fue positivo para cándida sp. hemocultivo periférico negativo se trató 14 días con fluconazol. </a:t>
            </a:r>
          </a:p>
          <a:p>
            <a:pPr eaLnBrk="1" hangingPunct="1"/>
            <a:endParaRPr lang="es-ES" altLang="es-AR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46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mtClean="0">
                <a:solidFill>
                  <a:schemeClr val="bg1"/>
                </a:solidFill>
              </a:rPr>
              <a:t>Evolución</a:t>
            </a:r>
            <a:endParaRPr lang="es-ES" altLang="es-AR" smtClean="0">
              <a:solidFill>
                <a:schemeClr val="bg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altLang="es-AR" sz="2800">
                <a:solidFill>
                  <a:schemeClr val="bg1"/>
                </a:solidFill>
              </a:rPr>
              <a:t>Luego de 48 hs de suspender el fluclonazol reaparece la fiebre, con buen estado general, nuevo retrocultivo positivo con menor cantidad de cándida sp, con hemo periférico negativo.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AR" sz="2800">
                <a:solidFill>
                  <a:schemeClr val="bg1"/>
                </a:solidFill>
              </a:rPr>
              <a:t>La paciente requiere en el término de estos próximos 25 días realizar las últimas 2 tandas de quimio. No tiene accesos vasculares posibles que no sean por nuevo catéter.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AR" sz="2800">
                <a:solidFill>
                  <a:schemeClr val="bg1"/>
                </a:solidFill>
              </a:rPr>
              <a:t>La cándida en cuestión no fue tipificada, para tener certeza del tipo de cándida.</a:t>
            </a:r>
          </a:p>
        </p:txBody>
      </p:sp>
    </p:spTree>
    <p:extLst>
      <p:ext uri="{BB962C8B-B14F-4D97-AF65-F5344CB8AC3E}">
        <p14:creationId xmlns:p14="http://schemas.microsoft.com/office/powerpoint/2010/main" val="10141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mtClean="0">
                <a:solidFill>
                  <a:schemeClr val="bg1"/>
                </a:solidFill>
              </a:rPr>
              <a:t>Conducta</a:t>
            </a:r>
            <a:endParaRPr lang="es-ES" altLang="es-AR" smtClean="0">
              <a:solidFill>
                <a:schemeClr val="bg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/>
              <a:t>	</a:t>
            </a:r>
            <a:r>
              <a:rPr lang="es-ES_tradnl" altLang="es-AR" sz="2400">
                <a:solidFill>
                  <a:schemeClr val="bg1"/>
                </a:solidFill>
              </a:rPr>
              <a:t>Me consultan por la posibilidad de usar este mismo catéter en sus dos próximas quimio.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>
                <a:solidFill>
                  <a:schemeClr val="bg1"/>
                </a:solidFill>
              </a:rPr>
              <a:t>	Está en buen estado general, pero presenta fiebre. 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 b="1">
                <a:solidFill>
                  <a:schemeClr val="bg1"/>
                </a:solidFill>
              </a:rPr>
              <a:t>	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 b="1">
                <a:solidFill>
                  <a:schemeClr val="bg1"/>
                </a:solidFill>
              </a:rPr>
              <a:t>	Interrogantes: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>
                <a:solidFill>
                  <a:schemeClr val="bg1"/>
                </a:solidFill>
              </a:rPr>
              <a:t>1- ¿Sigue con vía oral, o se hace fluco ev en el momento de la quimio, todo esto manteniendo el cateter?.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>
                <a:solidFill>
                  <a:schemeClr val="bg1"/>
                </a:solidFill>
              </a:rPr>
              <a:t>2- ¿Indico que se retire el cateter y se recoloque otro?, si así fuera ¿debe ser en sitio distinto?. 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>
                <a:solidFill>
                  <a:schemeClr val="bg1"/>
                </a:solidFill>
              </a:rPr>
              <a:t>3- ¿Hay otra conducta que tenga que aconsejar?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s-ES_tradnl" altLang="es-AR" sz="2400"/>
              <a:t> </a:t>
            </a:r>
          </a:p>
          <a:p>
            <a:pPr eaLnBrk="1" hangingPunct="1">
              <a:lnSpc>
                <a:spcPct val="90000"/>
              </a:lnSpc>
            </a:pPr>
            <a:endParaRPr lang="es-ES" altLang="es-AR" sz="2400"/>
          </a:p>
          <a:p>
            <a:pPr eaLnBrk="1" hangingPunct="1">
              <a:lnSpc>
                <a:spcPct val="90000"/>
              </a:lnSpc>
            </a:pPr>
            <a:endParaRPr lang="es-ES" altLang="es-AR" sz="2400"/>
          </a:p>
        </p:txBody>
      </p:sp>
    </p:spTree>
    <p:extLst>
      <p:ext uri="{BB962C8B-B14F-4D97-AF65-F5344CB8AC3E}">
        <p14:creationId xmlns:p14="http://schemas.microsoft.com/office/powerpoint/2010/main" val="246624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mtClean="0">
                <a:solidFill>
                  <a:schemeClr val="bg1"/>
                </a:solidFill>
              </a:rPr>
              <a:t>Respuestas</a:t>
            </a:r>
            <a:endParaRPr lang="es-ES" altLang="es-AR" smtClean="0">
              <a:solidFill>
                <a:schemeClr val="bg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altLang="es-AR" dirty="0" smtClean="0">
                <a:solidFill>
                  <a:schemeClr val="bg1"/>
                </a:solidFill>
              </a:rPr>
              <a:t>En relación a Cándida y catéter la indicación es el retiro de catéter y tratamiento EV con </a:t>
            </a:r>
            <a:r>
              <a:rPr lang="es-ES_tradnl" altLang="es-AR" dirty="0" err="1">
                <a:solidFill>
                  <a:schemeClr val="bg1"/>
                </a:solidFill>
              </a:rPr>
              <a:t>C</a:t>
            </a:r>
            <a:r>
              <a:rPr lang="es-ES_tradnl" altLang="es-AR" dirty="0" err="1" smtClean="0">
                <a:solidFill>
                  <a:schemeClr val="bg1"/>
                </a:solidFill>
              </a:rPr>
              <a:t>aspofungina</a:t>
            </a:r>
            <a:r>
              <a:rPr lang="es-ES_tradnl" altLang="es-AR" dirty="0" smtClean="0">
                <a:solidFill>
                  <a:schemeClr val="bg1"/>
                </a:solidFill>
              </a:rPr>
              <a:t> primer día 70 mg/d y luego 50 día por 14 a 21 días..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AR" dirty="0" smtClean="0">
                <a:solidFill>
                  <a:schemeClr val="bg1"/>
                </a:solidFill>
              </a:rPr>
              <a:t>Si no se puede retirar catéter hacer tratamiento con la misma droga, es importante su uso por su aparente acción sobre </a:t>
            </a:r>
            <a:r>
              <a:rPr lang="es-ES_tradnl" altLang="es-AR" dirty="0" err="1" smtClean="0">
                <a:solidFill>
                  <a:schemeClr val="bg1"/>
                </a:solidFill>
              </a:rPr>
              <a:t>biofilm</a:t>
            </a:r>
            <a:r>
              <a:rPr lang="es-ES_tradnl" altLang="es-AR" dirty="0" smtClean="0">
                <a:solidFill>
                  <a:schemeClr val="bg1"/>
                </a:solidFill>
              </a:rPr>
              <a:t>. </a:t>
            </a:r>
          </a:p>
          <a:p>
            <a:pPr eaLnBrk="1" hangingPunct="1"/>
            <a:r>
              <a:rPr lang="es-ES_tradnl" altLang="es-AR" dirty="0" smtClean="0">
                <a:solidFill>
                  <a:schemeClr val="bg1"/>
                </a:solidFill>
              </a:rPr>
              <a:t>Si la paciente entra en neutropenia continuar tratamiento con la misma droga hasta la recuperación de neutrófilos.</a:t>
            </a:r>
          </a:p>
          <a:p>
            <a:pPr eaLnBrk="1" hangingPunct="1"/>
            <a:r>
              <a:rPr lang="es-ES_tradnl" altLang="es-AR" dirty="0" smtClean="0">
                <a:solidFill>
                  <a:schemeClr val="bg1"/>
                </a:solidFill>
              </a:rPr>
              <a:t>En cuanto se pueda entre quimio recambiar catéter.</a:t>
            </a:r>
          </a:p>
          <a:p>
            <a:pPr eaLnBrk="1" hangingPunct="1">
              <a:lnSpc>
                <a:spcPct val="90000"/>
              </a:lnSpc>
            </a:pPr>
            <a:endParaRPr lang="es-ES_tradnl" altLang="es-AR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s-ES" altLang="es-A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31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/>
              <a:t>CONTROL EVOLUTIVO</a:t>
            </a:r>
            <a:endParaRPr lang="es-AR" sz="4400" b="1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AR" sz="4400" b="1" dirty="0" smtClean="0"/>
              <a:t>Hacer una vez por semana un fondo de ojo.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4400" b="1" dirty="0" smtClean="0"/>
              <a:t>Controlar endocardio con ETE</a:t>
            </a:r>
            <a:endParaRPr lang="es-AR" sz="4400" b="1" dirty="0"/>
          </a:p>
        </p:txBody>
      </p:sp>
      <p:sp>
        <p:nvSpPr>
          <p:cNvPr id="6" name="Elipse 5"/>
          <p:cNvSpPr/>
          <p:nvPr/>
        </p:nvSpPr>
        <p:spPr>
          <a:xfrm>
            <a:off x="621804" y="764704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675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E B Jujuy Ec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01923" y="177801"/>
            <a:ext cx="8271370" cy="6203528"/>
          </a:xfrm>
        </p:spPr>
      </p:pic>
      <p:sp>
        <p:nvSpPr>
          <p:cNvPr id="5" name="Elipse 4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5948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845940" y="2348880"/>
            <a:ext cx="9782801" cy="1239837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 smtClean="0">
                <a:solidFill>
                  <a:schemeClr val="tx2"/>
                </a:solidFill>
              </a:rPr>
              <a:t>CANDIDIASIS</a:t>
            </a:r>
            <a:endParaRPr lang="es-AR" sz="4400" b="1" dirty="0">
              <a:solidFill>
                <a:schemeClr val="tx2"/>
              </a:solidFill>
            </a:endParaRPr>
          </a:p>
        </p:txBody>
      </p:sp>
      <p:sp>
        <p:nvSpPr>
          <p:cNvPr id="5" name="Elipse 4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316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3200" b="1"/>
              <a:t/>
            </a:r>
            <a:br>
              <a:rPr lang="es-AR" altLang="es-AR" sz="3200" b="1"/>
            </a:br>
            <a:r>
              <a:rPr lang="es-AR" altLang="es-AR" sz="3200" b="1">
                <a:solidFill>
                  <a:schemeClr val="bg1"/>
                </a:solidFill>
              </a:rPr>
              <a:t>Candidiasis</a:t>
            </a:r>
            <a:r>
              <a:rPr lang="es-ES" altLang="es-AR" sz="4000"/>
              <a:t/>
            </a:r>
            <a:br>
              <a:rPr lang="es-ES" altLang="es-AR" sz="4000"/>
            </a:br>
            <a:endParaRPr lang="es-ES" altLang="es-AR" sz="400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AR" altLang="es-AR" b="1" smtClean="0"/>
              <a:t>	</a:t>
            </a:r>
            <a:r>
              <a:rPr lang="es-ES" altLang="es-AR" sz="2800" b="1">
                <a:solidFill>
                  <a:schemeClr val="bg1"/>
                </a:solidFill>
              </a:rPr>
              <a:t>Son infecciones muy frecuentes. Los hongos del genero cándida son habitantes normales del tubo digestivo y en menor medida de la piel de personas sanas. Esta colonización es inofensiva porque existe un complejo mecanismo de homeostasis que impide a estos hongos ejercer una acción patógena. </a:t>
            </a:r>
          </a:p>
        </p:txBody>
      </p:sp>
    </p:spTree>
    <p:extLst>
      <p:ext uri="{BB962C8B-B14F-4D97-AF65-F5344CB8AC3E}">
        <p14:creationId xmlns:p14="http://schemas.microsoft.com/office/powerpoint/2010/main" val="328324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3" y="226367"/>
            <a:ext cx="8497572" cy="62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1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487" y="332656"/>
            <a:ext cx="8653314" cy="626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6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948" y="318647"/>
            <a:ext cx="8430807" cy="627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2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082" y="260648"/>
            <a:ext cx="8360802" cy="644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4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148" y="332656"/>
            <a:ext cx="8422727" cy="614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95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3600" b="1">
                <a:solidFill>
                  <a:schemeClr val="bg1"/>
                </a:solidFill>
              </a:rPr>
              <a:t>Factores predisponentes</a:t>
            </a:r>
            <a:endParaRPr lang="es-ES" altLang="es-AR" sz="3600" b="1">
              <a:solidFill>
                <a:schemeClr val="bg1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s-AR" b="1" dirty="0" err="1" smtClean="0">
                <a:solidFill>
                  <a:schemeClr val="bg1"/>
                </a:solidFill>
              </a:rPr>
              <a:t>Antibioticoterapia</a:t>
            </a:r>
            <a:endParaRPr lang="es-ES" altLang="es-AR" b="1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s-AR" altLang="es-AR" b="1" dirty="0" smtClean="0">
                <a:solidFill>
                  <a:schemeClr val="bg1"/>
                </a:solidFill>
              </a:rPr>
              <a:t>Internaciones prolongadas, sobre todo en Terapia intensiva</a:t>
            </a:r>
          </a:p>
          <a:p>
            <a:pPr eaLnBrk="1" hangingPunct="1"/>
            <a:r>
              <a:rPr lang="es-AR" altLang="es-AR" b="1" dirty="0" smtClean="0">
                <a:solidFill>
                  <a:schemeClr val="bg1"/>
                </a:solidFill>
              </a:rPr>
              <a:t>Cirugía abdominal</a:t>
            </a:r>
          </a:p>
          <a:p>
            <a:pPr eaLnBrk="1" hangingPunct="1"/>
            <a:r>
              <a:rPr lang="es-AR" altLang="es-AR" b="1" dirty="0" smtClean="0">
                <a:solidFill>
                  <a:schemeClr val="bg1"/>
                </a:solidFill>
              </a:rPr>
              <a:t>Quemados</a:t>
            </a:r>
          </a:p>
          <a:p>
            <a:pPr eaLnBrk="1" hangingPunct="1"/>
            <a:r>
              <a:rPr lang="es-AR" altLang="es-AR" b="1" dirty="0" smtClean="0">
                <a:solidFill>
                  <a:schemeClr val="bg1"/>
                </a:solidFill>
              </a:rPr>
              <a:t>Catéteres</a:t>
            </a:r>
          </a:p>
          <a:p>
            <a:pPr eaLnBrk="1" hangingPunct="1"/>
            <a:r>
              <a:rPr lang="es-AR" altLang="es-AR" b="1" dirty="0" smtClean="0">
                <a:solidFill>
                  <a:schemeClr val="bg1"/>
                </a:solidFill>
              </a:rPr>
              <a:t>Inmunocompromiso</a:t>
            </a:r>
            <a:endParaRPr lang="es-ES" altLang="es-AR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2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3" y="273593"/>
            <a:ext cx="8560090" cy="625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3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733" y="260649"/>
            <a:ext cx="8744175" cy="647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8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940" y="249464"/>
            <a:ext cx="8496944" cy="635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79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776" y="476672"/>
            <a:ext cx="9038116" cy="565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1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s-AR" altLang="es-AR" sz="4000" b="1" dirty="0" smtClean="0">
                <a:solidFill>
                  <a:schemeClr val="tx2"/>
                </a:solidFill>
              </a:rPr>
              <a:t>Candidiasis: Localizaciones</a:t>
            </a:r>
            <a:endParaRPr lang="es-ES" altLang="es-AR" sz="4000" b="1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s-ES" altLang="es-AR" b="1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ES" altLang="es-AR" b="1" dirty="0">
                <a:solidFill>
                  <a:schemeClr val="tx2"/>
                </a:solidFill>
              </a:rPr>
              <a:t>Ocular: endoftalmitis, queratitis, etc..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ES" altLang="es-AR" b="1" dirty="0">
                <a:solidFill>
                  <a:schemeClr val="tx2"/>
                </a:solidFill>
              </a:rPr>
              <a:t>Renal.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ES" altLang="es-AR" b="1" dirty="0">
                <a:solidFill>
                  <a:schemeClr val="tx2"/>
                </a:solidFill>
              </a:rPr>
              <a:t>Candidemias asociadas a catéteres endovasculares.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ES" altLang="es-AR" b="1" dirty="0">
                <a:solidFill>
                  <a:schemeClr val="tx2"/>
                </a:solidFill>
              </a:rPr>
              <a:t>Endocarditis candidiásica.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ES" altLang="es-AR" b="1" dirty="0">
                <a:solidFill>
                  <a:schemeClr val="tx2"/>
                </a:solidFill>
              </a:rPr>
              <a:t>Meningoencefalitis.</a:t>
            </a:r>
            <a:endParaRPr lang="es-ES" altLang="es-AR" b="1" u="sng" dirty="0">
              <a:solidFill>
                <a:schemeClr val="tx2"/>
              </a:solidFill>
            </a:endParaRPr>
          </a:p>
          <a:p>
            <a:pPr eaLnBrk="1" hangingPunct="1">
              <a:buFontTx/>
              <a:buNone/>
            </a:pPr>
            <a:endParaRPr lang="es-ES" alt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57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118" y="260648"/>
            <a:ext cx="8441757" cy="627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6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916" y="198773"/>
            <a:ext cx="8856984" cy="640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Candidiasis: Diagnóstico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s-AR" sz="3600" b="1" dirty="0">
                <a:solidFill>
                  <a:schemeClr val="tx2"/>
                </a:solidFill>
              </a:rPr>
              <a:t>El diagnóstico de una Candidiasis sistémica es problemático, por que es difícil diferenciar colonización de infección.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s-AR" sz="3600" b="1" dirty="0">
                <a:solidFill>
                  <a:schemeClr val="tx2"/>
                </a:solidFill>
              </a:rPr>
              <a:t>Los hemocultivos pueden ser negativos.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s-AR" sz="3600" b="1" dirty="0">
                <a:solidFill>
                  <a:schemeClr val="tx2"/>
                </a:solidFill>
              </a:rPr>
              <a:t>Los diagnósticos serológicos son controvertidos.</a:t>
            </a:r>
          </a:p>
          <a:p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7647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153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3600" b="1">
                <a:solidFill>
                  <a:schemeClr val="bg1"/>
                </a:solidFill>
              </a:rPr>
              <a:t>Caso clínico 2</a:t>
            </a:r>
            <a:endParaRPr lang="es-ES" altLang="es-AR" sz="3600" b="1">
              <a:solidFill>
                <a:schemeClr val="bg1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altLang="es-AR" b="1" smtClean="0">
                <a:solidFill>
                  <a:schemeClr val="bg1"/>
                </a:solidFill>
              </a:rPr>
              <a:t>Paciente de 45 años de edad, operado hace un mes de peritonitis apendicular. Con mala evolución, por que requirió reintervenciones para drenar abscesos intrabdominales. Fue tratado con distintos esquemas antibacterianos.</a:t>
            </a:r>
            <a:endParaRPr lang="es-ES" altLang="es-AR" b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06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3600">
                <a:solidFill>
                  <a:schemeClr val="bg1"/>
                </a:solidFill>
              </a:rPr>
              <a:t>Consulta</a:t>
            </a:r>
            <a:endParaRPr lang="es-ES" altLang="es-AR" sz="3600">
              <a:solidFill>
                <a:schemeClr val="bg1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AR" altLang="es-AR" b="1" smtClean="0">
                <a:solidFill>
                  <a:schemeClr val="bg1"/>
                </a:solidFill>
              </a:rPr>
              <a:t>Consulta por que presenta fiebre, escalofríos, descompensación hemodibnámica.</a:t>
            </a:r>
          </a:p>
          <a:p>
            <a:pPr eaLnBrk="1" hangingPunct="1"/>
            <a:r>
              <a:rPr lang="es-AR" altLang="es-AR" b="1" smtClean="0">
                <a:solidFill>
                  <a:schemeClr val="bg1"/>
                </a:solidFill>
              </a:rPr>
              <a:t>Examen físico: lúcido, taquicardico, disneico. </a:t>
            </a:r>
          </a:p>
          <a:p>
            <a:pPr eaLnBrk="1" hangingPunct="1"/>
            <a:r>
              <a:rPr lang="es-AR" altLang="es-AR" b="1" smtClean="0">
                <a:solidFill>
                  <a:schemeClr val="bg1"/>
                </a:solidFill>
              </a:rPr>
              <a:t>Tiene alimentación parenteral y catéter central para medicación endovenosa.</a:t>
            </a:r>
            <a:endParaRPr lang="es-ES" altLang="es-AR" b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27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>
          <a:xfrm>
            <a:off x="1773237" y="1773238"/>
            <a:ext cx="8229600" cy="1143000"/>
          </a:xfrm>
        </p:spPr>
        <p:txBody>
          <a:bodyPr/>
          <a:lstStyle/>
          <a:p>
            <a:pPr eaLnBrk="1" hangingPunct="1"/>
            <a:r>
              <a:rPr lang="es-AR" altLang="es-AR" sz="4000">
                <a:solidFill>
                  <a:schemeClr val="bg1"/>
                </a:solidFill>
              </a:rPr>
              <a:t>¿Diagnósticos probables?</a:t>
            </a:r>
            <a:br>
              <a:rPr lang="es-AR" altLang="es-AR" sz="4000">
                <a:solidFill>
                  <a:schemeClr val="bg1"/>
                </a:solidFill>
              </a:rPr>
            </a:br>
            <a:r>
              <a:rPr lang="es-AR" altLang="es-AR" sz="4000">
                <a:solidFill>
                  <a:schemeClr val="bg1"/>
                </a:solidFill>
              </a:rPr>
              <a:t/>
            </a:r>
            <a:br>
              <a:rPr lang="es-AR" altLang="es-AR" sz="4000">
                <a:solidFill>
                  <a:schemeClr val="bg1"/>
                </a:solidFill>
              </a:rPr>
            </a:br>
            <a:r>
              <a:rPr lang="es-AR" altLang="es-AR" sz="4000">
                <a:solidFill>
                  <a:schemeClr val="bg1"/>
                </a:solidFill>
              </a:rPr>
              <a:t>¿Conducta?</a:t>
            </a:r>
            <a:endParaRPr lang="es-ES" altLang="es-AR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61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sz="3600" b="1">
                <a:solidFill>
                  <a:schemeClr val="bg1"/>
                </a:solidFill>
              </a:rPr>
              <a:t>Candidiasis: Razonamiento</a:t>
            </a:r>
            <a:endParaRPr lang="es-ES" altLang="es-AR" sz="3600" b="1">
              <a:solidFill>
                <a:schemeClr val="bg1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" altLang="es-AR" sz="2800" b="1" dirty="0" smtClean="0">
                <a:solidFill>
                  <a:schemeClr val="bg1"/>
                </a:solidFill>
              </a:rPr>
              <a:t>1-Es importante determinar ante un paciente, si tiene los factores enunciados para la adquisición de una micosis oportunista.</a:t>
            </a:r>
          </a:p>
          <a:p>
            <a:pPr lvl="0" eaLnBrk="1" hangingPunct="1">
              <a:buNone/>
            </a:pPr>
            <a:r>
              <a:rPr lang="es-ES" altLang="es-AR" sz="2800" b="1" dirty="0">
                <a:solidFill>
                  <a:srgbClr val="FFFFFF"/>
                </a:solidFill>
              </a:rPr>
              <a:t>2-Dar valor a los exámenes microbiológicos que muestran la presencia de cándida, ya que una colonización inicial se transforma muchas veces en infección sistémica</a:t>
            </a:r>
            <a:r>
              <a:rPr lang="es-ES" altLang="es-AR" sz="2800" b="1" dirty="0" smtClean="0">
                <a:solidFill>
                  <a:srgbClr val="FFFFFF"/>
                </a:solidFill>
              </a:rPr>
              <a:t>.</a:t>
            </a:r>
          </a:p>
          <a:p>
            <a:pPr lvl="0" eaLnBrk="1" hangingPunct="1">
              <a:buNone/>
            </a:pPr>
            <a:r>
              <a:rPr lang="es-ES" altLang="es-AR" sz="2800" b="1" dirty="0">
                <a:solidFill>
                  <a:srgbClr val="FFFFFF"/>
                </a:solidFill>
              </a:rPr>
              <a:t>3-Verificar en los parénquimas que con mas frecuencia se afectan las patentes diagnósticas de Candidiasis. (Fondo de ojos, aparato urinario, </a:t>
            </a:r>
            <a:r>
              <a:rPr lang="es-ES" altLang="es-AR" sz="2800" b="1" dirty="0" err="1">
                <a:solidFill>
                  <a:srgbClr val="FFFFFF"/>
                </a:solidFill>
              </a:rPr>
              <a:t>retrocultivos</a:t>
            </a:r>
            <a:r>
              <a:rPr lang="es-ES" altLang="es-AR" sz="2800" b="1" dirty="0">
                <a:solidFill>
                  <a:srgbClr val="FFFFFF"/>
                </a:solidFill>
              </a:rPr>
              <a:t>, </a:t>
            </a:r>
            <a:r>
              <a:rPr lang="es-ES" altLang="es-AR" b="1" dirty="0">
                <a:solidFill>
                  <a:srgbClr val="FFFFFF"/>
                </a:solidFill>
              </a:rPr>
              <a:t>hemocultivos, material respiratorio, etc.)</a:t>
            </a:r>
          </a:p>
          <a:p>
            <a:pPr lvl="0" eaLnBrk="1" hangingPunct="1">
              <a:buNone/>
            </a:pPr>
            <a:endParaRPr lang="es-ES" altLang="es-AR" b="1" dirty="0">
              <a:solidFill>
                <a:srgbClr val="FFFFFF"/>
              </a:solidFill>
            </a:endParaRPr>
          </a:p>
          <a:p>
            <a:pPr eaLnBrk="1" hangingPunct="1">
              <a:buFontTx/>
              <a:buNone/>
            </a:pPr>
            <a:endParaRPr lang="es-ES" altLang="es-AR" b="1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s-ES" altLang="es-AR" b="1" dirty="0" smtClean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6471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6397104"/>
              </p:ext>
            </p:extLst>
          </p:nvPr>
        </p:nvGraphicFramePr>
        <p:xfrm>
          <a:off x="1593436" y="476672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lipse 6"/>
          <p:cNvSpPr/>
          <p:nvPr/>
        </p:nvSpPr>
        <p:spPr>
          <a:xfrm>
            <a:off x="5878388" y="1268760"/>
            <a:ext cx="432048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s-A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Elipse 7"/>
          <p:cNvSpPr/>
          <p:nvPr/>
        </p:nvSpPr>
        <p:spPr>
          <a:xfrm>
            <a:off x="5878389" y="2348880"/>
            <a:ext cx="432048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s-A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Elipse 8"/>
          <p:cNvSpPr/>
          <p:nvPr/>
        </p:nvSpPr>
        <p:spPr>
          <a:xfrm>
            <a:off x="5878389" y="3467100"/>
            <a:ext cx="432048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s-A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133972" y="5373216"/>
            <a:ext cx="88569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ALTA SOSPECHA DE CANDIDIASIS SISTÉMICA</a:t>
            </a:r>
            <a:endParaRPr lang="es-AR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621804" y="764704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942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altLang="es-AR" b="1" kern="0" dirty="0">
                <a:solidFill>
                  <a:schemeClr val="tx2"/>
                </a:solidFill>
                <a:latin typeface="Arial"/>
              </a:rPr>
              <a:t>Candidiasis: Tratamiento</a:t>
            </a:r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b="1" kern="0" dirty="0">
                <a:solidFill>
                  <a:schemeClr val="tx2"/>
                </a:solidFill>
                <a:latin typeface="Arial"/>
              </a:rPr>
              <a:t>Drogas útiles: Anfotericina B., </a:t>
            </a:r>
            <a:r>
              <a:rPr lang="es-ES" altLang="es-AR" b="1" kern="0" dirty="0" err="1">
                <a:solidFill>
                  <a:schemeClr val="tx2"/>
                </a:solidFill>
                <a:latin typeface="Arial"/>
              </a:rPr>
              <a:t>Fluconazol</a:t>
            </a:r>
            <a:r>
              <a:rPr lang="es-ES" altLang="es-AR" b="1" kern="0" dirty="0">
                <a:solidFill>
                  <a:schemeClr val="tx2"/>
                </a:solidFill>
                <a:latin typeface="Arial"/>
              </a:rPr>
              <a:t>, </a:t>
            </a:r>
            <a:r>
              <a:rPr lang="es-ES" altLang="es-AR" b="1" kern="0" dirty="0" err="1">
                <a:solidFill>
                  <a:schemeClr val="tx2"/>
                </a:solidFill>
                <a:latin typeface="Arial"/>
              </a:rPr>
              <a:t>Caspofungina</a:t>
            </a:r>
            <a:r>
              <a:rPr lang="es-ES" altLang="es-AR" b="1" kern="0" dirty="0">
                <a:solidFill>
                  <a:schemeClr val="tx2"/>
                </a:solidFill>
                <a:latin typeface="Arial"/>
              </a:rPr>
              <a:t>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ES" altLang="es-AR" b="1" kern="0" dirty="0">
              <a:solidFill>
                <a:schemeClr val="tx2"/>
              </a:solidFill>
              <a:latin typeface="Arial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b="1" kern="0" dirty="0" err="1">
                <a:solidFill>
                  <a:schemeClr val="tx2"/>
                </a:solidFill>
                <a:latin typeface="Arial"/>
              </a:rPr>
              <a:t>Candidemia</a:t>
            </a:r>
            <a:r>
              <a:rPr lang="es-ES" altLang="es-AR" b="1" kern="0" dirty="0">
                <a:solidFill>
                  <a:schemeClr val="tx2"/>
                </a:solidFill>
                <a:latin typeface="Arial"/>
              </a:rPr>
              <a:t> y Candidiasis diseminada aguda: para pacientes estables, que no han recibido previamente terapia con </a:t>
            </a:r>
            <a:r>
              <a:rPr lang="es-ES" altLang="es-AR" b="1" kern="0" dirty="0" err="1">
                <a:solidFill>
                  <a:schemeClr val="tx2"/>
                </a:solidFill>
                <a:latin typeface="Arial"/>
              </a:rPr>
              <a:t>azoles</a:t>
            </a:r>
            <a:r>
              <a:rPr lang="es-ES" altLang="es-AR" b="1" kern="0" dirty="0">
                <a:solidFill>
                  <a:schemeClr val="tx2"/>
                </a:solidFill>
                <a:latin typeface="Arial"/>
              </a:rPr>
              <a:t>, la mayoría de los expertos recomiendan iniciar el tratamiento con </a:t>
            </a:r>
            <a:r>
              <a:rPr lang="es-ES" altLang="es-AR" b="1" kern="0" dirty="0" err="1">
                <a:solidFill>
                  <a:schemeClr val="tx2"/>
                </a:solidFill>
                <a:latin typeface="Arial"/>
              </a:rPr>
              <a:t>Fluconazol</a:t>
            </a:r>
            <a:r>
              <a:rPr lang="es-ES" altLang="es-AR" b="1" kern="0" dirty="0">
                <a:solidFill>
                  <a:schemeClr val="tx2"/>
                </a:solidFill>
                <a:latin typeface="Arial"/>
              </a:rPr>
              <a:t> a 6 mg/kg/día (400 mg/día en una persona de 70 </a:t>
            </a:r>
            <a:r>
              <a:rPr lang="es-ES" altLang="es-AR" b="1" kern="0" dirty="0" smtClean="0">
                <a:solidFill>
                  <a:schemeClr val="tx2"/>
                </a:solidFill>
                <a:latin typeface="Arial"/>
              </a:rPr>
              <a:t>Kg)</a:t>
            </a:r>
            <a:r>
              <a:rPr lang="es-ES" altLang="es-AR" b="1" kern="0" dirty="0" smtClean="0">
                <a:solidFill>
                  <a:srgbClr val="FFFFFF"/>
                </a:solidFill>
                <a:latin typeface="Arial"/>
              </a:rPr>
              <a:t>kg</a:t>
            </a:r>
            <a:r>
              <a:rPr lang="es-ES" altLang="es-AR" b="1" kern="0" dirty="0">
                <a:solidFill>
                  <a:srgbClr val="FFFFFF"/>
                </a:solidFill>
                <a:latin typeface="Arial"/>
              </a:rPr>
              <a:t>)</a:t>
            </a:r>
          </a:p>
        </p:txBody>
      </p:sp>
      <p:sp>
        <p:nvSpPr>
          <p:cNvPr id="4" name="Elipse 3"/>
          <p:cNvSpPr/>
          <p:nvPr/>
        </p:nvSpPr>
        <p:spPr>
          <a:xfrm>
            <a:off x="621804" y="764704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272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RESUMEN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183636"/>
              </p:ext>
            </p:extLst>
          </p:nvPr>
        </p:nvGraphicFramePr>
        <p:xfrm>
          <a:off x="1593850" y="1600200"/>
          <a:ext cx="9782175" cy="238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564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564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564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564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5643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HONGO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MORFOLOGÍA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LOCALIZACIÓN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DIAGNÓSTICO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TRATAMIENTO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CANDIDA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LEVADURA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CATETERES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RENAL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RETINA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ENDOCARDITIS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DISEMINADA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DIRECTO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CULTIVOS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CASPOFUNGINA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ANFOTERICINA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FLUCONAZOL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598613" y="4149080"/>
            <a:ext cx="9896399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Recordar:</a:t>
            </a:r>
          </a:p>
          <a:p>
            <a:pPr algn="ctr">
              <a:defRPr/>
            </a:pPr>
            <a:r>
              <a:rPr lang="es-A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Factores </a:t>
            </a:r>
            <a:r>
              <a:rPr lang="es-AR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predisponente + clínica + colonización en distintas muestras + SIRS: Pensar en Candidiasis sistémica</a:t>
            </a:r>
          </a:p>
        </p:txBody>
      </p:sp>
      <p:sp>
        <p:nvSpPr>
          <p:cNvPr id="6" name="Elipse 5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1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2284412" y="5334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4400">
                <a:solidFill>
                  <a:srgbClr val="FFFFFF"/>
                </a:solidFill>
              </a:rPr>
              <a:t>Historia clínica</a:t>
            </a:r>
            <a:endParaRPr lang="es-ES" altLang="es-AR" sz="4400">
              <a:solidFill>
                <a:srgbClr val="FFFFFF"/>
              </a:solidFill>
            </a:endParaRPr>
          </a:p>
        </p:txBody>
      </p:sp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1269876" y="1905000"/>
            <a:ext cx="97930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s-ES_tradnl" altLang="es-AR" b="1" dirty="0">
                <a:solidFill>
                  <a:srgbClr val="000000"/>
                </a:solidFill>
              </a:rPr>
              <a:t>	</a:t>
            </a:r>
            <a:r>
              <a:rPr lang="es-ES_tradnl" altLang="es-AR" b="1" dirty="0">
                <a:solidFill>
                  <a:srgbClr val="FFFFFF"/>
                </a:solidFill>
              </a:rPr>
              <a:t>Paciente de 52 años, con antecedentes de tuberculosis pulmonar hace 15 años. Cursó asintomático hasta el momento actual en que consulta por hemoptisis. </a:t>
            </a:r>
            <a:endParaRPr lang="es-ES" altLang="es-AR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33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ver imagen con mayor resolució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052" y="188641"/>
            <a:ext cx="6265739" cy="560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989956" y="5517232"/>
            <a:ext cx="849694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s-ES_tradnl" altLang="es-AR" b="1" dirty="0">
                <a:solidFill>
                  <a:schemeClr val="tx2"/>
                </a:solidFill>
              </a:rPr>
              <a:t>S</a:t>
            </a:r>
            <a:r>
              <a:rPr lang="es-ES_tradnl" altLang="es-AR" b="1" dirty="0" smtClean="0">
                <a:solidFill>
                  <a:schemeClr val="tx2"/>
                </a:solidFill>
              </a:rPr>
              <a:t>e </a:t>
            </a:r>
            <a:r>
              <a:rPr lang="es-ES_tradnl" altLang="es-AR" b="1" dirty="0">
                <a:solidFill>
                  <a:schemeClr val="tx2"/>
                </a:solidFill>
              </a:rPr>
              <a:t>observa el desplazamiento del mediastino</a:t>
            </a:r>
            <a:br>
              <a:rPr lang="es-ES_tradnl" altLang="es-AR" b="1" dirty="0">
                <a:solidFill>
                  <a:schemeClr val="tx2"/>
                </a:solidFill>
              </a:rPr>
            </a:br>
            <a:r>
              <a:rPr lang="es-ES_tradnl" altLang="es-AR" b="1" dirty="0">
                <a:solidFill>
                  <a:schemeClr val="tx2"/>
                </a:solidFill>
              </a:rPr>
              <a:t>Opacidad del tercio superior. </a:t>
            </a:r>
          </a:p>
          <a:p>
            <a:pPr>
              <a:lnSpc>
                <a:spcPct val="90000"/>
              </a:lnSpc>
            </a:pPr>
            <a:r>
              <a:rPr lang="es-ES_tradnl" altLang="es-AR" b="1" dirty="0">
                <a:solidFill>
                  <a:schemeClr val="tx2"/>
                </a:solidFill>
              </a:rPr>
              <a:t>En la parte inferior de esa opacidad hay una imagen redondeada más clara. (Caverna).</a:t>
            </a:r>
            <a:endParaRPr lang="es-ES" alt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42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altLang="es-AR" sz="4400" kern="0" dirty="0" smtClean="0">
                <a:solidFill>
                  <a:srgbClr val="FFFFFF"/>
                </a:solidFill>
                <a:latin typeface="Arial"/>
              </a:rPr>
              <a:t>¿¿¡</a:t>
            </a:r>
            <a:r>
              <a:rPr lang="es-AR" altLang="es-AR" sz="4400" kern="0" dirty="0" smtClean="0">
                <a:solidFill>
                  <a:schemeClr val="tx2"/>
                </a:solidFill>
                <a:latin typeface="Arial"/>
              </a:rPr>
              <a:t>Cuales </a:t>
            </a:r>
            <a:r>
              <a:rPr lang="es-AR" altLang="es-AR" sz="4400" kern="0" dirty="0">
                <a:solidFill>
                  <a:schemeClr val="tx2"/>
                </a:solidFill>
                <a:latin typeface="Arial"/>
              </a:rPr>
              <a:t>son las causas de Hemoptisis en un paciente con </a:t>
            </a:r>
            <a:r>
              <a:rPr lang="es-AR" altLang="es-AR" sz="4400" kern="0" dirty="0" smtClean="0">
                <a:solidFill>
                  <a:schemeClr val="tx2"/>
                </a:solidFill>
                <a:latin typeface="Arial"/>
              </a:rPr>
              <a:t>Tuberculosis</a:t>
            </a:r>
            <a:endParaRPr lang="es-AR" dirty="0">
              <a:solidFill>
                <a:schemeClr val="tx2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5836955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8487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701924" y="2492896"/>
            <a:ext cx="9782801" cy="1239837"/>
          </a:xfrm>
        </p:spPr>
        <p:txBody>
          <a:bodyPr>
            <a:normAutofit/>
          </a:bodyPr>
          <a:lstStyle/>
          <a:p>
            <a:r>
              <a:rPr lang="es-AR" sz="4400" b="1" dirty="0" smtClean="0"/>
              <a:t>ASPERGILOSIS</a:t>
            </a:r>
            <a:endParaRPr lang="es-AR" sz="4400" b="1" dirty="0"/>
          </a:p>
        </p:txBody>
      </p:sp>
      <p:sp>
        <p:nvSpPr>
          <p:cNvPr id="5" name="Elipse 4"/>
          <p:cNvSpPr/>
          <p:nvPr/>
        </p:nvSpPr>
        <p:spPr>
          <a:xfrm>
            <a:off x="693812" y="764704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6420" y="1988840"/>
            <a:ext cx="4295775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139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681038"/>
            <a:ext cx="8029575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2"/>
                </a:solidFill>
              </a:rPr>
              <a:t>GENERALIDADES</a:t>
            </a:r>
            <a:endParaRPr lang="es-AR" b="1" dirty="0">
              <a:solidFill>
                <a:schemeClr val="tx2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 smtClean="0">
                <a:solidFill>
                  <a:schemeClr val="tx2"/>
                </a:solidFill>
                <a:latin typeface="Arial"/>
              </a:rPr>
              <a:t>	Los </a:t>
            </a:r>
            <a:r>
              <a:rPr lang="es-AR" altLang="es-AR" sz="2400" b="1" kern="0" dirty="0" err="1">
                <a:solidFill>
                  <a:schemeClr val="tx2"/>
                </a:solidFill>
                <a:latin typeface="Arial"/>
              </a:rPr>
              <a:t>Aspegillus</a:t>
            </a: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 son hongos ampliamente diseminados. Pueden producir distintas patologías.</a:t>
            </a:r>
            <a:endParaRPr lang="es-AR" altLang="es-AR" sz="2400" b="1" u="sng" kern="0" dirty="0">
              <a:solidFill>
                <a:schemeClr val="tx2"/>
              </a:solidFill>
              <a:latin typeface="Arial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</a:t>
            </a:r>
            <a:endParaRPr lang="es-AR" altLang="es-AR" sz="2400" b="1" kern="0" dirty="0" smtClean="0">
              <a:solidFill>
                <a:schemeClr val="tx2"/>
              </a:solidFill>
              <a:latin typeface="Arial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 smtClean="0">
                <a:solidFill>
                  <a:schemeClr val="tx2"/>
                </a:solidFill>
                <a:latin typeface="Arial"/>
              </a:rPr>
              <a:t>	Especies</a:t>
            </a: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: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A. </a:t>
            </a:r>
            <a:r>
              <a:rPr lang="es-AR" altLang="es-AR" sz="2400" b="1" kern="0" dirty="0" err="1">
                <a:solidFill>
                  <a:schemeClr val="tx2"/>
                </a:solidFill>
                <a:latin typeface="Arial"/>
              </a:rPr>
              <a:t>Fumigatus</a:t>
            </a: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, A. </a:t>
            </a:r>
            <a:r>
              <a:rPr lang="es-AR" altLang="es-AR" sz="2400" b="1" kern="0" dirty="0" err="1">
                <a:solidFill>
                  <a:schemeClr val="tx2"/>
                </a:solidFill>
                <a:latin typeface="Arial"/>
              </a:rPr>
              <a:t>Niger</a:t>
            </a: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, A. </a:t>
            </a:r>
            <a:r>
              <a:rPr lang="es-AR" altLang="es-AR" sz="2400" b="1" kern="0" dirty="0" err="1">
                <a:solidFill>
                  <a:schemeClr val="tx2"/>
                </a:solidFill>
                <a:latin typeface="Arial"/>
              </a:rPr>
              <a:t>Terreus</a:t>
            </a: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, A. Flavus.</a:t>
            </a:r>
            <a:endParaRPr lang="es-AR" altLang="es-AR" sz="2400" b="1" u="sng" kern="0" dirty="0">
              <a:solidFill>
                <a:schemeClr val="tx2"/>
              </a:solidFill>
              <a:latin typeface="Arial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</a:t>
            </a:r>
            <a:r>
              <a:rPr lang="es-AR" altLang="es-AR" sz="2400" b="1" u="sng" kern="0" dirty="0">
                <a:solidFill>
                  <a:schemeClr val="tx2"/>
                </a:solidFill>
                <a:latin typeface="Arial"/>
              </a:rPr>
              <a:t>Epidemiología</a:t>
            </a: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: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Los Aspergillus se encuentran diseminados ampliamente en el medio ambiente: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granos almacenados, vegetales en descomposición, suelo y estiércol.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2400" b="1" kern="0" dirty="0">
                <a:solidFill>
                  <a:schemeClr val="tx2"/>
                </a:solidFill>
                <a:latin typeface="Arial"/>
              </a:rPr>
              <a:t>	También en la atmósfera e incluso en aire de quirófanos</a:t>
            </a:r>
            <a:r>
              <a:rPr lang="es-AR" altLang="es-AR" sz="2400" kern="0" dirty="0">
                <a:solidFill>
                  <a:schemeClr val="tx2"/>
                </a:solidFill>
                <a:latin typeface="Arial"/>
              </a:rPr>
              <a:t>.</a:t>
            </a:r>
            <a:endParaRPr lang="es-AR" altLang="es-AR" sz="2400" u="sng" kern="0" dirty="0">
              <a:solidFill>
                <a:schemeClr val="tx2"/>
              </a:solidFill>
              <a:latin typeface="Arial"/>
            </a:endParaRPr>
          </a:p>
          <a:p>
            <a:endParaRPr lang="es-A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58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2475" y="404813"/>
            <a:ext cx="8143875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0600" y="471488"/>
            <a:ext cx="7667625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00" y="385763"/>
            <a:ext cx="8124825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2500" y="376238"/>
            <a:ext cx="7743825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753336974"/>
              </p:ext>
            </p:extLst>
          </p:nvPr>
        </p:nvGraphicFramePr>
        <p:xfrm>
          <a:off x="2133972" y="1124744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3718148" y="260648"/>
            <a:ext cx="4968552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FISIOPATOGENIA</a:t>
            </a:r>
            <a:endParaRPr lang="es-A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22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0650" y="490538"/>
            <a:ext cx="6867525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0100" y="481013"/>
            <a:ext cx="8048625" cy="589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5825" y="490538"/>
            <a:ext cx="7877175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CLINICA: PULMÓN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8195879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476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05980" y="476671"/>
            <a:ext cx="7848872" cy="567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4375" y="433388"/>
            <a:ext cx="8220075" cy="599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0100" y="481161"/>
            <a:ext cx="8048625" cy="597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923" y="332656"/>
            <a:ext cx="7624980" cy="547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357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0575" y="385763"/>
            <a:ext cx="8067675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altLang="es-AR" b="1" dirty="0">
                <a:solidFill>
                  <a:schemeClr val="bg1"/>
                </a:solidFill>
              </a:rPr>
              <a:t>Sistema Nervioso Central: </a:t>
            </a:r>
            <a:br>
              <a:rPr lang="es-AR" altLang="es-AR" b="1" dirty="0">
                <a:solidFill>
                  <a:schemeClr val="bg1"/>
                </a:solidFill>
              </a:rPr>
            </a:br>
            <a:r>
              <a:rPr lang="es-AR" altLang="es-AR" b="1" dirty="0" smtClean="0">
                <a:solidFill>
                  <a:schemeClr val="tx1"/>
                </a:solidFill>
              </a:rPr>
              <a:t>Aspergilosis en SNC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3200" b="1" kern="0" dirty="0" smtClean="0">
                <a:latin typeface="Arial"/>
              </a:rPr>
              <a:t>	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3200" b="1" kern="0" dirty="0">
                <a:latin typeface="Arial"/>
              </a:rPr>
              <a:t>	</a:t>
            </a:r>
            <a:r>
              <a:rPr lang="es-AR" altLang="es-AR" sz="3200" b="1" kern="0" dirty="0" smtClean="0">
                <a:latin typeface="Arial"/>
              </a:rPr>
              <a:t>Sobre </a:t>
            </a:r>
            <a:r>
              <a:rPr lang="es-AR" altLang="es-AR" sz="3200" b="1" kern="0" dirty="0">
                <a:latin typeface="Arial"/>
              </a:rPr>
              <a:t>todo en HIC.  produce lesiones tipo absceso cerebral el diagnóstico es quirúrgico, también da lesiones isquémicas por obstrucción vascular. </a:t>
            </a:r>
            <a:endParaRPr lang="es-AR" altLang="es-AR" sz="3200" b="1" u="sng" kern="0" dirty="0">
              <a:latin typeface="Arial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6806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729" y="260648"/>
            <a:ext cx="8469365" cy="633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751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Aspergilosis Invasiva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b="1" kern="0" dirty="0" smtClean="0">
                <a:latin typeface="Arial"/>
              </a:rPr>
              <a:t>	La </a:t>
            </a:r>
            <a:r>
              <a:rPr lang="es-AR" altLang="es-AR" b="1" kern="0" dirty="0">
                <a:latin typeface="Arial"/>
              </a:rPr>
              <a:t>Aspergilosis en pacientes con inmunocompromiso es llamada Aspergilosis Invasiva. Se da en las siguiente situaciones: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b="1" kern="0" dirty="0">
                <a:latin typeface="Arial"/>
              </a:rPr>
              <a:t>Enfermedades oncohematológicas que cursan con Neutropenia. (Leucemias y linfomas)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b="1" kern="0" dirty="0" smtClean="0">
                <a:latin typeface="Arial"/>
              </a:rPr>
              <a:t>Trasplantados.</a:t>
            </a:r>
            <a:endParaRPr lang="es-AR" altLang="es-AR" b="1" kern="0" dirty="0">
              <a:latin typeface="Arial"/>
            </a:endParaRP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b="1" kern="0" dirty="0">
                <a:latin typeface="Arial"/>
              </a:rPr>
              <a:t>Tratamientos con corticoides e inmunosupresores.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b="1" kern="0" dirty="0">
                <a:latin typeface="Arial"/>
              </a:rPr>
              <a:t>Enfermedades previas por Citomegalovirus y herpes.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0084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614" y="26246"/>
            <a:ext cx="8312222" cy="629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0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Aspergilosis </a:t>
            </a:r>
            <a:r>
              <a:rPr lang="es-AR" b="1" dirty="0" smtClean="0">
                <a:solidFill>
                  <a:schemeClr val="tx1"/>
                </a:solidFill>
              </a:rPr>
              <a:t>en HIC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AR" altLang="es-AR" b="1" kern="0" dirty="0" smtClean="0">
                <a:latin typeface="Arial"/>
              </a:rPr>
              <a:t>En </a:t>
            </a:r>
            <a:r>
              <a:rPr lang="es-AR" altLang="es-AR" b="1" kern="0" dirty="0">
                <a:latin typeface="Arial"/>
              </a:rPr>
              <a:t>estos pacientes la localización pulmonar es la manifestación más común de AI. Se desconoce el periodo de incubación, pero la mayoría de los pacientes tienen los síntomas a la admisión o dentro de las dos primeras semanas. Estos son: tos seca, disnea, dolor torácico, fiebre a pesar de antimicrobianos de amplio espectro y menos frecuentemente hemoptisis, frote pleural, derrame pleural y neumotórax. </a:t>
            </a:r>
            <a:endParaRPr lang="es-AR" altLang="es-AR" b="1" kern="0" dirty="0" smtClean="0">
              <a:latin typeface="Arial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b="1" kern="0" dirty="0" smtClean="0">
                <a:latin typeface="Arial"/>
              </a:rPr>
              <a:t>Es importante la invasión en senos paranasales</a:t>
            </a:r>
            <a:r>
              <a:rPr lang="es-AR" altLang="es-AR" b="1" kern="0" dirty="0">
                <a:latin typeface="Arial"/>
              </a:rPr>
              <a:t/>
            </a:r>
            <a:br>
              <a:rPr lang="es-AR" altLang="es-AR" b="1" kern="0" dirty="0">
                <a:latin typeface="Arial"/>
              </a:rPr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232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Aspergilosis en HIC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AR" altLang="es-AR" sz="2400" b="1" kern="0" dirty="0">
                <a:latin typeface="Arial"/>
              </a:rPr>
              <a:t>La tomografía de Senos Paranasales es el método por imágenes de elección para evaluar el compromiso local y la extensión a órganos vecinos</a:t>
            </a:r>
            <a:r>
              <a:rPr lang="es-AR" altLang="es-AR" sz="2400" b="1" kern="0" dirty="0" smtClean="0">
                <a:latin typeface="Arial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sz="2400" b="1" kern="0" dirty="0" smtClean="0">
                <a:latin typeface="Arial"/>
              </a:rPr>
              <a:t> </a:t>
            </a:r>
            <a:r>
              <a:rPr lang="es-AR" altLang="es-AR" sz="2400" b="1" kern="0" dirty="0">
                <a:latin typeface="Arial"/>
              </a:rPr>
              <a:t/>
            </a:r>
            <a:br>
              <a:rPr lang="es-AR" altLang="es-AR" sz="2400" b="1" kern="0" dirty="0">
                <a:latin typeface="Arial"/>
              </a:rPr>
            </a:br>
            <a:r>
              <a:rPr lang="es-AR" altLang="es-AR" sz="2400" b="1" kern="0" dirty="0">
                <a:latin typeface="Arial"/>
              </a:rPr>
              <a:t>Los cultivos superficiales carecen de sensibilidad y especificidad. </a:t>
            </a:r>
            <a:br>
              <a:rPr lang="es-AR" altLang="es-AR" sz="2400" b="1" kern="0" dirty="0">
                <a:latin typeface="Arial"/>
              </a:rPr>
            </a:br>
            <a:r>
              <a:rPr lang="es-AR" altLang="es-AR" sz="2400" b="1" kern="0" dirty="0">
                <a:latin typeface="Arial"/>
              </a:rPr>
              <a:t>Se puede tomar cultivos a partir de aspirados de senos, pero la biopsia con demostración de invasión tisular es requerida para el diagnóstico de certeza. </a:t>
            </a:r>
            <a:endParaRPr lang="es-AR" altLang="es-AR" sz="2400" b="1" kern="0" dirty="0" smtClean="0">
              <a:latin typeface="Arial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AR" altLang="es-AR" sz="2400" b="1" kern="0" dirty="0" smtClean="0">
                <a:latin typeface="Arial"/>
              </a:rPr>
              <a:t>En </a:t>
            </a:r>
            <a:r>
              <a:rPr lang="es-AR" altLang="es-AR" sz="2400" b="1" kern="0" dirty="0">
                <a:latin typeface="Arial"/>
              </a:rPr>
              <a:t>pacientes comprometidos también pueden producirse: Sinusitis y localizaciones en Sistema Nervioso Central.</a:t>
            </a:r>
            <a:br>
              <a:rPr lang="es-AR" altLang="es-AR" sz="2400" b="1" kern="0" dirty="0">
                <a:latin typeface="Arial"/>
              </a:rPr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779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492" y="188639"/>
            <a:ext cx="8700408" cy="654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83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116" y="260648"/>
            <a:ext cx="8018594" cy="604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033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953" y="260648"/>
            <a:ext cx="8280919" cy="623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10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261" y="332656"/>
            <a:ext cx="8590303" cy="643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00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796" y="260648"/>
            <a:ext cx="829723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57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486" y="332656"/>
            <a:ext cx="7887853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81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637" y="188639"/>
            <a:ext cx="8451247" cy="640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7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501" y="908721"/>
            <a:ext cx="4680520" cy="440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7246540" y="1052736"/>
            <a:ext cx="309634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</a:rPr>
              <a:t>Paciente con Linfoma. Completó Quimio</a:t>
            </a:r>
          </a:p>
        </p:txBody>
      </p:sp>
      <p:sp>
        <p:nvSpPr>
          <p:cNvPr id="3" name="2 Rectángulo"/>
          <p:cNvSpPr/>
          <p:nvPr/>
        </p:nvSpPr>
        <p:spPr>
          <a:xfrm>
            <a:off x="7318548" y="2204864"/>
            <a:ext cx="316835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solidFill>
                  <a:prstClr val="white"/>
                </a:solidFill>
              </a:rPr>
              <a:t>Lesión pulmonar</a:t>
            </a:r>
          </a:p>
        </p:txBody>
      </p:sp>
      <p:sp>
        <p:nvSpPr>
          <p:cNvPr id="4" name="3 Rectángulo"/>
          <p:cNvSpPr/>
          <p:nvPr/>
        </p:nvSpPr>
        <p:spPr>
          <a:xfrm>
            <a:off x="7246540" y="3501009"/>
            <a:ext cx="3240360" cy="11639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b="1" dirty="0">
                <a:solidFill>
                  <a:prstClr val="white"/>
                </a:solidFill>
              </a:rPr>
              <a:t>IDD positiva para Aspergillus</a:t>
            </a:r>
          </a:p>
          <a:p>
            <a:r>
              <a:rPr lang="es-AR" b="1" dirty="0">
                <a:solidFill>
                  <a:prstClr val="white"/>
                </a:solidFill>
              </a:rPr>
              <a:t>Micológico directo: hifas tabicadas.</a:t>
            </a:r>
          </a:p>
          <a:p>
            <a:r>
              <a:rPr lang="es-AR" b="1" dirty="0">
                <a:solidFill>
                  <a:prstClr val="white"/>
                </a:solidFill>
              </a:rPr>
              <a:t>Tratamiento Voriconazol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006180" y="188640"/>
            <a:ext cx="367240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>
                <a:solidFill>
                  <a:prstClr val="white"/>
                </a:solidFill>
              </a:rPr>
              <a:t>Caso Clínico </a:t>
            </a:r>
          </a:p>
        </p:txBody>
      </p:sp>
    </p:spTree>
    <p:extLst>
      <p:ext uri="{BB962C8B-B14F-4D97-AF65-F5344CB8AC3E}">
        <p14:creationId xmlns:p14="http://schemas.microsoft.com/office/powerpoint/2010/main" val="352752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71" y="111959"/>
            <a:ext cx="4879446" cy="650592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433705" y="1094471"/>
            <a:ext cx="6592788" cy="310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Dr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en un paciente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secuelar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pulmonar con cavernas hemoptisis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baar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-,el esputo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aspergilosis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flavus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complexión,examen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directo hifas hialinas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tabicadas,y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la serología para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aspergilus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fumigatus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 negativo como lo interpretaría </a:t>
            </a:r>
            <a:r>
              <a:rPr lang="es-AR" sz="2799" b="1" dirty="0" err="1">
                <a:solidFill>
                  <a:srgbClr val="222222"/>
                </a:solidFill>
                <a:latin typeface="Arial" panose="020B0604020202020204" pitchFamily="34" charset="0"/>
              </a:rPr>
              <a:t>ud</a:t>
            </a:r>
            <a:r>
              <a:rPr lang="es-AR" sz="2799" b="1" dirty="0">
                <a:solidFill>
                  <a:srgbClr val="222222"/>
                </a:solidFill>
                <a:latin typeface="Arial" panose="020B0604020202020204" pitchFamily="34" charset="0"/>
              </a:rPr>
              <a:t>?</a:t>
            </a:r>
            <a:endParaRPr lang="es-AR" sz="2799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46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AR" altLang="es-AR" sz="3200" b="1" kern="0" dirty="0">
                <a:solidFill>
                  <a:srgbClr val="FFFFFF"/>
                </a:solidFill>
                <a:latin typeface="Arial"/>
              </a:rPr>
              <a:t>Sistema Nervioso Central: </a:t>
            </a:r>
            <a:br>
              <a:rPr lang="es-AR" altLang="es-AR" sz="3200" b="1" kern="0" dirty="0">
                <a:solidFill>
                  <a:srgbClr val="FFFFFF"/>
                </a:solidFill>
                <a:latin typeface="Arial"/>
              </a:rPr>
            </a:br>
            <a:r>
              <a:rPr lang="es-AR" altLang="es-AR" sz="3200" b="1" kern="0" dirty="0" smtClean="0">
                <a:solidFill>
                  <a:schemeClr val="tx1"/>
                </a:solidFill>
                <a:latin typeface="Arial"/>
              </a:rPr>
              <a:t>Diagnóstico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Examen directo y cultivo.</a:t>
            </a:r>
            <a:endParaRPr lang="es-ES" altLang="es-AR" sz="3200" b="1" kern="0" dirty="0"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altLang="es-AR" sz="3200" b="1" kern="0" dirty="0">
                <a:latin typeface="Arial"/>
              </a:rPr>
              <a:t>Reacciones serológicas en sangre por técnicas de </a:t>
            </a:r>
            <a:r>
              <a:rPr lang="es-ES" altLang="es-AR" sz="3200" b="1" kern="0" dirty="0" smtClean="0">
                <a:latin typeface="Arial"/>
              </a:rPr>
              <a:t>ELISA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" sz="3200" b="1" kern="0" dirty="0" smtClean="0">
                <a:latin typeface="Arial"/>
              </a:rPr>
              <a:t>Galactomanano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7031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altLang="es-AR" b="1" kern="0" dirty="0">
                <a:solidFill>
                  <a:srgbClr val="465562"/>
                </a:solidFill>
                <a:latin typeface="Arial"/>
              </a:rPr>
              <a:t>Diagnóstico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AR" sz="3600" b="1" dirty="0">
                <a:latin typeface="Arial" panose="020B0604020202020204" pitchFamily="34" charset="0"/>
              </a:rPr>
              <a:t>Técnica:   Elisa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AR" sz="3600" b="1" dirty="0">
                <a:latin typeface="Arial" panose="020B0604020202020204" pitchFamily="34" charset="0"/>
              </a:rPr>
              <a:t>Uso:   Diagnóstico de Aspergilosis invasora en pacientes de alto riesgo.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AR" sz="3600" b="1" dirty="0">
                <a:latin typeface="Arial" panose="020B0604020202020204" pitchFamily="34" charset="0"/>
              </a:rPr>
              <a:t>Muestra:  Suero recolectado en forma estéril : dos muestras en intervalos menores a siete </a:t>
            </a:r>
            <a:r>
              <a:rPr lang="es-MX" altLang="es-AR" sz="3600" b="1" dirty="0" smtClean="0">
                <a:latin typeface="Arial" panose="020B0604020202020204" pitchFamily="34" charset="0"/>
              </a:rPr>
              <a:t>días.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AR" sz="3600" b="1" dirty="0" smtClean="0">
                <a:latin typeface="Arial" panose="020B0604020202020204" pitchFamily="34" charset="0"/>
              </a:rPr>
              <a:t>Se usa en neutropénico. Debe hacerse una curva. Sirve para  un tratamiento anticipado.</a:t>
            </a:r>
            <a:endParaRPr lang="es-MX" altLang="es-AR" sz="36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24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Hifas hialinas tabicadas</a:t>
            </a:r>
            <a:endParaRPr lang="es-AR" b="1" dirty="0">
              <a:solidFill>
                <a:schemeClr val="tx1"/>
              </a:solidFill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917" y="1772816"/>
            <a:ext cx="5735645" cy="439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06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es-ES_tradnl" altLang="es-AR" sz="4400" b="1" i="1" dirty="0">
                <a:solidFill>
                  <a:schemeClr val="tx1"/>
                </a:solidFill>
                <a:latin typeface="Arial" panose="020B0604020202020204" pitchFamily="34" charset="0"/>
              </a:rPr>
              <a:t>Aspergillus flavus</a:t>
            </a:r>
            <a:r>
              <a:rPr lang="es-AR" altLang="es-AR" sz="4400" i="1" dirty="0">
                <a:solidFill>
                  <a:srgbClr val="FFFF66"/>
                </a:solidFill>
                <a:latin typeface="Arial" panose="020B0604020202020204" pitchFamily="34" charset="0"/>
              </a:rPr>
              <a:t/>
            </a:r>
            <a:br>
              <a:rPr lang="es-AR" altLang="es-AR" sz="4400" i="1" dirty="0">
                <a:solidFill>
                  <a:srgbClr val="FFFF66"/>
                </a:solidFill>
                <a:latin typeface="Arial" panose="020B0604020202020204" pitchFamily="34" charset="0"/>
              </a:rPr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638" y="1619720"/>
            <a:ext cx="884555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81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es-ES_tradnl" altLang="es-AR" sz="4400" b="1" i="1" dirty="0">
                <a:solidFill>
                  <a:schemeClr val="tx1"/>
                </a:solidFill>
                <a:latin typeface="Arial" panose="020B0604020202020204" pitchFamily="34" charset="0"/>
              </a:rPr>
              <a:t>Aspergillus </a:t>
            </a:r>
            <a:r>
              <a:rPr lang="es-ES_tradnl" altLang="es-AR" sz="44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fumigatus</a:t>
            </a:r>
            <a:r>
              <a:rPr lang="es-AR" altLang="es-AR" sz="4400" i="1" dirty="0">
                <a:solidFill>
                  <a:srgbClr val="FFFF66"/>
                </a:solidFill>
                <a:latin typeface="Arial" panose="020B0604020202020204" pitchFamily="34" charset="0"/>
              </a:rPr>
              <a:t/>
            </a:r>
            <a:br>
              <a:rPr lang="es-AR" altLang="es-AR" sz="4400" i="1" dirty="0">
                <a:solidFill>
                  <a:srgbClr val="FFFF66"/>
                </a:solidFill>
                <a:latin typeface="Arial" panose="020B0604020202020204" pitchFamily="34" charset="0"/>
              </a:rPr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248" y="1196752"/>
            <a:ext cx="8893175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24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es-ES_tradnl" altLang="es-AR" sz="4000" b="1" i="1" dirty="0">
                <a:solidFill>
                  <a:schemeClr val="tx1"/>
                </a:solidFill>
                <a:latin typeface="Arial" panose="020B0604020202020204" pitchFamily="34" charset="0"/>
              </a:rPr>
              <a:t>Aspergillus </a:t>
            </a:r>
            <a:r>
              <a:rPr lang="es-ES_tradnl" altLang="es-AR" sz="40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niger</a:t>
            </a:r>
            <a:r>
              <a:rPr lang="es-AR" altLang="es-AR" sz="4000" i="1" dirty="0">
                <a:solidFill>
                  <a:srgbClr val="FFFF66"/>
                </a:solidFill>
                <a:latin typeface="Arial" panose="020B0604020202020204" pitchFamily="34" charset="0"/>
              </a:rPr>
              <a:t/>
            </a:r>
            <a:br>
              <a:rPr lang="es-AR" altLang="es-AR" sz="4000" i="1" dirty="0">
                <a:solidFill>
                  <a:srgbClr val="FFFF66"/>
                </a:solidFill>
                <a:latin typeface="Arial" panose="020B0604020202020204" pitchFamily="34" charset="0"/>
              </a:rPr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AR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940" y="1196752"/>
            <a:ext cx="884555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281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Aspergilosis: Tratamiento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561413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445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altLang="es-AR" b="1" kern="0" dirty="0">
                <a:solidFill>
                  <a:schemeClr val="tx1"/>
                </a:solidFill>
                <a:latin typeface="Arial"/>
              </a:rPr>
              <a:t>Aspergilosis: Tratamiento </a:t>
            </a:r>
            <a:r>
              <a:rPr lang="es-ES" altLang="es-AR" b="1" kern="0" dirty="0" smtClean="0">
                <a:solidFill>
                  <a:schemeClr val="tx1"/>
                </a:solidFill>
                <a:latin typeface="Arial"/>
              </a:rPr>
              <a:t>Quirúrgico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3200" b="1" kern="0" dirty="0" smtClean="0">
                <a:latin typeface="Arial"/>
              </a:rPr>
              <a:t>	La </a:t>
            </a:r>
            <a:r>
              <a:rPr lang="es-AR" altLang="es-AR" sz="3200" b="1" kern="0" dirty="0">
                <a:latin typeface="Arial"/>
              </a:rPr>
              <a:t>cirugía debe indicarse en los casos de hemoptisis, cuando sea masiva o secundaria a una lesión que se localice cerca de los grandes </a:t>
            </a:r>
            <a:r>
              <a:rPr lang="es-AR" altLang="es-AR" sz="3200" b="1" kern="0" dirty="0" smtClean="0">
                <a:latin typeface="Arial"/>
              </a:rPr>
              <a:t>vasos.</a:t>
            </a:r>
            <a:endParaRPr lang="es-AR" altLang="es-AR" sz="3200" b="1" kern="0" dirty="0"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3200" b="1" kern="0" dirty="0">
                <a:latin typeface="Arial"/>
              </a:rPr>
              <a:t>	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AR" altLang="es-AR" sz="3200" b="1" kern="0" dirty="0">
                <a:latin typeface="Arial"/>
              </a:rPr>
              <a:t>	En la enfermedad sinusal (cuando se recupera de la neutropenia</a:t>
            </a:r>
            <a:r>
              <a:rPr lang="es-AR" altLang="es-AR" sz="3200" b="1" kern="0" dirty="0" smtClean="0">
                <a:latin typeface="Arial"/>
              </a:rPr>
              <a:t>),</a:t>
            </a:r>
            <a:endParaRPr lang="es-AR" altLang="es-AR" sz="3200" b="1" kern="0" dirty="0">
              <a:latin typeface="Arial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5793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RESUMEN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2383821"/>
              </p:ext>
            </p:extLst>
          </p:nvPr>
        </p:nvGraphicFramePr>
        <p:xfrm>
          <a:off x="1593850" y="1600200"/>
          <a:ext cx="9782175" cy="1833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36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170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5643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HONGO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MORFOLOGÍA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LOCALIZACIÓN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DIAGNÓSTICO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TRATAMIENTO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ASPERGILLUS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HIFAS HIALINAS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TABICADAS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PULMÓN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SNC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INVASIVA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DIRECTO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CULTIVOS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SEROLOGÍA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GALACTOMANANO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VORICONAZOL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ANFOTERICINA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ITRACONAZOL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CASPOFUNGINA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624541" y="3717032"/>
            <a:ext cx="9751696" cy="2736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RECORDAR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Cavernas pulmonares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HIC: neutropénicos, leucemias, linfomas.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Diagnóstico: Directo, Cultivo Serología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Curva de Galactomanano</a:t>
            </a:r>
          </a:p>
          <a:p>
            <a:pPr algn="ctr">
              <a:defRPr/>
            </a:pPr>
            <a:endParaRPr lang="es-AR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lipse 5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62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es-AR" altLang="es-AR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Caso Clínico</a:t>
            </a:r>
            <a:r>
              <a:rPr lang="es-AR" altLang="es-AR" sz="4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altLang="es-AR" sz="4400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es-ES" altLang="es-AR" sz="4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s-AR" altLang="es-AR" sz="1800" b="1" dirty="0">
                <a:solidFill>
                  <a:srgbClr val="FFFFFF"/>
                </a:solidFill>
                <a:latin typeface="Arial" panose="020B0604020202020204" pitchFamily="34" charset="0"/>
              </a:rPr>
              <a:t>Caso Clínico</a:t>
            </a:r>
            <a:r>
              <a:rPr lang="es-AR" altLang="es-AR" sz="4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altLang="es-AR" sz="4400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es-ES" altLang="es-AR" sz="4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s-ES" altLang="es-AR" sz="4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CASO CLÍNICO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N.D. 28 años de edad.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DOMICILIO. San Miguel de Tucumán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Colecistectomía 10 años antes.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Sobrepeso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No diabetes</a:t>
            </a:r>
            <a:endParaRPr lang="es-ES" altLang="es-AR" sz="4000" b="1" dirty="0">
              <a:latin typeface="Arial" panose="020B0604020202020204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83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/>
              <a:t>ANTECEDENTES</a:t>
            </a:r>
            <a:endParaRPr lang="es-AR" sz="40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Desde el 05-09-07 al 28-09-07 internado en Hospital Padilla por una Meningitis por </a:t>
            </a:r>
            <a:r>
              <a:rPr lang="es-AR" altLang="es-AR" sz="4000" b="1" dirty="0" err="1">
                <a:latin typeface="Arial" panose="020B0604020202020204" pitchFamily="34" charset="0"/>
              </a:rPr>
              <a:t>Criptococo</a:t>
            </a:r>
            <a:r>
              <a:rPr lang="es-AR" altLang="es-AR" sz="4000" b="1" dirty="0">
                <a:latin typeface="Arial" panose="020B0604020202020204" pitchFamily="34" charset="0"/>
              </a:rPr>
              <a:t>, diagnosticado por PL.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 err="1">
                <a:latin typeface="Arial" panose="020B0604020202020204" pitchFamily="34" charset="0"/>
              </a:rPr>
              <a:t>Hiv</a:t>
            </a:r>
            <a:r>
              <a:rPr lang="es-AR" altLang="es-AR" sz="4000" b="1" dirty="0">
                <a:latin typeface="Arial" panose="020B0604020202020204" pitchFamily="34" charset="0"/>
              </a:rPr>
              <a:t> negativo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4000" b="1" dirty="0">
                <a:latin typeface="Arial" panose="020B0604020202020204" pitchFamily="34" charset="0"/>
              </a:rPr>
              <a:t>Hepatitis B y C negativo</a:t>
            </a:r>
            <a:endParaRPr lang="es-ES" altLang="es-AR" sz="4000" b="1" dirty="0">
              <a:latin typeface="Arial" panose="020B0604020202020204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810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>
                <a:latin typeface="Arial" panose="020B0604020202020204" pitchFamily="34" charset="0"/>
              </a:rPr>
              <a:t>Anfotericina B dos semanas completando 1gr., con cultivo de control negativo.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>
                <a:latin typeface="Arial" panose="020B0604020202020204" pitchFamily="34" charset="0"/>
              </a:rPr>
              <a:t>Fluconazol 200 </a:t>
            </a:r>
            <a:r>
              <a:rPr lang="es-AR" altLang="es-AR" sz="3600" b="1" dirty="0" err="1">
                <a:latin typeface="Arial" panose="020B0604020202020204" pitchFamily="34" charset="0"/>
              </a:rPr>
              <a:t>mgrs</a:t>
            </a:r>
            <a:r>
              <a:rPr lang="es-AR" altLang="es-AR" sz="3600" b="1" dirty="0">
                <a:latin typeface="Arial" panose="020B0604020202020204" pitchFamily="34" charset="0"/>
              </a:rPr>
              <a:t> cada 12 hs.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>
                <a:latin typeface="Arial" panose="020B0604020202020204" pitchFamily="34" charset="0"/>
              </a:rPr>
              <a:t>El paciente de alta asintomático.</a:t>
            </a:r>
          </a:p>
        </p:txBody>
      </p:sp>
      <p:sp>
        <p:nvSpPr>
          <p:cNvPr id="4" name="Elipse 3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1666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EVOLUCIÓN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>
                <a:latin typeface="Arial" panose="020B0604020202020204" pitchFamily="34" charset="0"/>
              </a:rPr>
              <a:t>Recidiva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>
                <a:latin typeface="Arial" panose="020B0604020202020204" pitchFamily="34" charset="0"/>
              </a:rPr>
              <a:t>10-10-07: PL positiva para </a:t>
            </a:r>
            <a:r>
              <a:rPr lang="es-AR" altLang="es-AR" sz="3600" b="1" dirty="0" err="1">
                <a:latin typeface="Arial" panose="020B0604020202020204" pitchFamily="34" charset="0"/>
              </a:rPr>
              <a:t>Cripto</a:t>
            </a:r>
            <a:endParaRPr lang="es-AR" altLang="es-AR" sz="3600" b="1" dirty="0">
              <a:latin typeface="Arial" panose="020B060402020202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 err="1">
                <a:latin typeface="Arial" panose="020B0604020202020204" pitchFamily="34" charset="0"/>
              </a:rPr>
              <a:t>Anfo</a:t>
            </a:r>
            <a:r>
              <a:rPr lang="es-AR" altLang="es-AR" sz="3600" b="1" dirty="0">
                <a:latin typeface="Arial" panose="020B0604020202020204" pitchFamily="34" charset="0"/>
              </a:rPr>
              <a:t> B + </a:t>
            </a:r>
            <a:r>
              <a:rPr lang="es-AR" altLang="es-AR" sz="3600" b="1" dirty="0" err="1">
                <a:latin typeface="Arial" panose="020B0604020202020204" pitchFamily="34" charset="0"/>
              </a:rPr>
              <a:t>Fluco</a:t>
            </a:r>
            <a:r>
              <a:rPr lang="es-AR" altLang="es-AR" sz="3600" b="1" dirty="0">
                <a:latin typeface="Arial" panose="020B0604020202020204" pitchFamily="34" charset="0"/>
              </a:rPr>
              <a:t> oral 21 días</a:t>
            </a:r>
            <a:endParaRPr lang="es-ES" altLang="es-AR" sz="3600" b="1" dirty="0">
              <a:latin typeface="Arial" panose="020B0604020202020204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3813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COMPLICACIONES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AR" altLang="es-AR" b="1" dirty="0">
                <a:latin typeface="Arial" panose="020B0604020202020204" pitchFamily="34" charset="0"/>
              </a:rPr>
              <a:t>Presenta: astenia, adinamia, disminución d la fuerza muscular, en los 4 miembros.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AR" altLang="es-AR" b="1" dirty="0">
                <a:latin typeface="Arial" panose="020B0604020202020204" pitchFamily="34" charset="0"/>
              </a:rPr>
              <a:t>Hipopotasemia severa: 1,5 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AR" altLang="es-AR" b="1" dirty="0">
                <a:latin typeface="Arial" panose="020B0604020202020204" pitchFamily="34" charset="0"/>
              </a:rPr>
              <a:t>Internado en Terapia Intensiva.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AR" altLang="es-AR" b="1" dirty="0">
                <a:latin typeface="Arial" panose="020B0604020202020204" pitchFamily="34" charset="0"/>
              </a:rPr>
              <a:t>TAC de cerebro: normal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AR" altLang="es-AR" b="1" dirty="0">
                <a:latin typeface="Arial" panose="020B0604020202020204" pitchFamily="34" charset="0"/>
              </a:rPr>
              <a:t>Fondo de ojos: edema de papila bilateral</a:t>
            </a:r>
            <a:endParaRPr lang="es-ES" altLang="es-AR" b="1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s-AR" dirty="0"/>
          </a:p>
        </p:txBody>
      </p:sp>
      <p:sp>
        <p:nvSpPr>
          <p:cNvPr id="4" name="Elipse 3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6950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 DE MANTENIMIENTO</a:t>
            </a:r>
            <a:endParaRPr lang="es-AR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 smtClean="0">
                <a:latin typeface="Arial" panose="020B0604020202020204" pitchFamily="34" charset="0"/>
              </a:rPr>
              <a:t>Se </a:t>
            </a:r>
            <a:r>
              <a:rPr lang="es-AR" altLang="es-AR" sz="3600" b="1" dirty="0">
                <a:latin typeface="Arial" panose="020B0604020202020204" pitchFamily="34" charset="0"/>
              </a:rPr>
              <a:t>hace tratamiento con </a:t>
            </a:r>
            <a:r>
              <a:rPr lang="es-AR" altLang="es-AR" sz="3600" b="1" dirty="0" err="1" smtClean="0">
                <a:latin typeface="Arial" panose="020B0604020202020204" pitchFamily="34" charset="0"/>
              </a:rPr>
              <a:t>fluconazol</a:t>
            </a:r>
            <a:r>
              <a:rPr lang="es-AR" altLang="es-AR" sz="3600" b="1" dirty="0" smtClean="0">
                <a:latin typeface="Arial" panose="020B0604020202020204" pitchFamily="34" charset="0"/>
              </a:rPr>
              <a:t>, prolongado, 6 meses.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AR" altLang="es-AR" sz="3600" b="1" dirty="0" smtClean="0">
                <a:latin typeface="Arial" panose="020B0604020202020204" pitchFamily="34" charset="0"/>
              </a:rPr>
              <a:t>No se registró recidiva.</a:t>
            </a:r>
          </a:p>
        </p:txBody>
      </p:sp>
      <p:sp>
        <p:nvSpPr>
          <p:cNvPr id="4" name="Elipse 3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7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3467224"/>
          </a:xfrm>
        </p:spPr>
        <p:txBody>
          <a:bodyPr>
            <a:normAutofit/>
          </a:bodyPr>
          <a:lstStyle/>
          <a:p>
            <a:pPr algn="ctr"/>
            <a:r>
              <a:rPr lang="es-A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CRIPTOCOCO</a:t>
            </a:r>
            <a:endParaRPr lang="es-A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lipse 4"/>
          <p:cNvSpPr/>
          <p:nvPr/>
        </p:nvSpPr>
        <p:spPr>
          <a:xfrm>
            <a:off x="693812" y="83671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7715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916" y="254372"/>
            <a:ext cx="8856984" cy="629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5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Morfología y </a:t>
            </a:r>
            <a:r>
              <a:rPr lang="es-A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Habitat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917948" y="1628801"/>
            <a:ext cx="94582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" altLang="es-AR" sz="3200" b="1" i="1" kern="0" dirty="0" smtClean="0">
                <a:latin typeface="Arial"/>
              </a:rPr>
              <a:t>	Cryptococcus </a:t>
            </a:r>
            <a:r>
              <a:rPr lang="es-ES" altLang="es-AR" sz="3200" b="1" i="1" kern="0" dirty="0">
                <a:latin typeface="Arial"/>
              </a:rPr>
              <a:t>neoformans </a:t>
            </a:r>
            <a:r>
              <a:rPr lang="es-ES" altLang="es-AR" sz="3200" b="1" kern="0" dirty="0">
                <a:latin typeface="Arial"/>
              </a:rPr>
              <a:t>es una levadura con cápsula de </a:t>
            </a:r>
            <a:r>
              <a:rPr lang="es-ES" altLang="es-AR" sz="3200" b="1" kern="0" dirty="0" err="1">
                <a:latin typeface="Arial"/>
              </a:rPr>
              <a:t>mucopolisacárido</a:t>
            </a:r>
            <a:r>
              <a:rPr lang="es-ES" altLang="es-AR" sz="3200" b="1" kern="0" dirty="0">
                <a:latin typeface="Arial"/>
              </a:rPr>
              <a:t> que se reproduce por </a:t>
            </a:r>
            <a:r>
              <a:rPr lang="es-ES" altLang="es-AR" sz="3200" b="1" kern="0" dirty="0" smtClean="0">
                <a:latin typeface="Arial"/>
              </a:rPr>
              <a:t>gemación.</a:t>
            </a:r>
            <a:r>
              <a:rPr lang="es-ES" altLang="es-AR" sz="3200" b="1" kern="0" dirty="0" smtClean="0">
                <a:solidFill>
                  <a:srgbClr val="FFFFFF"/>
                </a:solidFill>
                <a:latin typeface="Arial"/>
              </a:rPr>
              <a:t>.</a:t>
            </a:r>
            <a:endParaRPr lang="es-ES" altLang="es-AR" sz="32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917948" y="3428999"/>
            <a:ext cx="945828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" altLang="es-AR" sz="3200" b="1" kern="0" dirty="0" smtClean="0">
                <a:latin typeface="Arial"/>
              </a:rPr>
              <a:t>	Es </a:t>
            </a:r>
            <a:r>
              <a:rPr lang="es-ES" altLang="es-AR" sz="3200" b="1" kern="0" dirty="0">
                <a:latin typeface="Arial"/>
              </a:rPr>
              <a:t>un microorganismo ubicuo y se encuentra en las excretas de las aves, sobre todo de palomas y pichones, también puede encontrarse en el suelo contaminado con excretas de aves, así como en la superficie de diferentes frutas y vegetales.</a:t>
            </a:r>
          </a:p>
        </p:txBody>
      </p:sp>
      <p:sp>
        <p:nvSpPr>
          <p:cNvPr id="5" name="Elipse 4"/>
          <p:cNvSpPr/>
          <p:nvPr/>
        </p:nvSpPr>
        <p:spPr>
          <a:xfrm>
            <a:off x="693812" y="764704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9288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902" y="260648"/>
            <a:ext cx="8708917" cy="626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6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835" y="404664"/>
            <a:ext cx="8614041" cy="587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15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756" y="260648"/>
            <a:ext cx="9267159" cy="620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3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817" y="260648"/>
            <a:ext cx="8510059" cy="622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3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756" y="260648"/>
            <a:ext cx="9163314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4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948" y="347490"/>
            <a:ext cx="8373031" cy="617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248" y="404664"/>
            <a:ext cx="8749811" cy="61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8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670" y="332657"/>
            <a:ext cx="8057080" cy="592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5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solidFill>
                  <a:srgbClr val="46556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Fisiopatogenia</a:t>
            </a:r>
            <a:endParaRPr lang="es-AR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4291224"/>
              </p:ext>
            </p:extLst>
          </p:nvPr>
        </p:nvGraphicFramePr>
        <p:xfrm>
          <a:off x="1557908" y="1484784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lipse 5"/>
          <p:cNvSpPr/>
          <p:nvPr/>
        </p:nvSpPr>
        <p:spPr>
          <a:xfrm>
            <a:off x="621804" y="836712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4230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Lesión muy significativa: Criptococoma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0593228"/>
              </p:ext>
            </p:extLst>
          </p:nvPr>
        </p:nvGraphicFramePr>
        <p:xfrm>
          <a:off x="1593436" y="2060848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1989956" y="1556792"/>
            <a:ext cx="864096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Lesiones Pseudotumorales y Meningo encefalitis</a:t>
            </a:r>
            <a:endParaRPr lang="es-A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lipse 5"/>
          <p:cNvSpPr/>
          <p:nvPr/>
        </p:nvSpPr>
        <p:spPr>
          <a:xfrm>
            <a:off x="621804" y="797718"/>
            <a:ext cx="576064" cy="543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4216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185" y="260649"/>
            <a:ext cx="8082939" cy="597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8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Diagnóstico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pueden estudiar múltiples muestras: esputo, LCR, sangre, tejidos de órganos, piel</a:t>
            </a: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partes blandas.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Biopsias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Examen directo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Cultivo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Serología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271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Diagnóstico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" altLang="es-AR" sz="3200" b="1" kern="0" dirty="0" smtClean="0">
                <a:latin typeface="Arial"/>
              </a:rPr>
              <a:t>	La </a:t>
            </a:r>
            <a:r>
              <a:rPr lang="es-ES" altLang="es-AR" sz="3200" b="1" kern="0" dirty="0">
                <a:latin typeface="Arial"/>
              </a:rPr>
              <a:t>infección puede identificarse con examen directo (tinta china) de líquido cefalorraquídeo (LCR) o en los cortes histopatológicos donde se observan levaduras </a:t>
            </a:r>
            <a:r>
              <a:rPr lang="es-ES" altLang="es-AR" sz="3200" b="1" kern="0" dirty="0" smtClean="0">
                <a:latin typeface="Arial"/>
              </a:rPr>
              <a:t>encapsuladas. </a:t>
            </a:r>
          </a:p>
          <a:p>
            <a:pPr marL="34290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s-ES" altLang="es-A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El </a:t>
            </a:r>
            <a:r>
              <a:rPr lang="es-ES" altLang="es-A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aislamiento del hongo de las muestras biológicas (LCR, esputo, etcétera) se obtiene en medios de cultivo como el </a:t>
            </a:r>
            <a:r>
              <a:rPr lang="es-ES" altLang="es-A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s-ES" altLang="es-A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Sabouraud</a:t>
            </a:r>
            <a:r>
              <a:rPr lang="es-ES" altLang="es-A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ES" altLang="es-AR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241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erología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altLang="es-AR" b="1" dirty="0" smtClean="0"/>
              <a:t>	</a:t>
            </a:r>
            <a:r>
              <a:rPr lang="es-ES" alt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métodos </a:t>
            </a:r>
            <a:r>
              <a:rPr lang="es-ES" altLang="es-A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serológicos es posible hacer la determinación de antígeno circulante específico en LCR y suero por aglutinación de partículas látex. </a:t>
            </a:r>
            <a:endParaRPr lang="es-ES" altLang="es-A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s-ES" altLang="es-A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" altLang="es-A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Antigenemia</a:t>
            </a:r>
            <a:endParaRPr lang="es-ES" altLang="es-A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s-ES" alt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" altLang="es-A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Antigenorraquia</a:t>
            </a:r>
            <a:r>
              <a:rPr lang="es-ES" alt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ES" altLang="es-A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21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Microscopía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Picture 6" descr="0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1628120"/>
            <a:ext cx="4356100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DSC009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8" t="21303" r="20184" b="2417"/>
          <a:stretch>
            <a:fillRect/>
          </a:stretch>
        </p:blipFill>
        <p:spPr bwMode="auto">
          <a:xfrm>
            <a:off x="6320183" y="1600200"/>
            <a:ext cx="4958805" cy="3935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272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2448" y="620688"/>
            <a:ext cx="5895975" cy="4289970"/>
          </a:xfrm>
          <a:prstGeom prst="rect">
            <a:avLst/>
          </a:prstGeom>
          <a:noFill/>
        </p:spPr>
      </p:pic>
      <p:sp>
        <p:nvSpPr>
          <p:cNvPr id="5" name="5 Rectángulo"/>
          <p:cNvSpPr/>
          <p:nvPr/>
        </p:nvSpPr>
        <p:spPr>
          <a:xfrm>
            <a:off x="2782044" y="5199062"/>
            <a:ext cx="777557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AR" b="1" dirty="0">
                <a:solidFill>
                  <a:srgbClr val="000000"/>
                </a:solidFill>
              </a:rPr>
              <a:t>PACIENTE VIH + HEMOCULTIVO: CRIPROCOCO</a:t>
            </a:r>
          </a:p>
        </p:txBody>
      </p:sp>
      <p:sp>
        <p:nvSpPr>
          <p:cNvPr id="6" name="Elipse 5"/>
          <p:cNvSpPr/>
          <p:nvPr/>
        </p:nvSpPr>
        <p:spPr>
          <a:xfrm>
            <a:off x="7174532" y="836712"/>
            <a:ext cx="360040" cy="43204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Elipse 6"/>
          <p:cNvSpPr/>
          <p:nvPr/>
        </p:nvSpPr>
        <p:spPr>
          <a:xfrm>
            <a:off x="7318548" y="2852936"/>
            <a:ext cx="504056" cy="45357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Elipse 7"/>
          <p:cNvSpPr/>
          <p:nvPr/>
        </p:nvSpPr>
        <p:spPr>
          <a:xfrm>
            <a:off x="5590356" y="2924944"/>
            <a:ext cx="432049" cy="50405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588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</a:t>
            </a:r>
            <a:endParaRPr lang="es-AR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Anfotericina + Fluconazol</a:t>
            </a:r>
          </a:p>
          <a:p>
            <a:r>
              <a:rPr lang="es-A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mantenimiento: Fluconazol, tiempo prolongado</a:t>
            </a:r>
            <a:endParaRPr lang="es-A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829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Caso clínico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98098" y="3068960"/>
            <a:ext cx="5219370" cy="762647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13" y="1608068"/>
            <a:ext cx="4886899" cy="444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721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3892" y="-449262"/>
            <a:ext cx="9782801" cy="1239837"/>
          </a:xfrm>
        </p:spPr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RESUMEN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6042502"/>
              </p:ext>
            </p:extLst>
          </p:nvPr>
        </p:nvGraphicFramePr>
        <p:xfrm>
          <a:off x="1414105" y="1065671"/>
          <a:ext cx="9962133" cy="1828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00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343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989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8635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924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AR" dirty="0" smtClean="0"/>
                        <a:t>HONGO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MORFOLOGÍA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LOCALIZACIÓN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DIAGNÓSTICO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TRATAMIENTO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CRIPTOCOCO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LEVADURA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CÁPSULA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MENÍNGEA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CEREBRAL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PLEUROPULMONAR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PIEL y</a:t>
                      </a:r>
                      <a:r>
                        <a:rPr lang="es-AR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PARTES BLANDAS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DIRECTO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CULTIVOS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SEROLOGÍA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ANFOTERICINA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FLUCONAZOL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416028" y="2996952"/>
            <a:ext cx="9915578" cy="3448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800" b="1" dirty="0">
                <a:solidFill>
                  <a:srgbClr val="4655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RECORDAR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Hongo levaduriforme.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hace Antiginemia </a:t>
            </a: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Antigenorraquia en </a:t>
            </a: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LCR</a:t>
            </a: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hace serología para detectar anticuerpos específicos.</a:t>
            </a:r>
            <a:endParaRPr lang="es-A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Hace lesiones Pseudotumorales.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las meningitis es muy importante el </a:t>
            </a: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Síndrome </a:t>
            </a: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Hipertensión Endocraneana.</a:t>
            </a:r>
          </a:p>
          <a:p>
            <a:pPr algn="ctr">
              <a:defRPr/>
            </a:pPr>
            <a:endParaRPr lang="es-AR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lipse 5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71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Caso clínico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600" b="1" kern="0" dirty="0">
                <a:latin typeface="Arial"/>
              </a:rPr>
              <a:t>Paciente, mujer, 56 años. Presentó hidrocefalia sin causa demostrada. Catéter ventrículo peritoneal: infección, sin recuperación de gérmenes, cambio a ventrículo atrial, infección sin documento ni endocarditis, cambio a ventrículo peritoneal.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b="1" kern="0" dirty="0">
                <a:solidFill>
                  <a:srgbClr val="FFFFFF"/>
                </a:solidFill>
                <a:latin typeface="Arial"/>
              </a:rPr>
              <a:t> Luego de 6 meses fiebre, dolor abdominal. </a:t>
            </a:r>
            <a:br>
              <a:rPr lang="es-ES_tradnl" altLang="es-AR" b="1" kern="0" dirty="0">
                <a:solidFill>
                  <a:srgbClr val="FFFFFF"/>
                </a:solidFill>
                <a:latin typeface="Arial"/>
              </a:rPr>
            </a:br>
            <a:r>
              <a:rPr lang="es-ES_tradnl" altLang="es-AR" b="1" kern="0" dirty="0">
                <a:solidFill>
                  <a:srgbClr val="FFFFFF"/>
                </a:solidFill>
                <a:latin typeface="Arial"/>
              </a:rPr>
              <a:t/>
            </a:r>
            <a:br>
              <a:rPr lang="es-ES_tradnl" altLang="es-AR" b="1" kern="0" dirty="0">
                <a:solidFill>
                  <a:srgbClr val="FFFFFF"/>
                </a:solidFill>
                <a:latin typeface="Arial"/>
              </a:rPr>
            </a:br>
            <a:endParaRPr lang="es-ES" altLang="es-AR" b="1" kern="0" dirty="0">
              <a:solidFill>
                <a:srgbClr val="FFFFFF"/>
              </a:solidFill>
              <a:latin typeface="Arial"/>
            </a:endParaRPr>
          </a:p>
          <a:p>
            <a:endParaRPr lang="es-AR" dirty="0"/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01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Cultivos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 smtClean="0">
                <a:latin typeface="Arial"/>
              </a:rPr>
              <a:t>Punción de LCR  y Reservorio: 80 células a predominio de linfocitos.</a:t>
            </a:r>
          </a:p>
          <a:p>
            <a:pPr marL="34290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>
                <a:latin typeface="Arial"/>
              </a:rPr>
              <a:t>En el estudio micológico: cultivo con  desarrollo de Histoplasma.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 smtClean="0">
                <a:solidFill>
                  <a:srgbClr val="FFFFFF"/>
                </a:solidFill>
                <a:latin typeface="Arial"/>
              </a:rPr>
              <a:t>se extrajo la válvula.</a:t>
            </a:r>
            <a:endParaRPr lang="es-ES_tradnl" altLang="es-AR" sz="32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64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solidFill>
                  <a:srgbClr val="465562">
                    <a:lumMod val="75000"/>
                  </a:srgbClr>
                </a:solidFill>
              </a:rPr>
              <a:t>Interrogantes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¿Desde su origen, como causa de su hidrocefalia inicial pudo haber sido Histoplasmosis?</a:t>
            </a: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52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Repuesta</a:t>
            </a:r>
            <a:endParaRPr lang="es-AR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>
                <a:latin typeface="Arial"/>
              </a:rPr>
              <a:t>En nuestro medio la histoplasmosis siempre es diagnostico diferencial de las meningitis crónicas y las hidrocefalias sin causa.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>
                <a:latin typeface="Arial"/>
              </a:rPr>
              <a:t>Este hongo produce biopelicula en los reservorios.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kern="0" dirty="0">
                <a:latin typeface="Arial"/>
              </a:rPr>
              <a:t>La forma de diagnostico mas común es la serología en LCR y suero</a:t>
            </a:r>
            <a:r>
              <a:rPr lang="es-ES_tradnl" altLang="es-AR" sz="3200" b="1" kern="0" dirty="0" smtClean="0">
                <a:latin typeface="Arial"/>
              </a:rPr>
              <a:t>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AR" sz="3200" b="1" dirty="0">
                <a:latin typeface="Arial" panose="020B0604020202020204" pitchFamily="34" charset="0"/>
                <a:cs typeface="Arial" panose="020B0604020202020204" pitchFamily="34" charset="0"/>
              </a:rPr>
              <a:t>El tratamiento es el adecuado 4 semanas </a:t>
            </a:r>
            <a:r>
              <a:rPr lang="es-ES_tradnl" altLang="es-A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AR" sz="3200" b="1" dirty="0">
                <a:latin typeface="Arial" panose="020B0604020202020204" pitchFamily="34" charset="0"/>
                <a:cs typeface="Arial" panose="020B0604020202020204" pitchFamily="34" charset="0"/>
              </a:rPr>
              <a:t>de AMB y luego continuar con 400 mg de </a:t>
            </a:r>
            <a:r>
              <a:rPr lang="es-ES_tradnl" altLang="es-AR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fluco</a:t>
            </a:r>
            <a:r>
              <a:rPr lang="es-ES_tradnl" altLang="es-AR" sz="3200" b="1" dirty="0">
                <a:latin typeface="Arial" panose="020B0604020202020204" pitchFamily="34" charset="0"/>
                <a:cs typeface="Arial" panose="020B0604020202020204" pitchFamily="34" charset="0"/>
              </a:rPr>
              <a:t>. Aunque no es el azólicos de elección por su capacidad de llegar a altas concentraciones en LCR es el de elección. Tiempo de tratamiento 1 año</a:t>
            </a:r>
            <a:endParaRPr lang="es-ES_tradnl" altLang="es-AR" sz="32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7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34172" y="2809081"/>
            <a:ext cx="9782801" cy="1239837"/>
          </a:xfrm>
        </p:spPr>
        <p:txBody>
          <a:bodyPr>
            <a:normAutofit/>
          </a:bodyPr>
          <a:lstStyle/>
          <a:p>
            <a:r>
              <a:rPr lang="es-A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HISTOPLASMOSIS</a:t>
            </a:r>
            <a:endParaRPr lang="es-AR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lipse 2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0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846" y="188640"/>
            <a:ext cx="8715054" cy="653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259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357" y="188640"/>
            <a:ext cx="8630535" cy="648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118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956" y="332656"/>
            <a:ext cx="8280920" cy="618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813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Epidemiología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7322689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96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Formas Clínicas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4307661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Formas clínicas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311194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17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polos de la Histoplasmosis según Inmunidad</a:t>
            </a:r>
            <a:endParaRPr lang="es-A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3605056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79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Lesiones focales</a:t>
            </a:r>
            <a:endParaRPr lang="es-A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Mucosas: úlceras, lesiones necrotizantes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Adenitis crónica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Infiltrados pulmonares inespecíficos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Patrón pulmonar miliar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Masa tumorales ulceradas en intestino</a:t>
            </a:r>
          </a:p>
          <a:p>
            <a:r>
              <a:rPr lang="es-A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Hepato</a:t>
            </a: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-Esplenomegalia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Lesión </a:t>
            </a:r>
            <a:r>
              <a:rPr lang="es-A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Paseudotumoral</a:t>
            </a: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suprarrenal con insuficiencia suprarrenal.</a:t>
            </a:r>
          </a:p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Lesiones en SNC: meningitis crónica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4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262" y="620688"/>
            <a:ext cx="8205574" cy="525017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998068" y="6237312"/>
            <a:ext cx="518457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LESIONES PULMONARES: HISTOLASMOSIS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02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953" y="332656"/>
            <a:ext cx="8232915" cy="617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31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114" y="260649"/>
            <a:ext cx="8392762" cy="630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15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800" y="188640"/>
            <a:ext cx="8513084" cy="646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37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2013-04-19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3"/>
          <a:stretch>
            <a:fillRect/>
          </a:stretch>
        </p:blipFill>
        <p:spPr bwMode="auto">
          <a:xfrm>
            <a:off x="981844" y="44865"/>
            <a:ext cx="4861020" cy="3049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484" y="44866"/>
            <a:ext cx="3923956" cy="300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6742484" y="44865"/>
            <a:ext cx="3024336" cy="9358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921" y="3135256"/>
            <a:ext cx="4875685" cy="3722744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609" y="3135256"/>
            <a:ext cx="4450014" cy="2670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159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712" y="143142"/>
            <a:ext cx="8668284" cy="650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33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91" y="120504"/>
            <a:ext cx="4821777" cy="642903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503" y="120504"/>
            <a:ext cx="3606410" cy="641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7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143" y="180307"/>
            <a:ext cx="8651787" cy="6488841"/>
          </a:xfrm>
          <a:prstGeom prst="rect">
            <a:avLst/>
          </a:prstGeom>
        </p:spPr>
      </p:pic>
      <p:sp>
        <p:nvSpPr>
          <p:cNvPr id="4" name="Elipse 3"/>
          <p:cNvSpPr/>
          <p:nvPr/>
        </p:nvSpPr>
        <p:spPr>
          <a:xfrm>
            <a:off x="6100108" y="633118"/>
            <a:ext cx="1221731" cy="11106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799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08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98" y="114878"/>
            <a:ext cx="8479290" cy="635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4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51" y="169297"/>
            <a:ext cx="8694326" cy="651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76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Diagnóstico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800" dirty="0" smtClean="0"/>
              <a:t>Examen directo</a:t>
            </a:r>
          </a:p>
          <a:p>
            <a:r>
              <a:rPr lang="es-AR" sz="4800" dirty="0" smtClean="0"/>
              <a:t>Cultivo</a:t>
            </a:r>
          </a:p>
          <a:p>
            <a:r>
              <a:rPr lang="es-AR" sz="4800" dirty="0" smtClean="0"/>
              <a:t>Serología</a:t>
            </a:r>
            <a:endParaRPr lang="es-AR" sz="4800" dirty="0"/>
          </a:p>
        </p:txBody>
      </p:sp>
    </p:spTree>
    <p:extLst>
      <p:ext uri="{BB962C8B-B14F-4D97-AF65-F5344CB8AC3E}">
        <p14:creationId xmlns:p14="http://schemas.microsoft.com/office/powerpoint/2010/main" val="86890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940" y="224120"/>
            <a:ext cx="8352928" cy="630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62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161" y="260648"/>
            <a:ext cx="8536731" cy="641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10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4"/>
          <p:cNvSpPr>
            <a:spLocks noChangeArrowheads="1"/>
          </p:cNvSpPr>
          <p:nvPr/>
        </p:nvSpPr>
        <p:spPr bwMode="auto">
          <a:xfrm>
            <a:off x="3502026" y="1268413"/>
            <a:ext cx="504983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s-AR" sz="4400" dirty="0" smtClean="0">
                <a:solidFill>
                  <a:srgbClr val="FFFF66"/>
                </a:solidFill>
              </a:rPr>
              <a:t>Histoplasmosis: Laboratorio</a:t>
            </a:r>
            <a:endParaRPr lang="es-ES" altLang="es-AR" sz="4000" dirty="0">
              <a:solidFill>
                <a:srgbClr val="FFFF00"/>
              </a:solidFill>
            </a:endParaRPr>
          </a:p>
        </p:txBody>
      </p:sp>
      <p:pic>
        <p:nvPicPr>
          <p:cNvPr id="10649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700" y="260351"/>
            <a:ext cx="1420812" cy="378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363" y="1"/>
            <a:ext cx="1789113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8" y="4489451"/>
            <a:ext cx="33432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2" y="4030664"/>
            <a:ext cx="3024188" cy="265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84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</a:t>
            </a:r>
            <a:endParaRPr lang="es-AR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Anfotericina</a:t>
            </a:r>
          </a:p>
          <a:p>
            <a:r>
              <a:rPr lang="es-A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Itraconazol</a:t>
            </a:r>
            <a:endParaRPr lang="es-A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86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3892" y="-449262"/>
            <a:ext cx="9782801" cy="1239837"/>
          </a:xfrm>
        </p:spPr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RESUMEN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0674720"/>
              </p:ext>
            </p:extLst>
          </p:nvPr>
        </p:nvGraphicFramePr>
        <p:xfrm>
          <a:off x="1414105" y="1065671"/>
          <a:ext cx="9962133" cy="1828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79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563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989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8635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924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AR" dirty="0" smtClean="0"/>
                        <a:t>HONGO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MORFOLOGÍA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LOCALIZACIÓN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DIAGNÓSTICO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TRATAMIENTO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HISTOPLASMA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LEVADURA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1" dirty="0" smtClean="0">
                          <a:solidFill>
                            <a:schemeClr val="tx1"/>
                          </a:solidFill>
                          <a:effectLst/>
                        </a:rPr>
                        <a:t>DISEMINADA, PULMONAR, CUTÁNEOMUCOSA, SNC</a:t>
                      </a:r>
                      <a:endParaRPr lang="es-AR" sz="1800" b="1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DIRECTO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CULTIVOS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SEROLOGÍA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ANFOTERICINA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ITRACONAZOL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416028" y="2996952"/>
            <a:ext cx="9915578" cy="2880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800" b="1" dirty="0">
                <a:solidFill>
                  <a:srgbClr val="4655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RECORDAR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</a:rPr>
              <a:t>Histoplasmosis diseminada </a:t>
            </a:r>
            <a:r>
              <a:rPr lang="es-AR" sz="2800" b="1" dirty="0" err="1">
                <a:solidFill>
                  <a:schemeClr val="tx1"/>
                </a:solidFill>
              </a:rPr>
              <a:t>simil</a:t>
            </a:r>
            <a:r>
              <a:rPr lang="es-AR" sz="2800" b="1" dirty="0">
                <a:solidFill>
                  <a:schemeClr val="tx1"/>
                </a:solidFill>
              </a:rPr>
              <a:t> </a:t>
            </a:r>
            <a:r>
              <a:rPr lang="es-AR" sz="2800" b="1" dirty="0">
                <a:solidFill>
                  <a:srgbClr val="FFFF00"/>
                </a:solidFill>
              </a:rPr>
              <a:t>TBC diseminada.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</a:rPr>
              <a:t>Localizaciones </a:t>
            </a:r>
            <a:r>
              <a:rPr lang="es-AR" sz="2800" b="1" dirty="0" smtClean="0">
                <a:solidFill>
                  <a:schemeClr val="tx1"/>
                </a:solidFill>
              </a:rPr>
              <a:t>Múltiples.</a:t>
            </a:r>
            <a:endParaRPr lang="es-AR" sz="2800" b="1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</a:rPr>
              <a:t>Pensar en su tropismo. La mas grave es la de SNC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AR" sz="2800" b="1" dirty="0">
                <a:solidFill>
                  <a:schemeClr val="tx1"/>
                </a:solidFill>
              </a:rPr>
              <a:t>Lesiones Pseudotumorales.</a:t>
            </a:r>
          </a:p>
          <a:p>
            <a:pPr algn="ctr">
              <a:defRPr/>
            </a:pPr>
            <a:endParaRPr lang="es-AR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lipse 5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71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Caso Clínico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Paciente de 64 años, diabética, internada en UTI por </a:t>
            </a:r>
            <a:r>
              <a:rPr lang="es-AR" altLang="es-AR" sz="3200" b="1" kern="0" dirty="0" err="1">
                <a:latin typeface="Arial"/>
              </a:rPr>
              <a:t>cetoacidosis</a:t>
            </a:r>
            <a:r>
              <a:rPr lang="es-AR" altLang="es-AR" sz="3200" b="1" kern="0" dirty="0">
                <a:latin typeface="Arial"/>
              </a:rPr>
              <a:t>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No responde al tratamiento instituido.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Se agregan signos de SIRS.</a:t>
            </a: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47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err="1" smtClean="0"/>
              <a:t>Exámen</a:t>
            </a:r>
            <a:r>
              <a:rPr lang="es-AR" b="1" dirty="0" smtClean="0"/>
              <a:t> Físico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Paciente grave, </a:t>
            </a:r>
            <a:r>
              <a:rPr lang="es-AR" altLang="es-AR" sz="3200" b="1" kern="0" dirty="0" err="1">
                <a:latin typeface="Arial"/>
              </a:rPr>
              <a:t>omnubilada</a:t>
            </a:r>
            <a:r>
              <a:rPr lang="es-AR" altLang="es-AR" sz="3200" b="1" kern="0" dirty="0">
                <a:latin typeface="Arial"/>
              </a:rPr>
              <a:t>, </a:t>
            </a:r>
            <a:r>
              <a:rPr lang="es-AR" altLang="es-AR" sz="3200" b="1" kern="0" dirty="0" err="1">
                <a:latin typeface="Arial"/>
              </a:rPr>
              <a:t>taquicárdica</a:t>
            </a:r>
            <a:r>
              <a:rPr lang="es-AR" altLang="es-AR" sz="3200" b="1" kern="0" dirty="0">
                <a:latin typeface="Arial"/>
              </a:rPr>
              <a:t>, hipotensa, disneica.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Leucocitosis de 18.000, hiperglucemia, elevación de la creatinina.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AR" altLang="es-AR" sz="3200" b="1" kern="0" dirty="0">
                <a:latin typeface="Arial"/>
              </a:rPr>
              <a:t>En cavidad oral en paladar se presenta lesión ulcerativa.</a:t>
            </a:r>
          </a:p>
          <a:p>
            <a:endParaRPr lang="es-AR" dirty="0"/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8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SC003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548680"/>
            <a:ext cx="7200900" cy="540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24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062" y="260350"/>
            <a:ext cx="5132388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1" name="2 Rectángulo"/>
          <p:cNvSpPr>
            <a:spLocks noChangeArrowheads="1"/>
          </p:cNvSpPr>
          <p:nvPr/>
        </p:nvSpPr>
        <p:spPr bwMode="auto">
          <a:xfrm>
            <a:off x="3862387" y="4076701"/>
            <a:ext cx="457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1800" b="1">
                <a:solidFill>
                  <a:srgbClr val="FFFFFF"/>
                </a:solidFill>
              </a:rPr>
              <a:t>TC de senos paranasales, corte coronal: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1800" b="1">
                <a:solidFill>
                  <a:srgbClr val="FFFFFF"/>
                </a:solidFill>
              </a:rPr>
              <a:t>seno maxilar derecho y celdillas etmoidales derechas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1800" b="1">
                <a:solidFill>
                  <a:srgbClr val="FFFFFF"/>
                </a:solidFill>
              </a:rPr>
              <a:t>parcialmente ocupados. Obstrucción del complejo osteomeatal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1800" b="1">
                <a:solidFill>
                  <a:srgbClr val="FFFFFF"/>
                </a:solidFill>
              </a:rPr>
              <a:t>derecho y extensión al cornete inferior derecho</a:t>
            </a:r>
          </a:p>
        </p:txBody>
      </p:sp>
    </p:spTree>
    <p:extLst>
      <p:ext uri="{BB962C8B-B14F-4D97-AF65-F5344CB8AC3E}">
        <p14:creationId xmlns:p14="http://schemas.microsoft.com/office/powerpoint/2010/main" val="212234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004" y="260648"/>
            <a:ext cx="5821363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277988" y="4797152"/>
            <a:ext cx="612068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r>
              <a:rPr lang="es-AR" altLang="es-AR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Biopsia obtenida del seno maxilar Hifas de </a:t>
            </a:r>
            <a:r>
              <a:rPr lang="es-AR" altLang="es-AR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mucormicosis.</a:t>
            </a:r>
            <a:endParaRPr lang="es-AR" altLang="es-AR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98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817" y="332656"/>
            <a:ext cx="8209189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49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Mucormicosis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AR" b="1" dirty="0" smtClean="0">
                <a:latin typeface="Arial" panose="020B0604020202020204" pitchFamily="34" charset="0"/>
              </a:rPr>
              <a:t>Se incluyen una serie de infecciones micóticas invasivas o localizadas  producidas por hongos que presentan filamentos no tabicados.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AR" b="1" dirty="0">
              <a:latin typeface="Arial" panose="020B0604020202020204" pitchFamily="34" charset="0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AR" b="1" dirty="0">
                <a:latin typeface="Arial" panose="020B0604020202020204" pitchFamily="34" charset="0"/>
              </a:rPr>
              <a:t>Micosis profunda, oportunista, del hombre y los animales. Es poco frecuente, los agentes etiológicos son saprofitos del suelo y carecen de patogenicidad en huésped normales. Afectan a individuos con graves alteraciones metabólicas e inmunológicas</a:t>
            </a:r>
            <a:r>
              <a:rPr lang="es-ES_tradnl" altLang="es-AR" b="1" dirty="0" smtClean="0">
                <a:latin typeface="Arial" panose="020B0604020202020204" pitchFamily="34" charset="0"/>
              </a:rPr>
              <a:t>.-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AR" b="1" dirty="0" smtClean="0">
              <a:latin typeface="Arial" panose="020B0604020202020204" pitchFamily="34" charset="0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AR" b="1" dirty="0" smtClean="0">
                <a:latin typeface="Arial" panose="020B0604020202020204" pitchFamily="34" charset="0"/>
              </a:rPr>
              <a:t>Tipos principales: </a:t>
            </a:r>
            <a:r>
              <a:rPr lang="es-ES_tradnl" altLang="es-AR" b="1" dirty="0" err="1" smtClean="0">
                <a:latin typeface="Arial" panose="020B0604020202020204" pitchFamily="34" charset="0"/>
              </a:rPr>
              <a:t>Mucor</a:t>
            </a:r>
            <a:r>
              <a:rPr lang="es-ES_tradnl" altLang="es-AR" b="1" dirty="0" smtClean="0">
                <a:latin typeface="Arial" panose="020B0604020202020204" pitchFamily="34" charset="0"/>
              </a:rPr>
              <a:t> y </a:t>
            </a:r>
            <a:r>
              <a:rPr lang="es-ES_tradnl" altLang="es-AR" b="1" dirty="0" err="1" smtClean="0">
                <a:latin typeface="Arial" panose="020B0604020202020204" pitchFamily="34" charset="0"/>
              </a:rPr>
              <a:t>Rhizopus</a:t>
            </a:r>
            <a:endParaRPr lang="es-ES_tradnl" altLang="es-AR" b="1" dirty="0">
              <a:latin typeface="Arial" panose="020B0604020202020204" pitchFamily="34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s-ES_tradnl" altLang="es-AR" sz="3200" b="1" dirty="0" smtClean="0">
              <a:latin typeface="Arial" panose="020B0604020202020204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26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Epidemiología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ES_tradnl" altLang="es-AR" sz="2400" b="1" dirty="0">
                <a:latin typeface="Arial" panose="020B0604020202020204" pitchFamily="34" charset="0"/>
              </a:rPr>
              <a:t>Es una micosis oportunista de distribución mundial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ES_tradnl" altLang="es-AR" sz="2400" b="1" dirty="0">
                <a:latin typeface="Arial" panose="020B0604020202020204" pitchFamily="34" charset="0"/>
              </a:rPr>
              <a:t>Los microorganismos fueros aislados del suelo, frutas, restos vegetales, de materia orgánica y sus esporas forman parte de la flora ambiental.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ES_tradnl" altLang="es-AR" sz="2400" b="1" dirty="0">
                <a:latin typeface="Arial" panose="020B0604020202020204" pitchFamily="34" charset="0"/>
              </a:rPr>
              <a:t>La infección se produce por inhalación de esporas ingestión de alimentos contaminados o por inoculación cutánea a partir de catéter, vendajes, materiales quirúrgicos contaminados; así también en pacientes con quemaduras o heridas postraumáticas.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s-ES_tradnl" altLang="es-AR" sz="2400" b="1" dirty="0">
                <a:latin typeface="Arial" panose="020B0604020202020204" pitchFamily="34" charset="0"/>
              </a:rPr>
              <a:t>Los huéspedes presentan alteraciones metabólicas, inmunológicas o hematológicas.</a:t>
            </a:r>
            <a:endParaRPr lang="es-AR" altLang="es-AR" sz="2400" b="1" dirty="0">
              <a:latin typeface="Arial" panose="020B0604020202020204" pitchFamily="34" charset="0"/>
            </a:endParaRPr>
          </a:p>
          <a:p>
            <a:endParaRPr lang="es-AR" dirty="0"/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45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924" y="304448"/>
            <a:ext cx="8745318" cy="622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373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289" y="296013"/>
            <a:ext cx="8066571" cy="615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14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628" y="260648"/>
            <a:ext cx="8368248" cy="632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30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521" y="188640"/>
            <a:ext cx="8555783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915" y="332656"/>
            <a:ext cx="8222953" cy="618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32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102" y="188640"/>
            <a:ext cx="8564782" cy="642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818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239" y="188639"/>
            <a:ext cx="8475645" cy="640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989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621" y="162415"/>
            <a:ext cx="8888287" cy="645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14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Variedades clínicas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s-AR" b="1" dirty="0" smtClean="0"/>
              <a:t>Lesión </a:t>
            </a:r>
            <a:r>
              <a:rPr lang="es-AR" b="1" dirty="0" err="1" smtClean="0"/>
              <a:t>rinocerebral</a:t>
            </a:r>
            <a:r>
              <a:rPr lang="es-AR" b="1" dirty="0" smtClean="0"/>
              <a:t>.</a:t>
            </a:r>
          </a:p>
          <a:p>
            <a:pPr marL="514350" indent="-514350">
              <a:buAutoNum type="arabicParenR"/>
            </a:pPr>
            <a:r>
              <a:rPr lang="es-AR" b="1" dirty="0" smtClean="0"/>
              <a:t>Invasión pulmonar.</a:t>
            </a:r>
          </a:p>
          <a:p>
            <a:pPr marL="514350" indent="-514350">
              <a:buAutoNum type="arabicParenR"/>
            </a:pPr>
            <a:r>
              <a:rPr lang="es-AR" b="1" u="sng" dirty="0" smtClean="0"/>
              <a:t>Infección </a:t>
            </a:r>
            <a:r>
              <a:rPr lang="es-AR" b="1" u="sng" dirty="0"/>
              <a:t>cutánea. </a:t>
            </a:r>
          </a:p>
        </p:txBody>
      </p:sp>
    </p:spTree>
    <p:extLst>
      <p:ext uri="{BB962C8B-B14F-4D97-AF65-F5344CB8AC3E}">
        <p14:creationId xmlns:p14="http://schemas.microsoft.com/office/powerpoint/2010/main" val="81142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1) Mucormicosis </a:t>
            </a:r>
            <a:r>
              <a:rPr lang="es-AR" b="1" dirty="0" err="1"/>
              <a:t>rinocerebral</a:t>
            </a:r>
            <a:r>
              <a:rPr lang="es-AR" b="1" dirty="0"/>
              <a:t>.</a:t>
            </a:r>
            <a:r>
              <a:rPr lang="es-AR" dirty="0"/>
              <a:t> </a:t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400" dirty="0" smtClean="0"/>
              <a:t>Generalmente </a:t>
            </a:r>
            <a:r>
              <a:rPr lang="es-AR" sz="2400" dirty="0"/>
              <a:t>se asocia a diabetes mellitus mal controlada, en la que los pacientes desarrollan cuadros de </a:t>
            </a:r>
            <a:r>
              <a:rPr lang="es-AR" sz="2400" dirty="0" err="1"/>
              <a:t>cetoacidosis</a:t>
            </a:r>
            <a:r>
              <a:rPr lang="es-AR" sz="2400" dirty="0"/>
              <a:t>. Estos pacientes generalmente presentan desnutrición, fallos renales, alteraciones nerviosas y visuales además de deshidratación e hipertermia.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28" y="3407546"/>
            <a:ext cx="3190875" cy="239077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438228" y="5949280"/>
            <a:ext cx="1595437" cy="222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2"/>
                </a:solidFill>
              </a:rPr>
              <a:t>Inicio</a:t>
            </a:r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094413" y="5942506"/>
            <a:ext cx="1534690" cy="229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b="1" dirty="0" smtClean="0">
                <a:solidFill>
                  <a:schemeClr val="tx2"/>
                </a:solidFill>
              </a:rPr>
              <a:t>16 hs posteriores</a:t>
            </a:r>
            <a:endParaRPr lang="es-AR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10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956" y="332655"/>
            <a:ext cx="8253711" cy="626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18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2) Mucormicosis pulmonar.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b="1" dirty="0" smtClean="0">
                <a:solidFill>
                  <a:schemeClr val="tx2"/>
                </a:solidFill>
              </a:rPr>
              <a:t>Se </a:t>
            </a:r>
            <a:r>
              <a:rPr lang="es-AR" b="1" dirty="0">
                <a:solidFill>
                  <a:schemeClr val="tx2"/>
                </a:solidFill>
              </a:rPr>
              <a:t>presenta principalmente en pacientes con leucemia, en quienes los macrófagos alveolares no eliminan las </a:t>
            </a:r>
            <a:r>
              <a:rPr lang="es-AR" b="1" dirty="0" err="1">
                <a:solidFill>
                  <a:schemeClr val="tx2"/>
                </a:solidFill>
              </a:rPr>
              <a:t>esporangiosporas</a:t>
            </a:r>
            <a:r>
              <a:rPr lang="es-AR" b="1" dirty="0">
                <a:solidFill>
                  <a:schemeClr val="tx2"/>
                </a:solidFill>
              </a:rPr>
              <a:t> que llegan hasta vías respiratorias inferiores. </a:t>
            </a:r>
            <a:br>
              <a:rPr lang="es-AR" b="1" dirty="0">
                <a:solidFill>
                  <a:schemeClr val="tx2"/>
                </a:solidFill>
              </a:rPr>
            </a:br>
            <a:endParaRPr lang="es-AR" b="1" dirty="0" smtClean="0">
              <a:solidFill>
                <a:schemeClr val="tx2"/>
              </a:solidFill>
            </a:endParaRPr>
          </a:p>
          <a:p>
            <a:r>
              <a:rPr lang="es-AR" b="1" dirty="0" smtClean="0">
                <a:solidFill>
                  <a:schemeClr val="tx2"/>
                </a:solidFill>
              </a:rPr>
              <a:t>Los </a:t>
            </a:r>
            <a:r>
              <a:rPr lang="es-AR" b="1" dirty="0">
                <a:solidFill>
                  <a:schemeClr val="tx2"/>
                </a:solidFill>
              </a:rPr>
              <a:t>pacientes presentan tos productiva y en algunos casos hemoptisis, hipertermia, dolor pleural intenso, disnea. El estado general del paciente se deteriora rápidamente, hay alteración en el intercambio gaseoso con modificaciones importantes en los valores de gasometría.</a:t>
            </a:r>
            <a:br>
              <a:rPr lang="es-AR" b="1" dirty="0">
                <a:solidFill>
                  <a:schemeClr val="tx2"/>
                </a:solidFill>
              </a:rPr>
            </a:br>
            <a:endParaRPr lang="es-AR" b="1" dirty="0" smtClean="0">
              <a:solidFill>
                <a:schemeClr val="tx2"/>
              </a:solidFill>
            </a:endParaRPr>
          </a:p>
          <a:p>
            <a:r>
              <a:rPr lang="es-AR" b="1" dirty="0" smtClean="0">
                <a:solidFill>
                  <a:schemeClr val="tx2"/>
                </a:solidFill>
              </a:rPr>
              <a:t>Los </a:t>
            </a:r>
            <a:r>
              <a:rPr lang="es-AR" b="1" dirty="0">
                <a:solidFill>
                  <a:schemeClr val="tx2"/>
                </a:solidFill>
              </a:rPr>
              <a:t>estudios radiológicos muestran imágenes de neumonía, abscesos, consolidación lobar o segmentaria.</a:t>
            </a:r>
            <a:br>
              <a:rPr lang="es-AR" b="1" dirty="0">
                <a:solidFill>
                  <a:schemeClr val="tx2"/>
                </a:solidFill>
              </a:rPr>
            </a:b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47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945" y="188640"/>
            <a:ext cx="8448939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05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3. </a:t>
            </a:r>
            <a:r>
              <a:rPr lang="es-AR" b="1" dirty="0"/>
              <a:t>Mucormicosis cutánea.</a:t>
            </a:r>
            <a:r>
              <a:rPr lang="es-AR" dirty="0"/>
              <a:t> </a:t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AR" b="1" dirty="0" smtClean="0"/>
              <a:t>Puede </a:t>
            </a:r>
            <a:r>
              <a:rPr lang="es-AR" b="1" dirty="0"/>
              <a:t>presentarse en pacientes con inmunidad normal y el principal factor predisponente son quemaduras o abrasiones extensas de la piel y el ser manejadas de manera inadecuada. </a:t>
            </a:r>
            <a:endParaRPr lang="es-AR" b="1" dirty="0" smtClean="0"/>
          </a:p>
          <a:p>
            <a:r>
              <a:rPr lang="es-AR" b="1" dirty="0" smtClean="0"/>
              <a:t>Otro </a:t>
            </a:r>
            <a:r>
              <a:rPr lang="es-AR" b="1" dirty="0"/>
              <a:t>grupo de pacientes lo constituyen aquellos que presentan algún padecimiento debilitante como puede ser diabetes mellitus, SIDA, este tipo de pacientes puede desarrollar complicaciones más graves a partir de la infección cutánea, e incluso pude ser necesaria la amputación para curar al paciente </a:t>
            </a:r>
            <a:r>
              <a:rPr lang="es-AR" b="1" dirty="0" smtClean="0"/>
              <a:t>o </a:t>
            </a:r>
            <a:r>
              <a:rPr lang="es-AR" b="1" dirty="0"/>
              <a:t>bien, la utilización de técnicas especiales como la oxigenoterapia hiperbárica.</a:t>
            </a:r>
            <a:br>
              <a:rPr lang="es-AR" b="1" dirty="0"/>
            </a:b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6172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940" y="332656"/>
            <a:ext cx="8426198" cy="626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76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MG_000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2" t="38203" r="33823"/>
          <a:stretch>
            <a:fillRect/>
          </a:stretch>
        </p:blipFill>
        <p:spPr bwMode="auto">
          <a:xfrm>
            <a:off x="1125860" y="188640"/>
            <a:ext cx="4610100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IMG_0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91" r="44263"/>
          <a:stretch>
            <a:fillRect/>
          </a:stretch>
        </p:blipFill>
        <p:spPr bwMode="auto">
          <a:xfrm>
            <a:off x="6166419" y="260648"/>
            <a:ext cx="4704523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IMG_000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3" t="29224" r="31920" b="21465"/>
          <a:stretch>
            <a:fillRect/>
          </a:stretch>
        </p:blipFill>
        <p:spPr bwMode="auto">
          <a:xfrm>
            <a:off x="5446340" y="4085227"/>
            <a:ext cx="3446835" cy="258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917948" y="4509120"/>
            <a:ext cx="273630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Diagnóstico</a:t>
            </a:r>
            <a:endParaRPr lang="es-A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05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Anfotericina</a:t>
            </a:r>
          </a:p>
          <a:p>
            <a:r>
              <a:rPr lang="es-A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Posaconazol</a:t>
            </a:r>
            <a:endPara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AR" sz="4000" b="1" dirty="0" smtClean="0"/>
              <a:t>CIRUGÍA</a:t>
            </a:r>
            <a:endParaRPr lang="es-AR" sz="4000" b="1" dirty="0"/>
          </a:p>
        </p:txBody>
      </p:sp>
      <p:sp>
        <p:nvSpPr>
          <p:cNvPr id="4" name="Elipse 3"/>
          <p:cNvSpPr/>
          <p:nvPr/>
        </p:nvSpPr>
        <p:spPr>
          <a:xfrm>
            <a:off x="695324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00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956" y="285034"/>
            <a:ext cx="8208912" cy="628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79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948" y="324372"/>
            <a:ext cx="8424936" cy="626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422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846" y="188640"/>
            <a:ext cx="8645131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69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103" y="188640"/>
            <a:ext cx="8763797" cy="649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3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319" y="188640"/>
            <a:ext cx="8448187" cy="630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233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949" y="228692"/>
            <a:ext cx="8424935" cy="634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82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456" y="188640"/>
            <a:ext cx="8757444" cy="650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485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err="1"/>
              <a:t>F</a:t>
            </a:r>
            <a:r>
              <a:rPr lang="es-AR" b="1" dirty="0" err="1" smtClean="0"/>
              <a:t>eohifomicosis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>
                <a:solidFill>
                  <a:schemeClr val="tx2"/>
                </a:solidFill>
              </a:rPr>
              <a:t>Las </a:t>
            </a:r>
            <a:r>
              <a:rPr lang="es-AR" b="1" dirty="0" err="1">
                <a:solidFill>
                  <a:schemeClr val="tx2"/>
                </a:solidFill>
              </a:rPr>
              <a:t>feohifomicosis</a:t>
            </a:r>
            <a:r>
              <a:rPr lang="es-AR" b="1" dirty="0">
                <a:solidFill>
                  <a:schemeClr val="tx2"/>
                </a:solidFill>
              </a:rPr>
              <a:t> son infecciones causadas por hongos </a:t>
            </a:r>
            <a:r>
              <a:rPr lang="es-AR" b="1" dirty="0" smtClean="0">
                <a:solidFill>
                  <a:schemeClr val="tx2"/>
                </a:solidFill>
              </a:rPr>
              <a:t>negros. Tienen </a:t>
            </a:r>
            <a:r>
              <a:rPr lang="es-AR" b="1" dirty="0">
                <a:solidFill>
                  <a:schemeClr val="tx2"/>
                </a:solidFill>
              </a:rPr>
              <a:t>melanina en sus paredes, que les confiere a las colonias de cultivos color negro </a:t>
            </a:r>
            <a:endParaRPr lang="es-AR" b="1" dirty="0" smtClean="0">
              <a:solidFill>
                <a:schemeClr val="tx2"/>
              </a:solidFill>
            </a:endParaRPr>
          </a:p>
          <a:p>
            <a:r>
              <a:rPr lang="es-AR" b="1" dirty="0">
                <a:solidFill>
                  <a:schemeClr val="tx2"/>
                </a:solidFill>
              </a:rPr>
              <a:t>Son ubicuos y contaminantes de tierra, aire, agua y pulpa de </a:t>
            </a:r>
            <a:r>
              <a:rPr lang="es-AR" b="1" dirty="0" smtClean="0">
                <a:solidFill>
                  <a:schemeClr val="tx2"/>
                </a:solidFill>
              </a:rPr>
              <a:t>madera.</a:t>
            </a:r>
          </a:p>
          <a:p>
            <a:r>
              <a:rPr lang="es-AR" b="1" dirty="0" smtClean="0">
                <a:solidFill>
                  <a:schemeClr val="tx2"/>
                </a:solidFill>
              </a:rPr>
              <a:t>Tipos mas frecuentes: </a:t>
            </a:r>
            <a:r>
              <a:rPr lang="es-AR" b="1" dirty="0" err="1" smtClean="0">
                <a:solidFill>
                  <a:schemeClr val="tx2"/>
                </a:solidFill>
              </a:rPr>
              <a:t>Curvalaria</a:t>
            </a:r>
            <a:r>
              <a:rPr lang="es-AR" b="1" dirty="0" smtClean="0">
                <a:solidFill>
                  <a:schemeClr val="tx2"/>
                </a:solidFill>
              </a:rPr>
              <a:t>, </a:t>
            </a:r>
            <a:r>
              <a:rPr lang="es-AR" b="1" dirty="0" err="1" smtClean="0">
                <a:solidFill>
                  <a:schemeClr val="tx2"/>
                </a:solidFill>
              </a:rPr>
              <a:t>Alternaria</a:t>
            </a:r>
            <a:r>
              <a:rPr lang="es-AR" b="1" dirty="0" smtClean="0">
                <a:solidFill>
                  <a:schemeClr val="tx2"/>
                </a:solidFill>
              </a:rPr>
              <a:t>.</a:t>
            </a:r>
          </a:p>
          <a:p>
            <a:r>
              <a:rPr lang="es-AR" b="1" dirty="0" smtClean="0">
                <a:solidFill>
                  <a:schemeClr val="tx2"/>
                </a:solidFill>
              </a:rPr>
              <a:t>Lesiones: oculares, subcutáneas, cerebrales, pulmonares y diseminadas.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00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948" y="332656"/>
            <a:ext cx="8287025" cy="624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53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2" y="190222"/>
            <a:ext cx="8450954" cy="633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30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4" y="332656"/>
            <a:ext cx="2333625" cy="27336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6849" y="346593"/>
            <a:ext cx="2393384" cy="27336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613" y="418601"/>
            <a:ext cx="4019440" cy="266166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844" y="3284984"/>
            <a:ext cx="2409825" cy="26003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4132" y="3355066"/>
            <a:ext cx="2782572" cy="2494409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7102524" y="3429000"/>
            <a:ext cx="2880320" cy="2232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2"/>
                </a:solidFill>
              </a:rPr>
              <a:t>BIPOSIA ESTEREOTAXICA:</a:t>
            </a:r>
          </a:p>
          <a:p>
            <a:pPr algn="ctr"/>
            <a:r>
              <a:rPr lang="es-AR" b="1" dirty="0" smtClean="0">
                <a:solidFill>
                  <a:schemeClr val="tx2"/>
                </a:solidFill>
              </a:rPr>
              <a:t>ALTERNARIA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0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568" y="323887"/>
            <a:ext cx="4547492" cy="60633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449992" y="1983001"/>
            <a:ext cx="4451200" cy="1264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799" b="1" dirty="0">
                <a:solidFill>
                  <a:prstClr val="black"/>
                </a:solidFill>
              </a:rPr>
              <a:t>PACIENTE CON ANTECEDENTES DE SINDROME HEMOFAGOCÍTICO.</a:t>
            </a:r>
          </a:p>
          <a:p>
            <a:r>
              <a:rPr lang="es-AR" sz="1799" b="1" dirty="0">
                <a:solidFill>
                  <a:prstClr val="black"/>
                </a:solidFill>
              </a:rPr>
              <a:t>INFECCIÓN SECUNDARIA POR MUCOR</a:t>
            </a:r>
          </a:p>
        </p:txBody>
      </p:sp>
    </p:spTree>
    <p:extLst>
      <p:ext uri="{BB962C8B-B14F-4D97-AF65-F5344CB8AC3E}">
        <p14:creationId xmlns:p14="http://schemas.microsoft.com/office/powerpoint/2010/main" val="64019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084" y="980728"/>
            <a:ext cx="5544616" cy="556241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294212" y="260648"/>
            <a:ext cx="338437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err="1" smtClean="0">
                <a:solidFill>
                  <a:schemeClr val="tx2"/>
                </a:solidFill>
              </a:rPr>
              <a:t>Rinosinusitis</a:t>
            </a:r>
            <a:r>
              <a:rPr lang="es-AR" b="1" dirty="0" smtClean="0">
                <a:solidFill>
                  <a:schemeClr val="tx2"/>
                </a:solidFill>
              </a:rPr>
              <a:t> por </a:t>
            </a:r>
            <a:r>
              <a:rPr lang="es-AR" b="1" dirty="0" err="1" smtClean="0">
                <a:solidFill>
                  <a:schemeClr val="tx2"/>
                </a:solidFill>
              </a:rPr>
              <a:t>Curvalaria</a:t>
            </a:r>
            <a:endParaRPr lang="es-A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73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pc\Downloads\IMG-20170817-WA0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1215390"/>
            <a:ext cx="7863840" cy="442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14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668" y="1200719"/>
            <a:ext cx="7925487" cy="445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7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c\Downloads\IMG-20170817-WA0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972" y="502920"/>
            <a:ext cx="7802880" cy="585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4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c\Downloads\IMG-20170623-W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956" y="404664"/>
            <a:ext cx="3508488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pc\Downloads\IMG-20170623-WA0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468" y="404664"/>
            <a:ext cx="3346470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05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36" y="404664"/>
            <a:ext cx="4787577" cy="6383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892" y="420666"/>
            <a:ext cx="3384376" cy="6016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56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22003" y="260648"/>
            <a:ext cx="3528392" cy="627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6742484" y="1412776"/>
            <a:ext cx="26642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</a:rPr>
              <a:t>CIRUGIAS REITERADAS</a:t>
            </a:r>
          </a:p>
        </p:txBody>
      </p:sp>
      <p:sp>
        <p:nvSpPr>
          <p:cNvPr id="3" name="2 Rectángulo"/>
          <p:cNvSpPr/>
          <p:nvPr/>
        </p:nvSpPr>
        <p:spPr>
          <a:xfrm>
            <a:off x="6814492" y="2564904"/>
            <a:ext cx="2592288" cy="832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</a:rPr>
              <a:t>DESCOMPENSACION: INSUFICIENCIA CARDIACA y RENAL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958508" y="4221088"/>
            <a:ext cx="259228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</a:rPr>
              <a:t>AMPUTACIÓN</a:t>
            </a:r>
          </a:p>
        </p:txBody>
      </p:sp>
    </p:spTree>
    <p:extLst>
      <p:ext uri="{BB962C8B-B14F-4D97-AF65-F5344CB8AC3E}">
        <p14:creationId xmlns:p14="http://schemas.microsoft.com/office/powerpoint/2010/main" val="133210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924" y="980728"/>
            <a:ext cx="812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74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3892" y="-449262"/>
            <a:ext cx="9782801" cy="1239837"/>
          </a:xfrm>
        </p:spPr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RESUMEN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0010088"/>
              </p:ext>
            </p:extLst>
          </p:nvPr>
        </p:nvGraphicFramePr>
        <p:xfrm>
          <a:off x="1341885" y="1065671"/>
          <a:ext cx="10034354" cy="1280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81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807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156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029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0687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AR" dirty="0" smtClean="0"/>
                        <a:t>HONGO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MORFOLOGÍA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LOCALIZACIÓN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DIAGNÓSTICO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TRATAMIENTO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sz="1600" b="1" dirty="0" smtClean="0">
                          <a:solidFill>
                            <a:schemeClr val="tx2"/>
                          </a:solidFill>
                        </a:rPr>
                        <a:t>MUCORMICOSIS</a:t>
                      </a:r>
                      <a:endParaRPr lang="es-AR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FILAMENTOS 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NO TABICADOS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PIEL y PARTES BLANDAS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OSEA</a:t>
                      </a:r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DIRECTO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CULTIVOS</a:t>
                      </a:r>
                    </a:p>
                    <a:p>
                      <a:endParaRPr lang="es-A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ANFOTERICINA</a:t>
                      </a:r>
                    </a:p>
                    <a:p>
                      <a:r>
                        <a:rPr lang="es-AR" b="1" dirty="0" smtClean="0">
                          <a:solidFill>
                            <a:schemeClr val="tx2"/>
                          </a:solidFill>
                        </a:rPr>
                        <a:t>POSACONAZOL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347503" y="2636912"/>
            <a:ext cx="9915578" cy="3672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RECORDAR</a:t>
            </a:r>
          </a:p>
          <a:p>
            <a:pPr algn="ctr">
              <a:defRPr/>
            </a:pPr>
            <a:endParaRPr lang="es-AR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 DE RIESGO: </a:t>
            </a: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HIC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LESIONES NECROTIZANTES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DESTRUCCION DE TEJIDOS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DESTRUCCIÓN ÓSEA e INVASIÓN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ACOMPAÑADO DE SEPSIS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s-A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CIRUGIA ES IMPRESCINDIBLE</a:t>
            </a:r>
            <a:endParaRPr lang="es-A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lipse 5"/>
          <p:cNvSpPr/>
          <p:nvPr/>
        </p:nvSpPr>
        <p:spPr>
          <a:xfrm>
            <a:off x="693812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95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771541"/>
              </p:ext>
            </p:extLst>
          </p:nvPr>
        </p:nvGraphicFramePr>
        <p:xfrm>
          <a:off x="189756" y="188639"/>
          <a:ext cx="11593288" cy="66247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95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133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13026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770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5316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737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 </a:t>
                      </a: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71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24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Cándida</a:t>
                      </a:r>
                      <a:endParaRPr lang="es-AR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Levadura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Catéteres, Diseminada, renal, Endocarditis, Retina.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Directo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Cultivos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solidFill>
                            <a:schemeClr val="tx1"/>
                          </a:solidFill>
                          <a:effectLst/>
                        </a:rPr>
                        <a:t>Fluconazol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solidFill>
                            <a:schemeClr val="tx1"/>
                          </a:solidFill>
                          <a:effectLst/>
                        </a:rPr>
                        <a:t>Anfotericina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solidFill>
                            <a:schemeClr val="tx1"/>
                          </a:solidFill>
                          <a:effectLst/>
                        </a:rPr>
                        <a:t>Caspofungina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214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2000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Apergillus</a:t>
                      </a:r>
                      <a:endParaRPr lang="es-AR" sz="20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Filamento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Hifas Tabicadas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Pulmonar, SNC, Invasiva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Directo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Cultivos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Serología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effectLst/>
                        </a:rPr>
                        <a:t>Galactomanano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solidFill>
                            <a:schemeClr val="tx1"/>
                          </a:solidFill>
                          <a:effectLst/>
                        </a:rPr>
                        <a:t>Voriconazol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solidFill>
                            <a:schemeClr val="tx1"/>
                          </a:solidFill>
                          <a:effectLst/>
                        </a:rPr>
                        <a:t>Antotericina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solidFill>
                            <a:schemeClr val="tx1"/>
                          </a:solidFill>
                          <a:effectLst/>
                        </a:rPr>
                        <a:t>Itraconazol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66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Criptococo</a:t>
                      </a:r>
                      <a:endParaRPr lang="es-AR" sz="18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Levadura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Meningea, Cerebral, Lesiones Pseudotumorales.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Directo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Cultivo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>
                          <a:effectLst/>
                        </a:rPr>
                        <a:t>Serología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effectLst/>
                        </a:rPr>
                        <a:t>Anfotericina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effectLst/>
                        </a:rPr>
                        <a:t>Fluconazol</a:t>
                      </a: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66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600" dirty="0">
                          <a:solidFill>
                            <a:srgbClr val="FFFF00"/>
                          </a:solidFill>
                          <a:effectLst/>
                        </a:rPr>
                        <a:t>Histoplasma</a:t>
                      </a:r>
                      <a:endParaRPr lang="es-AR" sz="16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Levadura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Diseminada, Pulmonar, Cutáneomucosa, SNC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Directo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Cultivo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Serología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effectLst/>
                        </a:rPr>
                        <a:t>Anfotericina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solidFill>
                            <a:schemeClr val="tx1"/>
                          </a:solidFill>
                          <a:effectLst/>
                        </a:rPr>
                        <a:t>Itraconazol</a:t>
                      </a:r>
                      <a:endParaRPr lang="es-AR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261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Mucormicosis</a:t>
                      </a:r>
                      <a:endParaRPr lang="es-AR" sz="1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Filamento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Hifas no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Tabicadas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Lesiones necrotizantes de Piel, Partes Blandas, Mucosas, Pulmonar.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Directo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>
                          <a:effectLst/>
                        </a:rPr>
                        <a:t>Cultivo</a:t>
                      </a:r>
                      <a:endParaRPr lang="es-A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smtClean="0">
                          <a:effectLst/>
                        </a:rPr>
                        <a:t>Anfotericina </a:t>
                      </a:r>
                      <a:endParaRPr lang="es-AR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800" dirty="0" err="1">
                          <a:effectLst/>
                        </a:rPr>
                        <a:t>Posaconazol</a:t>
                      </a:r>
                      <a:endParaRPr lang="es-A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95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924" y="547381"/>
            <a:ext cx="8640959" cy="566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0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281" y="548680"/>
            <a:ext cx="8938603" cy="548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7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940" y="205062"/>
            <a:ext cx="8233908" cy="624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15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3" y="300006"/>
            <a:ext cx="8496450" cy="615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4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044" y="140082"/>
            <a:ext cx="6696743" cy="66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14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948" y="389202"/>
            <a:ext cx="8232749" cy="599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6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988" y="267433"/>
            <a:ext cx="7554116" cy="62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2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956" y="314452"/>
            <a:ext cx="8280920" cy="621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94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2" y="324497"/>
            <a:ext cx="8568952" cy="615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4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568" y="404664"/>
            <a:ext cx="8238308" cy="613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56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032" y="260649"/>
            <a:ext cx="8438844" cy="627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70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619" y="260649"/>
            <a:ext cx="8371257" cy="63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85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rgbClr val="0070C0"/>
                </a:solidFill>
              </a:rPr>
              <a:t>DROGAS ANTIMICÓTICAS</a:t>
            </a:r>
            <a:endParaRPr lang="es-AR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162492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lipse 7"/>
          <p:cNvSpPr/>
          <p:nvPr/>
        </p:nvSpPr>
        <p:spPr>
          <a:xfrm>
            <a:off x="693812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9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chemeClr val="tx2"/>
                </a:solidFill>
              </a:rPr>
              <a:t>			</a:t>
            </a:r>
            <a:r>
              <a:rPr lang="es-AR" b="1" dirty="0" smtClean="0">
                <a:solidFill>
                  <a:srgbClr val="0070C0"/>
                </a:solidFill>
              </a:rPr>
              <a:t>POLIENOS</a:t>
            </a:r>
            <a:endParaRPr lang="es-AR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0818502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lipse 7"/>
          <p:cNvSpPr/>
          <p:nvPr/>
        </p:nvSpPr>
        <p:spPr>
          <a:xfrm>
            <a:off x="693812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04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chemeClr val="tx2"/>
                </a:solidFill>
              </a:rPr>
              <a:t>			</a:t>
            </a:r>
            <a:r>
              <a:rPr lang="es-AR" b="1" dirty="0" smtClean="0">
                <a:solidFill>
                  <a:srgbClr val="0070C0"/>
                </a:solidFill>
              </a:rPr>
              <a:t>AZOLES</a:t>
            </a:r>
            <a:endParaRPr lang="es-AR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7284066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lipse 7"/>
          <p:cNvSpPr/>
          <p:nvPr/>
        </p:nvSpPr>
        <p:spPr>
          <a:xfrm>
            <a:off x="693812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37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solidFill>
                  <a:schemeClr val="tx2"/>
                </a:solidFill>
              </a:rPr>
              <a:t>		</a:t>
            </a:r>
            <a:r>
              <a:rPr lang="es-AR" b="1" dirty="0" smtClean="0">
                <a:solidFill>
                  <a:srgbClr val="0070C0"/>
                </a:solidFill>
              </a:rPr>
              <a:t>EQUINOCANDINAS</a:t>
            </a:r>
            <a:endParaRPr lang="es-AR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9243910"/>
              </p:ext>
            </p:extLst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lipse 7"/>
          <p:cNvSpPr/>
          <p:nvPr/>
        </p:nvSpPr>
        <p:spPr>
          <a:xfrm>
            <a:off x="693812" y="790575"/>
            <a:ext cx="502543" cy="550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48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2" y="260648"/>
            <a:ext cx="2276475" cy="27432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204" y="290122"/>
            <a:ext cx="2641360" cy="271372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2523" y="332656"/>
            <a:ext cx="3824661" cy="267119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718148" y="4293096"/>
            <a:ext cx="388843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2"/>
                </a:solidFill>
                <a:latin typeface="Brush Script MT" panose="03060802040406070304" pitchFamily="66" charset="0"/>
              </a:rPr>
              <a:t>MUCHAS GRACIAS</a:t>
            </a:r>
            <a:endParaRPr lang="es-AR" sz="3200" b="1" dirty="0">
              <a:solidFill>
                <a:schemeClr val="tx2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05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86_TF02787947.potx" id="{47904E6C-F941-4E76-BCE5-98990F587331}" vid="{E19800A4-2B41-4D60-89B5-7A2C3CED113C}"/>
    </a:ext>
  </a:extLst>
</a:theme>
</file>

<file path=ppt/theme/theme2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3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Claridad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1_Claridad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sobre matemáticas para el ámbito educativo con Pi (panorámica)</Template>
  <TotalTime>797</TotalTime>
  <Words>2447</Words>
  <Application>Microsoft Office PowerPoint</Application>
  <PresentationFormat>Personalizado</PresentationFormat>
  <Paragraphs>553</Paragraphs>
  <Slides>203</Slides>
  <Notes>2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24</vt:i4>
      </vt:variant>
      <vt:variant>
        <vt:lpstr>Títulos de diapositiva</vt:lpstr>
      </vt:variant>
      <vt:variant>
        <vt:i4>203</vt:i4>
      </vt:variant>
    </vt:vector>
  </HeadingPairs>
  <TitlesOfParts>
    <vt:vector size="234" baseType="lpstr">
      <vt:lpstr>Arial</vt:lpstr>
      <vt:lpstr>Brush Script MT</vt:lpstr>
      <vt:lpstr>Calibri</vt:lpstr>
      <vt:lpstr>Calibri Light</vt:lpstr>
      <vt:lpstr>Euphemia</vt:lpstr>
      <vt:lpstr>Times New Roman</vt:lpstr>
      <vt:lpstr>Wingdings</vt:lpstr>
      <vt:lpstr>Matemáticas 16 X 9</vt:lpstr>
      <vt:lpstr>1_Diseño predeterminado</vt:lpstr>
      <vt:lpstr>2_Diseño predeterminado</vt:lpstr>
      <vt:lpstr>3_Diseño predeterminado</vt:lpstr>
      <vt:lpstr>4_Diseño predeterminado</vt:lpstr>
      <vt:lpstr>5_Diseño predeterminado</vt:lpstr>
      <vt:lpstr>6_Diseño predeterminado</vt:lpstr>
      <vt:lpstr>7_Diseño predeterminado</vt:lpstr>
      <vt:lpstr>8_Diseño predeterminado</vt:lpstr>
      <vt:lpstr>9_Diseño predeterminado</vt:lpstr>
      <vt:lpstr>10_Diseño predeterminado</vt:lpstr>
      <vt:lpstr>11_Diseño predeterminado</vt:lpstr>
      <vt:lpstr>12_Diseño predeterminado</vt:lpstr>
      <vt:lpstr>Tema de Office</vt:lpstr>
      <vt:lpstr>1_Tema de Office</vt:lpstr>
      <vt:lpstr>2_Tema de Office</vt:lpstr>
      <vt:lpstr>3_Tema de Office</vt:lpstr>
      <vt:lpstr>Diseño predeterminado</vt:lpstr>
      <vt:lpstr>13_Diseño predeterminado</vt:lpstr>
      <vt:lpstr>4_Tema de Office</vt:lpstr>
      <vt:lpstr>5_Tema de Office</vt:lpstr>
      <vt:lpstr>Claridad</vt:lpstr>
      <vt:lpstr>1_Claridad</vt:lpstr>
      <vt:lpstr>6_Tema de Office</vt:lpstr>
      <vt:lpstr>Presentación de PowerPoint</vt:lpstr>
      <vt:lpstr>Micología Clínica</vt:lpstr>
      <vt:lpstr>Clasificación Inicial</vt:lpstr>
      <vt:lpstr>Micosis oportunistas</vt:lpstr>
      <vt:lpstr>Presentación de PowerPoint</vt:lpstr>
      <vt:lpstr>MICOSIS OPORTUNISTAS: Generalidades</vt:lpstr>
      <vt:lpstr>Micosis oportunistas: Generalidades</vt:lpstr>
      <vt:lpstr>Micosis oportunistas: Generalidades</vt:lpstr>
      <vt:lpstr>Presentación de PowerPoint</vt:lpstr>
      <vt:lpstr>Caso clínico 1</vt:lpstr>
      <vt:lpstr>Evolución</vt:lpstr>
      <vt:lpstr>Conducta</vt:lpstr>
      <vt:lpstr>Respuestas</vt:lpstr>
      <vt:lpstr>CONTROL EVOLUTIVO</vt:lpstr>
      <vt:lpstr>Presentación de PowerPoint</vt:lpstr>
      <vt:lpstr>CANDIDIASIS</vt:lpstr>
      <vt:lpstr> Candidiasis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Factores predisponentes</vt:lpstr>
      <vt:lpstr>Presentación de PowerPoint</vt:lpstr>
      <vt:lpstr>Presentación de PowerPoint</vt:lpstr>
      <vt:lpstr>Presentación de PowerPoint</vt:lpstr>
      <vt:lpstr>Presentación de PowerPoint</vt:lpstr>
      <vt:lpstr>Candidiasis: Localizaciones</vt:lpstr>
      <vt:lpstr>Presentación de PowerPoint</vt:lpstr>
      <vt:lpstr>Presentación de PowerPoint</vt:lpstr>
      <vt:lpstr>Candidiasis: Diagnóstico</vt:lpstr>
      <vt:lpstr>Caso clínico 2</vt:lpstr>
      <vt:lpstr>Consulta</vt:lpstr>
      <vt:lpstr>¿Diagnósticos probables?  ¿Conducta?</vt:lpstr>
      <vt:lpstr>Candidiasis: Razonamiento</vt:lpstr>
      <vt:lpstr>Presentación de PowerPoint</vt:lpstr>
      <vt:lpstr>Candidiasis: Tratamiento</vt:lpstr>
      <vt:lpstr>RESUMEN</vt:lpstr>
      <vt:lpstr>Presentación de PowerPoint</vt:lpstr>
      <vt:lpstr>Presentación de PowerPoint</vt:lpstr>
      <vt:lpstr>¿¿¡Cuales son las causas de Hemoptisis en un paciente con Tuberculosis</vt:lpstr>
      <vt:lpstr>ASPERGILOSIS</vt:lpstr>
      <vt:lpstr>Presentación de PowerPoint</vt:lpstr>
      <vt:lpstr>GENERALIDADES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CLINICA: PULMÓN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Sistema Nervioso Central:  Aspergilosis en SNC</vt:lpstr>
      <vt:lpstr>Presentación de PowerPoint</vt:lpstr>
      <vt:lpstr>Aspergilosis Invasiva</vt:lpstr>
      <vt:lpstr>Presentación de PowerPoint</vt:lpstr>
      <vt:lpstr>Aspergilosis en HIC</vt:lpstr>
      <vt:lpstr>Aspergilosis en HIC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Sistema Nervioso Central:  Diagnóstico</vt:lpstr>
      <vt:lpstr>Diagnóstico</vt:lpstr>
      <vt:lpstr>Hifas hialinas tabicadas</vt:lpstr>
      <vt:lpstr>Aspergillus flavus </vt:lpstr>
      <vt:lpstr>Aspergillus fumigatus </vt:lpstr>
      <vt:lpstr>Aspergillus niger </vt:lpstr>
      <vt:lpstr>Aspergilosis: Tratamiento</vt:lpstr>
      <vt:lpstr>Aspergilosis: Tratamiento Quirúrgico</vt:lpstr>
      <vt:lpstr>RESUMEN</vt:lpstr>
      <vt:lpstr>Caso Clínico  Caso Clínico  CASO CLÍNICO</vt:lpstr>
      <vt:lpstr>ANTECEDENTES</vt:lpstr>
      <vt:lpstr>TRATAMIENTO</vt:lpstr>
      <vt:lpstr>EVOLUCIÓN</vt:lpstr>
      <vt:lpstr>COMPLICACIONES</vt:lpstr>
      <vt:lpstr>TRATAMIENTO DE MANTENIMIENTO</vt:lpstr>
      <vt:lpstr>CRIPTOCOCO</vt:lpstr>
      <vt:lpstr>Presentación de PowerPoint</vt:lpstr>
      <vt:lpstr>Morfología y Habitat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Fisiopatogenia</vt:lpstr>
      <vt:lpstr>Lesión muy significativa: Criptococoma</vt:lpstr>
      <vt:lpstr>Presentación de PowerPoint</vt:lpstr>
      <vt:lpstr>Diagnóstico</vt:lpstr>
      <vt:lpstr>Diagnóstico</vt:lpstr>
      <vt:lpstr>Serología</vt:lpstr>
      <vt:lpstr>Microscopía</vt:lpstr>
      <vt:lpstr>Presentación de PowerPoint</vt:lpstr>
      <vt:lpstr>Tratamiento</vt:lpstr>
      <vt:lpstr>Caso clínico</vt:lpstr>
      <vt:lpstr>RESUMEN</vt:lpstr>
      <vt:lpstr>Caso clínico</vt:lpstr>
      <vt:lpstr>Cultivos</vt:lpstr>
      <vt:lpstr>Interrogantes</vt:lpstr>
      <vt:lpstr>Repuesta</vt:lpstr>
      <vt:lpstr>HISTOPLASMOSIS</vt:lpstr>
      <vt:lpstr>Presentación de PowerPoint</vt:lpstr>
      <vt:lpstr>Presentación de PowerPoint</vt:lpstr>
      <vt:lpstr>Presentación de PowerPoint</vt:lpstr>
      <vt:lpstr>Epidemiología</vt:lpstr>
      <vt:lpstr>Formas Clínicas</vt:lpstr>
      <vt:lpstr>Formas clínicas</vt:lpstr>
      <vt:lpstr>Dos polos de la Histoplasmosis según Inmunidad</vt:lpstr>
      <vt:lpstr>Lesiones focales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Diagnóstico</vt:lpstr>
      <vt:lpstr>Presentación de PowerPoint</vt:lpstr>
      <vt:lpstr>Presentación de PowerPoint</vt:lpstr>
      <vt:lpstr>Presentación de PowerPoint</vt:lpstr>
      <vt:lpstr>Tratamiento</vt:lpstr>
      <vt:lpstr>RESUMEN</vt:lpstr>
      <vt:lpstr>Caso Clínico</vt:lpstr>
      <vt:lpstr>Exámen Físico</vt:lpstr>
      <vt:lpstr>Presentación de PowerPoint</vt:lpstr>
      <vt:lpstr>Presentación de PowerPoint</vt:lpstr>
      <vt:lpstr>Presentación de PowerPoint</vt:lpstr>
      <vt:lpstr>Presentación de PowerPoint</vt:lpstr>
      <vt:lpstr>Mucormicosis</vt:lpstr>
      <vt:lpstr>Epidemiología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Variedades clínicas</vt:lpstr>
      <vt:lpstr>1) Mucormicosis rinocerebral.  </vt:lpstr>
      <vt:lpstr>Presentación de PowerPoint</vt:lpstr>
      <vt:lpstr>2) Mucormicosis pulmonar. </vt:lpstr>
      <vt:lpstr>Presentación de PowerPoint</vt:lpstr>
      <vt:lpstr>3. Mucormicosis cutánea.  </vt:lpstr>
      <vt:lpstr>Presentación de PowerPoint</vt:lpstr>
      <vt:lpstr>Presentación de PowerPoint</vt:lpstr>
      <vt:lpstr>Tratamiento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Feohifomicosis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RESUMEN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DROGAS ANTIMICÓTICAS</vt:lpstr>
      <vt:lpstr>   POLIENOS</vt:lpstr>
      <vt:lpstr>   AZOLES</vt:lpstr>
      <vt:lpstr>  EQUINOCANDINAS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Full name</dc:creator>
  <cp:lastModifiedBy>Full name</cp:lastModifiedBy>
  <cp:revision>154</cp:revision>
  <dcterms:created xsi:type="dcterms:W3CDTF">2018-09-29T12:55:21Z</dcterms:created>
  <dcterms:modified xsi:type="dcterms:W3CDTF">2019-11-06T23:32:55Z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