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7" r:id="rId2"/>
    <p:sldId id="260" r:id="rId3"/>
    <p:sldId id="262" r:id="rId4"/>
    <p:sldId id="264" r:id="rId5"/>
    <p:sldId id="265" r:id="rId6"/>
    <p:sldId id="270" r:id="rId7"/>
    <p:sldId id="272" r:id="rId8"/>
    <p:sldId id="273" r:id="rId9"/>
    <p:sldId id="274" r:id="rId10"/>
    <p:sldId id="275" r:id="rId11"/>
    <p:sldId id="282" r:id="rId12"/>
    <p:sldId id="283" r:id="rId13"/>
    <p:sldId id="284" r:id="rId14"/>
    <p:sldId id="285" r:id="rId15"/>
    <p:sldId id="367" r:id="rId16"/>
    <p:sldId id="286" r:id="rId17"/>
    <p:sldId id="287" r:id="rId18"/>
    <p:sldId id="363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8" r:id="rId27"/>
    <p:sldId id="299" r:id="rId28"/>
    <p:sldId id="300" r:id="rId29"/>
    <p:sldId id="301" r:id="rId30"/>
    <p:sldId id="302" r:id="rId31"/>
    <p:sldId id="304" r:id="rId32"/>
    <p:sldId id="303" r:id="rId33"/>
    <p:sldId id="305" r:id="rId34"/>
    <p:sldId id="306" r:id="rId35"/>
    <p:sldId id="309" r:id="rId36"/>
    <p:sldId id="313" r:id="rId37"/>
    <p:sldId id="314" r:id="rId38"/>
    <p:sldId id="361" r:id="rId39"/>
    <p:sldId id="359" r:id="rId40"/>
    <p:sldId id="336" r:id="rId41"/>
    <p:sldId id="337" r:id="rId42"/>
    <p:sldId id="338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56" r:id="rId55"/>
    <p:sldId id="330" r:id="rId56"/>
    <p:sldId id="331" r:id="rId57"/>
    <p:sldId id="332" r:id="rId58"/>
    <p:sldId id="333" r:id="rId59"/>
    <p:sldId id="334" r:id="rId60"/>
    <p:sldId id="355" r:id="rId61"/>
    <p:sldId id="365" r:id="rId62"/>
    <p:sldId id="354" r:id="rId6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3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6D17E4-95FA-470C-839D-0A53014BCBD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7BE6372F-15FE-48DF-9491-6F0E5FF3FF02}">
      <dgm:prSet phldrT="[Texto]" phldr="1"/>
      <dgm:spPr/>
      <dgm:t>
        <a:bodyPr/>
        <a:lstStyle/>
        <a:p>
          <a:endParaRPr lang="es-AR"/>
        </a:p>
      </dgm:t>
    </dgm:pt>
    <dgm:pt modelId="{420DF55E-A972-4CD5-BFDF-4D4CA01C7738}" type="parTrans" cxnId="{E5D00DA8-8914-4FCE-A6EB-3C815ABF6322}">
      <dgm:prSet/>
      <dgm:spPr/>
      <dgm:t>
        <a:bodyPr/>
        <a:lstStyle/>
        <a:p>
          <a:endParaRPr lang="es-AR"/>
        </a:p>
      </dgm:t>
    </dgm:pt>
    <dgm:pt modelId="{CAD8561D-7F5E-4352-8745-7D1BD38BF446}" type="sibTrans" cxnId="{E5D00DA8-8914-4FCE-A6EB-3C815ABF6322}">
      <dgm:prSet/>
      <dgm:spPr/>
      <dgm:t>
        <a:bodyPr/>
        <a:lstStyle/>
        <a:p>
          <a:endParaRPr lang="es-AR"/>
        </a:p>
      </dgm:t>
    </dgm:pt>
    <dgm:pt modelId="{0D7EFA9F-DC95-4126-ABCE-44F3C51D45B3}">
      <dgm:prSet phldrT="[Texto]" phldr="1"/>
      <dgm:spPr/>
      <dgm:t>
        <a:bodyPr/>
        <a:lstStyle/>
        <a:p>
          <a:endParaRPr lang="es-AR" dirty="0"/>
        </a:p>
      </dgm:t>
    </dgm:pt>
    <dgm:pt modelId="{50C44028-6004-4FF7-9595-7BD88FA21A5F}" type="parTrans" cxnId="{88F3F629-7328-46EE-9C07-C4B8E2B25CA3}">
      <dgm:prSet/>
      <dgm:spPr/>
      <dgm:t>
        <a:bodyPr/>
        <a:lstStyle/>
        <a:p>
          <a:endParaRPr lang="es-AR"/>
        </a:p>
      </dgm:t>
    </dgm:pt>
    <dgm:pt modelId="{CF6418BD-537D-48C7-BC71-33D573688AC6}" type="sibTrans" cxnId="{88F3F629-7328-46EE-9C07-C4B8E2B25CA3}">
      <dgm:prSet/>
      <dgm:spPr/>
      <dgm:t>
        <a:bodyPr/>
        <a:lstStyle/>
        <a:p>
          <a:endParaRPr lang="es-AR"/>
        </a:p>
      </dgm:t>
    </dgm:pt>
    <dgm:pt modelId="{CE98CE22-40BE-4235-8ECE-75E99478AFF8}">
      <dgm:prSet phldrT="[Texto]" phldr="1"/>
      <dgm:spPr/>
      <dgm:t>
        <a:bodyPr/>
        <a:lstStyle/>
        <a:p>
          <a:endParaRPr lang="es-AR"/>
        </a:p>
      </dgm:t>
    </dgm:pt>
    <dgm:pt modelId="{DE04D9FB-A14C-4341-8699-F9E1DD22A351}" type="parTrans" cxnId="{C739C46B-D738-4B56-8C7E-F03D0B7858E1}">
      <dgm:prSet/>
      <dgm:spPr/>
      <dgm:t>
        <a:bodyPr/>
        <a:lstStyle/>
        <a:p>
          <a:endParaRPr lang="es-AR"/>
        </a:p>
      </dgm:t>
    </dgm:pt>
    <dgm:pt modelId="{7C9FC116-9E1D-4DB6-89FD-56581D2D0462}" type="sibTrans" cxnId="{C739C46B-D738-4B56-8C7E-F03D0B7858E1}">
      <dgm:prSet/>
      <dgm:spPr/>
      <dgm:t>
        <a:bodyPr/>
        <a:lstStyle/>
        <a:p>
          <a:endParaRPr lang="es-AR"/>
        </a:p>
      </dgm:t>
    </dgm:pt>
    <dgm:pt modelId="{2BEE924A-D8B7-432B-A317-6FE54C7D12CA}" type="pres">
      <dgm:prSet presAssocID="{D36D17E4-95FA-470C-839D-0A53014BCBD9}" presName="Name0" presStyleCnt="0">
        <dgm:presLayoutVars>
          <dgm:dir/>
          <dgm:animLvl val="lvl"/>
          <dgm:resizeHandles val="exact"/>
        </dgm:presLayoutVars>
      </dgm:prSet>
      <dgm:spPr/>
    </dgm:pt>
    <dgm:pt modelId="{8E196062-BD8D-4500-B748-5C8F9041C486}" type="pres">
      <dgm:prSet presAssocID="{D36D17E4-95FA-470C-839D-0A53014BCBD9}" presName="dummy" presStyleCnt="0"/>
      <dgm:spPr/>
    </dgm:pt>
    <dgm:pt modelId="{0B7AABD9-3C04-4FCB-912F-3D4650865BEC}" type="pres">
      <dgm:prSet presAssocID="{D36D17E4-95FA-470C-839D-0A53014BCBD9}" presName="linH" presStyleCnt="0"/>
      <dgm:spPr/>
    </dgm:pt>
    <dgm:pt modelId="{51445631-B198-4A2A-877C-2C06306DA5F2}" type="pres">
      <dgm:prSet presAssocID="{D36D17E4-95FA-470C-839D-0A53014BCBD9}" presName="padding1" presStyleCnt="0"/>
      <dgm:spPr/>
    </dgm:pt>
    <dgm:pt modelId="{F58BB0D3-AA1F-4F19-9E2D-2664FDAF3D38}" type="pres">
      <dgm:prSet presAssocID="{7BE6372F-15FE-48DF-9491-6F0E5FF3FF02}" presName="linV" presStyleCnt="0"/>
      <dgm:spPr/>
    </dgm:pt>
    <dgm:pt modelId="{D694A288-D35C-4F6D-B94F-AC7609715A46}" type="pres">
      <dgm:prSet presAssocID="{7BE6372F-15FE-48DF-9491-6F0E5FF3FF02}" presName="spVertical1" presStyleCnt="0"/>
      <dgm:spPr/>
    </dgm:pt>
    <dgm:pt modelId="{8BA8DA43-C360-4F50-B445-E7CE4FAF8692}" type="pres">
      <dgm:prSet presAssocID="{7BE6372F-15FE-48DF-9491-6F0E5FF3FF02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84B946-B4F7-4686-A224-0B834711CCEC}" type="pres">
      <dgm:prSet presAssocID="{7BE6372F-15FE-48DF-9491-6F0E5FF3FF02}" presName="spVertical2" presStyleCnt="0"/>
      <dgm:spPr/>
    </dgm:pt>
    <dgm:pt modelId="{7FCD0CB9-3F0E-45C8-8640-376DC401DDD1}" type="pres">
      <dgm:prSet presAssocID="{7BE6372F-15FE-48DF-9491-6F0E5FF3FF02}" presName="spVertical3" presStyleCnt="0"/>
      <dgm:spPr/>
    </dgm:pt>
    <dgm:pt modelId="{3F00113F-3C09-4250-8395-44D0B57F48D1}" type="pres">
      <dgm:prSet presAssocID="{CAD8561D-7F5E-4352-8745-7D1BD38BF446}" presName="space" presStyleCnt="0"/>
      <dgm:spPr/>
    </dgm:pt>
    <dgm:pt modelId="{68F1B349-7026-4B9C-B8BB-767DE0217516}" type="pres">
      <dgm:prSet presAssocID="{0D7EFA9F-DC95-4126-ABCE-44F3C51D45B3}" presName="linV" presStyleCnt="0"/>
      <dgm:spPr/>
    </dgm:pt>
    <dgm:pt modelId="{A9CB5740-3430-4F03-B767-7FBAF5878978}" type="pres">
      <dgm:prSet presAssocID="{0D7EFA9F-DC95-4126-ABCE-44F3C51D45B3}" presName="spVertical1" presStyleCnt="0"/>
      <dgm:spPr/>
    </dgm:pt>
    <dgm:pt modelId="{987698E1-7E67-40F8-8B02-301FDE384F79}" type="pres">
      <dgm:prSet presAssocID="{0D7EFA9F-DC95-4126-ABCE-44F3C51D45B3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7E5AAB-E5B0-4951-BC1D-3501739BB10E}" type="pres">
      <dgm:prSet presAssocID="{0D7EFA9F-DC95-4126-ABCE-44F3C51D45B3}" presName="spVertical2" presStyleCnt="0"/>
      <dgm:spPr/>
    </dgm:pt>
    <dgm:pt modelId="{F2BFAD0C-61B7-4A30-B405-5438C9C37050}" type="pres">
      <dgm:prSet presAssocID="{0D7EFA9F-DC95-4126-ABCE-44F3C51D45B3}" presName="spVertical3" presStyleCnt="0"/>
      <dgm:spPr/>
    </dgm:pt>
    <dgm:pt modelId="{DF2CD357-9FCB-4C10-8B20-C7C1CD54092A}" type="pres">
      <dgm:prSet presAssocID="{CF6418BD-537D-48C7-BC71-33D573688AC6}" presName="space" presStyleCnt="0"/>
      <dgm:spPr/>
    </dgm:pt>
    <dgm:pt modelId="{75EC5243-4BC0-491B-AD13-9864C0519CF6}" type="pres">
      <dgm:prSet presAssocID="{CE98CE22-40BE-4235-8ECE-75E99478AFF8}" presName="linV" presStyleCnt="0"/>
      <dgm:spPr/>
    </dgm:pt>
    <dgm:pt modelId="{D2CF21BB-9DBE-4CED-927C-42FA6C7768F3}" type="pres">
      <dgm:prSet presAssocID="{CE98CE22-40BE-4235-8ECE-75E99478AFF8}" presName="spVertical1" presStyleCnt="0"/>
      <dgm:spPr/>
    </dgm:pt>
    <dgm:pt modelId="{F8C2789E-2AA7-477C-B9C0-DD0F686141B0}" type="pres">
      <dgm:prSet presAssocID="{CE98CE22-40BE-4235-8ECE-75E99478AFF8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1F71D1-8ABD-46F3-A216-77109EA978A2}" type="pres">
      <dgm:prSet presAssocID="{CE98CE22-40BE-4235-8ECE-75E99478AFF8}" presName="spVertical2" presStyleCnt="0"/>
      <dgm:spPr/>
    </dgm:pt>
    <dgm:pt modelId="{13655FFA-1DAC-4E1F-A4F1-5FA9B2FF688F}" type="pres">
      <dgm:prSet presAssocID="{CE98CE22-40BE-4235-8ECE-75E99478AFF8}" presName="spVertical3" presStyleCnt="0"/>
      <dgm:spPr/>
    </dgm:pt>
    <dgm:pt modelId="{84EF6B9F-F511-462E-A535-799F01C40AB0}" type="pres">
      <dgm:prSet presAssocID="{D36D17E4-95FA-470C-839D-0A53014BCBD9}" presName="padding2" presStyleCnt="0"/>
      <dgm:spPr/>
    </dgm:pt>
    <dgm:pt modelId="{7B0FDBC4-DE61-4A40-A227-D1EE428872C5}" type="pres">
      <dgm:prSet presAssocID="{D36D17E4-95FA-470C-839D-0A53014BCBD9}" presName="negArrow" presStyleCnt="0"/>
      <dgm:spPr/>
    </dgm:pt>
    <dgm:pt modelId="{8E434AA3-7810-4FE8-BB6A-2A32513A4381}" type="pres">
      <dgm:prSet presAssocID="{D36D17E4-95FA-470C-839D-0A53014BCBD9}" presName="backgroundArrow" presStyleLbl="node1" presStyleIdx="0" presStyleCnt="1" custScaleY="99809"/>
      <dgm:spPr/>
    </dgm:pt>
  </dgm:ptLst>
  <dgm:cxnLst>
    <dgm:cxn modelId="{E5D00DA8-8914-4FCE-A6EB-3C815ABF6322}" srcId="{D36D17E4-95FA-470C-839D-0A53014BCBD9}" destId="{7BE6372F-15FE-48DF-9491-6F0E5FF3FF02}" srcOrd="0" destOrd="0" parTransId="{420DF55E-A972-4CD5-BFDF-4D4CA01C7738}" sibTransId="{CAD8561D-7F5E-4352-8745-7D1BD38BF446}"/>
    <dgm:cxn modelId="{E208E026-60E4-4D24-B7E0-0DF73A803678}" type="presOf" srcId="{CE98CE22-40BE-4235-8ECE-75E99478AFF8}" destId="{F8C2789E-2AA7-477C-B9C0-DD0F686141B0}" srcOrd="0" destOrd="0" presId="urn:microsoft.com/office/officeart/2005/8/layout/hProcess3"/>
    <dgm:cxn modelId="{F137EE11-0372-40BB-9C33-5D1DE86041E2}" type="presOf" srcId="{0D7EFA9F-DC95-4126-ABCE-44F3C51D45B3}" destId="{987698E1-7E67-40F8-8B02-301FDE384F79}" srcOrd="0" destOrd="0" presId="urn:microsoft.com/office/officeart/2005/8/layout/hProcess3"/>
    <dgm:cxn modelId="{C739C46B-D738-4B56-8C7E-F03D0B7858E1}" srcId="{D36D17E4-95FA-470C-839D-0A53014BCBD9}" destId="{CE98CE22-40BE-4235-8ECE-75E99478AFF8}" srcOrd="2" destOrd="0" parTransId="{DE04D9FB-A14C-4341-8699-F9E1DD22A351}" sibTransId="{7C9FC116-9E1D-4DB6-89FD-56581D2D0462}"/>
    <dgm:cxn modelId="{07A3DCDC-1F16-49DF-A4C1-70E5DBDB30E3}" type="presOf" srcId="{7BE6372F-15FE-48DF-9491-6F0E5FF3FF02}" destId="{8BA8DA43-C360-4F50-B445-E7CE4FAF8692}" srcOrd="0" destOrd="0" presId="urn:microsoft.com/office/officeart/2005/8/layout/hProcess3"/>
    <dgm:cxn modelId="{88F3F629-7328-46EE-9C07-C4B8E2B25CA3}" srcId="{D36D17E4-95FA-470C-839D-0A53014BCBD9}" destId="{0D7EFA9F-DC95-4126-ABCE-44F3C51D45B3}" srcOrd="1" destOrd="0" parTransId="{50C44028-6004-4FF7-9595-7BD88FA21A5F}" sibTransId="{CF6418BD-537D-48C7-BC71-33D573688AC6}"/>
    <dgm:cxn modelId="{45BF9F68-BA79-4F99-B51A-89934FC5E5A5}" type="presOf" srcId="{D36D17E4-95FA-470C-839D-0A53014BCBD9}" destId="{2BEE924A-D8B7-432B-A317-6FE54C7D12CA}" srcOrd="0" destOrd="0" presId="urn:microsoft.com/office/officeart/2005/8/layout/hProcess3"/>
    <dgm:cxn modelId="{BC26A680-E4F1-4D26-811D-7EAE6DEEFB72}" type="presParOf" srcId="{2BEE924A-D8B7-432B-A317-6FE54C7D12CA}" destId="{8E196062-BD8D-4500-B748-5C8F9041C486}" srcOrd="0" destOrd="0" presId="urn:microsoft.com/office/officeart/2005/8/layout/hProcess3"/>
    <dgm:cxn modelId="{A420C5DF-4C12-4732-A54C-C4EF24EAB6BC}" type="presParOf" srcId="{2BEE924A-D8B7-432B-A317-6FE54C7D12CA}" destId="{0B7AABD9-3C04-4FCB-912F-3D4650865BEC}" srcOrd="1" destOrd="0" presId="urn:microsoft.com/office/officeart/2005/8/layout/hProcess3"/>
    <dgm:cxn modelId="{4872E989-B04E-4C06-8F94-91DA92ABDDAA}" type="presParOf" srcId="{0B7AABD9-3C04-4FCB-912F-3D4650865BEC}" destId="{51445631-B198-4A2A-877C-2C06306DA5F2}" srcOrd="0" destOrd="0" presId="urn:microsoft.com/office/officeart/2005/8/layout/hProcess3"/>
    <dgm:cxn modelId="{2F3A565B-F7B6-4C93-B90A-49EB2E532616}" type="presParOf" srcId="{0B7AABD9-3C04-4FCB-912F-3D4650865BEC}" destId="{F58BB0D3-AA1F-4F19-9E2D-2664FDAF3D38}" srcOrd="1" destOrd="0" presId="urn:microsoft.com/office/officeart/2005/8/layout/hProcess3"/>
    <dgm:cxn modelId="{6A688885-8C0C-4223-96CE-5FC439552081}" type="presParOf" srcId="{F58BB0D3-AA1F-4F19-9E2D-2664FDAF3D38}" destId="{D694A288-D35C-4F6D-B94F-AC7609715A46}" srcOrd="0" destOrd="0" presId="urn:microsoft.com/office/officeart/2005/8/layout/hProcess3"/>
    <dgm:cxn modelId="{070CD9D4-0476-430D-9318-36AE8B2A2007}" type="presParOf" srcId="{F58BB0D3-AA1F-4F19-9E2D-2664FDAF3D38}" destId="{8BA8DA43-C360-4F50-B445-E7CE4FAF8692}" srcOrd="1" destOrd="0" presId="urn:microsoft.com/office/officeart/2005/8/layout/hProcess3"/>
    <dgm:cxn modelId="{2833ED86-C022-46DB-A5FA-4878F37840AB}" type="presParOf" srcId="{F58BB0D3-AA1F-4F19-9E2D-2664FDAF3D38}" destId="{5384B946-B4F7-4686-A224-0B834711CCEC}" srcOrd="2" destOrd="0" presId="urn:microsoft.com/office/officeart/2005/8/layout/hProcess3"/>
    <dgm:cxn modelId="{D9762AD2-8950-4451-9EC6-97744BC1A891}" type="presParOf" srcId="{F58BB0D3-AA1F-4F19-9E2D-2664FDAF3D38}" destId="{7FCD0CB9-3F0E-45C8-8640-376DC401DDD1}" srcOrd="3" destOrd="0" presId="urn:microsoft.com/office/officeart/2005/8/layout/hProcess3"/>
    <dgm:cxn modelId="{2B2F5FE4-9414-402B-A87F-351CF3957168}" type="presParOf" srcId="{0B7AABD9-3C04-4FCB-912F-3D4650865BEC}" destId="{3F00113F-3C09-4250-8395-44D0B57F48D1}" srcOrd="2" destOrd="0" presId="urn:microsoft.com/office/officeart/2005/8/layout/hProcess3"/>
    <dgm:cxn modelId="{120762CE-357C-495B-9DA1-5483C118DDF9}" type="presParOf" srcId="{0B7AABD9-3C04-4FCB-912F-3D4650865BEC}" destId="{68F1B349-7026-4B9C-B8BB-767DE0217516}" srcOrd="3" destOrd="0" presId="urn:microsoft.com/office/officeart/2005/8/layout/hProcess3"/>
    <dgm:cxn modelId="{BD10E0A5-2E72-4869-A319-42B1CD2842D7}" type="presParOf" srcId="{68F1B349-7026-4B9C-B8BB-767DE0217516}" destId="{A9CB5740-3430-4F03-B767-7FBAF5878978}" srcOrd="0" destOrd="0" presId="urn:microsoft.com/office/officeart/2005/8/layout/hProcess3"/>
    <dgm:cxn modelId="{4C8C4C03-8377-4B97-AAAB-A43BA0154B23}" type="presParOf" srcId="{68F1B349-7026-4B9C-B8BB-767DE0217516}" destId="{987698E1-7E67-40F8-8B02-301FDE384F79}" srcOrd="1" destOrd="0" presId="urn:microsoft.com/office/officeart/2005/8/layout/hProcess3"/>
    <dgm:cxn modelId="{FDB156FE-9637-4C2B-86E6-EE8D8BDF929B}" type="presParOf" srcId="{68F1B349-7026-4B9C-B8BB-767DE0217516}" destId="{CA7E5AAB-E5B0-4951-BC1D-3501739BB10E}" srcOrd="2" destOrd="0" presId="urn:microsoft.com/office/officeart/2005/8/layout/hProcess3"/>
    <dgm:cxn modelId="{85B84529-B19E-4437-8BF7-F838626FDB08}" type="presParOf" srcId="{68F1B349-7026-4B9C-B8BB-767DE0217516}" destId="{F2BFAD0C-61B7-4A30-B405-5438C9C37050}" srcOrd="3" destOrd="0" presId="urn:microsoft.com/office/officeart/2005/8/layout/hProcess3"/>
    <dgm:cxn modelId="{CDBE0717-CB91-4BF9-8B6C-FFF5430353DA}" type="presParOf" srcId="{0B7AABD9-3C04-4FCB-912F-3D4650865BEC}" destId="{DF2CD357-9FCB-4C10-8B20-C7C1CD54092A}" srcOrd="4" destOrd="0" presId="urn:microsoft.com/office/officeart/2005/8/layout/hProcess3"/>
    <dgm:cxn modelId="{C148C0E3-FCBD-4FC5-A0D4-8C30B448B3E6}" type="presParOf" srcId="{0B7AABD9-3C04-4FCB-912F-3D4650865BEC}" destId="{75EC5243-4BC0-491B-AD13-9864C0519CF6}" srcOrd="5" destOrd="0" presId="urn:microsoft.com/office/officeart/2005/8/layout/hProcess3"/>
    <dgm:cxn modelId="{016D2287-3F97-407C-9EA1-D96131E75A74}" type="presParOf" srcId="{75EC5243-4BC0-491B-AD13-9864C0519CF6}" destId="{D2CF21BB-9DBE-4CED-927C-42FA6C7768F3}" srcOrd="0" destOrd="0" presId="urn:microsoft.com/office/officeart/2005/8/layout/hProcess3"/>
    <dgm:cxn modelId="{49F4D933-51C5-4338-8A08-2662011396FA}" type="presParOf" srcId="{75EC5243-4BC0-491B-AD13-9864C0519CF6}" destId="{F8C2789E-2AA7-477C-B9C0-DD0F686141B0}" srcOrd="1" destOrd="0" presId="urn:microsoft.com/office/officeart/2005/8/layout/hProcess3"/>
    <dgm:cxn modelId="{539AA7F9-4DA6-4BC2-8377-C2236325661A}" type="presParOf" srcId="{75EC5243-4BC0-491B-AD13-9864C0519CF6}" destId="{A51F71D1-8ABD-46F3-A216-77109EA978A2}" srcOrd="2" destOrd="0" presId="urn:microsoft.com/office/officeart/2005/8/layout/hProcess3"/>
    <dgm:cxn modelId="{FFE58BBC-7D11-4F37-BA35-6008E2019C44}" type="presParOf" srcId="{75EC5243-4BC0-491B-AD13-9864C0519CF6}" destId="{13655FFA-1DAC-4E1F-A4F1-5FA9B2FF688F}" srcOrd="3" destOrd="0" presId="urn:microsoft.com/office/officeart/2005/8/layout/hProcess3"/>
    <dgm:cxn modelId="{D78DB036-8A94-49F5-86A6-AB69599AAB02}" type="presParOf" srcId="{0B7AABD9-3C04-4FCB-912F-3D4650865BEC}" destId="{84EF6B9F-F511-462E-A535-799F01C40AB0}" srcOrd="6" destOrd="0" presId="urn:microsoft.com/office/officeart/2005/8/layout/hProcess3"/>
    <dgm:cxn modelId="{558CFD08-F922-4EDE-9F14-61D05BC6B5D5}" type="presParOf" srcId="{0B7AABD9-3C04-4FCB-912F-3D4650865BEC}" destId="{7B0FDBC4-DE61-4A40-A227-D1EE428872C5}" srcOrd="7" destOrd="0" presId="urn:microsoft.com/office/officeart/2005/8/layout/hProcess3"/>
    <dgm:cxn modelId="{25522199-5F86-4FF3-9CB2-A724E4284953}" type="presParOf" srcId="{0B7AABD9-3C04-4FCB-912F-3D4650865BEC}" destId="{8E434AA3-7810-4FE8-BB6A-2A32513A4381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8F8F96-2E2A-4734-A041-DB58C1E9C5C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0"/>
      <dgm:spPr/>
    </dgm:pt>
    <dgm:pt modelId="{B0F4D0FF-7B83-481F-883E-6DFE856CE1CE}">
      <dgm:prSet phldrT="[Texto]" phldr="1"/>
      <dgm:spPr/>
      <dgm:t>
        <a:bodyPr/>
        <a:lstStyle/>
        <a:p>
          <a:endParaRPr lang="es-AR"/>
        </a:p>
      </dgm:t>
    </dgm:pt>
    <dgm:pt modelId="{72164059-CAF9-4F71-849A-F496461FB148}" type="parTrans" cxnId="{6D8790AA-7944-4597-ACB6-9A5A9E674178}">
      <dgm:prSet/>
      <dgm:spPr/>
      <dgm:t>
        <a:bodyPr/>
        <a:lstStyle/>
        <a:p>
          <a:endParaRPr lang="es-AR"/>
        </a:p>
      </dgm:t>
    </dgm:pt>
    <dgm:pt modelId="{5E462FC1-4469-48C9-8356-596B09F97300}" type="sibTrans" cxnId="{6D8790AA-7944-4597-ACB6-9A5A9E674178}">
      <dgm:prSet/>
      <dgm:spPr/>
      <dgm:t>
        <a:bodyPr/>
        <a:lstStyle/>
        <a:p>
          <a:endParaRPr lang="es-AR"/>
        </a:p>
      </dgm:t>
    </dgm:pt>
    <dgm:pt modelId="{F7B1A87B-5261-4B48-8BBA-8E9EE5F34162}">
      <dgm:prSet phldrT="[Texto]" phldr="1"/>
      <dgm:spPr/>
      <dgm:t>
        <a:bodyPr/>
        <a:lstStyle/>
        <a:p>
          <a:endParaRPr lang="es-AR"/>
        </a:p>
      </dgm:t>
    </dgm:pt>
    <dgm:pt modelId="{62875170-F343-41FD-A624-9E629CBBA813}" type="parTrans" cxnId="{500D12F3-6D6A-44FC-93D4-19E4CA4AA123}">
      <dgm:prSet/>
      <dgm:spPr/>
      <dgm:t>
        <a:bodyPr/>
        <a:lstStyle/>
        <a:p>
          <a:endParaRPr lang="es-AR"/>
        </a:p>
      </dgm:t>
    </dgm:pt>
    <dgm:pt modelId="{7E32AC06-F2EB-44F0-A729-BA6C03940B77}" type="sibTrans" cxnId="{500D12F3-6D6A-44FC-93D4-19E4CA4AA123}">
      <dgm:prSet/>
      <dgm:spPr/>
      <dgm:t>
        <a:bodyPr/>
        <a:lstStyle/>
        <a:p>
          <a:endParaRPr lang="es-AR"/>
        </a:p>
      </dgm:t>
    </dgm:pt>
    <dgm:pt modelId="{31D098E1-DE4F-4AC8-B422-1CAC43131919}">
      <dgm:prSet phldrT="[Texto]" phldr="1"/>
      <dgm:spPr/>
      <dgm:t>
        <a:bodyPr/>
        <a:lstStyle/>
        <a:p>
          <a:endParaRPr lang="es-AR"/>
        </a:p>
      </dgm:t>
    </dgm:pt>
    <dgm:pt modelId="{F152D47C-D9D1-4603-B362-E44E98478419}" type="parTrans" cxnId="{D4DFF4DA-2923-435F-B1EF-68A6464FD9D4}">
      <dgm:prSet/>
      <dgm:spPr/>
      <dgm:t>
        <a:bodyPr/>
        <a:lstStyle/>
        <a:p>
          <a:endParaRPr lang="es-AR"/>
        </a:p>
      </dgm:t>
    </dgm:pt>
    <dgm:pt modelId="{8799D8AB-D72B-40D2-BF3A-EA38F40E2AD4}" type="sibTrans" cxnId="{D4DFF4DA-2923-435F-B1EF-68A6464FD9D4}">
      <dgm:prSet/>
      <dgm:spPr/>
      <dgm:t>
        <a:bodyPr/>
        <a:lstStyle/>
        <a:p>
          <a:endParaRPr lang="es-AR"/>
        </a:p>
      </dgm:t>
    </dgm:pt>
    <dgm:pt modelId="{E2B53E09-13DE-49FA-B1AD-766084679D88}" type="pres">
      <dgm:prSet presAssocID="{878F8F96-2E2A-4734-A041-DB58C1E9C5C0}" presName="Name0" presStyleCnt="0">
        <dgm:presLayoutVars>
          <dgm:dir/>
          <dgm:animLvl val="lvl"/>
          <dgm:resizeHandles val="exact"/>
        </dgm:presLayoutVars>
      </dgm:prSet>
      <dgm:spPr/>
    </dgm:pt>
    <dgm:pt modelId="{94BAA36F-CB8E-4D7E-B051-700132E373FB}" type="pres">
      <dgm:prSet presAssocID="{878F8F96-2E2A-4734-A041-DB58C1E9C5C0}" presName="dummy" presStyleCnt="0"/>
      <dgm:spPr/>
    </dgm:pt>
    <dgm:pt modelId="{5761CE60-1F78-4DC4-986D-BC70A9C8B78F}" type="pres">
      <dgm:prSet presAssocID="{878F8F96-2E2A-4734-A041-DB58C1E9C5C0}" presName="linH" presStyleCnt="0"/>
      <dgm:spPr/>
    </dgm:pt>
    <dgm:pt modelId="{1CFFD37A-F3A7-4C6A-93F7-73FD3FBE1771}" type="pres">
      <dgm:prSet presAssocID="{878F8F96-2E2A-4734-A041-DB58C1E9C5C0}" presName="padding1" presStyleCnt="0"/>
      <dgm:spPr/>
    </dgm:pt>
    <dgm:pt modelId="{AC3DBCAE-F25C-45F4-800B-D2AF8903200D}" type="pres">
      <dgm:prSet presAssocID="{B0F4D0FF-7B83-481F-883E-6DFE856CE1CE}" presName="linV" presStyleCnt="0"/>
      <dgm:spPr/>
    </dgm:pt>
    <dgm:pt modelId="{3FDFFA52-0D69-4FFB-B536-DDEB616B65EF}" type="pres">
      <dgm:prSet presAssocID="{B0F4D0FF-7B83-481F-883E-6DFE856CE1CE}" presName="spVertical1" presStyleCnt="0"/>
      <dgm:spPr/>
    </dgm:pt>
    <dgm:pt modelId="{D68DFC0B-51D9-4901-86E4-5A5CB7452985}" type="pres">
      <dgm:prSet presAssocID="{B0F4D0FF-7B83-481F-883E-6DFE856CE1CE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4A414B8-1A0A-40A0-A1D4-F287ACEC6384}" type="pres">
      <dgm:prSet presAssocID="{B0F4D0FF-7B83-481F-883E-6DFE856CE1CE}" presName="spVertical2" presStyleCnt="0"/>
      <dgm:spPr/>
    </dgm:pt>
    <dgm:pt modelId="{4EC5922D-2148-4188-8D40-7AA84F826595}" type="pres">
      <dgm:prSet presAssocID="{B0F4D0FF-7B83-481F-883E-6DFE856CE1CE}" presName="spVertical3" presStyleCnt="0"/>
      <dgm:spPr/>
    </dgm:pt>
    <dgm:pt modelId="{A488BA4B-E210-4EDF-B5FE-73A6379C9F21}" type="pres">
      <dgm:prSet presAssocID="{5E462FC1-4469-48C9-8356-596B09F97300}" presName="space" presStyleCnt="0"/>
      <dgm:spPr/>
    </dgm:pt>
    <dgm:pt modelId="{1E44544A-62B7-4628-9BC0-441918216568}" type="pres">
      <dgm:prSet presAssocID="{F7B1A87B-5261-4B48-8BBA-8E9EE5F34162}" presName="linV" presStyleCnt="0"/>
      <dgm:spPr/>
    </dgm:pt>
    <dgm:pt modelId="{5D4A0C19-4C3E-4B88-A502-C2D11B6DC4E8}" type="pres">
      <dgm:prSet presAssocID="{F7B1A87B-5261-4B48-8BBA-8E9EE5F34162}" presName="spVertical1" presStyleCnt="0"/>
      <dgm:spPr/>
    </dgm:pt>
    <dgm:pt modelId="{7EF244C1-16B8-45D7-8EA8-EE2F8BADEE36}" type="pres">
      <dgm:prSet presAssocID="{F7B1A87B-5261-4B48-8BBA-8E9EE5F34162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1015EFE-085E-42C0-B991-A13B5E7B7ADF}" type="pres">
      <dgm:prSet presAssocID="{F7B1A87B-5261-4B48-8BBA-8E9EE5F34162}" presName="spVertical2" presStyleCnt="0"/>
      <dgm:spPr/>
    </dgm:pt>
    <dgm:pt modelId="{8A9A1506-9A53-4561-861B-4CE1DF217B78}" type="pres">
      <dgm:prSet presAssocID="{F7B1A87B-5261-4B48-8BBA-8E9EE5F34162}" presName="spVertical3" presStyleCnt="0"/>
      <dgm:spPr/>
    </dgm:pt>
    <dgm:pt modelId="{F1E709C6-F752-4EF7-B193-B6D670006501}" type="pres">
      <dgm:prSet presAssocID="{7E32AC06-F2EB-44F0-A729-BA6C03940B77}" presName="space" presStyleCnt="0"/>
      <dgm:spPr/>
    </dgm:pt>
    <dgm:pt modelId="{7267A720-F687-4B2E-92C5-9BB679B9EC80}" type="pres">
      <dgm:prSet presAssocID="{31D098E1-DE4F-4AC8-B422-1CAC43131919}" presName="linV" presStyleCnt="0"/>
      <dgm:spPr/>
    </dgm:pt>
    <dgm:pt modelId="{1EBBC7B3-06E8-4AA8-8849-E5294926F63A}" type="pres">
      <dgm:prSet presAssocID="{31D098E1-DE4F-4AC8-B422-1CAC43131919}" presName="spVertical1" presStyleCnt="0"/>
      <dgm:spPr/>
    </dgm:pt>
    <dgm:pt modelId="{5354A0CE-3B97-4495-AB3B-E923FB63C1BB}" type="pres">
      <dgm:prSet presAssocID="{31D098E1-DE4F-4AC8-B422-1CAC43131919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EFDFD5-DF1A-49E2-85EA-48361F032DF1}" type="pres">
      <dgm:prSet presAssocID="{31D098E1-DE4F-4AC8-B422-1CAC43131919}" presName="spVertical2" presStyleCnt="0"/>
      <dgm:spPr/>
    </dgm:pt>
    <dgm:pt modelId="{8CD3D7A0-2C29-4545-BC5E-107267AD92AA}" type="pres">
      <dgm:prSet presAssocID="{31D098E1-DE4F-4AC8-B422-1CAC43131919}" presName="spVertical3" presStyleCnt="0"/>
      <dgm:spPr/>
    </dgm:pt>
    <dgm:pt modelId="{2FBAE027-5E42-409D-BE19-3A04477406D4}" type="pres">
      <dgm:prSet presAssocID="{878F8F96-2E2A-4734-A041-DB58C1E9C5C0}" presName="padding2" presStyleCnt="0"/>
      <dgm:spPr/>
    </dgm:pt>
    <dgm:pt modelId="{F2DA7CF2-3FED-4D44-A75C-CC73398A3A14}" type="pres">
      <dgm:prSet presAssocID="{878F8F96-2E2A-4734-A041-DB58C1E9C5C0}" presName="negArrow" presStyleCnt="0"/>
      <dgm:spPr/>
    </dgm:pt>
    <dgm:pt modelId="{A155BC5F-1574-43F4-99F9-C4A727FDFCD2}" type="pres">
      <dgm:prSet presAssocID="{878F8F96-2E2A-4734-A041-DB58C1E9C5C0}" presName="backgroundArrow" presStyleLbl="node1" presStyleIdx="0" presStyleCnt="1"/>
      <dgm:spPr/>
    </dgm:pt>
  </dgm:ptLst>
  <dgm:cxnLst>
    <dgm:cxn modelId="{D4DFF4DA-2923-435F-B1EF-68A6464FD9D4}" srcId="{878F8F96-2E2A-4734-A041-DB58C1E9C5C0}" destId="{31D098E1-DE4F-4AC8-B422-1CAC43131919}" srcOrd="2" destOrd="0" parTransId="{F152D47C-D9D1-4603-B362-E44E98478419}" sibTransId="{8799D8AB-D72B-40D2-BF3A-EA38F40E2AD4}"/>
    <dgm:cxn modelId="{0703BA4B-EEC2-49C5-8E6B-E4E14BAEFFB5}" type="presOf" srcId="{F7B1A87B-5261-4B48-8BBA-8E9EE5F34162}" destId="{7EF244C1-16B8-45D7-8EA8-EE2F8BADEE36}" srcOrd="0" destOrd="0" presId="urn:microsoft.com/office/officeart/2005/8/layout/hProcess3"/>
    <dgm:cxn modelId="{500D12F3-6D6A-44FC-93D4-19E4CA4AA123}" srcId="{878F8F96-2E2A-4734-A041-DB58C1E9C5C0}" destId="{F7B1A87B-5261-4B48-8BBA-8E9EE5F34162}" srcOrd="1" destOrd="0" parTransId="{62875170-F343-41FD-A624-9E629CBBA813}" sibTransId="{7E32AC06-F2EB-44F0-A729-BA6C03940B77}"/>
    <dgm:cxn modelId="{4D5CB2B6-E493-434C-BCEA-B516FABDD81D}" type="presOf" srcId="{878F8F96-2E2A-4734-A041-DB58C1E9C5C0}" destId="{E2B53E09-13DE-49FA-B1AD-766084679D88}" srcOrd="0" destOrd="0" presId="urn:microsoft.com/office/officeart/2005/8/layout/hProcess3"/>
    <dgm:cxn modelId="{6D8790AA-7944-4597-ACB6-9A5A9E674178}" srcId="{878F8F96-2E2A-4734-A041-DB58C1E9C5C0}" destId="{B0F4D0FF-7B83-481F-883E-6DFE856CE1CE}" srcOrd="0" destOrd="0" parTransId="{72164059-CAF9-4F71-849A-F496461FB148}" sibTransId="{5E462FC1-4469-48C9-8356-596B09F97300}"/>
    <dgm:cxn modelId="{38700478-2848-4F63-90C8-61339CA52D48}" type="presOf" srcId="{31D098E1-DE4F-4AC8-B422-1CAC43131919}" destId="{5354A0CE-3B97-4495-AB3B-E923FB63C1BB}" srcOrd="0" destOrd="0" presId="urn:microsoft.com/office/officeart/2005/8/layout/hProcess3"/>
    <dgm:cxn modelId="{CA714C94-92D9-4E8C-90AF-82BA03AFC36D}" type="presOf" srcId="{B0F4D0FF-7B83-481F-883E-6DFE856CE1CE}" destId="{D68DFC0B-51D9-4901-86E4-5A5CB7452985}" srcOrd="0" destOrd="0" presId="urn:microsoft.com/office/officeart/2005/8/layout/hProcess3"/>
    <dgm:cxn modelId="{9C8D132A-29DE-476A-B971-19D0F47A3413}" type="presParOf" srcId="{E2B53E09-13DE-49FA-B1AD-766084679D88}" destId="{94BAA36F-CB8E-4D7E-B051-700132E373FB}" srcOrd="0" destOrd="0" presId="urn:microsoft.com/office/officeart/2005/8/layout/hProcess3"/>
    <dgm:cxn modelId="{B8671812-8713-4362-90A0-FD6E6D60127C}" type="presParOf" srcId="{E2B53E09-13DE-49FA-B1AD-766084679D88}" destId="{5761CE60-1F78-4DC4-986D-BC70A9C8B78F}" srcOrd="1" destOrd="0" presId="urn:microsoft.com/office/officeart/2005/8/layout/hProcess3"/>
    <dgm:cxn modelId="{4BB86E0F-A599-412E-8B4E-5277BE8175E7}" type="presParOf" srcId="{5761CE60-1F78-4DC4-986D-BC70A9C8B78F}" destId="{1CFFD37A-F3A7-4C6A-93F7-73FD3FBE1771}" srcOrd="0" destOrd="0" presId="urn:microsoft.com/office/officeart/2005/8/layout/hProcess3"/>
    <dgm:cxn modelId="{C3E74D46-FD91-4F7E-B8F6-7CFFFA33C56F}" type="presParOf" srcId="{5761CE60-1F78-4DC4-986D-BC70A9C8B78F}" destId="{AC3DBCAE-F25C-45F4-800B-D2AF8903200D}" srcOrd="1" destOrd="0" presId="urn:microsoft.com/office/officeart/2005/8/layout/hProcess3"/>
    <dgm:cxn modelId="{ECD90BE4-A869-4AF3-BB09-5191A7D973D9}" type="presParOf" srcId="{AC3DBCAE-F25C-45F4-800B-D2AF8903200D}" destId="{3FDFFA52-0D69-4FFB-B536-DDEB616B65EF}" srcOrd="0" destOrd="0" presId="urn:microsoft.com/office/officeart/2005/8/layout/hProcess3"/>
    <dgm:cxn modelId="{E85ED498-E615-496F-ACE7-1BEACF6F4B75}" type="presParOf" srcId="{AC3DBCAE-F25C-45F4-800B-D2AF8903200D}" destId="{D68DFC0B-51D9-4901-86E4-5A5CB7452985}" srcOrd="1" destOrd="0" presId="urn:microsoft.com/office/officeart/2005/8/layout/hProcess3"/>
    <dgm:cxn modelId="{92C0C96F-0A69-4C96-9593-2A6F431995D7}" type="presParOf" srcId="{AC3DBCAE-F25C-45F4-800B-D2AF8903200D}" destId="{C4A414B8-1A0A-40A0-A1D4-F287ACEC6384}" srcOrd="2" destOrd="0" presId="urn:microsoft.com/office/officeart/2005/8/layout/hProcess3"/>
    <dgm:cxn modelId="{755962B0-4592-4925-AFDD-E84EB2F2FCC4}" type="presParOf" srcId="{AC3DBCAE-F25C-45F4-800B-D2AF8903200D}" destId="{4EC5922D-2148-4188-8D40-7AA84F826595}" srcOrd="3" destOrd="0" presId="urn:microsoft.com/office/officeart/2005/8/layout/hProcess3"/>
    <dgm:cxn modelId="{EE11B727-268B-4582-8964-022E3414C58E}" type="presParOf" srcId="{5761CE60-1F78-4DC4-986D-BC70A9C8B78F}" destId="{A488BA4B-E210-4EDF-B5FE-73A6379C9F21}" srcOrd="2" destOrd="0" presId="urn:microsoft.com/office/officeart/2005/8/layout/hProcess3"/>
    <dgm:cxn modelId="{0C067826-9C89-4979-A5A8-2C9F11529939}" type="presParOf" srcId="{5761CE60-1F78-4DC4-986D-BC70A9C8B78F}" destId="{1E44544A-62B7-4628-9BC0-441918216568}" srcOrd="3" destOrd="0" presId="urn:microsoft.com/office/officeart/2005/8/layout/hProcess3"/>
    <dgm:cxn modelId="{76A7D97D-5B5B-48CE-AABD-0596806836AE}" type="presParOf" srcId="{1E44544A-62B7-4628-9BC0-441918216568}" destId="{5D4A0C19-4C3E-4B88-A502-C2D11B6DC4E8}" srcOrd="0" destOrd="0" presId="urn:microsoft.com/office/officeart/2005/8/layout/hProcess3"/>
    <dgm:cxn modelId="{642E7E5B-B32F-4D96-BB9A-1E71C7C1BCEB}" type="presParOf" srcId="{1E44544A-62B7-4628-9BC0-441918216568}" destId="{7EF244C1-16B8-45D7-8EA8-EE2F8BADEE36}" srcOrd="1" destOrd="0" presId="urn:microsoft.com/office/officeart/2005/8/layout/hProcess3"/>
    <dgm:cxn modelId="{3441BC85-1865-4170-973A-AC8FFB3A0F90}" type="presParOf" srcId="{1E44544A-62B7-4628-9BC0-441918216568}" destId="{41015EFE-085E-42C0-B991-A13B5E7B7ADF}" srcOrd="2" destOrd="0" presId="urn:microsoft.com/office/officeart/2005/8/layout/hProcess3"/>
    <dgm:cxn modelId="{A665FD50-87ED-4C91-911E-D8DBE9DA14D1}" type="presParOf" srcId="{1E44544A-62B7-4628-9BC0-441918216568}" destId="{8A9A1506-9A53-4561-861B-4CE1DF217B78}" srcOrd="3" destOrd="0" presId="urn:microsoft.com/office/officeart/2005/8/layout/hProcess3"/>
    <dgm:cxn modelId="{67B89F58-33AD-42F2-B516-19CF19AF35F2}" type="presParOf" srcId="{5761CE60-1F78-4DC4-986D-BC70A9C8B78F}" destId="{F1E709C6-F752-4EF7-B193-B6D670006501}" srcOrd="4" destOrd="0" presId="urn:microsoft.com/office/officeart/2005/8/layout/hProcess3"/>
    <dgm:cxn modelId="{EEB2F6E2-FA6C-470A-8706-F46EA0691F72}" type="presParOf" srcId="{5761CE60-1F78-4DC4-986D-BC70A9C8B78F}" destId="{7267A720-F687-4B2E-92C5-9BB679B9EC80}" srcOrd="5" destOrd="0" presId="urn:microsoft.com/office/officeart/2005/8/layout/hProcess3"/>
    <dgm:cxn modelId="{58639B51-E1E6-46A2-B3CC-6CAFAF89D5D9}" type="presParOf" srcId="{7267A720-F687-4B2E-92C5-9BB679B9EC80}" destId="{1EBBC7B3-06E8-4AA8-8849-E5294926F63A}" srcOrd="0" destOrd="0" presId="urn:microsoft.com/office/officeart/2005/8/layout/hProcess3"/>
    <dgm:cxn modelId="{19A44BE3-4FB1-4AD1-BF21-76B0231EFEA5}" type="presParOf" srcId="{7267A720-F687-4B2E-92C5-9BB679B9EC80}" destId="{5354A0CE-3B97-4495-AB3B-E923FB63C1BB}" srcOrd="1" destOrd="0" presId="urn:microsoft.com/office/officeart/2005/8/layout/hProcess3"/>
    <dgm:cxn modelId="{8E6BFFB6-47E4-4030-858A-44439C72232D}" type="presParOf" srcId="{7267A720-F687-4B2E-92C5-9BB679B9EC80}" destId="{08EFDFD5-DF1A-49E2-85EA-48361F032DF1}" srcOrd="2" destOrd="0" presId="urn:microsoft.com/office/officeart/2005/8/layout/hProcess3"/>
    <dgm:cxn modelId="{95122D77-EB8A-46ED-9012-FE0E77190DB5}" type="presParOf" srcId="{7267A720-F687-4B2E-92C5-9BB679B9EC80}" destId="{8CD3D7A0-2C29-4545-BC5E-107267AD92AA}" srcOrd="3" destOrd="0" presId="urn:microsoft.com/office/officeart/2005/8/layout/hProcess3"/>
    <dgm:cxn modelId="{DFA2BC50-8DB4-4874-BD0D-B9B7AB7F220E}" type="presParOf" srcId="{5761CE60-1F78-4DC4-986D-BC70A9C8B78F}" destId="{2FBAE027-5E42-409D-BE19-3A04477406D4}" srcOrd="6" destOrd="0" presId="urn:microsoft.com/office/officeart/2005/8/layout/hProcess3"/>
    <dgm:cxn modelId="{EB5B2018-0B22-4C61-BB80-F37442A79F76}" type="presParOf" srcId="{5761CE60-1F78-4DC4-986D-BC70A9C8B78F}" destId="{F2DA7CF2-3FED-4D44-A75C-CC73398A3A14}" srcOrd="7" destOrd="0" presId="urn:microsoft.com/office/officeart/2005/8/layout/hProcess3"/>
    <dgm:cxn modelId="{6E55A7E1-4F1C-4264-B757-D624EC00B96B}" type="presParOf" srcId="{5761CE60-1F78-4DC4-986D-BC70A9C8B78F}" destId="{A155BC5F-1574-43F4-99F9-C4A727FDFCD2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C2C93A-1A82-4C83-A555-737B052E272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0"/>
      <dgm:spPr/>
    </dgm:pt>
    <dgm:pt modelId="{0BB1C64E-1E5B-45E2-8513-DFE927C03CB8}">
      <dgm:prSet phldrT="[Texto]" phldr="1"/>
      <dgm:spPr/>
      <dgm:t>
        <a:bodyPr/>
        <a:lstStyle/>
        <a:p>
          <a:endParaRPr lang="es-AR"/>
        </a:p>
      </dgm:t>
    </dgm:pt>
    <dgm:pt modelId="{74A5B378-0BCF-455A-A876-6D7CE8C44B59}" type="parTrans" cxnId="{92906C80-7C31-4130-9596-4DB567371CF7}">
      <dgm:prSet/>
      <dgm:spPr/>
      <dgm:t>
        <a:bodyPr/>
        <a:lstStyle/>
        <a:p>
          <a:endParaRPr lang="es-AR"/>
        </a:p>
      </dgm:t>
    </dgm:pt>
    <dgm:pt modelId="{3A92715C-E788-4475-AC6A-F3E16BA47FD3}" type="sibTrans" cxnId="{92906C80-7C31-4130-9596-4DB567371CF7}">
      <dgm:prSet/>
      <dgm:spPr/>
      <dgm:t>
        <a:bodyPr/>
        <a:lstStyle/>
        <a:p>
          <a:endParaRPr lang="es-AR"/>
        </a:p>
      </dgm:t>
    </dgm:pt>
    <dgm:pt modelId="{12B0F669-D369-4574-AAAD-7F6F44B234FE}">
      <dgm:prSet phldrT="[Texto]" phldr="1"/>
      <dgm:spPr/>
      <dgm:t>
        <a:bodyPr/>
        <a:lstStyle/>
        <a:p>
          <a:endParaRPr lang="es-AR"/>
        </a:p>
      </dgm:t>
    </dgm:pt>
    <dgm:pt modelId="{7F99E5D7-595D-4EB3-AFFC-B81EB3C99BDF}" type="parTrans" cxnId="{8125A75E-00D0-4863-8795-8E775F680C2B}">
      <dgm:prSet/>
      <dgm:spPr/>
      <dgm:t>
        <a:bodyPr/>
        <a:lstStyle/>
        <a:p>
          <a:endParaRPr lang="es-AR"/>
        </a:p>
      </dgm:t>
    </dgm:pt>
    <dgm:pt modelId="{35670548-ED5A-4A2A-A063-6ECE7CE752AD}" type="sibTrans" cxnId="{8125A75E-00D0-4863-8795-8E775F680C2B}">
      <dgm:prSet/>
      <dgm:spPr/>
      <dgm:t>
        <a:bodyPr/>
        <a:lstStyle/>
        <a:p>
          <a:endParaRPr lang="es-AR"/>
        </a:p>
      </dgm:t>
    </dgm:pt>
    <dgm:pt modelId="{44A29385-BC92-4CFE-A597-3BF499C29888}">
      <dgm:prSet phldrT="[Texto]" phldr="1"/>
      <dgm:spPr/>
      <dgm:t>
        <a:bodyPr/>
        <a:lstStyle/>
        <a:p>
          <a:endParaRPr lang="es-AR"/>
        </a:p>
      </dgm:t>
    </dgm:pt>
    <dgm:pt modelId="{E410EC3D-E1F1-4AC1-AF41-6FBA9D9FB8E7}" type="parTrans" cxnId="{A2276829-85BB-4BF4-8556-F6BD051BB4F8}">
      <dgm:prSet/>
      <dgm:spPr/>
      <dgm:t>
        <a:bodyPr/>
        <a:lstStyle/>
        <a:p>
          <a:endParaRPr lang="es-AR"/>
        </a:p>
      </dgm:t>
    </dgm:pt>
    <dgm:pt modelId="{63D337F7-EF24-4166-A22D-71C2711F8341}" type="sibTrans" cxnId="{A2276829-85BB-4BF4-8556-F6BD051BB4F8}">
      <dgm:prSet/>
      <dgm:spPr/>
      <dgm:t>
        <a:bodyPr/>
        <a:lstStyle/>
        <a:p>
          <a:endParaRPr lang="es-AR"/>
        </a:p>
      </dgm:t>
    </dgm:pt>
    <dgm:pt modelId="{C857BEC7-7FF4-4415-821C-2FD962435112}" type="pres">
      <dgm:prSet presAssocID="{5CC2C93A-1A82-4C83-A555-737B052E2722}" presName="Name0" presStyleCnt="0">
        <dgm:presLayoutVars>
          <dgm:dir/>
          <dgm:animLvl val="lvl"/>
          <dgm:resizeHandles val="exact"/>
        </dgm:presLayoutVars>
      </dgm:prSet>
      <dgm:spPr/>
    </dgm:pt>
    <dgm:pt modelId="{BB1778B6-1AAB-481B-B80A-F827BD2A476D}" type="pres">
      <dgm:prSet presAssocID="{5CC2C93A-1A82-4C83-A555-737B052E2722}" presName="dummy" presStyleCnt="0"/>
      <dgm:spPr/>
    </dgm:pt>
    <dgm:pt modelId="{C0B0305A-358B-4030-BD42-37CA515170A2}" type="pres">
      <dgm:prSet presAssocID="{5CC2C93A-1A82-4C83-A555-737B052E2722}" presName="linH" presStyleCnt="0"/>
      <dgm:spPr/>
    </dgm:pt>
    <dgm:pt modelId="{C7C78D49-96A6-4FEA-92F6-7C5ADFB6F120}" type="pres">
      <dgm:prSet presAssocID="{5CC2C93A-1A82-4C83-A555-737B052E2722}" presName="padding1" presStyleCnt="0"/>
      <dgm:spPr/>
    </dgm:pt>
    <dgm:pt modelId="{396F9334-AA3D-43C8-8953-35D8D3C61AF3}" type="pres">
      <dgm:prSet presAssocID="{0BB1C64E-1E5B-45E2-8513-DFE927C03CB8}" presName="linV" presStyleCnt="0"/>
      <dgm:spPr/>
    </dgm:pt>
    <dgm:pt modelId="{359CE0AD-243C-450A-BEC6-051E17000242}" type="pres">
      <dgm:prSet presAssocID="{0BB1C64E-1E5B-45E2-8513-DFE927C03CB8}" presName="spVertical1" presStyleCnt="0"/>
      <dgm:spPr/>
    </dgm:pt>
    <dgm:pt modelId="{EB282F2C-5AAF-4684-976C-894D0F2933AF}" type="pres">
      <dgm:prSet presAssocID="{0BB1C64E-1E5B-45E2-8513-DFE927C03CB8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D89944D-CE12-4D93-AE4D-BB627EFEA440}" type="pres">
      <dgm:prSet presAssocID="{0BB1C64E-1E5B-45E2-8513-DFE927C03CB8}" presName="spVertical2" presStyleCnt="0"/>
      <dgm:spPr/>
    </dgm:pt>
    <dgm:pt modelId="{FF6FB38F-4473-4D28-BB3D-69E7A639DF36}" type="pres">
      <dgm:prSet presAssocID="{0BB1C64E-1E5B-45E2-8513-DFE927C03CB8}" presName="spVertical3" presStyleCnt="0"/>
      <dgm:spPr/>
    </dgm:pt>
    <dgm:pt modelId="{DE87D664-EA72-400E-8F74-77A1E2294B6E}" type="pres">
      <dgm:prSet presAssocID="{3A92715C-E788-4475-AC6A-F3E16BA47FD3}" presName="space" presStyleCnt="0"/>
      <dgm:spPr/>
    </dgm:pt>
    <dgm:pt modelId="{545B1300-1FDD-457B-978F-643F03BD81E7}" type="pres">
      <dgm:prSet presAssocID="{12B0F669-D369-4574-AAAD-7F6F44B234FE}" presName="linV" presStyleCnt="0"/>
      <dgm:spPr/>
    </dgm:pt>
    <dgm:pt modelId="{462E4F77-BA9C-40F4-B33B-3BE5AE894EE0}" type="pres">
      <dgm:prSet presAssocID="{12B0F669-D369-4574-AAAD-7F6F44B234FE}" presName="spVertical1" presStyleCnt="0"/>
      <dgm:spPr/>
    </dgm:pt>
    <dgm:pt modelId="{076328BE-4499-4E9C-89A4-6772B8F3179E}" type="pres">
      <dgm:prSet presAssocID="{12B0F669-D369-4574-AAAD-7F6F44B234FE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52C1A1-A713-4B90-9CE5-40F227DA5964}" type="pres">
      <dgm:prSet presAssocID="{12B0F669-D369-4574-AAAD-7F6F44B234FE}" presName="spVertical2" presStyleCnt="0"/>
      <dgm:spPr/>
    </dgm:pt>
    <dgm:pt modelId="{B34CD006-9016-4893-9607-E109C0282DA3}" type="pres">
      <dgm:prSet presAssocID="{12B0F669-D369-4574-AAAD-7F6F44B234FE}" presName="spVertical3" presStyleCnt="0"/>
      <dgm:spPr/>
    </dgm:pt>
    <dgm:pt modelId="{9F2DF060-83DD-4530-B56E-91649132B30C}" type="pres">
      <dgm:prSet presAssocID="{35670548-ED5A-4A2A-A063-6ECE7CE752AD}" presName="space" presStyleCnt="0"/>
      <dgm:spPr/>
    </dgm:pt>
    <dgm:pt modelId="{5FF53E6D-486D-46E1-BFC3-5429BF1D173C}" type="pres">
      <dgm:prSet presAssocID="{44A29385-BC92-4CFE-A597-3BF499C29888}" presName="linV" presStyleCnt="0"/>
      <dgm:spPr/>
    </dgm:pt>
    <dgm:pt modelId="{61870A4D-643E-407F-B889-D03A079D5DF9}" type="pres">
      <dgm:prSet presAssocID="{44A29385-BC92-4CFE-A597-3BF499C29888}" presName="spVertical1" presStyleCnt="0"/>
      <dgm:spPr/>
    </dgm:pt>
    <dgm:pt modelId="{2F4ADF3C-6A39-4CD4-B139-079727F01515}" type="pres">
      <dgm:prSet presAssocID="{44A29385-BC92-4CFE-A597-3BF499C29888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E00770-0320-44DC-A2A5-C9637AC772EA}" type="pres">
      <dgm:prSet presAssocID="{44A29385-BC92-4CFE-A597-3BF499C29888}" presName="spVertical2" presStyleCnt="0"/>
      <dgm:spPr/>
    </dgm:pt>
    <dgm:pt modelId="{4DF65A8C-D5FF-4B3A-9494-7866FF06404A}" type="pres">
      <dgm:prSet presAssocID="{44A29385-BC92-4CFE-A597-3BF499C29888}" presName="spVertical3" presStyleCnt="0"/>
      <dgm:spPr/>
    </dgm:pt>
    <dgm:pt modelId="{527DFEE6-9695-47E3-9222-78101AE33D6C}" type="pres">
      <dgm:prSet presAssocID="{5CC2C93A-1A82-4C83-A555-737B052E2722}" presName="padding2" presStyleCnt="0"/>
      <dgm:spPr/>
    </dgm:pt>
    <dgm:pt modelId="{0B234B31-F0E9-4A00-92D5-2C198202BF73}" type="pres">
      <dgm:prSet presAssocID="{5CC2C93A-1A82-4C83-A555-737B052E2722}" presName="negArrow" presStyleCnt="0"/>
      <dgm:spPr/>
    </dgm:pt>
    <dgm:pt modelId="{6DDE2091-1931-45FA-B72E-259D5662C465}" type="pres">
      <dgm:prSet presAssocID="{5CC2C93A-1A82-4C83-A555-737B052E2722}" presName="backgroundArrow" presStyleLbl="node1" presStyleIdx="0" presStyleCnt="1"/>
      <dgm:spPr/>
    </dgm:pt>
  </dgm:ptLst>
  <dgm:cxnLst>
    <dgm:cxn modelId="{65E0A61E-C05C-4D60-94A4-D0C0BE1238D2}" type="presOf" srcId="{44A29385-BC92-4CFE-A597-3BF499C29888}" destId="{2F4ADF3C-6A39-4CD4-B139-079727F01515}" srcOrd="0" destOrd="0" presId="urn:microsoft.com/office/officeart/2005/8/layout/hProcess3"/>
    <dgm:cxn modelId="{92906C80-7C31-4130-9596-4DB567371CF7}" srcId="{5CC2C93A-1A82-4C83-A555-737B052E2722}" destId="{0BB1C64E-1E5B-45E2-8513-DFE927C03CB8}" srcOrd="0" destOrd="0" parTransId="{74A5B378-0BCF-455A-A876-6D7CE8C44B59}" sibTransId="{3A92715C-E788-4475-AC6A-F3E16BA47FD3}"/>
    <dgm:cxn modelId="{7AF3439E-9694-494C-B226-E9A6F308CCC7}" type="presOf" srcId="{0BB1C64E-1E5B-45E2-8513-DFE927C03CB8}" destId="{EB282F2C-5AAF-4684-976C-894D0F2933AF}" srcOrd="0" destOrd="0" presId="urn:microsoft.com/office/officeart/2005/8/layout/hProcess3"/>
    <dgm:cxn modelId="{A2276829-85BB-4BF4-8556-F6BD051BB4F8}" srcId="{5CC2C93A-1A82-4C83-A555-737B052E2722}" destId="{44A29385-BC92-4CFE-A597-3BF499C29888}" srcOrd="2" destOrd="0" parTransId="{E410EC3D-E1F1-4AC1-AF41-6FBA9D9FB8E7}" sibTransId="{63D337F7-EF24-4166-A22D-71C2711F8341}"/>
    <dgm:cxn modelId="{605F847B-E7C1-4CD9-8BF5-78B74AD76E88}" type="presOf" srcId="{12B0F669-D369-4574-AAAD-7F6F44B234FE}" destId="{076328BE-4499-4E9C-89A4-6772B8F3179E}" srcOrd="0" destOrd="0" presId="urn:microsoft.com/office/officeart/2005/8/layout/hProcess3"/>
    <dgm:cxn modelId="{0C65A0AD-E7D3-4AF8-9A92-169D5FAC2B45}" type="presOf" srcId="{5CC2C93A-1A82-4C83-A555-737B052E2722}" destId="{C857BEC7-7FF4-4415-821C-2FD962435112}" srcOrd="0" destOrd="0" presId="urn:microsoft.com/office/officeart/2005/8/layout/hProcess3"/>
    <dgm:cxn modelId="{8125A75E-00D0-4863-8795-8E775F680C2B}" srcId="{5CC2C93A-1A82-4C83-A555-737B052E2722}" destId="{12B0F669-D369-4574-AAAD-7F6F44B234FE}" srcOrd="1" destOrd="0" parTransId="{7F99E5D7-595D-4EB3-AFFC-B81EB3C99BDF}" sibTransId="{35670548-ED5A-4A2A-A063-6ECE7CE752AD}"/>
    <dgm:cxn modelId="{ADB3E923-E453-4E5A-BC9A-8363819D292B}" type="presParOf" srcId="{C857BEC7-7FF4-4415-821C-2FD962435112}" destId="{BB1778B6-1AAB-481B-B80A-F827BD2A476D}" srcOrd="0" destOrd="0" presId="urn:microsoft.com/office/officeart/2005/8/layout/hProcess3"/>
    <dgm:cxn modelId="{92C80F00-2CDB-465E-B38A-6A4547D0ABF6}" type="presParOf" srcId="{C857BEC7-7FF4-4415-821C-2FD962435112}" destId="{C0B0305A-358B-4030-BD42-37CA515170A2}" srcOrd="1" destOrd="0" presId="urn:microsoft.com/office/officeart/2005/8/layout/hProcess3"/>
    <dgm:cxn modelId="{4F4357EF-81EF-4F72-A027-E59D62460B05}" type="presParOf" srcId="{C0B0305A-358B-4030-BD42-37CA515170A2}" destId="{C7C78D49-96A6-4FEA-92F6-7C5ADFB6F120}" srcOrd="0" destOrd="0" presId="urn:microsoft.com/office/officeart/2005/8/layout/hProcess3"/>
    <dgm:cxn modelId="{0A6EE959-7235-4E43-97AD-F6F2BDDD8EEC}" type="presParOf" srcId="{C0B0305A-358B-4030-BD42-37CA515170A2}" destId="{396F9334-AA3D-43C8-8953-35D8D3C61AF3}" srcOrd="1" destOrd="0" presId="urn:microsoft.com/office/officeart/2005/8/layout/hProcess3"/>
    <dgm:cxn modelId="{4BB4C300-9389-4D8E-A2F7-83371A55547A}" type="presParOf" srcId="{396F9334-AA3D-43C8-8953-35D8D3C61AF3}" destId="{359CE0AD-243C-450A-BEC6-051E17000242}" srcOrd="0" destOrd="0" presId="urn:microsoft.com/office/officeart/2005/8/layout/hProcess3"/>
    <dgm:cxn modelId="{89630DB6-DFF4-4E18-969F-71D5FDB2EA54}" type="presParOf" srcId="{396F9334-AA3D-43C8-8953-35D8D3C61AF3}" destId="{EB282F2C-5AAF-4684-976C-894D0F2933AF}" srcOrd="1" destOrd="0" presId="urn:microsoft.com/office/officeart/2005/8/layout/hProcess3"/>
    <dgm:cxn modelId="{32AE2F3E-C195-4E89-A0AC-595E6D757A3B}" type="presParOf" srcId="{396F9334-AA3D-43C8-8953-35D8D3C61AF3}" destId="{4D89944D-CE12-4D93-AE4D-BB627EFEA440}" srcOrd="2" destOrd="0" presId="urn:microsoft.com/office/officeart/2005/8/layout/hProcess3"/>
    <dgm:cxn modelId="{2B168C16-2052-4543-90E5-74F7521FD573}" type="presParOf" srcId="{396F9334-AA3D-43C8-8953-35D8D3C61AF3}" destId="{FF6FB38F-4473-4D28-BB3D-69E7A639DF36}" srcOrd="3" destOrd="0" presId="urn:microsoft.com/office/officeart/2005/8/layout/hProcess3"/>
    <dgm:cxn modelId="{0151378A-188E-4888-AF5A-EC2507521E3B}" type="presParOf" srcId="{C0B0305A-358B-4030-BD42-37CA515170A2}" destId="{DE87D664-EA72-400E-8F74-77A1E2294B6E}" srcOrd="2" destOrd="0" presId="urn:microsoft.com/office/officeart/2005/8/layout/hProcess3"/>
    <dgm:cxn modelId="{19872585-8FD0-47B8-9937-D8DF9C5F033B}" type="presParOf" srcId="{C0B0305A-358B-4030-BD42-37CA515170A2}" destId="{545B1300-1FDD-457B-978F-643F03BD81E7}" srcOrd="3" destOrd="0" presId="urn:microsoft.com/office/officeart/2005/8/layout/hProcess3"/>
    <dgm:cxn modelId="{2A474A70-0ED0-4F66-BDB3-429B6FA45057}" type="presParOf" srcId="{545B1300-1FDD-457B-978F-643F03BD81E7}" destId="{462E4F77-BA9C-40F4-B33B-3BE5AE894EE0}" srcOrd="0" destOrd="0" presId="urn:microsoft.com/office/officeart/2005/8/layout/hProcess3"/>
    <dgm:cxn modelId="{A90F3332-19F4-4A62-BCBE-05CB2F88182C}" type="presParOf" srcId="{545B1300-1FDD-457B-978F-643F03BD81E7}" destId="{076328BE-4499-4E9C-89A4-6772B8F3179E}" srcOrd="1" destOrd="0" presId="urn:microsoft.com/office/officeart/2005/8/layout/hProcess3"/>
    <dgm:cxn modelId="{EDA0FD36-1421-46FF-8062-DBC6C11773D2}" type="presParOf" srcId="{545B1300-1FDD-457B-978F-643F03BD81E7}" destId="{4452C1A1-A713-4B90-9CE5-40F227DA5964}" srcOrd="2" destOrd="0" presId="urn:microsoft.com/office/officeart/2005/8/layout/hProcess3"/>
    <dgm:cxn modelId="{DC233B26-A025-40DC-A6CC-E7D0651C0463}" type="presParOf" srcId="{545B1300-1FDD-457B-978F-643F03BD81E7}" destId="{B34CD006-9016-4893-9607-E109C0282DA3}" srcOrd="3" destOrd="0" presId="urn:microsoft.com/office/officeart/2005/8/layout/hProcess3"/>
    <dgm:cxn modelId="{68DF30DE-E59A-4A64-BE6C-D72DF1221258}" type="presParOf" srcId="{C0B0305A-358B-4030-BD42-37CA515170A2}" destId="{9F2DF060-83DD-4530-B56E-91649132B30C}" srcOrd="4" destOrd="0" presId="urn:microsoft.com/office/officeart/2005/8/layout/hProcess3"/>
    <dgm:cxn modelId="{3C5395FC-80AC-401D-BC9B-E07A3E4B616D}" type="presParOf" srcId="{C0B0305A-358B-4030-BD42-37CA515170A2}" destId="{5FF53E6D-486D-46E1-BFC3-5429BF1D173C}" srcOrd="5" destOrd="0" presId="urn:microsoft.com/office/officeart/2005/8/layout/hProcess3"/>
    <dgm:cxn modelId="{E9CCBCB4-F3B1-4B6D-B701-01CAC53C2E1F}" type="presParOf" srcId="{5FF53E6D-486D-46E1-BFC3-5429BF1D173C}" destId="{61870A4D-643E-407F-B889-D03A079D5DF9}" srcOrd="0" destOrd="0" presId="urn:microsoft.com/office/officeart/2005/8/layout/hProcess3"/>
    <dgm:cxn modelId="{BA432DA0-0A04-41F2-B29E-8703E8EE9DB7}" type="presParOf" srcId="{5FF53E6D-486D-46E1-BFC3-5429BF1D173C}" destId="{2F4ADF3C-6A39-4CD4-B139-079727F01515}" srcOrd="1" destOrd="0" presId="urn:microsoft.com/office/officeart/2005/8/layout/hProcess3"/>
    <dgm:cxn modelId="{347B17BA-E8EC-485A-80F6-58EDD0366AE5}" type="presParOf" srcId="{5FF53E6D-486D-46E1-BFC3-5429BF1D173C}" destId="{0CE00770-0320-44DC-A2A5-C9637AC772EA}" srcOrd="2" destOrd="0" presId="urn:microsoft.com/office/officeart/2005/8/layout/hProcess3"/>
    <dgm:cxn modelId="{EE0735F0-CD41-4001-993A-F98F36107365}" type="presParOf" srcId="{5FF53E6D-486D-46E1-BFC3-5429BF1D173C}" destId="{4DF65A8C-D5FF-4B3A-9494-7866FF06404A}" srcOrd="3" destOrd="0" presId="urn:microsoft.com/office/officeart/2005/8/layout/hProcess3"/>
    <dgm:cxn modelId="{FFA3E9B2-065C-4584-A828-C1D9099DB686}" type="presParOf" srcId="{C0B0305A-358B-4030-BD42-37CA515170A2}" destId="{527DFEE6-9695-47E3-9222-78101AE33D6C}" srcOrd="6" destOrd="0" presId="urn:microsoft.com/office/officeart/2005/8/layout/hProcess3"/>
    <dgm:cxn modelId="{6436F9F6-DD9E-4AAB-A4B0-4468CBD216F6}" type="presParOf" srcId="{C0B0305A-358B-4030-BD42-37CA515170A2}" destId="{0B234B31-F0E9-4A00-92D5-2C198202BF73}" srcOrd="7" destOrd="0" presId="urn:microsoft.com/office/officeart/2005/8/layout/hProcess3"/>
    <dgm:cxn modelId="{BF090B25-792D-43A6-B79A-E8EFF3684E23}" type="presParOf" srcId="{C0B0305A-358B-4030-BD42-37CA515170A2}" destId="{6DDE2091-1931-45FA-B72E-259D5662C465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8F8F96-2E2A-4734-A041-DB58C1E9C5C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0"/>
      <dgm:spPr/>
    </dgm:pt>
    <dgm:pt modelId="{B0F4D0FF-7B83-481F-883E-6DFE856CE1CE}">
      <dgm:prSet phldrT="[Texto]" phldr="1"/>
      <dgm:spPr/>
      <dgm:t>
        <a:bodyPr/>
        <a:lstStyle/>
        <a:p>
          <a:endParaRPr lang="es-AR"/>
        </a:p>
      </dgm:t>
    </dgm:pt>
    <dgm:pt modelId="{72164059-CAF9-4F71-849A-F496461FB148}" type="parTrans" cxnId="{6D8790AA-7944-4597-ACB6-9A5A9E674178}">
      <dgm:prSet/>
      <dgm:spPr/>
      <dgm:t>
        <a:bodyPr/>
        <a:lstStyle/>
        <a:p>
          <a:endParaRPr lang="es-AR"/>
        </a:p>
      </dgm:t>
    </dgm:pt>
    <dgm:pt modelId="{5E462FC1-4469-48C9-8356-596B09F97300}" type="sibTrans" cxnId="{6D8790AA-7944-4597-ACB6-9A5A9E674178}">
      <dgm:prSet/>
      <dgm:spPr/>
      <dgm:t>
        <a:bodyPr/>
        <a:lstStyle/>
        <a:p>
          <a:endParaRPr lang="es-AR"/>
        </a:p>
      </dgm:t>
    </dgm:pt>
    <dgm:pt modelId="{F7B1A87B-5261-4B48-8BBA-8E9EE5F34162}">
      <dgm:prSet phldrT="[Texto]" phldr="1"/>
      <dgm:spPr/>
      <dgm:t>
        <a:bodyPr/>
        <a:lstStyle/>
        <a:p>
          <a:endParaRPr lang="es-AR"/>
        </a:p>
      </dgm:t>
    </dgm:pt>
    <dgm:pt modelId="{62875170-F343-41FD-A624-9E629CBBA813}" type="parTrans" cxnId="{500D12F3-6D6A-44FC-93D4-19E4CA4AA123}">
      <dgm:prSet/>
      <dgm:spPr/>
      <dgm:t>
        <a:bodyPr/>
        <a:lstStyle/>
        <a:p>
          <a:endParaRPr lang="es-AR"/>
        </a:p>
      </dgm:t>
    </dgm:pt>
    <dgm:pt modelId="{7E32AC06-F2EB-44F0-A729-BA6C03940B77}" type="sibTrans" cxnId="{500D12F3-6D6A-44FC-93D4-19E4CA4AA123}">
      <dgm:prSet/>
      <dgm:spPr/>
      <dgm:t>
        <a:bodyPr/>
        <a:lstStyle/>
        <a:p>
          <a:endParaRPr lang="es-AR"/>
        </a:p>
      </dgm:t>
    </dgm:pt>
    <dgm:pt modelId="{31D098E1-DE4F-4AC8-B422-1CAC43131919}">
      <dgm:prSet phldrT="[Texto]" phldr="1"/>
      <dgm:spPr/>
      <dgm:t>
        <a:bodyPr/>
        <a:lstStyle/>
        <a:p>
          <a:endParaRPr lang="es-AR"/>
        </a:p>
      </dgm:t>
    </dgm:pt>
    <dgm:pt modelId="{F152D47C-D9D1-4603-B362-E44E98478419}" type="parTrans" cxnId="{D4DFF4DA-2923-435F-B1EF-68A6464FD9D4}">
      <dgm:prSet/>
      <dgm:spPr/>
      <dgm:t>
        <a:bodyPr/>
        <a:lstStyle/>
        <a:p>
          <a:endParaRPr lang="es-AR"/>
        </a:p>
      </dgm:t>
    </dgm:pt>
    <dgm:pt modelId="{8799D8AB-D72B-40D2-BF3A-EA38F40E2AD4}" type="sibTrans" cxnId="{D4DFF4DA-2923-435F-B1EF-68A6464FD9D4}">
      <dgm:prSet/>
      <dgm:spPr/>
      <dgm:t>
        <a:bodyPr/>
        <a:lstStyle/>
        <a:p>
          <a:endParaRPr lang="es-AR"/>
        </a:p>
      </dgm:t>
    </dgm:pt>
    <dgm:pt modelId="{E2B53E09-13DE-49FA-B1AD-766084679D88}" type="pres">
      <dgm:prSet presAssocID="{878F8F96-2E2A-4734-A041-DB58C1E9C5C0}" presName="Name0" presStyleCnt="0">
        <dgm:presLayoutVars>
          <dgm:dir/>
          <dgm:animLvl val="lvl"/>
          <dgm:resizeHandles val="exact"/>
        </dgm:presLayoutVars>
      </dgm:prSet>
      <dgm:spPr/>
    </dgm:pt>
    <dgm:pt modelId="{94BAA36F-CB8E-4D7E-B051-700132E373FB}" type="pres">
      <dgm:prSet presAssocID="{878F8F96-2E2A-4734-A041-DB58C1E9C5C0}" presName="dummy" presStyleCnt="0"/>
      <dgm:spPr/>
    </dgm:pt>
    <dgm:pt modelId="{5761CE60-1F78-4DC4-986D-BC70A9C8B78F}" type="pres">
      <dgm:prSet presAssocID="{878F8F96-2E2A-4734-A041-DB58C1E9C5C0}" presName="linH" presStyleCnt="0"/>
      <dgm:spPr/>
    </dgm:pt>
    <dgm:pt modelId="{1CFFD37A-F3A7-4C6A-93F7-73FD3FBE1771}" type="pres">
      <dgm:prSet presAssocID="{878F8F96-2E2A-4734-A041-DB58C1E9C5C0}" presName="padding1" presStyleCnt="0"/>
      <dgm:spPr/>
    </dgm:pt>
    <dgm:pt modelId="{AC3DBCAE-F25C-45F4-800B-D2AF8903200D}" type="pres">
      <dgm:prSet presAssocID="{B0F4D0FF-7B83-481F-883E-6DFE856CE1CE}" presName="linV" presStyleCnt="0"/>
      <dgm:spPr/>
    </dgm:pt>
    <dgm:pt modelId="{3FDFFA52-0D69-4FFB-B536-DDEB616B65EF}" type="pres">
      <dgm:prSet presAssocID="{B0F4D0FF-7B83-481F-883E-6DFE856CE1CE}" presName="spVertical1" presStyleCnt="0"/>
      <dgm:spPr/>
    </dgm:pt>
    <dgm:pt modelId="{D68DFC0B-51D9-4901-86E4-5A5CB7452985}" type="pres">
      <dgm:prSet presAssocID="{B0F4D0FF-7B83-481F-883E-6DFE856CE1CE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4A414B8-1A0A-40A0-A1D4-F287ACEC6384}" type="pres">
      <dgm:prSet presAssocID="{B0F4D0FF-7B83-481F-883E-6DFE856CE1CE}" presName="spVertical2" presStyleCnt="0"/>
      <dgm:spPr/>
    </dgm:pt>
    <dgm:pt modelId="{4EC5922D-2148-4188-8D40-7AA84F826595}" type="pres">
      <dgm:prSet presAssocID="{B0F4D0FF-7B83-481F-883E-6DFE856CE1CE}" presName="spVertical3" presStyleCnt="0"/>
      <dgm:spPr/>
    </dgm:pt>
    <dgm:pt modelId="{A488BA4B-E210-4EDF-B5FE-73A6379C9F21}" type="pres">
      <dgm:prSet presAssocID="{5E462FC1-4469-48C9-8356-596B09F97300}" presName="space" presStyleCnt="0"/>
      <dgm:spPr/>
    </dgm:pt>
    <dgm:pt modelId="{1E44544A-62B7-4628-9BC0-441918216568}" type="pres">
      <dgm:prSet presAssocID="{F7B1A87B-5261-4B48-8BBA-8E9EE5F34162}" presName="linV" presStyleCnt="0"/>
      <dgm:spPr/>
    </dgm:pt>
    <dgm:pt modelId="{5D4A0C19-4C3E-4B88-A502-C2D11B6DC4E8}" type="pres">
      <dgm:prSet presAssocID="{F7B1A87B-5261-4B48-8BBA-8E9EE5F34162}" presName="spVertical1" presStyleCnt="0"/>
      <dgm:spPr/>
    </dgm:pt>
    <dgm:pt modelId="{7EF244C1-16B8-45D7-8EA8-EE2F8BADEE36}" type="pres">
      <dgm:prSet presAssocID="{F7B1A87B-5261-4B48-8BBA-8E9EE5F34162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1015EFE-085E-42C0-B991-A13B5E7B7ADF}" type="pres">
      <dgm:prSet presAssocID="{F7B1A87B-5261-4B48-8BBA-8E9EE5F34162}" presName="spVertical2" presStyleCnt="0"/>
      <dgm:spPr/>
    </dgm:pt>
    <dgm:pt modelId="{8A9A1506-9A53-4561-861B-4CE1DF217B78}" type="pres">
      <dgm:prSet presAssocID="{F7B1A87B-5261-4B48-8BBA-8E9EE5F34162}" presName="spVertical3" presStyleCnt="0"/>
      <dgm:spPr/>
    </dgm:pt>
    <dgm:pt modelId="{F1E709C6-F752-4EF7-B193-B6D670006501}" type="pres">
      <dgm:prSet presAssocID="{7E32AC06-F2EB-44F0-A729-BA6C03940B77}" presName="space" presStyleCnt="0"/>
      <dgm:spPr/>
    </dgm:pt>
    <dgm:pt modelId="{7267A720-F687-4B2E-92C5-9BB679B9EC80}" type="pres">
      <dgm:prSet presAssocID="{31D098E1-DE4F-4AC8-B422-1CAC43131919}" presName="linV" presStyleCnt="0"/>
      <dgm:spPr/>
    </dgm:pt>
    <dgm:pt modelId="{1EBBC7B3-06E8-4AA8-8849-E5294926F63A}" type="pres">
      <dgm:prSet presAssocID="{31D098E1-DE4F-4AC8-B422-1CAC43131919}" presName="spVertical1" presStyleCnt="0"/>
      <dgm:spPr/>
    </dgm:pt>
    <dgm:pt modelId="{5354A0CE-3B97-4495-AB3B-E923FB63C1BB}" type="pres">
      <dgm:prSet presAssocID="{31D098E1-DE4F-4AC8-B422-1CAC43131919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EFDFD5-DF1A-49E2-85EA-48361F032DF1}" type="pres">
      <dgm:prSet presAssocID="{31D098E1-DE4F-4AC8-B422-1CAC43131919}" presName="spVertical2" presStyleCnt="0"/>
      <dgm:spPr/>
    </dgm:pt>
    <dgm:pt modelId="{8CD3D7A0-2C29-4545-BC5E-107267AD92AA}" type="pres">
      <dgm:prSet presAssocID="{31D098E1-DE4F-4AC8-B422-1CAC43131919}" presName="spVertical3" presStyleCnt="0"/>
      <dgm:spPr/>
    </dgm:pt>
    <dgm:pt modelId="{2FBAE027-5E42-409D-BE19-3A04477406D4}" type="pres">
      <dgm:prSet presAssocID="{878F8F96-2E2A-4734-A041-DB58C1E9C5C0}" presName="padding2" presStyleCnt="0"/>
      <dgm:spPr/>
    </dgm:pt>
    <dgm:pt modelId="{F2DA7CF2-3FED-4D44-A75C-CC73398A3A14}" type="pres">
      <dgm:prSet presAssocID="{878F8F96-2E2A-4734-A041-DB58C1E9C5C0}" presName="negArrow" presStyleCnt="0"/>
      <dgm:spPr/>
    </dgm:pt>
    <dgm:pt modelId="{A155BC5F-1574-43F4-99F9-C4A727FDFCD2}" type="pres">
      <dgm:prSet presAssocID="{878F8F96-2E2A-4734-A041-DB58C1E9C5C0}" presName="backgroundArrow" presStyleLbl="node1" presStyleIdx="0" presStyleCnt="1"/>
      <dgm:spPr/>
    </dgm:pt>
  </dgm:ptLst>
  <dgm:cxnLst>
    <dgm:cxn modelId="{D4DFF4DA-2923-435F-B1EF-68A6464FD9D4}" srcId="{878F8F96-2E2A-4734-A041-DB58C1E9C5C0}" destId="{31D098E1-DE4F-4AC8-B422-1CAC43131919}" srcOrd="2" destOrd="0" parTransId="{F152D47C-D9D1-4603-B362-E44E98478419}" sibTransId="{8799D8AB-D72B-40D2-BF3A-EA38F40E2AD4}"/>
    <dgm:cxn modelId="{500D12F3-6D6A-44FC-93D4-19E4CA4AA123}" srcId="{878F8F96-2E2A-4734-A041-DB58C1E9C5C0}" destId="{F7B1A87B-5261-4B48-8BBA-8E9EE5F34162}" srcOrd="1" destOrd="0" parTransId="{62875170-F343-41FD-A624-9E629CBBA813}" sibTransId="{7E32AC06-F2EB-44F0-A729-BA6C03940B77}"/>
    <dgm:cxn modelId="{D30D0CA5-02AF-47F7-81C7-CD1458D2851F}" type="presOf" srcId="{B0F4D0FF-7B83-481F-883E-6DFE856CE1CE}" destId="{D68DFC0B-51D9-4901-86E4-5A5CB7452985}" srcOrd="0" destOrd="0" presId="urn:microsoft.com/office/officeart/2005/8/layout/hProcess3"/>
    <dgm:cxn modelId="{11DE8BBE-F1EF-489B-8FAE-09FD224C892C}" type="presOf" srcId="{878F8F96-2E2A-4734-A041-DB58C1E9C5C0}" destId="{E2B53E09-13DE-49FA-B1AD-766084679D88}" srcOrd="0" destOrd="0" presId="urn:microsoft.com/office/officeart/2005/8/layout/hProcess3"/>
    <dgm:cxn modelId="{6D8790AA-7944-4597-ACB6-9A5A9E674178}" srcId="{878F8F96-2E2A-4734-A041-DB58C1E9C5C0}" destId="{B0F4D0FF-7B83-481F-883E-6DFE856CE1CE}" srcOrd="0" destOrd="0" parTransId="{72164059-CAF9-4F71-849A-F496461FB148}" sibTransId="{5E462FC1-4469-48C9-8356-596B09F97300}"/>
    <dgm:cxn modelId="{B85497DA-A5F5-49D9-8180-7E11C0076D89}" type="presOf" srcId="{F7B1A87B-5261-4B48-8BBA-8E9EE5F34162}" destId="{7EF244C1-16B8-45D7-8EA8-EE2F8BADEE36}" srcOrd="0" destOrd="0" presId="urn:microsoft.com/office/officeart/2005/8/layout/hProcess3"/>
    <dgm:cxn modelId="{4CBBD3E4-A65C-430E-B876-12DF06420E32}" type="presOf" srcId="{31D098E1-DE4F-4AC8-B422-1CAC43131919}" destId="{5354A0CE-3B97-4495-AB3B-E923FB63C1BB}" srcOrd="0" destOrd="0" presId="urn:microsoft.com/office/officeart/2005/8/layout/hProcess3"/>
    <dgm:cxn modelId="{2BF9D688-BB52-4A40-B388-D733F1F5B3DF}" type="presParOf" srcId="{E2B53E09-13DE-49FA-B1AD-766084679D88}" destId="{94BAA36F-CB8E-4D7E-B051-700132E373FB}" srcOrd="0" destOrd="0" presId="urn:microsoft.com/office/officeart/2005/8/layout/hProcess3"/>
    <dgm:cxn modelId="{2A6182D2-4A95-4164-94D3-5F950CF2012B}" type="presParOf" srcId="{E2B53E09-13DE-49FA-B1AD-766084679D88}" destId="{5761CE60-1F78-4DC4-986D-BC70A9C8B78F}" srcOrd="1" destOrd="0" presId="urn:microsoft.com/office/officeart/2005/8/layout/hProcess3"/>
    <dgm:cxn modelId="{0AD4803B-19D5-41EA-A637-B53D2523A22E}" type="presParOf" srcId="{5761CE60-1F78-4DC4-986D-BC70A9C8B78F}" destId="{1CFFD37A-F3A7-4C6A-93F7-73FD3FBE1771}" srcOrd="0" destOrd="0" presId="urn:microsoft.com/office/officeart/2005/8/layout/hProcess3"/>
    <dgm:cxn modelId="{DEF4B6BA-E73E-43FC-B9EA-AEBD5B439376}" type="presParOf" srcId="{5761CE60-1F78-4DC4-986D-BC70A9C8B78F}" destId="{AC3DBCAE-F25C-45F4-800B-D2AF8903200D}" srcOrd="1" destOrd="0" presId="urn:microsoft.com/office/officeart/2005/8/layout/hProcess3"/>
    <dgm:cxn modelId="{F735880A-C1C9-4BC3-98B2-A7C57C06AEDB}" type="presParOf" srcId="{AC3DBCAE-F25C-45F4-800B-D2AF8903200D}" destId="{3FDFFA52-0D69-4FFB-B536-DDEB616B65EF}" srcOrd="0" destOrd="0" presId="urn:microsoft.com/office/officeart/2005/8/layout/hProcess3"/>
    <dgm:cxn modelId="{DB353C73-B834-4CE3-9A80-61690E4999E7}" type="presParOf" srcId="{AC3DBCAE-F25C-45F4-800B-D2AF8903200D}" destId="{D68DFC0B-51D9-4901-86E4-5A5CB7452985}" srcOrd="1" destOrd="0" presId="urn:microsoft.com/office/officeart/2005/8/layout/hProcess3"/>
    <dgm:cxn modelId="{A9C420EB-CF5A-4AB7-8573-A87D12EE6E99}" type="presParOf" srcId="{AC3DBCAE-F25C-45F4-800B-D2AF8903200D}" destId="{C4A414B8-1A0A-40A0-A1D4-F287ACEC6384}" srcOrd="2" destOrd="0" presId="urn:microsoft.com/office/officeart/2005/8/layout/hProcess3"/>
    <dgm:cxn modelId="{9BD66799-284F-4A14-99FC-60D21E2B0A4F}" type="presParOf" srcId="{AC3DBCAE-F25C-45F4-800B-D2AF8903200D}" destId="{4EC5922D-2148-4188-8D40-7AA84F826595}" srcOrd="3" destOrd="0" presId="urn:microsoft.com/office/officeart/2005/8/layout/hProcess3"/>
    <dgm:cxn modelId="{B29CE0F9-4AA5-4E0F-BAEF-70B49A64F426}" type="presParOf" srcId="{5761CE60-1F78-4DC4-986D-BC70A9C8B78F}" destId="{A488BA4B-E210-4EDF-B5FE-73A6379C9F21}" srcOrd="2" destOrd="0" presId="urn:microsoft.com/office/officeart/2005/8/layout/hProcess3"/>
    <dgm:cxn modelId="{B4101173-9AEE-414D-A840-4B73B1490BAC}" type="presParOf" srcId="{5761CE60-1F78-4DC4-986D-BC70A9C8B78F}" destId="{1E44544A-62B7-4628-9BC0-441918216568}" srcOrd="3" destOrd="0" presId="urn:microsoft.com/office/officeart/2005/8/layout/hProcess3"/>
    <dgm:cxn modelId="{1ED71461-DAEB-4983-95FB-185BD2025E12}" type="presParOf" srcId="{1E44544A-62B7-4628-9BC0-441918216568}" destId="{5D4A0C19-4C3E-4B88-A502-C2D11B6DC4E8}" srcOrd="0" destOrd="0" presId="urn:microsoft.com/office/officeart/2005/8/layout/hProcess3"/>
    <dgm:cxn modelId="{47D3E68E-363E-4559-838C-DF0BBE003AD8}" type="presParOf" srcId="{1E44544A-62B7-4628-9BC0-441918216568}" destId="{7EF244C1-16B8-45D7-8EA8-EE2F8BADEE36}" srcOrd="1" destOrd="0" presId="urn:microsoft.com/office/officeart/2005/8/layout/hProcess3"/>
    <dgm:cxn modelId="{CF82CD8A-0E7C-48F0-9689-C58A9308421C}" type="presParOf" srcId="{1E44544A-62B7-4628-9BC0-441918216568}" destId="{41015EFE-085E-42C0-B991-A13B5E7B7ADF}" srcOrd="2" destOrd="0" presId="urn:microsoft.com/office/officeart/2005/8/layout/hProcess3"/>
    <dgm:cxn modelId="{2E674BD6-5B56-448A-AB12-9E8AB911B707}" type="presParOf" srcId="{1E44544A-62B7-4628-9BC0-441918216568}" destId="{8A9A1506-9A53-4561-861B-4CE1DF217B78}" srcOrd="3" destOrd="0" presId="urn:microsoft.com/office/officeart/2005/8/layout/hProcess3"/>
    <dgm:cxn modelId="{108FB844-1C47-41E1-8A8C-AF72C3230CF1}" type="presParOf" srcId="{5761CE60-1F78-4DC4-986D-BC70A9C8B78F}" destId="{F1E709C6-F752-4EF7-B193-B6D670006501}" srcOrd="4" destOrd="0" presId="urn:microsoft.com/office/officeart/2005/8/layout/hProcess3"/>
    <dgm:cxn modelId="{FBB579CA-E738-4B26-9C2A-D59A394FA703}" type="presParOf" srcId="{5761CE60-1F78-4DC4-986D-BC70A9C8B78F}" destId="{7267A720-F687-4B2E-92C5-9BB679B9EC80}" srcOrd="5" destOrd="0" presId="urn:microsoft.com/office/officeart/2005/8/layout/hProcess3"/>
    <dgm:cxn modelId="{FECCC9DA-0776-4B58-BAFC-246F343C5A92}" type="presParOf" srcId="{7267A720-F687-4B2E-92C5-9BB679B9EC80}" destId="{1EBBC7B3-06E8-4AA8-8849-E5294926F63A}" srcOrd="0" destOrd="0" presId="urn:microsoft.com/office/officeart/2005/8/layout/hProcess3"/>
    <dgm:cxn modelId="{FE0E0F26-C355-455E-813C-203405121107}" type="presParOf" srcId="{7267A720-F687-4B2E-92C5-9BB679B9EC80}" destId="{5354A0CE-3B97-4495-AB3B-E923FB63C1BB}" srcOrd="1" destOrd="0" presId="urn:microsoft.com/office/officeart/2005/8/layout/hProcess3"/>
    <dgm:cxn modelId="{9257B80B-0CCF-44F5-ACE3-1EDAF7499A90}" type="presParOf" srcId="{7267A720-F687-4B2E-92C5-9BB679B9EC80}" destId="{08EFDFD5-DF1A-49E2-85EA-48361F032DF1}" srcOrd="2" destOrd="0" presId="urn:microsoft.com/office/officeart/2005/8/layout/hProcess3"/>
    <dgm:cxn modelId="{82D34EAD-5981-4D13-A2AC-4ACFA54B6972}" type="presParOf" srcId="{7267A720-F687-4B2E-92C5-9BB679B9EC80}" destId="{8CD3D7A0-2C29-4545-BC5E-107267AD92AA}" srcOrd="3" destOrd="0" presId="urn:microsoft.com/office/officeart/2005/8/layout/hProcess3"/>
    <dgm:cxn modelId="{AEBEB8AC-CD8F-4C70-8588-0CB3C87AFF36}" type="presParOf" srcId="{5761CE60-1F78-4DC4-986D-BC70A9C8B78F}" destId="{2FBAE027-5E42-409D-BE19-3A04477406D4}" srcOrd="6" destOrd="0" presId="urn:microsoft.com/office/officeart/2005/8/layout/hProcess3"/>
    <dgm:cxn modelId="{3489C789-F39B-4879-848F-310C36741AD7}" type="presParOf" srcId="{5761CE60-1F78-4DC4-986D-BC70A9C8B78F}" destId="{F2DA7CF2-3FED-4D44-A75C-CC73398A3A14}" srcOrd="7" destOrd="0" presId="urn:microsoft.com/office/officeart/2005/8/layout/hProcess3"/>
    <dgm:cxn modelId="{22B615DA-779B-4995-A720-204D3BBA9B43}" type="presParOf" srcId="{5761CE60-1F78-4DC4-986D-BC70A9C8B78F}" destId="{A155BC5F-1574-43F4-99F9-C4A727FDFCD2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F15198-8794-412F-80D1-1DBFEEEC74F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BDF78BB-31D6-4C99-97E0-E91980EDFC4A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sz="4400" b="1" dirty="0" smtClean="0">
              <a:solidFill>
                <a:schemeClr val="tx1"/>
              </a:solidFill>
            </a:rPr>
            <a:t>AGUDO</a:t>
          </a:r>
          <a:endParaRPr lang="es-AR" sz="4400" b="1" dirty="0">
            <a:solidFill>
              <a:schemeClr val="tx1"/>
            </a:solidFill>
          </a:endParaRPr>
        </a:p>
      </dgm:t>
    </dgm:pt>
    <dgm:pt modelId="{3D6F763B-9052-4744-8D9F-DF18A021F4E2}" type="parTrans" cxnId="{B92BB0EC-4FA2-401F-9F6E-4DFFCF5B61C0}">
      <dgm:prSet/>
      <dgm:spPr/>
      <dgm:t>
        <a:bodyPr/>
        <a:lstStyle/>
        <a:p>
          <a:endParaRPr lang="es-AR"/>
        </a:p>
      </dgm:t>
    </dgm:pt>
    <dgm:pt modelId="{B0611A54-BF80-41D9-92E2-AD78E01BB021}" type="sibTrans" cxnId="{B92BB0EC-4FA2-401F-9F6E-4DFFCF5B61C0}">
      <dgm:prSet/>
      <dgm:spPr/>
      <dgm:t>
        <a:bodyPr/>
        <a:lstStyle/>
        <a:p>
          <a:endParaRPr lang="es-AR"/>
        </a:p>
      </dgm:t>
    </dgm:pt>
    <dgm:pt modelId="{1B4FC3B0-8507-4B0F-82AF-F30B112CE16E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 FEBRIL</a:t>
          </a:r>
          <a:endParaRPr lang="es-AR" b="1" dirty="0">
            <a:solidFill>
              <a:schemeClr val="tx1"/>
            </a:solidFill>
          </a:endParaRPr>
        </a:p>
      </dgm:t>
    </dgm:pt>
    <dgm:pt modelId="{14DE1407-C9A7-4342-9D20-16963739406D}" type="parTrans" cxnId="{9AC4469B-40D1-4674-8704-E126B2638905}">
      <dgm:prSet/>
      <dgm:spPr/>
      <dgm:t>
        <a:bodyPr/>
        <a:lstStyle/>
        <a:p>
          <a:endParaRPr lang="es-AR"/>
        </a:p>
      </dgm:t>
    </dgm:pt>
    <dgm:pt modelId="{5485D10D-7F41-4055-ADAC-2F3F914CF965}" type="sibTrans" cxnId="{9AC4469B-40D1-4674-8704-E126B2638905}">
      <dgm:prSet/>
      <dgm:spPr/>
      <dgm:t>
        <a:bodyPr/>
        <a:lstStyle/>
        <a:p>
          <a:endParaRPr lang="es-AR"/>
        </a:p>
      </dgm:t>
    </dgm:pt>
    <dgm:pt modelId="{7BC156D6-9B5E-4E00-9DDD-012CD3AE0351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sz="4400" b="1" dirty="0" smtClean="0">
              <a:solidFill>
                <a:schemeClr val="tx1"/>
              </a:solidFill>
            </a:rPr>
            <a:t>PROLONGADO</a:t>
          </a:r>
        </a:p>
        <a:p>
          <a:r>
            <a:rPr lang="es-AR" sz="2000" b="1" dirty="0" smtClean="0">
              <a:solidFill>
                <a:schemeClr val="tx1"/>
              </a:solidFill>
            </a:rPr>
            <a:t>Fiebre mayor de 38ª, durante mas de 15 días, sin determinar foco luego de estudios sistemáticos</a:t>
          </a:r>
          <a:endParaRPr lang="es-AR" sz="2000" b="1" dirty="0">
            <a:solidFill>
              <a:schemeClr val="tx1"/>
            </a:solidFill>
          </a:endParaRPr>
        </a:p>
      </dgm:t>
    </dgm:pt>
    <dgm:pt modelId="{D55CBF46-2617-47E1-9DC4-84F48E375827}" type="parTrans" cxnId="{2244F719-00FC-44E7-942C-01E0F95F41E4}">
      <dgm:prSet/>
      <dgm:spPr/>
      <dgm:t>
        <a:bodyPr/>
        <a:lstStyle/>
        <a:p>
          <a:endParaRPr lang="es-AR"/>
        </a:p>
      </dgm:t>
    </dgm:pt>
    <dgm:pt modelId="{D94E1F86-12A5-49FB-AB10-C866D6363561}" type="sibTrans" cxnId="{2244F719-00FC-44E7-942C-01E0F95F41E4}">
      <dgm:prSet/>
      <dgm:spPr/>
      <dgm:t>
        <a:bodyPr/>
        <a:lstStyle/>
        <a:p>
          <a:endParaRPr lang="es-AR"/>
        </a:p>
      </dgm:t>
    </dgm:pt>
    <dgm:pt modelId="{85305898-B13C-4098-8727-F2DFF00038CA}" type="pres">
      <dgm:prSet presAssocID="{62F15198-8794-412F-80D1-1DBFEEEC74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2257BAF-F55C-4437-A89F-46715E3175E7}" type="pres">
      <dgm:prSet presAssocID="{3BDF78BB-31D6-4C99-97E0-E91980EDFC4A}" presName="node" presStyleLbl="node1" presStyleIdx="0" presStyleCnt="3" custLinFactY="14105" custLinFactNeighborX="663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727123B-33BA-470E-90E5-F0F8B9CC6066}" type="pres">
      <dgm:prSet presAssocID="{B0611A54-BF80-41D9-92E2-AD78E01BB021}" presName="sibTrans" presStyleCnt="0"/>
      <dgm:spPr/>
    </dgm:pt>
    <dgm:pt modelId="{B818D735-8090-4D1E-8D36-ABEC29FBC649}" type="pres">
      <dgm:prSet presAssocID="{1B4FC3B0-8507-4B0F-82AF-F30B112CE16E}" presName="node" presStyleLbl="node1" presStyleIdx="1" presStyleCnt="3" custScaleX="98907" custLinFactNeighborX="-55000" custLinFactNeighborY="-312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456EE86-AC7E-43D7-A221-0538346F47E0}" type="pres">
      <dgm:prSet presAssocID="{5485D10D-7F41-4055-ADAC-2F3F914CF965}" presName="sibTrans" presStyleCnt="0"/>
      <dgm:spPr/>
    </dgm:pt>
    <dgm:pt modelId="{5F5026E4-8C85-43C4-9573-2829BDA72C1D}" type="pres">
      <dgm:prSet presAssocID="{7BC156D6-9B5E-4E00-9DDD-012CD3AE0351}" presName="node" presStyleLbl="node1" presStyleIdx="2" presStyleCnt="3" custLinFactNeighborX="52905" custLinFactNeighborY="-239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54E4725-1261-437C-8D52-5828D002C6E6}" type="presOf" srcId="{62F15198-8794-412F-80D1-1DBFEEEC74FD}" destId="{85305898-B13C-4098-8727-F2DFF00038CA}" srcOrd="0" destOrd="0" presId="urn:microsoft.com/office/officeart/2005/8/layout/default"/>
    <dgm:cxn modelId="{3B7D0157-FCEB-4F31-BDBB-CFFB30EA9F81}" type="presOf" srcId="{1B4FC3B0-8507-4B0F-82AF-F30B112CE16E}" destId="{B818D735-8090-4D1E-8D36-ABEC29FBC649}" srcOrd="0" destOrd="0" presId="urn:microsoft.com/office/officeart/2005/8/layout/default"/>
    <dgm:cxn modelId="{2244F719-00FC-44E7-942C-01E0F95F41E4}" srcId="{62F15198-8794-412F-80D1-1DBFEEEC74FD}" destId="{7BC156D6-9B5E-4E00-9DDD-012CD3AE0351}" srcOrd="2" destOrd="0" parTransId="{D55CBF46-2617-47E1-9DC4-84F48E375827}" sibTransId="{D94E1F86-12A5-49FB-AB10-C866D6363561}"/>
    <dgm:cxn modelId="{F8F6D9E0-1532-4ED1-AE78-1F2412D7BEAD}" type="presOf" srcId="{3BDF78BB-31D6-4C99-97E0-E91980EDFC4A}" destId="{62257BAF-F55C-4437-A89F-46715E3175E7}" srcOrd="0" destOrd="0" presId="urn:microsoft.com/office/officeart/2005/8/layout/default"/>
    <dgm:cxn modelId="{B92BB0EC-4FA2-401F-9F6E-4DFFCF5B61C0}" srcId="{62F15198-8794-412F-80D1-1DBFEEEC74FD}" destId="{3BDF78BB-31D6-4C99-97E0-E91980EDFC4A}" srcOrd="0" destOrd="0" parTransId="{3D6F763B-9052-4744-8D9F-DF18A021F4E2}" sibTransId="{B0611A54-BF80-41D9-92E2-AD78E01BB021}"/>
    <dgm:cxn modelId="{9AC4469B-40D1-4674-8704-E126B2638905}" srcId="{62F15198-8794-412F-80D1-1DBFEEEC74FD}" destId="{1B4FC3B0-8507-4B0F-82AF-F30B112CE16E}" srcOrd="1" destOrd="0" parTransId="{14DE1407-C9A7-4342-9D20-16963739406D}" sibTransId="{5485D10D-7F41-4055-ADAC-2F3F914CF965}"/>
    <dgm:cxn modelId="{D366D10E-7D10-43D8-82F8-430641C7F0A3}" type="presOf" srcId="{7BC156D6-9B5E-4E00-9DDD-012CD3AE0351}" destId="{5F5026E4-8C85-43C4-9573-2829BDA72C1D}" srcOrd="0" destOrd="0" presId="urn:microsoft.com/office/officeart/2005/8/layout/default"/>
    <dgm:cxn modelId="{5F3D2E81-78E7-4932-AB45-3BD6DCD4C353}" type="presParOf" srcId="{85305898-B13C-4098-8727-F2DFF00038CA}" destId="{62257BAF-F55C-4437-A89F-46715E3175E7}" srcOrd="0" destOrd="0" presId="urn:microsoft.com/office/officeart/2005/8/layout/default"/>
    <dgm:cxn modelId="{203BC4BF-17E4-4095-AAD3-70CAE07B7B84}" type="presParOf" srcId="{85305898-B13C-4098-8727-F2DFF00038CA}" destId="{6727123B-33BA-470E-90E5-F0F8B9CC6066}" srcOrd="1" destOrd="0" presId="urn:microsoft.com/office/officeart/2005/8/layout/default"/>
    <dgm:cxn modelId="{07FD7210-2FF2-4B17-A367-2BBA7D889228}" type="presParOf" srcId="{85305898-B13C-4098-8727-F2DFF00038CA}" destId="{B818D735-8090-4D1E-8D36-ABEC29FBC649}" srcOrd="2" destOrd="0" presId="urn:microsoft.com/office/officeart/2005/8/layout/default"/>
    <dgm:cxn modelId="{8697359C-84ED-41EC-A6BF-E7CE5BFC5CCE}" type="presParOf" srcId="{85305898-B13C-4098-8727-F2DFF00038CA}" destId="{B456EE86-AC7E-43D7-A221-0538346F47E0}" srcOrd="3" destOrd="0" presId="urn:microsoft.com/office/officeart/2005/8/layout/default"/>
    <dgm:cxn modelId="{C319834F-7890-4F1E-A81C-9B79653992E1}" type="presParOf" srcId="{85305898-B13C-4098-8727-F2DFF00038CA}" destId="{5F5026E4-8C85-43C4-9573-2829BDA72C1D}" srcOrd="4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CBC758-5949-4A30-9FBD-693FF9C26BA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B7F431E-0193-4831-B20B-7E3CACFF184D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CON FOCO</a:t>
          </a:r>
          <a:endParaRPr lang="es-AR" b="1" dirty="0">
            <a:solidFill>
              <a:schemeClr val="tx1"/>
            </a:solidFill>
          </a:endParaRPr>
        </a:p>
      </dgm:t>
    </dgm:pt>
    <dgm:pt modelId="{F075F78A-06EF-4F72-B3F2-5C1554766C56}" type="parTrans" cxnId="{7E94948C-C766-4BF6-ACE4-8C9F9FE5F08C}">
      <dgm:prSet/>
      <dgm:spPr/>
      <dgm:t>
        <a:bodyPr/>
        <a:lstStyle/>
        <a:p>
          <a:endParaRPr lang="es-AR"/>
        </a:p>
      </dgm:t>
    </dgm:pt>
    <dgm:pt modelId="{7852A3F0-6C83-4D18-855A-5C4D021481C9}" type="sibTrans" cxnId="{7E94948C-C766-4BF6-ACE4-8C9F9FE5F08C}">
      <dgm:prSet/>
      <dgm:spPr/>
      <dgm:t>
        <a:bodyPr/>
        <a:lstStyle/>
        <a:p>
          <a:endParaRPr lang="es-AR"/>
        </a:p>
      </dgm:t>
    </dgm:pt>
    <dgm:pt modelId="{2996E8DC-C7AB-4917-B2D4-1A55667A757F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 FOCO</a:t>
          </a:r>
          <a:endParaRPr lang="es-AR" b="1" dirty="0">
            <a:solidFill>
              <a:schemeClr val="tx1"/>
            </a:solidFill>
          </a:endParaRPr>
        </a:p>
      </dgm:t>
    </dgm:pt>
    <dgm:pt modelId="{DD6EBA23-09AF-4986-85F3-8658E9018346}" type="parTrans" cxnId="{1FE30B2F-5871-4B9A-9A7A-8237861FAEF2}">
      <dgm:prSet/>
      <dgm:spPr/>
      <dgm:t>
        <a:bodyPr/>
        <a:lstStyle/>
        <a:p>
          <a:endParaRPr lang="es-AR"/>
        </a:p>
      </dgm:t>
    </dgm:pt>
    <dgm:pt modelId="{030B0993-B1BD-4E54-945E-D19ED249DFD6}" type="sibTrans" cxnId="{1FE30B2F-5871-4B9A-9A7A-8237861FAEF2}">
      <dgm:prSet/>
      <dgm:spPr/>
      <dgm:t>
        <a:bodyPr/>
        <a:lstStyle/>
        <a:p>
          <a:endParaRPr lang="es-AR"/>
        </a:p>
      </dgm:t>
    </dgm:pt>
    <dgm:pt modelId="{0D1C3A15-1D34-4BD0-B15D-2E2AFDA146C0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 FEBRIL AGUDO</a:t>
          </a:r>
          <a:endParaRPr lang="es-AR" b="1" dirty="0">
            <a:solidFill>
              <a:schemeClr val="tx1"/>
            </a:solidFill>
          </a:endParaRPr>
        </a:p>
      </dgm:t>
    </dgm:pt>
    <dgm:pt modelId="{F940FE95-6465-43F7-ABC5-2219278619E3}" type="parTrans" cxnId="{D586D275-EC96-4118-A958-30C95D88FE1C}">
      <dgm:prSet/>
      <dgm:spPr/>
      <dgm:t>
        <a:bodyPr/>
        <a:lstStyle/>
        <a:p>
          <a:endParaRPr lang="es-AR"/>
        </a:p>
      </dgm:t>
    </dgm:pt>
    <dgm:pt modelId="{1C22AE6B-ABD2-4E93-8250-A684E74BE9BF}" type="sibTrans" cxnId="{D586D275-EC96-4118-A958-30C95D88FE1C}">
      <dgm:prSet/>
      <dgm:spPr/>
      <dgm:t>
        <a:bodyPr/>
        <a:lstStyle/>
        <a:p>
          <a:endParaRPr lang="es-AR"/>
        </a:p>
      </dgm:t>
    </dgm:pt>
    <dgm:pt modelId="{1E5BDF47-E399-4C34-AF43-C089673733FC}" type="pres">
      <dgm:prSet presAssocID="{1BCBC758-5949-4A30-9FBD-693FF9C26B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BDEE5AE-7D45-4C1F-BDEA-12C67205E103}" type="pres">
      <dgm:prSet presAssocID="{BB7F431E-0193-4831-B20B-7E3CACFF184D}" presName="node" presStyleLbl="node1" presStyleIdx="0" presStyleCnt="3" custLinFactY="8333" custLinFactNeighborX="1104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648D617-BA90-423C-A2F5-EBB2CA0AB744}" type="pres">
      <dgm:prSet presAssocID="{7852A3F0-6C83-4D18-855A-5C4D021481C9}" presName="sibTrans" presStyleCnt="0"/>
      <dgm:spPr/>
    </dgm:pt>
    <dgm:pt modelId="{80640CA9-70D2-4C0C-97B5-17C5D0941CC7}" type="pres">
      <dgm:prSet presAssocID="{0D1C3A15-1D34-4BD0-B15D-2E2AFDA146C0}" presName="node" presStyleLbl="node1" presStyleIdx="1" presStyleCnt="3" custLinFactNeighborX="-55000" custLinFactNeighborY="-368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052842-665C-4C36-8670-730E4EDDFA0D}" type="pres">
      <dgm:prSet presAssocID="{1C22AE6B-ABD2-4E93-8250-A684E74BE9BF}" presName="sibTrans" presStyleCnt="0"/>
      <dgm:spPr/>
    </dgm:pt>
    <dgm:pt modelId="{76308918-427B-4935-84DD-E9FFAEFF8F2F}" type="pres">
      <dgm:prSet presAssocID="{2996E8DC-C7AB-4917-B2D4-1A55667A757F}" presName="node" presStyleLbl="node1" presStyleIdx="2" presStyleCnt="3" custLinFactNeighborX="53224" custLinFactNeighborY="-833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25D79DF-7E14-45A5-B2E4-3BE4B1644A38}" type="presOf" srcId="{BB7F431E-0193-4831-B20B-7E3CACFF184D}" destId="{EBDEE5AE-7D45-4C1F-BDEA-12C67205E103}" srcOrd="0" destOrd="0" presId="urn:microsoft.com/office/officeart/2005/8/layout/default"/>
    <dgm:cxn modelId="{4E751B31-D437-44BC-A340-FACFBDE5D4FC}" type="presOf" srcId="{2996E8DC-C7AB-4917-B2D4-1A55667A757F}" destId="{76308918-427B-4935-84DD-E9FFAEFF8F2F}" srcOrd="0" destOrd="0" presId="urn:microsoft.com/office/officeart/2005/8/layout/default"/>
    <dgm:cxn modelId="{38938D0B-3DAA-4C6A-9F90-CB62F7F81900}" type="presOf" srcId="{1BCBC758-5949-4A30-9FBD-693FF9C26BA4}" destId="{1E5BDF47-E399-4C34-AF43-C089673733FC}" srcOrd="0" destOrd="0" presId="urn:microsoft.com/office/officeart/2005/8/layout/default"/>
    <dgm:cxn modelId="{1FE30B2F-5871-4B9A-9A7A-8237861FAEF2}" srcId="{1BCBC758-5949-4A30-9FBD-693FF9C26BA4}" destId="{2996E8DC-C7AB-4917-B2D4-1A55667A757F}" srcOrd="2" destOrd="0" parTransId="{DD6EBA23-09AF-4986-85F3-8658E9018346}" sibTransId="{030B0993-B1BD-4E54-945E-D19ED249DFD6}"/>
    <dgm:cxn modelId="{D586D275-EC96-4118-A958-30C95D88FE1C}" srcId="{1BCBC758-5949-4A30-9FBD-693FF9C26BA4}" destId="{0D1C3A15-1D34-4BD0-B15D-2E2AFDA146C0}" srcOrd="1" destOrd="0" parTransId="{F940FE95-6465-43F7-ABC5-2219278619E3}" sibTransId="{1C22AE6B-ABD2-4E93-8250-A684E74BE9BF}"/>
    <dgm:cxn modelId="{968D54FC-DC00-4C58-82DE-E985F59709E5}" type="presOf" srcId="{0D1C3A15-1D34-4BD0-B15D-2E2AFDA146C0}" destId="{80640CA9-70D2-4C0C-97B5-17C5D0941CC7}" srcOrd="0" destOrd="0" presId="urn:microsoft.com/office/officeart/2005/8/layout/default"/>
    <dgm:cxn modelId="{7E94948C-C766-4BF6-ACE4-8C9F9FE5F08C}" srcId="{1BCBC758-5949-4A30-9FBD-693FF9C26BA4}" destId="{BB7F431E-0193-4831-B20B-7E3CACFF184D}" srcOrd="0" destOrd="0" parTransId="{F075F78A-06EF-4F72-B3F2-5C1554766C56}" sibTransId="{7852A3F0-6C83-4D18-855A-5C4D021481C9}"/>
    <dgm:cxn modelId="{1609448A-1515-4C93-B1F7-F4FFB10CECF5}" type="presParOf" srcId="{1E5BDF47-E399-4C34-AF43-C089673733FC}" destId="{EBDEE5AE-7D45-4C1F-BDEA-12C67205E103}" srcOrd="0" destOrd="0" presId="urn:microsoft.com/office/officeart/2005/8/layout/default"/>
    <dgm:cxn modelId="{F4E8CF70-8F3E-4C17-9DC1-354545C03B74}" type="presParOf" srcId="{1E5BDF47-E399-4C34-AF43-C089673733FC}" destId="{8648D617-BA90-423C-A2F5-EBB2CA0AB744}" srcOrd="1" destOrd="0" presId="urn:microsoft.com/office/officeart/2005/8/layout/default"/>
    <dgm:cxn modelId="{D5ACC9FD-8903-489D-8E33-EDB1DA76C59F}" type="presParOf" srcId="{1E5BDF47-E399-4C34-AF43-C089673733FC}" destId="{80640CA9-70D2-4C0C-97B5-17C5D0941CC7}" srcOrd="2" destOrd="0" presId="urn:microsoft.com/office/officeart/2005/8/layout/default"/>
    <dgm:cxn modelId="{442C1F67-EC5D-4D60-A282-5E2FCE0B05E2}" type="presParOf" srcId="{1E5BDF47-E399-4C34-AF43-C089673733FC}" destId="{53052842-665C-4C36-8670-730E4EDDFA0D}" srcOrd="3" destOrd="0" presId="urn:microsoft.com/office/officeart/2005/8/layout/default"/>
    <dgm:cxn modelId="{6679D2C0-2CB7-432C-A152-43171F5CE075}" type="presParOf" srcId="{1E5BDF47-E399-4C34-AF43-C089673733FC}" destId="{76308918-427B-4935-84DD-E9FFAEFF8F2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A5666D-FB63-49C1-A075-1528A4ABC1E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6F529AF-CE07-4933-88D8-D9280F3491D3}">
      <dgm:prSet phldrT="[Texto]" custT="1"/>
      <dgm:spPr/>
      <dgm:t>
        <a:bodyPr/>
        <a:lstStyle/>
        <a:p>
          <a:r>
            <a:rPr lang="es-AR" sz="3200" b="1" dirty="0" smtClean="0"/>
            <a:t>SINDROME FEBRIL AGUDO SIN FOCO</a:t>
          </a:r>
          <a:endParaRPr lang="es-AR" sz="3200" b="1" dirty="0"/>
        </a:p>
      </dgm:t>
    </dgm:pt>
    <dgm:pt modelId="{26D2A658-962D-47C4-AB2B-6A7DA45DB803}" type="parTrans" cxnId="{75E83DD4-7319-46AE-9FF0-112C9CB0AC34}">
      <dgm:prSet/>
      <dgm:spPr/>
      <dgm:t>
        <a:bodyPr/>
        <a:lstStyle/>
        <a:p>
          <a:endParaRPr lang="es-AR"/>
        </a:p>
      </dgm:t>
    </dgm:pt>
    <dgm:pt modelId="{EAB7D20B-8F70-43C4-82C9-DCF0F3963594}" type="sibTrans" cxnId="{75E83DD4-7319-46AE-9FF0-112C9CB0AC34}">
      <dgm:prSet/>
      <dgm:spPr/>
      <dgm:t>
        <a:bodyPr/>
        <a:lstStyle/>
        <a:p>
          <a:endParaRPr lang="es-AR"/>
        </a:p>
      </dgm:t>
    </dgm:pt>
    <dgm:pt modelId="{BCC6AAF5-22B3-4373-B068-780C2E8E2F52}">
      <dgm:prSet phldrT="[Texto]" custT="1"/>
      <dgm:spPr/>
      <dgm:t>
        <a:bodyPr/>
        <a:lstStyle/>
        <a:p>
          <a:r>
            <a:rPr lang="es-AR" sz="2800" b="1" dirty="0" smtClean="0"/>
            <a:t>ENFERMEDAD FEBRIL INESPECÍFICA AGUDA (EFIA)</a:t>
          </a:r>
          <a:endParaRPr lang="es-AR" sz="2800" b="1" dirty="0"/>
        </a:p>
      </dgm:t>
    </dgm:pt>
    <dgm:pt modelId="{246D93D6-7683-4366-B02E-0EEC24AD17AD}" type="parTrans" cxnId="{F9734459-4BF1-40EA-AA86-76B67761F30F}">
      <dgm:prSet/>
      <dgm:spPr/>
      <dgm:t>
        <a:bodyPr/>
        <a:lstStyle/>
        <a:p>
          <a:endParaRPr lang="es-AR"/>
        </a:p>
      </dgm:t>
    </dgm:pt>
    <dgm:pt modelId="{2E261164-788B-4353-8266-682715BA32ED}" type="sibTrans" cxnId="{F9734459-4BF1-40EA-AA86-76B67761F30F}">
      <dgm:prSet/>
      <dgm:spPr/>
      <dgm:t>
        <a:bodyPr/>
        <a:lstStyle/>
        <a:p>
          <a:endParaRPr lang="es-AR"/>
        </a:p>
      </dgm:t>
    </dgm:pt>
    <dgm:pt modelId="{284828BE-B8FD-472E-AF13-B49967BDD269}">
      <dgm:prSet phldrT="[Texto]"/>
      <dgm:spPr/>
      <dgm:t>
        <a:bodyPr/>
        <a:lstStyle/>
        <a:p>
          <a:r>
            <a:rPr lang="es-AR" b="1" dirty="0" smtClean="0">
              <a:solidFill>
                <a:srgbClr val="FF0000"/>
              </a:solidFill>
            </a:rPr>
            <a:t>DENGUE</a:t>
          </a:r>
          <a:r>
            <a:rPr lang="es-AR" b="1" dirty="0" smtClean="0">
              <a:solidFill>
                <a:schemeClr val="tx1"/>
              </a:solidFill>
            </a:rPr>
            <a:t>, CHIKUNGUNYA, SIKA, FIEBRE AMARILLA, HANTA, PALUDISMO, RICKETTSIAS, LEPTOSPIROSIS, ETC.</a:t>
          </a:r>
          <a:endParaRPr lang="es-AR" b="1" dirty="0">
            <a:solidFill>
              <a:schemeClr val="tx1"/>
            </a:solidFill>
          </a:endParaRPr>
        </a:p>
      </dgm:t>
    </dgm:pt>
    <dgm:pt modelId="{F285E214-E250-45A9-A2CE-1C1B64E5B104}" type="parTrans" cxnId="{56BF8521-01E2-46C9-AAE0-B6AB34DEA77E}">
      <dgm:prSet/>
      <dgm:spPr/>
      <dgm:t>
        <a:bodyPr/>
        <a:lstStyle/>
        <a:p>
          <a:endParaRPr lang="es-AR"/>
        </a:p>
      </dgm:t>
    </dgm:pt>
    <dgm:pt modelId="{AB2A56B5-1853-4A09-86BA-AACD7DF2A2A8}" type="sibTrans" cxnId="{56BF8521-01E2-46C9-AAE0-B6AB34DEA77E}">
      <dgm:prSet/>
      <dgm:spPr/>
      <dgm:t>
        <a:bodyPr/>
        <a:lstStyle/>
        <a:p>
          <a:endParaRPr lang="es-AR"/>
        </a:p>
      </dgm:t>
    </dgm:pt>
    <dgm:pt modelId="{3B66CE2A-F0D2-40ED-9957-9518F8011807}" type="pres">
      <dgm:prSet presAssocID="{C2A5666D-FB63-49C1-A075-1528A4ABC1E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4362769-D7A0-4ECE-87FD-F8181A3F9B3D}" type="pres">
      <dgm:prSet presAssocID="{36F529AF-CE07-4933-88D8-D9280F3491D3}" presName="composite" presStyleCnt="0"/>
      <dgm:spPr/>
    </dgm:pt>
    <dgm:pt modelId="{5E21AA26-FCED-48DC-A92D-AA3052B28ED6}" type="pres">
      <dgm:prSet presAssocID="{36F529AF-CE07-4933-88D8-D9280F3491D3}" presName="rect1" presStyleLbl="trAlignAcc1" presStyleIdx="0" presStyleCnt="3" custLinFactNeighborX="-410" custLinFactNeighborY="122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6E04F9-CDA5-49AB-B9AD-DFB318FAD07E}" type="pres">
      <dgm:prSet presAssocID="{36F529AF-CE07-4933-88D8-D9280F3491D3}" presName="rect2" presStyleLbl="fgImgPlace1" presStyleIdx="0" presStyleCnt="3"/>
      <dgm:spPr/>
    </dgm:pt>
    <dgm:pt modelId="{2FBB7CFF-EB23-4ACA-AE84-7BD6AC6C3B8E}" type="pres">
      <dgm:prSet presAssocID="{EAB7D20B-8F70-43C4-82C9-DCF0F3963594}" presName="sibTrans" presStyleCnt="0"/>
      <dgm:spPr/>
    </dgm:pt>
    <dgm:pt modelId="{A068DCEE-0933-4350-8D26-6062218F732B}" type="pres">
      <dgm:prSet presAssocID="{BCC6AAF5-22B3-4373-B068-780C2E8E2F52}" presName="composite" presStyleCnt="0"/>
      <dgm:spPr/>
    </dgm:pt>
    <dgm:pt modelId="{272AC875-2030-495A-8217-FAE8DDBC30DE}" type="pres">
      <dgm:prSet presAssocID="{BCC6AAF5-22B3-4373-B068-780C2E8E2F52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1FFF61-1902-41E3-BCA4-9886BB9BA0E1}" type="pres">
      <dgm:prSet presAssocID="{BCC6AAF5-22B3-4373-B068-780C2E8E2F52}" presName="rect2" presStyleLbl="fgImgPlace1" presStyleIdx="1" presStyleCnt="3"/>
      <dgm:spPr/>
    </dgm:pt>
    <dgm:pt modelId="{0681A86F-6D94-484E-87FB-4E5CB50376FE}" type="pres">
      <dgm:prSet presAssocID="{2E261164-788B-4353-8266-682715BA32ED}" presName="sibTrans" presStyleCnt="0"/>
      <dgm:spPr/>
    </dgm:pt>
    <dgm:pt modelId="{AE62CD16-2807-453E-8803-DD1EA85F0364}" type="pres">
      <dgm:prSet presAssocID="{284828BE-B8FD-472E-AF13-B49967BDD269}" presName="composite" presStyleCnt="0"/>
      <dgm:spPr/>
    </dgm:pt>
    <dgm:pt modelId="{116F7CFC-D298-4535-850C-35A2747B555D}" type="pres">
      <dgm:prSet presAssocID="{284828BE-B8FD-472E-AF13-B49967BDD269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CF160C-1F60-4304-A73A-BFD0894ACF51}" type="pres">
      <dgm:prSet presAssocID="{284828BE-B8FD-472E-AF13-B49967BDD269}" presName="rect2" presStyleLbl="fgImgPlace1" presStyleIdx="2" presStyleCnt="3"/>
      <dgm:spPr/>
    </dgm:pt>
  </dgm:ptLst>
  <dgm:cxnLst>
    <dgm:cxn modelId="{A6535714-C37E-4944-92BF-D2C1A0FF9F61}" type="presOf" srcId="{BCC6AAF5-22B3-4373-B068-780C2E8E2F52}" destId="{272AC875-2030-495A-8217-FAE8DDBC30DE}" srcOrd="0" destOrd="0" presId="urn:microsoft.com/office/officeart/2008/layout/PictureStrips"/>
    <dgm:cxn modelId="{F9734459-4BF1-40EA-AA86-76B67761F30F}" srcId="{C2A5666D-FB63-49C1-A075-1528A4ABC1E7}" destId="{BCC6AAF5-22B3-4373-B068-780C2E8E2F52}" srcOrd="1" destOrd="0" parTransId="{246D93D6-7683-4366-B02E-0EEC24AD17AD}" sibTransId="{2E261164-788B-4353-8266-682715BA32ED}"/>
    <dgm:cxn modelId="{56BF8521-01E2-46C9-AAE0-B6AB34DEA77E}" srcId="{C2A5666D-FB63-49C1-A075-1528A4ABC1E7}" destId="{284828BE-B8FD-472E-AF13-B49967BDD269}" srcOrd="2" destOrd="0" parTransId="{F285E214-E250-45A9-A2CE-1C1B64E5B104}" sibTransId="{AB2A56B5-1853-4A09-86BA-AACD7DF2A2A8}"/>
    <dgm:cxn modelId="{1BB9E7E6-D13A-4981-AAD3-C456F1096BBC}" type="presOf" srcId="{C2A5666D-FB63-49C1-A075-1528A4ABC1E7}" destId="{3B66CE2A-F0D2-40ED-9957-9518F8011807}" srcOrd="0" destOrd="0" presId="urn:microsoft.com/office/officeart/2008/layout/PictureStrips"/>
    <dgm:cxn modelId="{1A121E3C-3A0F-44C1-A013-0082F1663196}" type="presOf" srcId="{284828BE-B8FD-472E-AF13-B49967BDD269}" destId="{116F7CFC-D298-4535-850C-35A2747B555D}" srcOrd="0" destOrd="0" presId="urn:microsoft.com/office/officeart/2008/layout/PictureStrips"/>
    <dgm:cxn modelId="{7CE5CF8D-3687-4334-A50C-3931393DFC88}" type="presOf" srcId="{36F529AF-CE07-4933-88D8-D9280F3491D3}" destId="{5E21AA26-FCED-48DC-A92D-AA3052B28ED6}" srcOrd="0" destOrd="0" presId="urn:microsoft.com/office/officeart/2008/layout/PictureStrips"/>
    <dgm:cxn modelId="{75E83DD4-7319-46AE-9FF0-112C9CB0AC34}" srcId="{C2A5666D-FB63-49C1-A075-1528A4ABC1E7}" destId="{36F529AF-CE07-4933-88D8-D9280F3491D3}" srcOrd="0" destOrd="0" parTransId="{26D2A658-962D-47C4-AB2B-6A7DA45DB803}" sibTransId="{EAB7D20B-8F70-43C4-82C9-DCF0F3963594}"/>
    <dgm:cxn modelId="{765C5C94-5CF8-4496-83EE-1A4D83891F1F}" type="presParOf" srcId="{3B66CE2A-F0D2-40ED-9957-9518F8011807}" destId="{E4362769-D7A0-4ECE-87FD-F8181A3F9B3D}" srcOrd="0" destOrd="0" presId="urn:microsoft.com/office/officeart/2008/layout/PictureStrips"/>
    <dgm:cxn modelId="{1944A485-6590-4F40-906C-B72281054367}" type="presParOf" srcId="{E4362769-D7A0-4ECE-87FD-F8181A3F9B3D}" destId="{5E21AA26-FCED-48DC-A92D-AA3052B28ED6}" srcOrd="0" destOrd="0" presId="urn:microsoft.com/office/officeart/2008/layout/PictureStrips"/>
    <dgm:cxn modelId="{CB698885-F2BA-4367-9214-B9334B5B4A9C}" type="presParOf" srcId="{E4362769-D7A0-4ECE-87FD-F8181A3F9B3D}" destId="{116E04F9-CDA5-49AB-B9AD-DFB318FAD07E}" srcOrd="1" destOrd="0" presId="urn:microsoft.com/office/officeart/2008/layout/PictureStrips"/>
    <dgm:cxn modelId="{5FBC56CD-6627-4AD6-9395-60C5EBAD7E77}" type="presParOf" srcId="{3B66CE2A-F0D2-40ED-9957-9518F8011807}" destId="{2FBB7CFF-EB23-4ACA-AE84-7BD6AC6C3B8E}" srcOrd="1" destOrd="0" presId="urn:microsoft.com/office/officeart/2008/layout/PictureStrips"/>
    <dgm:cxn modelId="{538DFDC9-135B-45AC-9D74-B23297424361}" type="presParOf" srcId="{3B66CE2A-F0D2-40ED-9957-9518F8011807}" destId="{A068DCEE-0933-4350-8D26-6062218F732B}" srcOrd="2" destOrd="0" presId="urn:microsoft.com/office/officeart/2008/layout/PictureStrips"/>
    <dgm:cxn modelId="{4E101076-F356-460E-9E60-5824759496EE}" type="presParOf" srcId="{A068DCEE-0933-4350-8D26-6062218F732B}" destId="{272AC875-2030-495A-8217-FAE8DDBC30DE}" srcOrd="0" destOrd="0" presId="urn:microsoft.com/office/officeart/2008/layout/PictureStrips"/>
    <dgm:cxn modelId="{DB252409-B91A-46E0-8EF0-4D2783388D81}" type="presParOf" srcId="{A068DCEE-0933-4350-8D26-6062218F732B}" destId="{AF1FFF61-1902-41E3-BCA4-9886BB9BA0E1}" srcOrd="1" destOrd="0" presId="urn:microsoft.com/office/officeart/2008/layout/PictureStrips"/>
    <dgm:cxn modelId="{FF9352D0-DE3E-4469-8143-BA76969FED74}" type="presParOf" srcId="{3B66CE2A-F0D2-40ED-9957-9518F8011807}" destId="{0681A86F-6D94-484E-87FB-4E5CB50376FE}" srcOrd="3" destOrd="0" presId="urn:microsoft.com/office/officeart/2008/layout/PictureStrips"/>
    <dgm:cxn modelId="{279B0878-9198-4DB0-92E3-FA9E22C68F89}" type="presParOf" srcId="{3B66CE2A-F0D2-40ED-9957-9518F8011807}" destId="{AE62CD16-2807-453E-8803-DD1EA85F0364}" srcOrd="4" destOrd="0" presId="urn:microsoft.com/office/officeart/2008/layout/PictureStrips"/>
    <dgm:cxn modelId="{823A49BF-0969-4D9A-BC41-614E0202A95E}" type="presParOf" srcId="{AE62CD16-2807-453E-8803-DD1EA85F0364}" destId="{116F7CFC-D298-4535-850C-35A2747B555D}" srcOrd="0" destOrd="0" presId="urn:microsoft.com/office/officeart/2008/layout/PictureStrips"/>
    <dgm:cxn modelId="{E14526A9-6362-4230-B360-2061C0B934F0}" type="presParOf" srcId="{AE62CD16-2807-453E-8803-DD1EA85F0364}" destId="{1CCF160C-1F60-4304-A73A-BFD0894ACF5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5D6761-E8D2-43C1-A642-1B92CC9002C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F9918DF-8759-4E98-AD49-528C67434812}">
      <dgm:prSet phldrT="[Texto]" custT="1"/>
      <dgm:spPr>
        <a:noFill/>
        <a:ln w="57150">
          <a:solidFill>
            <a:srgbClr val="FF0000"/>
          </a:solidFill>
        </a:ln>
      </dgm:spPr>
      <dgm:t>
        <a:bodyPr/>
        <a:lstStyle/>
        <a:p>
          <a:r>
            <a:rPr lang="es-AR" sz="3200" b="1" dirty="0" smtClean="0">
              <a:solidFill>
                <a:schemeClr val="tx1"/>
              </a:solidFill>
            </a:rPr>
            <a:t>FOCO RESPIRATORIO</a:t>
          </a:r>
          <a:endParaRPr lang="es-AR" sz="3200" b="1" dirty="0">
            <a:solidFill>
              <a:schemeClr val="tx1"/>
            </a:solidFill>
          </a:endParaRPr>
        </a:p>
      </dgm:t>
    </dgm:pt>
    <dgm:pt modelId="{8A3B0ABC-812F-406A-A7C7-4B46E80354B2}" type="parTrans" cxnId="{54C51E7F-D2A4-44C6-8FF4-8DC6AC6F798E}">
      <dgm:prSet/>
      <dgm:spPr/>
      <dgm:t>
        <a:bodyPr/>
        <a:lstStyle/>
        <a:p>
          <a:endParaRPr lang="es-AR"/>
        </a:p>
      </dgm:t>
    </dgm:pt>
    <dgm:pt modelId="{97E9F713-AB3B-4C37-AE18-C4D3C6DF2E81}" type="sibTrans" cxnId="{54C51E7F-D2A4-44C6-8FF4-8DC6AC6F798E}">
      <dgm:prSet/>
      <dgm:spPr/>
      <dgm:t>
        <a:bodyPr/>
        <a:lstStyle/>
        <a:p>
          <a:endParaRPr lang="es-AR"/>
        </a:p>
      </dgm:t>
    </dgm:pt>
    <dgm:pt modelId="{048D2012-2D58-4535-A14B-BBCE78095686}">
      <dgm:prSet phldrT="[Texto]" custT="1"/>
      <dgm:spPr>
        <a:noFill/>
        <a:ln w="28575">
          <a:solidFill>
            <a:srgbClr val="0070C0"/>
          </a:solidFill>
        </a:ln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Neurológico, Urinario, Piel y Partes  blandas, Osteoarticulares, Digestivo, etc.</a:t>
          </a:r>
          <a:endParaRPr lang="es-AR" sz="2800" b="1" dirty="0">
            <a:solidFill>
              <a:schemeClr val="tx1"/>
            </a:solidFill>
          </a:endParaRPr>
        </a:p>
      </dgm:t>
    </dgm:pt>
    <dgm:pt modelId="{30598F4B-59A0-4F4C-85CD-A5C65B3D28F0}" type="parTrans" cxnId="{B6EB389F-6F4D-413B-9D5B-C6637771592A}">
      <dgm:prSet/>
      <dgm:spPr/>
      <dgm:t>
        <a:bodyPr/>
        <a:lstStyle/>
        <a:p>
          <a:endParaRPr lang="es-AR"/>
        </a:p>
      </dgm:t>
    </dgm:pt>
    <dgm:pt modelId="{26839F6B-A902-4F02-BC72-6AE2B435CA2E}" type="sibTrans" cxnId="{B6EB389F-6F4D-413B-9D5B-C6637771592A}">
      <dgm:prSet/>
      <dgm:spPr/>
      <dgm:t>
        <a:bodyPr/>
        <a:lstStyle/>
        <a:p>
          <a:endParaRPr lang="es-AR"/>
        </a:p>
      </dgm:t>
    </dgm:pt>
    <dgm:pt modelId="{CA9E7E3F-DE6A-4A51-AA31-D47E187C7C13}">
      <dgm:prSet phldrT="[Texto]" custT="1"/>
      <dgm:spPr>
        <a:noFill/>
        <a:ln w="38100"/>
      </dgm:spPr>
      <dgm:t>
        <a:bodyPr/>
        <a:lstStyle/>
        <a:p>
          <a:r>
            <a:rPr lang="es-AR" sz="3600" b="1" dirty="0" smtClean="0">
              <a:solidFill>
                <a:schemeClr val="tx1"/>
              </a:solidFill>
            </a:rPr>
            <a:t>Bacteriemias, Sepsis</a:t>
          </a:r>
          <a:endParaRPr lang="es-AR" sz="3600" b="1" dirty="0">
            <a:solidFill>
              <a:schemeClr val="tx1"/>
            </a:solidFill>
          </a:endParaRPr>
        </a:p>
      </dgm:t>
    </dgm:pt>
    <dgm:pt modelId="{51DC9973-418B-4F12-A69B-0876F125A590}" type="parTrans" cxnId="{7859C072-8C3E-4AFE-968F-1443A48832B2}">
      <dgm:prSet/>
      <dgm:spPr/>
      <dgm:t>
        <a:bodyPr/>
        <a:lstStyle/>
        <a:p>
          <a:endParaRPr lang="es-AR"/>
        </a:p>
      </dgm:t>
    </dgm:pt>
    <dgm:pt modelId="{D99935F6-E27F-4493-B096-609F359B9C68}" type="sibTrans" cxnId="{7859C072-8C3E-4AFE-968F-1443A48832B2}">
      <dgm:prSet/>
      <dgm:spPr/>
      <dgm:t>
        <a:bodyPr/>
        <a:lstStyle/>
        <a:p>
          <a:endParaRPr lang="es-AR"/>
        </a:p>
      </dgm:t>
    </dgm:pt>
    <dgm:pt modelId="{A750D00F-3584-4D40-AAA1-906849707306}" type="pres">
      <dgm:prSet presAssocID="{9F5D6761-E8D2-43C1-A642-1B92CC9002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190A8B7-1CBC-4265-996F-1AB4C6779B58}" type="pres">
      <dgm:prSet presAssocID="{6F9918DF-8759-4E98-AD49-528C67434812}" presName="parentLin" presStyleCnt="0"/>
      <dgm:spPr/>
    </dgm:pt>
    <dgm:pt modelId="{B0F3764F-3596-4AAA-BB0B-818AFC45F8B2}" type="pres">
      <dgm:prSet presAssocID="{6F9918DF-8759-4E98-AD49-528C67434812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1219E13B-B9C2-4115-AA56-A40853158A77}" type="pres">
      <dgm:prSet presAssocID="{6F9918DF-8759-4E98-AD49-528C67434812}" presName="parentText" presStyleLbl="node1" presStyleIdx="0" presStyleCnt="3" custScaleX="109279" custScaleY="34072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41CAB28-9187-4251-A1E7-9E197D6919A8}" type="pres">
      <dgm:prSet presAssocID="{6F9918DF-8759-4E98-AD49-528C67434812}" presName="negativeSpace" presStyleCnt="0"/>
      <dgm:spPr/>
    </dgm:pt>
    <dgm:pt modelId="{EB999EDB-BDAE-49EB-A092-35B8F9D999B0}" type="pres">
      <dgm:prSet presAssocID="{6F9918DF-8759-4E98-AD49-528C67434812}" presName="childText" presStyleLbl="conFgAcc1" presStyleIdx="0" presStyleCnt="3">
        <dgm:presLayoutVars>
          <dgm:bulletEnabled val="1"/>
        </dgm:presLayoutVars>
      </dgm:prSet>
      <dgm:spPr/>
    </dgm:pt>
    <dgm:pt modelId="{12155BE0-A0F3-4693-AAB0-160B24704B3E}" type="pres">
      <dgm:prSet presAssocID="{97E9F713-AB3B-4C37-AE18-C4D3C6DF2E81}" presName="spaceBetweenRectangles" presStyleCnt="0"/>
      <dgm:spPr/>
    </dgm:pt>
    <dgm:pt modelId="{732787F4-07B1-4393-867D-B8D1BECADCB4}" type="pres">
      <dgm:prSet presAssocID="{048D2012-2D58-4535-A14B-BBCE78095686}" presName="parentLin" presStyleCnt="0"/>
      <dgm:spPr/>
    </dgm:pt>
    <dgm:pt modelId="{FD1A5880-8973-4304-9D26-69B8DB9C8DAE}" type="pres">
      <dgm:prSet presAssocID="{048D2012-2D58-4535-A14B-BBCE78095686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1658A85-E2A2-47E0-89BB-4B13B211AD15}" type="pres">
      <dgm:prSet presAssocID="{048D2012-2D58-4535-A14B-BBCE78095686}" presName="parentText" presStyleLbl="node1" presStyleIdx="1" presStyleCnt="3" custScaleX="109298" custScaleY="28988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EB31328-62AD-4488-939E-59E82AC10576}" type="pres">
      <dgm:prSet presAssocID="{048D2012-2D58-4535-A14B-BBCE78095686}" presName="negativeSpace" presStyleCnt="0"/>
      <dgm:spPr/>
    </dgm:pt>
    <dgm:pt modelId="{ED423E43-8432-42CC-819E-9FF6EF2C8883}" type="pres">
      <dgm:prSet presAssocID="{048D2012-2D58-4535-A14B-BBCE78095686}" presName="childText" presStyleLbl="conFgAcc1" presStyleIdx="1" presStyleCnt="3">
        <dgm:presLayoutVars>
          <dgm:bulletEnabled val="1"/>
        </dgm:presLayoutVars>
      </dgm:prSet>
      <dgm:spPr/>
    </dgm:pt>
    <dgm:pt modelId="{7EF18A3B-95F3-4A83-AECB-56F8106F0207}" type="pres">
      <dgm:prSet presAssocID="{26839F6B-A902-4F02-BC72-6AE2B435CA2E}" presName="spaceBetweenRectangles" presStyleCnt="0"/>
      <dgm:spPr/>
    </dgm:pt>
    <dgm:pt modelId="{AC1F42E6-CF6B-4EA2-8B38-D52A539A4199}" type="pres">
      <dgm:prSet presAssocID="{CA9E7E3F-DE6A-4A51-AA31-D47E187C7C13}" presName="parentLin" presStyleCnt="0"/>
      <dgm:spPr/>
    </dgm:pt>
    <dgm:pt modelId="{4E1B62D6-9800-4583-A30D-4A1C6AD18199}" type="pres">
      <dgm:prSet presAssocID="{CA9E7E3F-DE6A-4A51-AA31-D47E187C7C13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BD152A6D-E935-492B-8017-C5C1EE3A14F8}" type="pres">
      <dgm:prSet presAssocID="{CA9E7E3F-DE6A-4A51-AA31-D47E187C7C13}" presName="parentText" presStyleLbl="node1" presStyleIdx="2" presStyleCnt="3" custScaleX="109880" custScaleY="26145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2EE2A30-C73E-4592-9F1C-6B39BFE83E24}" type="pres">
      <dgm:prSet presAssocID="{CA9E7E3F-DE6A-4A51-AA31-D47E187C7C13}" presName="negativeSpace" presStyleCnt="0"/>
      <dgm:spPr/>
    </dgm:pt>
    <dgm:pt modelId="{541C36A3-895D-4A73-AEF8-B69A9F43535E}" type="pres">
      <dgm:prSet presAssocID="{CA9E7E3F-DE6A-4A51-AA31-D47E187C7C1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1B4856E-5B93-4A9E-BB61-30E522757FA7}" type="presOf" srcId="{9F5D6761-E8D2-43C1-A642-1B92CC9002C4}" destId="{A750D00F-3584-4D40-AAA1-906849707306}" srcOrd="0" destOrd="0" presId="urn:microsoft.com/office/officeart/2005/8/layout/list1"/>
    <dgm:cxn modelId="{B508B236-22BB-4E99-BB8A-FF8ADF51BDF3}" type="presOf" srcId="{048D2012-2D58-4535-A14B-BBCE78095686}" destId="{E1658A85-E2A2-47E0-89BB-4B13B211AD15}" srcOrd="1" destOrd="0" presId="urn:microsoft.com/office/officeart/2005/8/layout/list1"/>
    <dgm:cxn modelId="{B6EB389F-6F4D-413B-9D5B-C6637771592A}" srcId="{9F5D6761-E8D2-43C1-A642-1B92CC9002C4}" destId="{048D2012-2D58-4535-A14B-BBCE78095686}" srcOrd="1" destOrd="0" parTransId="{30598F4B-59A0-4F4C-85CD-A5C65B3D28F0}" sibTransId="{26839F6B-A902-4F02-BC72-6AE2B435CA2E}"/>
    <dgm:cxn modelId="{A910E4A1-EC45-4720-B331-F8A669DF87AD}" type="presOf" srcId="{CA9E7E3F-DE6A-4A51-AA31-D47E187C7C13}" destId="{4E1B62D6-9800-4583-A30D-4A1C6AD18199}" srcOrd="0" destOrd="0" presId="urn:microsoft.com/office/officeart/2005/8/layout/list1"/>
    <dgm:cxn modelId="{54C51E7F-D2A4-44C6-8FF4-8DC6AC6F798E}" srcId="{9F5D6761-E8D2-43C1-A642-1B92CC9002C4}" destId="{6F9918DF-8759-4E98-AD49-528C67434812}" srcOrd="0" destOrd="0" parTransId="{8A3B0ABC-812F-406A-A7C7-4B46E80354B2}" sibTransId="{97E9F713-AB3B-4C37-AE18-C4D3C6DF2E81}"/>
    <dgm:cxn modelId="{8A2824B2-8B81-4685-B0E6-662466986E91}" type="presOf" srcId="{CA9E7E3F-DE6A-4A51-AA31-D47E187C7C13}" destId="{BD152A6D-E935-492B-8017-C5C1EE3A14F8}" srcOrd="1" destOrd="0" presId="urn:microsoft.com/office/officeart/2005/8/layout/list1"/>
    <dgm:cxn modelId="{2818D8A5-0814-4839-BD16-26319609A438}" type="presOf" srcId="{6F9918DF-8759-4E98-AD49-528C67434812}" destId="{1219E13B-B9C2-4115-AA56-A40853158A77}" srcOrd="1" destOrd="0" presId="urn:microsoft.com/office/officeart/2005/8/layout/list1"/>
    <dgm:cxn modelId="{7859C072-8C3E-4AFE-968F-1443A48832B2}" srcId="{9F5D6761-E8D2-43C1-A642-1B92CC9002C4}" destId="{CA9E7E3F-DE6A-4A51-AA31-D47E187C7C13}" srcOrd="2" destOrd="0" parTransId="{51DC9973-418B-4F12-A69B-0876F125A590}" sibTransId="{D99935F6-E27F-4493-B096-609F359B9C68}"/>
    <dgm:cxn modelId="{3C65270F-0670-4807-89A8-CE781F8C671F}" type="presOf" srcId="{6F9918DF-8759-4E98-AD49-528C67434812}" destId="{B0F3764F-3596-4AAA-BB0B-818AFC45F8B2}" srcOrd="0" destOrd="0" presId="urn:microsoft.com/office/officeart/2005/8/layout/list1"/>
    <dgm:cxn modelId="{DB9FF1D6-175C-4BA4-B452-06E067C8E393}" type="presOf" srcId="{048D2012-2D58-4535-A14B-BBCE78095686}" destId="{FD1A5880-8973-4304-9D26-69B8DB9C8DAE}" srcOrd="0" destOrd="0" presId="urn:microsoft.com/office/officeart/2005/8/layout/list1"/>
    <dgm:cxn modelId="{325F364B-1280-483E-8251-3EE8F7ACA390}" type="presParOf" srcId="{A750D00F-3584-4D40-AAA1-906849707306}" destId="{2190A8B7-1CBC-4265-996F-1AB4C6779B58}" srcOrd="0" destOrd="0" presId="urn:microsoft.com/office/officeart/2005/8/layout/list1"/>
    <dgm:cxn modelId="{B9784900-8BEE-47AB-AA43-401FEA08A03D}" type="presParOf" srcId="{2190A8B7-1CBC-4265-996F-1AB4C6779B58}" destId="{B0F3764F-3596-4AAA-BB0B-818AFC45F8B2}" srcOrd="0" destOrd="0" presId="urn:microsoft.com/office/officeart/2005/8/layout/list1"/>
    <dgm:cxn modelId="{C35C1981-656B-4C7C-927B-1332E1D52C0A}" type="presParOf" srcId="{2190A8B7-1CBC-4265-996F-1AB4C6779B58}" destId="{1219E13B-B9C2-4115-AA56-A40853158A77}" srcOrd="1" destOrd="0" presId="urn:microsoft.com/office/officeart/2005/8/layout/list1"/>
    <dgm:cxn modelId="{EB3D81FA-BDE9-4CD0-9AB8-E9230BB20138}" type="presParOf" srcId="{A750D00F-3584-4D40-AAA1-906849707306}" destId="{541CAB28-9187-4251-A1E7-9E197D6919A8}" srcOrd="1" destOrd="0" presId="urn:microsoft.com/office/officeart/2005/8/layout/list1"/>
    <dgm:cxn modelId="{7ADFEEF7-A98B-45A6-80CB-B2A08573F8A9}" type="presParOf" srcId="{A750D00F-3584-4D40-AAA1-906849707306}" destId="{EB999EDB-BDAE-49EB-A092-35B8F9D999B0}" srcOrd="2" destOrd="0" presId="urn:microsoft.com/office/officeart/2005/8/layout/list1"/>
    <dgm:cxn modelId="{AFED113E-B3ED-477F-BC46-185DA65B455D}" type="presParOf" srcId="{A750D00F-3584-4D40-AAA1-906849707306}" destId="{12155BE0-A0F3-4693-AAB0-160B24704B3E}" srcOrd="3" destOrd="0" presId="urn:microsoft.com/office/officeart/2005/8/layout/list1"/>
    <dgm:cxn modelId="{3DEDECCD-76D8-4843-809C-FA66FB33A0A9}" type="presParOf" srcId="{A750D00F-3584-4D40-AAA1-906849707306}" destId="{732787F4-07B1-4393-867D-B8D1BECADCB4}" srcOrd="4" destOrd="0" presId="urn:microsoft.com/office/officeart/2005/8/layout/list1"/>
    <dgm:cxn modelId="{3A9A68D7-5192-41E8-A369-2D968278DF34}" type="presParOf" srcId="{732787F4-07B1-4393-867D-B8D1BECADCB4}" destId="{FD1A5880-8973-4304-9D26-69B8DB9C8DAE}" srcOrd="0" destOrd="0" presId="urn:microsoft.com/office/officeart/2005/8/layout/list1"/>
    <dgm:cxn modelId="{F73C0D12-4FA0-47F3-882E-E0612682FE1E}" type="presParOf" srcId="{732787F4-07B1-4393-867D-B8D1BECADCB4}" destId="{E1658A85-E2A2-47E0-89BB-4B13B211AD15}" srcOrd="1" destOrd="0" presId="urn:microsoft.com/office/officeart/2005/8/layout/list1"/>
    <dgm:cxn modelId="{370CFBB0-B891-4ACF-A65F-7437D258AF47}" type="presParOf" srcId="{A750D00F-3584-4D40-AAA1-906849707306}" destId="{BEB31328-62AD-4488-939E-59E82AC10576}" srcOrd="5" destOrd="0" presId="urn:microsoft.com/office/officeart/2005/8/layout/list1"/>
    <dgm:cxn modelId="{C5877037-59DB-4105-ACB7-54C18F218184}" type="presParOf" srcId="{A750D00F-3584-4D40-AAA1-906849707306}" destId="{ED423E43-8432-42CC-819E-9FF6EF2C8883}" srcOrd="6" destOrd="0" presId="urn:microsoft.com/office/officeart/2005/8/layout/list1"/>
    <dgm:cxn modelId="{DDF297BE-0BAA-4497-991A-A4FB7515F3D4}" type="presParOf" srcId="{A750D00F-3584-4D40-AAA1-906849707306}" destId="{7EF18A3B-95F3-4A83-AECB-56F8106F0207}" srcOrd="7" destOrd="0" presId="urn:microsoft.com/office/officeart/2005/8/layout/list1"/>
    <dgm:cxn modelId="{169A0B93-319F-4F86-AEFC-8ACB05C02FC0}" type="presParOf" srcId="{A750D00F-3584-4D40-AAA1-906849707306}" destId="{AC1F42E6-CF6B-4EA2-8B38-D52A539A4199}" srcOrd="8" destOrd="0" presId="urn:microsoft.com/office/officeart/2005/8/layout/list1"/>
    <dgm:cxn modelId="{035A8554-91AC-4EA2-AC1D-4EDE69D15E5B}" type="presParOf" srcId="{AC1F42E6-CF6B-4EA2-8B38-D52A539A4199}" destId="{4E1B62D6-9800-4583-A30D-4A1C6AD18199}" srcOrd="0" destOrd="0" presId="urn:microsoft.com/office/officeart/2005/8/layout/list1"/>
    <dgm:cxn modelId="{6DBAAB36-AAE5-49CA-A129-4F68952E5174}" type="presParOf" srcId="{AC1F42E6-CF6B-4EA2-8B38-D52A539A4199}" destId="{BD152A6D-E935-492B-8017-C5C1EE3A14F8}" srcOrd="1" destOrd="0" presId="urn:microsoft.com/office/officeart/2005/8/layout/list1"/>
    <dgm:cxn modelId="{D5ABFB45-47ED-4280-99A5-EEA8E39EA609}" type="presParOf" srcId="{A750D00F-3584-4D40-AAA1-906849707306}" destId="{D2EE2A30-C73E-4592-9F1C-6B39BFE83E24}" srcOrd="9" destOrd="0" presId="urn:microsoft.com/office/officeart/2005/8/layout/list1"/>
    <dgm:cxn modelId="{829D9E9F-2455-4163-AFFF-B09AC8EC6297}" type="presParOf" srcId="{A750D00F-3584-4D40-AAA1-906849707306}" destId="{541C36A3-895D-4A73-AEF8-B69A9F43535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5A4569-DA0B-45EA-B6A9-86C1C501F61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6D2C8FB-CE38-4EFB-8C73-7ED1DBFAE894}">
      <dgm:prSet phldrT="[Texto]"/>
      <dgm:spPr>
        <a:solidFill>
          <a:srgbClr val="00B0F0"/>
        </a:solidFill>
      </dgm:spPr>
      <dgm:t>
        <a:bodyPr/>
        <a:lstStyle/>
        <a:p>
          <a:pPr algn="l"/>
          <a:r>
            <a:rPr lang="es-AR" b="1" dirty="0" smtClean="0">
              <a:solidFill>
                <a:srgbClr val="FF0000"/>
              </a:solidFill>
            </a:rPr>
            <a:t>Fiebre + Síntomas respiratorios: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Tos, Odinofagia, Dificultad respiratoria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Anosmia, </a:t>
          </a:r>
          <a:r>
            <a:rPr lang="es-AR" b="1" dirty="0" err="1" smtClean="0">
              <a:solidFill>
                <a:schemeClr val="tx1"/>
              </a:solidFill>
            </a:rPr>
            <a:t>disgeusia</a:t>
          </a:r>
          <a:endParaRPr lang="es-AR" b="1" dirty="0">
            <a:solidFill>
              <a:schemeClr val="tx1"/>
            </a:solidFill>
          </a:endParaRPr>
        </a:p>
      </dgm:t>
    </dgm:pt>
    <dgm:pt modelId="{1CEA1E51-47EF-4B1C-A423-A9799DDED595}" type="parTrans" cxnId="{C5508DD3-4BD2-48C7-AF74-0891F37D567B}">
      <dgm:prSet/>
      <dgm:spPr/>
      <dgm:t>
        <a:bodyPr/>
        <a:lstStyle/>
        <a:p>
          <a:endParaRPr lang="es-AR"/>
        </a:p>
      </dgm:t>
    </dgm:pt>
    <dgm:pt modelId="{DF2ED3D8-4F51-4FDB-82B5-5F42A749B0AA}" type="sibTrans" cxnId="{C5508DD3-4BD2-48C7-AF74-0891F37D567B}">
      <dgm:prSet/>
      <dgm:spPr/>
      <dgm:t>
        <a:bodyPr/>
        <a:lstStyle/>
        <a:p>
          <a:endParaRPr lang="es-AR"/>
        </a:p>
      </dgm:t>
    </dgm:pt>
    <dgm:pt modelId="{EDC37663-F6CB-453A-A942-177D9B997A52}">
      <dgm:prSet phldrT="[Texto]"/>
      <dgm:spPr/>
      <dgm:t>
        <a:bodyPr/>
        <a:lstStyle/>
        <a:p>
          <a:pPr algn="l"/>
          <a:r>
            <a:rPr lang="es-AR" b="1" dirty="0" smtClean="0">
              <a:solidFill>
                <a:schemeClr val="tx1"/>
              </a:solidFill>
            </a:rPr>
            <a:t>En los últimos 14 días: </a:t>
          </a:r>
          <a:r>
            <a:rPr lang="es-AR" b="1" dirty="0" smtClean="0">
              <a:solidFill>
                <a:srgbClr val="FF0000"/>
              </a:solidFill>
            </a:rPr>
            <a:t>contacto </a:t>
          </a:r>
          <a:r>
            <a:rPr lang="es-AR" b="1" dirty="0" smtClean="0">
              <a:solidFill>
                <a:schemeClr val="tx1"/>
              </a:solidFill>
            </a:rPr>
            <a:t>con casos, historia de </a:t>
          </a:r>
          <a:r>
            <a:rPr lang="es-AR" b="1" dirty="0" smtClean="0">
              <a:solidFill>
                <a:srgbClr val="FF0000"/>
              </a:solidFill>
            </a:rPr>
            <a:t>viajes</a:t>
          </a:r>
          <a:r>
            <a:rPr lang="es-AR" b="1" dirty="0" smtClean="0">
              <a:solidFill>
                <a:schemeClr val="tx1"/>
              </a:solidFill>
            </a:rPr>
            <a:t> en zonas de transmisión </a:t>
          </a:r>
          <a:r>
            <a:rPr lang="es-AR" b="1" dirty="0" smtClean="0">
              <a:solidFill>
                <a:srgbClr val="FF0000"/>
              </a:solidFill>
            </a:rPr>
            <a:t>local o internacional.</a:t>
          </a:r>
          <a:endParaRPr lang="es-AR" b="1" dirty="0">
            <a:solidFill>
              <a:srgbClr val="FF0000"/>
            </a:solidFill>
          </a:endParaRPr>
        </a:p>
      </dgm:t>
    </dgm:pt>
    <dgm:pt modelId="{00200DDE-C2BA-43BA-8433-D9E87EF3DC93}" type="parTrans" cxnId="{2DFB5E58-C123-4821-B488-BDF98DB50EE1}">
      <dgm:prSet/>
      <dgm:spPr/>
      <dgm:t>
        <a:bodyPr/>
        <a:lstStyle/>
        <a:p>
          <a:endParaRPr lang="es-AR"/>
        </a:p>
      </dgm:t>
    </dgm:pt>
    <dgm:pt modelId="{89F28EC2-1100-4661-9149-D1997891E2E9}" type="sibTrans" cxnId="{2DFB5E58-C123-4821-B488-BDF98DB50EE1}">
      <dgm:prSet/>
      <dgm:spPr/>
      <dgm:t>
        <a:bodyPr/>
        <a:lstStyle/>
        <a:p>
          <a:endParaRPr lang="es-AR"/>
        </a:p>
      </dgm:t>
    </dgm:pt>
    <dgm:pt modelId="{D43A5967-44CC-4F55-8C34-DD26CB4DF62A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s-AR" b="1" dirty="0" smtClean="0">
              <a:solidFill>
                <a:schemeClr val="tx1"/>
              </a:solidFill>
            </a:rPr>
            <a:t>Diagnóstico clínico y radiológico de </a:t>
          </a:r>
          <a:r>
            <a:rPr lang="es-AR" b="1" dirty="0" smtClean="0">
              <a:solidFill>
                <a:srgbClr val="FF0000"/>
              </a:solidFill>
            </a:rPr>
            <a:t>neumonía</a:t>
          </a:r>
          <a:r>
            <a:rPr lang="es-AR" b="1" dirty="0" smtClean="0">
              <a:solidFill>
                <a:schemeClr val="tx1"/>
              </a:solidFill>
            </a:rPr>
            <a:t> sin otra etiología posible.</a:t>
          </a:r>
        </a:p>
        <a:p>
          <a:pPr algn="l"/>
          <a:r>
            <a:rPr lang="es-AR" b="1" dirty="0" smtClean="0">
              <a:solidFill>
                <a:srgbClr val="FF0000"/>
              </a:solidFill>
            </a:rPr>
            <a:t>Personal de la salud: </a:t>
          </a:r>
          <a:r>
            <a:rPr lang="es-AR" b="1" dirty="0" smtClean="0">
              <a:solidFill>
                <a:schemeClr val="tx1"/>
              </a:solidFill>
            </a:rPr>
            <a:t>Fiebre, tos, odinofagia, dificultad respiratoria</a:t>
          </a:r>
          <a:endParaRPr lang="es-AR" b="1" dirty="0">
            <a:solidFill>
              <a:schemeClr val="tx1"/>
            </a:solidFill>
          </a:endParaRPr>
        </a:p>
      </dgm:t>
    </dgm:pt>
    <dgm:pt modelId="{102FCBF0-0994-4C12-B309-ECD6722C46DC}" type="parTrans" cxnId="{34638412-4B9C-459A-B5CD-0214E0EEE250}">
      <dgm:prSet/>
      <dgm:spPr/>
      <dgm:t>
        <a:bodyPr/>
        <a:lstStyle/>
        <a:p>
          <a:endParaRPr lang="es-AR"/>
        </a:p>
      </dgm:t>
    </dgm:pt>
    <dgm:pt modelId="{BA394664-F5B6-47C5-BC12-81C376A9AA59}" type="sibTrans" cxnId="{34638412-4B9C-459A-B5CD-0214E0EEE250}">
      <dgm:prSet/>
      <dgm:spPr/>
      <dgm:t>
        <a:bodyPr/>
        <a:lstStyle/>
        <a:p>
          <a:endParaRPr lang="es-AR"/>
        </a:p>
      </dgm:t>
    </dgm:pt>
    <dgm:pt modelId="{E0D118BB-B31D-43B9-B265-48A9A81E70A7}">
      <dgm:prSet phldrT="[Texto]"/>
      <dgm:spPr>
        <a:solidFill>
          <a:srgbClr val="00B0F0"/>
        </a:solidFill>
      </dgm:spPr>
      <dgm:t>
        <a:bodyPr/>
        <a:lstStyle/>
        <a:p>
          <a:r>
            <a:rPr lang="es-AR" b="1" dirty="0" smtClean="0">
              <a:solidFill>
                <a:srgbClr val="FF0000"/>
              </a:solidFill>
            </a:rPr>
            <a:t>Anosmia/</a:t>
          </a:r>
          <a:r>
            <a:rPr lang="es-AR" b="1" dirty="0" err="1" smtClean="0">
              <a:solidFill>
                <a:srgbClr val="FF0000"/>
              </a:solidFill>
            </a:rPr>
            <a:t>disgeusia</a:t>
          </a:r>
          <a:r>
            <a:rPr lang="es-AR" b="1" dirty="0" smtClean="0">
              <a:solidFill>
                <a:schemeClr val="tx1"/>
              </a:solidFill>
            </a:rPr>
            <a:t> de reciente aparición y sin otra etiología definida ni otros signos ni síntomas</a:t>
          </a:r>
          <a:endParaRPr lang="es-AR" b="1" dirty="0">
            <a:solidFill>
              <a:schemeClr val="tx1"/>
            </a:solidFill>
          </a:endParaRPr>
        </a:p>
      </dgm:t>
    </dgm:pt>
    <dgm:pt modelId="{8BE4801F-6CC2-42F9-BE9C-04D30815DC5B}" type="parTrans" cxnId="{A5546747-6F53-43D6-A683-62558C4FF263}">
      <dgm:prSet/>
      <dgm:spPr/>
      <dgm:t>
        <a:bodyPr/>
        <a:lstStyle/>
        <a:p>
          <a:endParaRPr lang="es-AR"/>
        </a:p>
      </dgm:t>
    </dgm:pt>
    <dgm:pt modelId="{AA2CBF47-37E5-4E02-8A58-9B4A51F3C5C1}" type="sibTrans" cxnId="{A5546747-6F53-43D6-A683-62558C4FF263}">
      <dgm:prSet/>
      <dgm:spPr/>
      <dgm:t>
        <a:bodyPr/>
        <a:lstStyle/>
        <a:p>
          <a:endParaRPr lang="es-AR"/>
        </a:p>
      </dgm:t>
    </dgm:pt>
    <dgm:pt modelId="{261F7E5C-A52E-4ECA-95C7-77765A05CBD3}" type="pres">
      <dgm:prSet presAssocID="{1E5A4569-DA0B-45EA-B6A9-86C1C501F61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C39DE68-7585-496A-AF65-1B52319D9693}" type="pres">
      <dgm:prSet presAssocID="{1E5A4569-DA0B-45EA-B6A9-86C1C501F61E}" presName="arrow" presStyleLbl="bgShp" presStyleIdx="0" presStyleCnt="1"/>
      <dgm:spPr/>
    </dgm:pt>
    <dgm:pt modelId="{4972B73B-BC6C-4B31-ADAC-00AD48481261}" type="pres">
      <dgm:prSet presAssocID="{1E5A4569-DA0B-45EA-B6A9-86C1C501F61E}" presName="linearProcess" presStyleCnt="0"/>
      <dgm:spPr/>
    </dgm:pt>
    <dgm:pt modelId="{223E8909-6871-4E86-96F1-69CA85C5FBFA}" type="pres">
      <dgm:prSet presAssocID="{66D2C8FB-CE38-4EFB-8C73-7ED1DBFAE894}" presName="textNode" presStyleLbl="node1" presStyleIdx="0" presStyleCnt="4" custLinFactNeighborX="6308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400E88E-AF3C-475D-BB96-4D0443A2CD0F}" type="pres">
      <dgm:prSet presAssocID="{DF2ED3D8-4F51-4FDB-82B5-5F42A749B0AA}" presName="sibTrans" presStyleCnt="0"/>
      <dgm:spPr/>
    </dgm:pt>
    <dgm:pt modelId="{388FA519-C21D-4CA4-BDCD-2C6DBFF9AD94}" type="pres">
      <dgm:prSet presAssocID="{EDC37663-F6CB-453A-A942-177D9B997A52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1C60A3-2C34-4E1D-B83C-C8E0B1D883E3}" type="pres">
      <dgm:prSet presAssocID="{89F28EC2-1100-4661-9149-D1997891E2E9}" presName="sibTrans" presStyleCnt="0"/>
      <dgm:spPr/>
    </dgm:pt>
    <dgm:pt modelId="{D1BD45C6-E214-4985-8EBF-58AE833C22D0}" type="pres">
      <dgm:prSet presAssocID="{E0D118BB-B31D-43B9-B265-48A9A81E70A7}" presName="textNode" presStyleLbl="node1" presStyleIdx="2" presStyleCnt="4" custLinFactNeighborX="6308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278868C-B471-4ED5-9221-6F96C22A1707}" type="pres">
      <dgm:prSet presAssocID="{AA2CBF47-37E5-4E02-8A58-9B4A51F3C5C1}" presName="sibTrans" presStyleCnt="0"/>
      <dgm:spPr/>
    </dgm:pt>
    <dgm:pt modelId="{796A8779-E834-460E-BEB8-C14C2C45E807}" type="pres">
      <dgm:prSet presAssocID="{D43A5967-44CC-4F55-8C34-DD26CB4DF62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FDA70AD-5EAE-4B61-BDE5-A5C3ECA991FE}" type="presOf" srcId="{E0D118BB-B31D-43B9-B265-48A9A81E70A7}" destId="{D1BD45C6-E214-4985-8EBF-58AE833C22D0}" srcOrd="0" destOrd="0" presId="urn:microsoft.com/office/officeart/2005/8/layout/hProcess9"/>
    <dgm:cxn modelId="{34638412-4B9C-459A-B5CD-0214E0EEE250}" srcId="{1E5A4569-DA0B-45EA-B6A9-86C1C501F61E}" destId="{D43A5967-44CC-4F55-8C34-DD26CB4DF62A}" srcOrd="3" destOrd="0" parTransId="{102FCBF0-0994-4C12-B309-ECD6722C46DC}" sibTransId="{BA394664-F5B6-47C5-BC12-81C376A9AA59}"/>
    <dgm:cxn modelId="{2DFB5E58-C123-4821-B488-BDF98DB50EE1}" srcId="{1E5A4569-DA0B-45EA-B6A9-86C1C501F61E}" destId="{EDC37663-F6CB-453A-A942-177D9B997A52}" srcOrd="1" destOrd="0" parTransId="{00200DDE-C2BA-43BA-8433-D9E87EF3DC93}" sibTransId="{89F28EC2-1100-4661-9149-D1997891E2E9}"/>
    <dgm:cxn modelId="{883E4A36-9C89-41FF-9AB9-2911694D529A}" type="presOf" srcId="{1E5A4569-DA0B-45EA-B6A9-86C1C501F61E}" destId="{261F7E5C-A52E-4ECA-95C7-77765A05CBD3}" srcOrd="0" destOrd="0" presId="urn:microsoft.com/office/officeart/2005/8/layout/hProcess9"/>
    <dgm:cxn modelId="{984E8EAA-6D4B-4AE5-8EE1-8D5161EE0931}" type="presOf" srcId="{D43A5967-44CC-4F55-8C34-DD26CB4DF62A}" destId="{796A8779-E834-460E-BEB8-C14C2C45E807}" srcOrd="0" destOrd="0" presId="urn:microsoft.com/office/officeart/2005/8/layout/hProcess9"/>
    <dgm:cxn modelId="{A593FA96-FA98-46A2-BCA4-60A396A0DFF6}" type="presOf" srcId="{EDC37663-F6CB-453A-A942-177D9B997A52}" destId="{388FA519-C21D-4CA4-BDCD-2C6DBFF9AD94}" srcOrd="0" destOrd="0" presId="urn:microsoft.com/office/officeart/2005/8/layout/hProcess9"/>
    <dgm:cxn modelId="{C5508DD3-4BD2-48C7-AF74-0891F37D567B}" srcId="{1E5A4569-DA0B-45EA-B6A9-86C1C501F61E}" destId="{66D2C8FB-CE38-4EFB-8C73-7ED1DBFAE894}" srcOrd="0" destOrd="0" parTransId="{1CEA1E51-47EF-4B1C-A423-A9799DDED595}" sibTransId="{DF2ED3D8-4F51-4FDB-82B5-5F42A749B0AA}"/>
    <dgm:cxn modelId="{A5546747-6F53-43D6-A683-62558C4FF263}" srcId="{1E5A4569-DA0B-45EA-B6A9-86C1C501F61E}" destId="{E0D118BB-B31D-43B9-B265-48A9A81E70A7}" srcOrd="2" destOrd="0" parTransId="{8BE4801F-6CC2-42F9-BE9C-04D30815DC5B}" sibTransId="{AA2CBF47-37E5-4E02-8A58-9B4A51F3C5C1}"/>
    <dgm:cxn modelId="{4F96FBBA-183A-4C15-80F5-F54B135168DD}" type="presOf" srcId="{66D2C8FB-CE38-4EFB-8C73-7ED1DBFAE894}" destId="{223E8909-6871-4E86-96F1-69CA85C5FBFA}" srcOrd="0" destOrd="0" presId="urn:microsoft.com/office/officeart/2005/8/layout/hProcess9"/>
    <dgm:cxn modelId="{5A129C4C-CF77-480E-821A-D61448FC51BD}" type="presParOf" srcId="{261F7E5C-A52E-4ECA-95C7-77765A05CBD3}" destId="{EC39DE68-7585-496A-AF65-1B52319D9693}" srcOrd="0" destOrd="0" presId="urn:microsoft.com/office/officeart/2005/8/layout/hProcess9"/>
    <dgm:cxn modelId="{9F762E99-F418-447D-B0BB-000BD4B6FF0B}" type="presParOf" srcId="{261F7E5C-A52E-4ECA-95C7-77765A05CBD3}" destId="{4972B73B-BC6C-4B31-ADAC-00AD48481261}" srcOrd="1" destOrd="0" presId="urn:microsoft.com/office/officeart/2005/8/layout/hProcess9"/>
    <dgm:cxn modelId="{F2831852-1137-4304-8213-4B97A59D7B33}" type="presParOf" srcId="{4972B73B-BC6C-4B31-ADAC-00AD48481261}" destId="{223E8909-6871-4E86-96F1-69CA85C5FBFA}" srcOrd="0" destOrd="0" presId="urn:microsoft.com/office/officeart/2005/8/layout/hProcess9"/>
    <dgm:cxn modelId="{0A79801D-B989-4A57-92C8-1D88871C6A8E}" type="presParOf" srcId="{4972B73B-BC6C-4B31-ADAC-00AD48481261}" destId="{5400E88E-AF3C-475D-BB96-4D0443A2CD0F}" srcOrd="1" destOrd="0" presId="urn:microsoft.com/office/officeart/2005/8/layout/hProcess9"/>
    <dgm:cxn modelId="{69CFBE81-7C8C-49A1-A2EE-DC82CE808918}" type="presParOf" srcId="{4972B73B-BC6C-4B31-ADAC-00AD48481261}" destId="{388FA519-C21D-4CA4-BDCD-2C6DBFF9AD94}" srcOrd="2" destOrd="0" presId="urn:microsoft.com/office/officeart/2005/8/layout/hProcess9"/>
    <dgm:cxn modelId="{4A4B3C27-0E76-403E-8CE8-95CCB02455EB}" type="presParOf" srcId="{4972B73B-BC6C-4B31-ADAC-00AD48481261}" destId="{0C1C60A3-2C34-4E1D-B83C-C8E0B1D883E3}" srcOrd="3" destOrd="0" presId="urn:microsoft.com/office/officeart/2005/8/layout/hProcess9"/>
    <dgm:cxn modelId="{8DE39B32-15D7-4909-9326-2AE83406038B}" type="presParOf" srcId="{4972B73B-BC6C-4B31-ADAC-00AD48481261}" destId="{D1BD45C6-E214-4985-8EBF-58AE833C22D0}" srcOrd="4" destOrd="0" presId="urn:microsoft.com/office/officeart/2005/8/layout/hProcess9"/>
    <dgm:cxn modelId="{A765536C-4D50-4563-91DE-B4995E5C4D44}" type="presParOf" srcId="{4972B73B-BC6C-4B31-ADAC-00AD48481261}" destId="{8278868C-B471-4ED5-9221-6F96C22A1707}" srcOrd="5" destOrd="0" presId="urn:microsoft.com/office/officeart/2005/8/layout/hProcess9"/>
    <dgm:cxn modelId="{0648E9DF-3751-4E05-840C-16D664EB1A70}" type="presParOf" srcId="{4972B73B-BC6C-4B31-ADAC-00AD48481261}" destId="{796A8779-E834-460E-BEB8-C14C2C45E80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93C0E5-E765-4960-B475-5417AF0FE670}" type="doc">
      <dgm:prSet loTypeId="urn:microsoft.com/office/officeart/2005/8/layout/hProcess9" loCatId="process" qsTypeId="urn:microsoft.com/office/officeart/2005/8/quickstyle/simple3" qsCatId="simple" csTypeId="urn:microsoft.com/office/officeart/2005/8/colors/accent1_1" csCatId="accent1" phldr="1"/>
      <dgm:spPr/>
    </dgm:pt>
    <dgm:pt modelId="{F0D230CE-1E3C-4ACB-BD4D-61333B7BEED0}">
      <dgm:prSet phldrT="[Texto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sz="1600" b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Asintomáticos</a:t>
          </a:r>
          <a:endParaRPr lang="es-AR" sz="1600" b="0" dirty="0">
            <a:ln>
              <a:solidFill>
                <a:schemeClr val="tx1"/>
              </a:solidFill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02A1DA-3BA7-4D26-BC03-2092547FF04A}" type="parTrans" cxnId="{4413B8B5-98B6-4C57-8F2D-3655B5CD6448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918B71-5AF7-42C8-8DF8-434985657D58}" type="sibTrans" cxnId="{4413B8B5-98B6-4C57-8F2D-3655B5CD6448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9D6DBC-57F2-4CF0-97F2-AE8F8D00E8DE}">
      <dgm:prSet phldrT="[Texto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sz="1600" b="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Leves</a:t>
          </a:r>
          <a:endParaRPr lang="es-AR" sz="16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48937-531F-4AC8-9865-26179BCF1A1C}" type="parTrans" cxnId="{A1301D11-8682-4585-BA49-3A364C3A8D79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572F3C-E3A8-4F5E-90F3-B4B9389E9D47}" type="sibTrans" cxnId="{A1301D11-8682-4585-BA49-3A364C3A8D79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DD5026-47C2-452D-8466-C1435960B201}">
      <dgm:prSet phldrT="[Texto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sz="1600" b="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Moderados</a:t>
          </a:r>
          <a:endParaRPr lang="es-AR" sz="16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511FE4-E469-4808-B20B-52FC9B9532AB}" type="parTrans" cxnId="{023E29CF-B4FC-4A7E-BB12-8859032B97D3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1DEDC9-8679-40CC-8614-7BDE32467148}" type="sibTrans" cxnId="{023E29CF-B4FC-4A7E-BB12-8859032B97D3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79307E-FD71-4D09-A266-1FAD8AD4D69E}">
      <dgm:prSet phldrT="[Texto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sz="1600" b="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Críticos</a:t>
          </a:r>
          <a:endParaRPr lang="es-AR" sz="16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62AADB-5B43-4642-A4B3-45CB5158C8CD}" type="parTrans" cxnId="{0BD118A6-4ED1-4CC0-8F1F-029B81E96156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6B30C8-648C-41FE-8CE0-1DD93CA2E57F}" type="sibTrans" cxnId="{0BD118A6-4ED1-4CC0-8F1F-029B81E96156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C10166-2EEB-4A58-9520-4692A6491DBD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sz="1600" b="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Graves</a:t>
          </a:r>
          <a:endParaRPr lang="es-AR" sz="16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2BFFEE-F48A-41B4-96A9-35D4AF6F340C}" type="parTrans" cxnId="{9453C5C1-BCF0-4B40-8717-DCF2CC61084E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24536-BA3B-458C-9DDF-14816F90B331}" type="sibTrans" cxnId="{9453C5C1-BCF0-4B40-8717-DCF2CC61084E}">
      <dgm:prSet/>
      <dgm:spPr/>
      <dgm:t>
        <a:bodyPr/>
        <a:lstStyle/>
        <a:p>
          <a:endParaRPr lang="es-AR" sz="2800" b="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2BEE8D-1D62-42A7-AC85-A6647B584150}" type="pres">
      <dgm:prSet presAssocID="{9193C0E5-E765-4960-B475-5417AF0FE670}" presName="CompostProcess" presStyleCnt="0">
        <dgm:presLayoutVars>
          <dgm:dir/>
          <dgm:resizeHandles val="exact"/>
        </dgm:presLayoutVars>
      </dgm:prSet>
      <dgm:spPr/>
    </dgm:pt>
    <dgm:pt modelId="{92AAD790-11C7-4BB1-9A67-E210CA05855A}" type="pres">
      <dgm:prSet presAssocID="{9193C0E5-E765-4960-B475-5417AF0FE670}" presName="arrow" presStyleLbl="bgShp" presStyleIdx="0" presStyleCnt="1"/>
      <dgm:spPr>
        <a:ln w="28575">
          <a:solidFill>
            <a:schemeClr val="tx1"/>
          </a:solidFill>
        </a:ln>
      </dgm:spPr>
    </dgm:pt>
    <dgm:pt modelId="{171AFD10-5F1E-4149-920F-E8B69730F649}" type="pres">
      <dgm:prSet presAssocID="{9193C0E5-E765-4960-B475-5417AF0FE670}" presName="linearProcess" presStyleCnt="0"/>
      <dgm:spPr/>
    </dgm:pt>
    <dgm:pt modelId="{F7ABB740-6A84-4114-B71E-D0D2BEE8D9BB}" type="pres">
      <dgm:prSet presAssocID="{F0D230CE-1E3C-4ACB-BD4D-61333B7BEED0}" presName="textNode" presStyleLbl="node1" presStyleIdx="0" presStyleCnt="5" custScaleX="13477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E3CAFF-8356-4D5E-B210-F22D4CABE240}" type="pres">
      <dgm:prSet presAssocID="{F3918B71-5AF7-42C8-8DF8-434985657D58}" presName="sibTrans" presStyleCnt="0"/>
      <dgm:spPr/>
    </dgm:pt>
    <dgm:pt modelId="{10F15273-F7E5-456C-8604-6F886D5CE883}" type="pres">
      <dgm:prSet presAssocID="{169D6DBC-57F2-4CF0-97F2-AE8F8D00E8DE}" presName="textNode" presStyleLbl="node1" presStyleIdx="1" presStyleCnt="5" custScaleX="7754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4C170A1-554F-4910-BA75-1F7DB9CE218F}" type="pres">
      <dgm:prSet presAssocID="{3E572F3C-E3A8-4F5E-90F3-B4B9389E9D47}" presName="sibTrans" presStyleCnt="0"/>
      <dgm:spPr/>
    </dgm:pt>
    <dgm:pt modelId="{D29A8D27-EE61-4BB4-865F-2B4CE6366D31}" type="pres">
      <dgm:prSet presAssocID="{21DD5026-47C2-452D-8466-C1435960B201}" presName="textNode" presStyleLbl="node1" presStyleIdx="2" presStyleCnt="5" custScaleX="118235" custLinFactNeighborX="-10514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DE61305-7BEA-48DB-BCBF-43B69DBCBA80}" type="pres">
      <dgm:prSet presAssocID="{2A1DEDC9-8679-40CC-8614-7BDE32467148}" presName="sibTrans" presStyleCnt="0"/>
      <dgm:spPr/>
    </dgm:pt>
    <dgm:pt modelId="{B05008F5-BD87-4083-A34E-F9134C20D64B}" type="pres">
      <dgm:prSet presAssocID="{71C10166-2EEB-4A58-9520-4692A6491DBD}" presName="textNode" presStyleLbl="node1" presStyleIdx="3" presStyleCnt="5" custScaleX="8066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4F2B0F-A8F6-41E8-B6A7-EC9A0710BFEC}" type="pres">
      <dgm:prSet presAssocID="{6E424536-BA3B-458C-9DDF-14816F90B331}" presName="sibTrans" presStyleCnt="0"/>
      <dgm:spPr/>
    </dgm:pt>
    <dgm:pt modelId="{E4188C11-BB19-4D94-A18A-0BFCAE13311F}" type="pres">
      <dgm:prSet presAssocID="{AE79307E-FD71-4D09-A266-1FAD8AD4D69E}" presName="textNode" presStyleLbl="node1" presStyleIdx="4" presStyleCnt="5" custLinFactNeighborX="-10514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BD118A6-4ED1-4CC0-8F1F-029B81E96156}" srcId="{9193C0E5-E765-4960-B475-5417AF0FE670}" destId="{AE79307E-FD71-4D09-A266-1FAD8AD4D69E}" srcOrd="4" destOrd="0" parTransId="{EE62AADB-5B43-4642-A4B3-45CB5158C8CD}" sibTransId="{FB6B30C8-648C-41FE-8CE0-1DD93CA2E57F}"/>
    <dgm:cxn modelId="{31E04E89-AF31-4F8D-A3EE-7A1637522D9C}" type="presOf" srcId="{169D6DBC-57F2-4CF0-97F2-AE8F8D00E8DE}" destId="{10F15273-F7E5-456C-8604-6F886D5CE883}" srcOrd="0" destOrd="0" presId="urn:microsoft.com/office/officeart/2005/8/layout/hProcess9"/>
    <dgm:cxn modelId="{023E29CF-B4FC-4A7E-BB12-8859032B97D3}" srcId="{9193C0E5-E765-4960-B475-5417AF0FE670}" destId="{21DD5026-47C2-452D-8466-C1435960B201}" srcOrd="2" destOrd="0" parTransId="{E8511FE4-E469-4808-B20B-52FC9B9532AB}" sibTransId="{2A1DEDC9-8679-40CC-8614-7BDE32467148}"/>
    <dgm:cxn modelId="{7BEC5286-1ED0-4D5D-81D9-00BF457C4B60}" type="presOf" srcId="{9193C0E5-E765-4960-B475-5417AF0FE670}" destId="{3B2BEE8D-1D62-42A7-AC85-A6647B584150}" srcOrd="0" destOrd="0" presId="urn:microsoft.com/office/officeart/2005/8/layout/hProcess9"/>
    <dgm:cxn modelId="{9453C5C1-BCF0-4B40-8717-DCF2CC61084E}" srcId="{9193C0E5-E765-4960-B475-5417AF0FE670}" destId="{71C10166-2EEB-4A58-9520-4692A6491DBD}" srcOrd="3" destOrd="0" parTransId="{622BFFEE-F48A-41B4-96A9-35D4AF6F340C}" sibTransId="{6E424536-BA3B-458C-9DDF-14816F90B331}"/>
    <dgm:cxn modelId="{A1301D11-8682-4585-BA49-3A364C3A8D79}" srcId="{9193C0E5-E765-4960-B475-5417AF0FE670}" destId="{169D6DBC-57F2-4CF0-97F2-AE8F8D00E8DE}" srcOrd="1" destOrd="0" parTransId="{D7E48937-531F-4AC8-9865-26179BCF1A1C}" sibTransId="{3E572F3C-E3A8-4F5E-90F3-B4B9389E9D47}"/>
    <dgm:cxn modelId="{E6761B1F-6CE1-41E9-B353-DCA4CFC6E7A7}" type="presOf" srcId="{F0D230CE-1E3C-4ACB-BD4D-61333B7BEED0}" destId="{F7ABB740-6A84-4114-B71E-D0D2BEE8D9BB}" srcOrd="0" destOrd="0" presId="urn:microsoft.com/office/officeart/2005/8/layout/hProcess9"/>
    <dgm:cxn modelId="{352E7145-2749-49A1-A2FA-8AC12097801B}" type="presOf" srcId="{AE79307E-FD71-4D09-A266-1FAD8AD4D69E}" destId="{E4188C11-BB19-4D94-A18A-0BFCAE13311F}" srcOrd="0" destOrd="0" presId="urn:microsoft.com/office/officeart/2005/8/layout/hProcess9"/>
    <dgm:cxn modelId="{31AF59A1-413C-4347-A7F0-A9146FB4C382}" type="presOf" srcId="{71C10166-2EEB-4A58-9520-4692A6491DBD}" destId="{B05008F5-BD87-4083-A34E-F9134C20D64B}" srcOrd="0" destOrd="0" presId="urn:microsoft.com/office/officeart/2005/8/layout/hProcess9"/>
    <dgm:cxn modelId="{4413B8B5-98B6-4C57-8F2D-3655B5CD6448}" srcId="{9193C0E5-E765-4960-B475-5417AF0FE670}" destId="{F0D230CE-1E3C-4ACB-BD4D-61333B7BEED0}" srcOrd="0" destOrd="0" parTransId="{3402A1DA-3BA7-4D26-BC03-2092547FF04A}" sibTransId="{F3918B71-5AF7-42C8-8DF8-434985657D58}"/>
    <dgm:cxn modelId="{120FC730-4693-41A8-81E5-CC22FE2B64D2}" type="presOf" srcId="{21DD5026-47C2-452D-8466-C1435960B201}" destId="{D29A8D27-EE61-4BB4-865F-2B4CE6366D31}" srcOrd="0" destOrd="0" presId="urn:microsoft.com/office/officeart/2005/8/layout/hProcess9"/>
    <dgm:cxn modelId="{259B9BE2-BA0C-4D74-8B59-B90E9C3A1CFC}" type="presParOf" srcId="{3B2BEE8D-1D62-42A7-AC85-A6647B584150}" destId="{92AAD790-11C7-4BB1-9A67-E210CA05855A}" srcOrd="0" destOrd="0" presId="urn:microsoft.com/office/officeart/2005/8/layout/hProcess9"/>
    <dgm:cxn modelId="{4ACD09F7-9848-4410-9F5E-BFDAF3801D90}" type="presParOf" srcId="{3B2BEE8D-1D62-42A7-AC85-A6647B584150}" destId="{171AFD10-5F1E-4149-920F-E8B69730F649}" srcOrd="1" destOrd="0" presId="urn:microsoft.com/office/officeart/2005/8/layout/hProcess9"/>
    <dgm:cxn modelId="{22F2592F-270F-47AA-B111-6FFFD165C716}" type="presParOf" srcId="{171AFD10-5F1E-4149-920F-E8B69730F649}" destId="{F7ABB740-6A84-4114-B71E-D0D2BEE8D9BB}" srcOrd="0" destOrd="0" presId="urn:microsoft.com/office/officeart/2005/8/layout/hProcess9"/>
    <dgm:cxn modelId="{F85222BF-9CF4-456B-926C-9573A4DAD349}" type="presParOf" srcId="{171AFD10-5F1E-4149-920F-E8B69730F649}" destId="{A6E3CAFF-8356-4D5E-B210-F22D4CABE240}" srcOrd="1" destOrd="0" presId="urn:microsoft.com/office/officeart/2005/8/layout/hProcess9"/>
    <dgm:cxn modelId="{5413F38F-3315-4F09-8D16-75264F9174EF}" type="presParOf" srcId="{171AFD10-5F1E-4149-920F-E8B69730F649}" destId="{10F15273-F7E5-456C-8604-6F886D5CE883}" srcOrd="2" destOrd="0" presId="urn:microsoft.com/office/officeart/2005/8/layout/hProcess9"/>
    <dgm:cxn modelId="{52D41DF3-3A33-4589-841A-94255F07ADCD}" type="presParOf" srcId="{171AFD10-5F1E-4149-920F-E8B69730F649}" destId="{94C170A1-554F-4910-BA75-1F7DB9CE218F}" srcOrd="3" destOrd="0" presId="urn:microsoft.com/office/officeart/2005/8/layout/hProcess9"/>
    <dgm:cxn modelId="{5E191A53-40F7-471E-99CB-A431711636CE}" type="presParOf" srcId="{171AFD10-5F1E-4149-920F-E8B69730F649}" destId="{D29A8D27-EE61-4BB4-865F-2B4CE6366D31}" srcOrd="4" destOrd="0" presId="urn:microsoft.com/office/officeart/2005/8/layout/hProcess9"/>
    <dgm:cxn modelId="{8ACC4F4A-B1A3-4986-A570-7B18EAEC5AD2}" type="presParOf" srcId="{171AFD10-5F1E-4149-920F-E8B69730F649}" destId="{7DE61305-7BEA-48DB-BCBF-43B69DBCBA80}" srcOrd="5" destOrd="0" presId="urn:microsoft.com/office/officeart/2005/8/layout/hProcess9"/>
    <dgm:cxn modelId="{64FF4839-3775-42EF-A37C-88E9E2DD0231}" type="presParOf" srcId="{171AFD10-5F1E-4149-920F-E8B69730F649}" destId="{B05008F5-BD87-4083-A34E-F9134C20D64B}" srcOrd="6" destOrd="0" presId="urn:microsoft.com/office/officeart/2005/8/layout/hProcess9"/>
    <dgm:cxn modelId="{FEA6F4EA-E578-4DE6-9840-183E585AB1A0}" type="presParOf" srcId="{171AFD10-5F1E-4149-920F-E8B69730F649}" destId="{4B4F2B0F-A8F6-41E8-B6A7-EC9A0710BFEC}" srcOrd="7" destOrd="0" presId="urn:microsoft.com/office/officeart/2005/8/layout/hProcess9"/>
    <dgm:cxn modelId="{B7595A8B-27B1-439E-8810-A384CBF3485E}" type="presParOf" srcId="{171AFD10-5F1E-4149-920F-E8B69730F649}" destId="{E4188C11-BB19-4D94-A18A-0BFCAE13311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69457CA-0302-4382-8586-A21A0550E33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E475D05-76A2-4C4C-8B78-17579EEF0FFA}">
      <dgm:prSet phldrT="[Texto]" custT="1"/>
      <dgm:spPr>
        <a:noFill/>
        <a:ln w="38100"/>
      </dgm:spPr>
      <dgm:t>
        <a:bodyPr/>
        <a:lstStyle/>
        <a:p>
          <a:r>
            <a:rPr lang="es-AR" sz="3200" b="0" dirty="0" smtClean="0">
              <a:solidFill>
                <a:schemeClr val="tx1"/>
              </a:solidFill>
            </a:rPr>
            <a:t>EDAD</a:t>
          </a:r>
          <a:endParaRPr lang="es-AR" sz="3200" b="0" dirty="0">
            <a:solidFill>
              <a:schemeClr val="tx1"/>
            </a:solidFill>
          </a:endParaRPr>
        </a:p>
      </dgm:t>
    </dgm:pt>
    <dgm:pt modelId="{6AA953E8-CE89-4056-9C89-7EF2FAE505E6}" type="parTrans" cxnId="{E9E4857E-98AC-4C76-9BC6-4ADFC9CF3856}">
      <dgm:prSet/>
      <dgm:spPr/>
      <dgm:t>
        <a:bodyPr/>
        <a:lstStyle/>
        <a:p>
          <a:endParaRPr lang="es-AR"/>
        </a:p>
      </dgm:t>
    </dgm:pt>
    <dgm:pt modelId="{C2CAE2AD-2A54-428A-9D70-9C8830453C55}" type="sibTrans" cxnId="{E9E4857E-98AC-4C76-9BC6-4ADFC9CF3856}">
      <dgm:prSet/>
      <dgm:spPr/>
      <dgm:t>
        <a:bodyPr/>
        <a:lstStyle/>
        <a:p>
          <a:endParaRPr lang="es-AR"/>
        </a:p>
      </dgm:t>
    </dgm:pt>
    <dgm:pt modelId="{A2A44B97-CD25-4532-A9F4-E7F4591CE2B2}">
      <dgm:prSet phldrT="[Texto]" custT="1"/>
      <dgm:spPr>
        <a:noFill/>
        <a:ln w="38100"/>
      </dgm:spPr>
      <dgm:t>
        <a:bodyPr/>
        <a:lstStyle/>
        <a:p>
          <a:r>
            <a:rPr lang="es-AR" sz="1600" b="1" dirty="0" smtClean="0">
              <a:solidFill>
                <a:schemeClr val="tx1"/>
              </a:solidFill>
            </a:rPr>
            <a:t>COMORBILIDADES</a:t>
          </a:r>
          <a:endParaRPr lang="es-AR" sz="1600" b="1" dirty="0">
            <a:solidFill>
              <a:schemeClr val="tx1"/>
            </a:solidFill>
          </a:endParaRPr>
        </a:p>
      </dgm:t>
    </dgm:pt>
    <dgm:pt modelId="{00D575BB-DC79-4F94-AB09-8C1622E8E712}" type="parTrans" cxnId="{6B9969E2-F75F-4F26-92A3-D30BADC97F51}">
      <dgm:prSet/>
      <dgm:spPr/>
      <dgm:t>
        <a:bodyPr/>
        <a:lstStyle/>
        <a:p>
          <a:endParaRPr lang="es-AR"/>
        </a:p>
      </dgm:t>
    </dgm:pt>
    <dgm:pt modelId="{05FBDBB5-8D3F-40A4-B613-43E6152D1619}" type="sibTrans" cxnId="{6B9969E2-F75F-4F26-92A3-D30BADC97F51}">
      <dgm:prSet/>
      <dgm:spPr/>
      <dgm:t>
        <a:bodyPr/>
        <a:lstStyle/>
        <a:p>
          <a:endParaRPr lang="es-AR"/>
        </a:p>
      </dgm:t>
    </dgm:pt>
    <dgm:pt modelId="{B5082DFC-229F-4741-9F91-05BCA5894788}">
      <dgm:prSet phldrT="[Texto]"/>
      <dgm:spPr>
        <a:noFill/>
        <a:ln w="38100"/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FUNCION RESPIRATORIA</a:t>
          </a:r>
          <a:endParaRPr lang="es-AR" b="1" dirty="0">
            <a:solidFill>
              <a:schemeClr val="tx1"/>
            </a:solidFill>
          </a:endParaRPr>
        </a:p>
      </dgm:t>
    </dgm:pt>
    <dgm:pt modelId="{1452603E-6519-466D-9753-7E4AC8681576}" type="parTrans" cxnId="{8538CC62-B15A-4017-B0E5-93D48E93B8A6}">
      <dgm:prSet/>
      <dgm:spPr/>
      <dgm:t>
        <a:bodyPr/>
        <a:lstStyle/>
        <a:p>
          <a:endParaRPr lang="es-AR"/>
        </a:p>
      </dgm:t>
    </dgm:pt>
    <dgm:pt modelId="{B7A5087E-2A0E-4CDF-9F2F-EEEE54FCB048}" type="sibTrans" cxnId="{8538CC62-B15A-4017-B0E5-93D48E93B8A6}">
      <dgm:prSet/>
      <dgm:spPr/>
      <dgm:t>
        <a:bodyPr/>
        <a:lstStyle/>
        <a:p>
          <a:endParaRPr lang="es-AR"/>
        </a:p>
      </dgm:t>
    </dgm:pt>
    <dgm:pt modelId="{0875A959-5283-4CE2-BDFE-EEC564E75EC7}">
      <dgm:prSet phldrT="[Texto]" custT="1"/>
      <dgm:spPr>
        <a:noFill/>
        <a:ln w="38100"/>
      </dgm:spPr>
      <dgm:t>
        <a:bodyPr/>
        <a:lstStyle/>
        <a:p>
          <a:r>
            <a:rPr lang="es-AR" sz="2000" b="1" dirty="0" smtClean="0">
              <a:solidFill>
                <a:schemeClr val="tx1"/>
              </a:solidFill>
            </a:rPr>
            <a:t>IMÁGENES</a:t>
          </a:r>
          <a:endParaRPr lang="es-AR" sz="2000" b="1" dirty="0">
            <a:solidFill>
              <a:schemeClr val="tx1"/>
            </a:solidFill>
          </a:endParaRPr>
        </a:p>
      </dgm:t>
    </dgm:pt>
    <dgm:pt modelId="{86FA007C-8065-4F44-A92C-BFBD8FEE683D}" type="parTrans" cxnId="{4C6E5634-4569-43F0-8D9C-A056EE29169C}">
      <dgm:prSet/>
      <dgm:spPr/>
      <dgm:t>
        <a:bodyPr/>
        <a:lstStyle/>
        <a:p>
          <a:endParaRPr lang="es-AR"/>
        </a:p>
      </dgm:t>
    </dgm:pt>
    <dgm:pt modelId="{F4C291BB-842D-4B48-AA89-8113E71CCDF9}" type="sibTrans" cxnId="{4C6E5634-4569-43F0-8D9C-A056EE29169C}">
      <dgm:prSet/>
      <dgm:spPr/>
      <dgm:t>
        <a:bodyPr/>
        <a:lstStyle/>
        <a:p>
          <a:endParaRPr lang="es-AR"/>
        </a:p>
      </dgm:t>
    </dgm:pt>
    <dgm:pt modelId="{8A3B35A8-EDE9-4667-A5E6-DA63EA770312}">
      <dgm:prSet phldrT="[Texto]" custT="1"/>
      <dgm:spPr>
        <a:noFill/>
        <a:ln w="57150"/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SEPSIS</a:t>
          </a:r>
          <a:endParaRPr lang="es-AR" sz="2800" b="1" dirty="0">
            <a:solidFill>
              <a:schemeClr val="tx1"/>
            </a:solidFill>
          </a:endParaRPr>
        </a:p>
      </dgm:t>
    </dgm:pt>
    <dgm:pt modelId="{F6DF1550-DE29-4D4D-876D-EB190C40F6B4}" type="parTrans" cxnId="{82C69D00-618B-42D2-85C5-1828C40B5B2A}">
      <dgm:prSet/>
      <dgm:spPr/>
      <dgm:t>
        <a:bodyPr/>
        <a:lstStyle/>
        <a:p>
          <a:endParaRPr lang="es-AR"/>
        </a:p>
      </dgm:t>
    </dgm:pt>
    <dgm:pt modelId="{22129D37-37F3-409B-B29B-5F2E62623AD4}" type="sibTrans" cxnId="{82C69D00-618B-42D2-85C5-1828C40B5B2A}">
      <dgm:prSet/>
      <dgm:spPr/>
      <dgm:t>
        <a:bodyPr/>
        <a:lstStyle/>
        <a:p>
          <a:endParaRPr lang="es-AR"/>
        </a:p>
      </dgm:t>
    </dgm:pt>
    <dgm:pt modelId="{D6154ADB-1D59-4A1D-B5AD-208AF4AE3C4F}" type="pres">
      <dgm:prSet presAssocID="{169457CA-0302-4382-8586-A21A0550E33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E46EAC2-DE91-4283-BE30-F06A65543D04}" type="pres">
      <dgm:prSet presAssocID="{9E475D05-76A2-4C4C-8B78-17579EEF0FFA}" presName="node" presStyleLbl="node1" presStyleIdx="0" presStyleCnt="5" custRadScaleRad="100342" custRadScaleInc="-54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E86FC4E-18B7-4051-BF79-B1B8B1EA7731}" type="pres">
      <dgm:prSet presAssocID="{C2CAE2AD-2A54-428A-9D70-9C8830453C55}" presName="sibTrans" presStyleLbl="sibTrans2D1" presStyleIdx="0" presStyleCnt="5"/>
      <dgm:spPr/>
      <dgm:t>
        <a:bodyPr/>
        <a:lstStyle/>
        <a:p>
          <a:endParaRPr lang="es-AR"/>
        </a:p>
      </dgm:t>
    </dgm:pt>
    <dgm:pt modelId="{1A0A1F7D-7F8A-404D-ABF1-7B2631E9C079}" type="pres">
      <dgm:prSet presAssocID="{C2CAE2AD-2A54-428A-9D70-9C8830453C55}" presName="connectorText" presStyleLbl="sibTrans2D1" presStyleIdx="0" presStyleCnt="5"/>
      <dgm:spPr/>
      <dgm:t>
        <a:bodyPr/>
        <a:lstStyle/>
        <a:p>
          <a:endParaRPr lang="es-AR"/>
        </a:p>
      </dgm:t>
    </dgm:pt>
    <dgm:pt modelId="{245CC7AA-1BC0-4B80-9E3F-E24847DA39F2}" type="pres">
      <dgm:prSet presAssocID="{A2A44B97-CD25-4532-A9F4-E7F4591CE2B2}" presName="node" presStyleLbl="node1" presStyleIdx="1" presStyleCnt="5" custScaleX="127400" custScaleY="11606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82344F-8B4B-4AA5-8548-D75872306365}" type="pres">
      <dgm:prSet presAssocID="{05FBDBB5-8D3F-40A4-B613-43E6152D1619}" presName="sibTrans" presStyleLbl="sibTrans2D1" presStyleIdx="1" presStyleCnt="5"/>
      <dgm:spPr/>
      <dgm:t>
        <a:bodyPr/>
        <a:lstStyle/>
        <a:p>
          <a:endParaRPr lang="es-AR"/>
        </a:p>
      </dgm:t>
    </dgm:pt>
    <dgm:pt modelId="{832945C3-19CC-4909-B9F5-351A39250045}" type="pres">
      <dgm:prSet presAssocID="{05FBDBB5-8D3F-40A4-B613-43E6152D1619}" presName="connectorText" presStyleLbl="sibTrans2D1" presStyleIdx="1" presStyleCnt="5"/>
      <dgm:spPr/>
      <dgm:t>
        <a:bodyPr/>
        <a:lstStyle/>
        <a:p>
          <a:endParaRPr lang="es-AR"/>
        </a:p>
      </dgm:t>
    </dgm:pt>
    <dgm:pt modelId="{EC1372FB-8DE6-4BA6-803B-63CEC1967B44}" type="pres">
      <dgm:prSet presAssocID="{B5082DFC-229F-4741-9F91-05BCA589478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6AE0E79-8D63-4CA3-AF92-A4F26EADA3CE}" type="pres">
      <dgm:prSet presAssocID="{B7A5087E-2A0E-4CDF-9F2F-EEEE54FCB048}" presName="sibTrans" presStyleLbl="sibTrans2D1" presStyleIdx="2" presStyleCnt="5"/>
      <dgm:spPr/>
      <dgm:t>
        <a:bodyPr/>
        <a:lstStyle/>
        <a:p>
          <a:endParaRPr lang="es-AR"/>
        </a:p>
      </dgm:t>
    </dgm:pt>
    <dgm:pt modelId="{C6432284-808C-4470-9B86-1407AD176ACA}" type="pres">
      <dgm:prSet presAssocID="{B7A5087E-2A0E-4CDF-9F2F-EEEE54FCB048}" presName="connectorText" presStyleLbl="sibTrans2D1" presStyleIdx="2" presStyleCnt="5"/>
      <dgm:spPr/>
      <dgm:t>
        <a:bodyPr/>
        <a:lstStyle/>
        <a:p>
          <a:endParaRPr lang="es-AR"/>
        </a:p>
      </dgm:t>
    </dgm:pt>
    <dgm:pt modelId="{C0260796-B020-4765-A384-42C703E40910}" type="pres">
      <dgm:prSet presAssocID="{0875A959-5283-4CE2-BDFE-EEC564E75EC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B9F7E84-6126-48C7-8754-838837968DDF}" type="pres">
      <dgm:prSet presAssocID="{F4C291BB-842D-4B48-AA89-8113E71CCDF9}" presName="sibTrans" presStyleLbl="sibTrans2D1" presStyleIdx="3" presStyleCnt="5"/>
      <dgm:spPr/>
      <dgm:t>
        <a:bodyPr/>
        <a:lstStyle/>
        <a:p>
          <a:endParaRPr lang="es-AR"/>
        </a:p>
      </dgm:t>
    </dgm:pt>
    <dgm:pt modelId="{8600882D-EF88-4A7B-9F5E-381D95CC1479}" type="pres">
      <dgm:prSet presAssocID="{F4C291BB-842D-4B48-AA89-8113E71CCDF9}" presName="connectorText" presStyleLbl="sibTrans2D1" presStyleIdx="3" presStyleCnt="5"/>
      <dgm:spPr/>
      <dgm:t>
        <a:bodyPr/>
        <a:lstStyle/>
        <a:p>
          <a:endParaRPr lang="es-AR"/>
        </a:p>
      </dgm:t>
    </dgm:pt>
    <dgm:pt modelId="{FEDA051A-CF84-454E-A99C-385D7E5F7369}" type="pres">
      <dgm:prSet presAssocID="{8A3B35A8-EDE9-4667-A5E6-DA63EA77031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7BB8EC-2A7A-4675-86CA-92D8CBF1BABF}" type="pres">
      <dgm:prSet presAssocID="{22129D37-37F3-409B-B29B-5F2E62623AD4}" presName="sibTrans" presStyleLbl="sibTrans2D1" presStyleIdx="4" presStyleCnt="5"/>
      <dgm:spPr/>
      <dgm:t>
        <a:bodyPr/>
        <a:lstStyle/>
        <a:p>
          <a:endParaRPr lang="es-AR"/>
        </a:p>
      </dgm:t>
    </dgm:pt>
    <dgm:pt modelId="{FC65701A-EDC8-48C1-BDF7-021B3F265512}" type="pres">
      <dgm:prSet presAssocID="{22129D37-37F3-409B-B29B-5F2E62623AD4}" presName="connectorText" presStyleLbl="sibTrans2D1" presStyleIdx="4" presStyleCnt="5"/>
      <dgm:spPr/>
      <dgm:t>
        <a:bodyPr/>
        <a:lstStyle/>
        <a:p>
          <a:endParaRPr lang="es-AR"/>
        </a:p>
      </dgm:t>
    </dgm:pt>
  </dgm:ptLst>
  <dgm:cxnLst>
    <dgm:cxn modelId="{2147CDDC-D53D-449A-AF70-86DE025CD0B6}" type="presOf" srcId="{8A3B35A8-EDE9-4667-A5E6-DA63EA770312}" destId="{FEDA051A-CF84-454E-A99C-385D7E5F7369}" srcOrd="0" destOrd="0" presId="urn:microsoft.com/office/officeart/2005/8/layout/cycle2"/>
    <dgm:cxn modelId="{EDC4172B-97CF-454D-B06C-E6BEEE79F313}" type="presOf" srcId="{22129D37-37F3-409B-B29B-5F2E62623AD4}" destId="{FC7BB8EC-2A7A-4675-86CA-92D8CBF1BABF}" srcOrd="0" destOrd="0" presId="urn:microsoft.com/office/officeart/2005/8/layout/cycle2"/>
    <dgm:cxn modelId="{FDFF813E-45D1-438B-85D5-7A810330BFDC}" type="presOf" srcId="{C2CAE2AD-2A54-428A-9D70-9C8830453C55}" destId="{1A0A1F7D-7F8A-404D-ABF1-7B2631E9C079}" srcOrd="1" destOrd="0" presId="urn:microsoft.com/office/officeart/2005/8/layout/cycle2"/>
    <dgm:cxn modelId="{6B2F5010-2DBD-4458-A560-5C0BB6E6BFF7}" type="presOf" srcId="{F4C291BB-842D-4B48-AA89-8113E71CCDF9}" destId="{8600882D-EF88-4A7B-9F5E-381D95CC1479}" srcOrd="1" destOrd="0" presId="urn:microsoft.com/office/officeart/2005/8/layout/cycle2"/>
    <dgm:cxn modelId="{006B62CC-A102-47F0-8593-F0D1175D4F43}" type="presOf" srcId="{B7A5087E-2A0E-4CDF-9F2F-EEEE54FCB048}" destId="{C6432284-808C-4470-9B86-1407AD176ACA}" srcOrd="1" destOrd="0" presId="urn:microsoft.com/office/officeart/2005/8/layout/cycle2"/>
    <dgm:cxn modelId="{8538CC62-B15A-4017-B0E5-93D48E93B8A6}" srcId="{169457CA-0302-4382-8586-A21A0550E330}" destId="{B5082DFC-229F-4741-9F91-05BCA5894788}" srcOrd="2" destOrd="0" parTransId="{1452603E-6519-466D-9753-7E4AC8681576}" sibTransId="{B7A5087E-2A0E-4CDF-9F2F-EEEE54FCB048}"/>
    <dgm:cxn modelId="{4C6E5634-4569-43F0-8D9C-A056EE29169C}" srcId="{169457CA-0302-4382-8586-A21A0550E330}" destId="{0875A959-5283-4CE2-BDFE-EEC564E75EC7}" srcOrd="3" destOrd="0" parTransId="{86FA007C-8065-4F44-A92C-BFBD8FEE683D}" sibTransId="{F4C291BB-842D-4B48-AA89-8113E71CCDF9}"/>
    <dgm:cxn modelId="{CE793C5F-FA8C-4F0E-9C9C-ED0E349AE1F5}" type="presOf" srcId="{05FBDBB5-8D3F-40A4-B613-43E6152D1619}" destId="{832945C3-19CC-4909-B9F5-351A39250045}" srcOrd="1" destOrd="0" presId="urn:microsoft.com/office/officeart/2005/8/layout/cycle2"/>
    <dgm:cxn modelId="{BD613D14-0892-48BC-B574-A594AE6D78B0}" type="presOf" srcId="{C2CAE2AD-2A54-428A-9D70-9C8830453C55}" destId="{DE86FC4E-18B7-4051-BF79-B1B8B1EA7731}" srcOrd="0" destOrd="0" presId="urn:microsoft.com/office/officeart/2005/8/layout/cycle2"/>
    <dgm:cxn modelId="{4DBD3E5F-B991-4219-AA75-AC729E434E30}" type="presOf" srcId="{22129D37-37F3-409B-B29B-5F2E62623AD4}" destId="{FC65701A-EDC8-48C1-BDF7-021B3F265512}" srcOrd="1" destOrd="0" presId="urn:microsoft.com/office/officeart/2005/8/layout/cycle2"/>
    <dgm:cxn modelId="{66AF92AF-BC42-4D17-A644-ADB6F0592242}" type="presOf" srcId="{F4C291BB-842D-4B48-AA89-8113E71CCDF9}" destId="{AB9F7E84-6126-48C7-8754-838837968DDF}" srcOrd="0" destOrd="0" presId="urn:microsoft.com/office/officeart/2005/8/layout/cycle2"/>
    <dgm:cxn modelId="{2E846167-99F2-406A-AD94-0D3893E57DA2}" type="presOf" srcId="{0875A959-5283-4CE2-BDFE-EEC564E75EC7}" destId="{C0260796-B020-4765-A384-42C703E40910}" srcOrd="0" destOrd="0" presId="urn:microsoft.com/office/officeart/2005/8/layout/cycle2"/>
    <dgm:cxn modelId="{E9E4857E-98AC-4C76-9BC6-4ADFC9CF3856}" srcId="{169457CA-0302-4382-8586-A21A0550E330}" destId="{9E475D05-76A2-4C4C-8B78-17579EEF0FFA}" srcOrd="0" destOrd="0" parTransId="{6AA953E8-CE89-4056-9C89-7EF2FAE505E6}" sibTransId="{C2CAE2AD-2A54-428A-9D70-9C8830453C55}"/>
    <dgm:cxn modelId="{0D480D54-2206-4BEF-8A24-7151079B83B1}" type="presOf" srcId="{05FBDBB5-8D3F-40A4-B613-43E6152D1619}" destId="{4382344F-8B4B-4AA5-8548-D75872306365}" srcOrd="0" destOrd="0" presId="urn:microsoft.com/office/officeart/2005/8/layout/cycle2"/>
    <dgm:cxn modelId="{6B9969E2-F75F-4F26-92A3-D30BADC97F51}" srcId="{169457CA-0302-4382-8586-A21A0550E330}" destId="{A2A44B97-CD25-4532-A9F4-E7F4591CE2B2}" srcOrd="1" destOrd="0" parTransId="{00D575BB-DC79-4F94-AB09-8C1622E8E712}" sibTransId="{05FBDBB5-8D3F-40A4-B613-43E6152D1619}"/>
    <dgm:cxn modelId="{D2F90C0C-0940-4C30-85F8-378944529E00}" type="presOf" srcId="{A2A44B97-CD25-4532-A9F4-E7F4591CE2B2}" destId="{245CC7AA-1BC0-4B80-9E3F-E24847DA39F2}" srcOrd="0" destOrd="0" presId="urn:microsoft.com/office/officeart/2005/8/layout/cycle2"/>
    <dgm:cxn modelId="{510A14D4-C4AB-45BF-A2A5-89BF909B10CA}" type="presOf" srcId="{9E475D05-76A2-4C4C-8B78-17579EEF0FFA}" destId="{1E46EAC2-DE91-4283-BE30-F06A65543D04}" srcOrd="0" destOrd="0" presId="urn:microsoft.com/office/officeart/2005/8/layout/cycle2"/>
    <dgm:cxn modelId="{82C69D00-618B-42D2-85C5-1828C40B5B2A}" srcId="{169457CA-0302-4382-8586-A21A0550E330}" destId="{8A3B35A8-EDE9-4667-A5E6-DA63EA770312}" srcOrd="4" destOrd="0" parTransId="{F6DF1550-DE29-4D4D-876D-EB190C40F6B4}" sibTransId="{22129D37-37F3-409B-B29B-5F2E62623AD4}"/>
    <dgm:cxn modelId="{D9739849-3CF6-4A51-8222-59E443EDB78A}" type="presOf" srcId="{B5082DFC-229F-4741-9F91-05BCA5894788}" destId="{EC1372FB-8DE6-4BA6-803B-63CEC1967B44}" srcOrd="0" destOrd="0" presId="urn:microsoft.com/office/officeart/2005/8/layout/cycle2"/>
    <dgm:cxn modelId="{3CDD4BAF-402D-4A86-80C8-E02BF312E1FD}" type="presOf" srcId="{B7A5087E-2A0E-4CDF-9F2F-EEEE54FCB048}" destId="{66AE0E79-8D63-4CA3-AF92-A4F26EADA3CE}" srcOrd="0" destOrd="0" presId="urn:microsoft.com/office/officeart/2005/8/layout/cycle2"/>
    <dgm:cxn modelId="{B46997CB-90B4-408A-A24C-92B43CCC18D1}" type="presOf" srcId="{169457CA-0302-4382-8586-A21A0550E330}" destId="{D6154ADB-1D59-4A1D-B5AD-208AF4AE3C4F}" srcOrd="0" destOrd="0" presId="urn:microsoft.com/office/officeart/2005/8/layout/cycle2"/>
    <dgm:cxn modelId="{826DA7B3-0F46-4DEC-87EB-D86FB98540E1}" type="presParOf" srcId="{D6154ADB-1D59-4A1D-B5AD-208AF4AE3C4F}" destId="{1E46EAC2-DE91-4283-BE30-F06A65543D04}" srcOrd="0" destOrd="0" presId="urn:microsoft.com/office/officeart/2005/8/layout/cycle2"/>
    <dgm:cxn modelId="{E2FC39D8-918A-4FD6-8395-087A74BC2E65}" type="presParOf" srcId="{D6154ADB-1D59-4A1D-B5AD-208AF4AE3C4F}" destId="{DE86FC4E-18B7-4051-BF79-B1B8B1EA7731}" srcOrd="1" destOrd="0" presId="urn:microsoft.com/office/officeart/2005/8/layout/cycle2"/>
    <dgm:cxn modelId="{6594AD64-6CA0-4B2C-95BC-98DF0667F69A}" type="presParOf" srcId="{DE86FC4E-18B7-4051-BF79-B1B8B1EA7731}" destId="{1A0A1F7D-7F8A-404D-ABF1-7B2631E9C079}" srcOrd="0" destOrd="0" presId="urn:microsoft.com/office/officeart/2005/8/layout/cycle2"/>
    <dgm:cxn modelId="{6A3F9D72-F4BB-4268-A730-43FD843C53F0}" type="presParOf" srcId="{D6154ADB-1D59-4A1D-B5AD-208AF4AE3C4F}" destId="{245CC7AA-1BC0-4B80-9E3F-E24847DA39F2}" srcOrd="2" destOrd="0" presId="urn:microsoft.com/office/officeart/2005/8/layout/cycle2"/>
    <dgm:cxn modelId="{DD9E450A-7054-48EF-8E17-608D83D0C836}" type="presParOf" srcId="{D6154ADB-1D59-4A1D-B5AD-208AF4AE3C4F}" destId="{4382344F-8B4B-4AA5-8548-D75872306365}" srcOrd="3" destOrd="0" presId="urn:microsoft.com/office/officeart/2005/8/layout/cycle2"/>
    <dgm:cxn modelId="{483B64B2-F6FD-40AA-AB91-1EB665D8A57C}" type="presParOf" srcId="{4382344F-8B4B-4AA5-8548-D75872306365}" destId="{832945C3-19CC-4909-B9F5-351A39250045}" srcOrd="0" destOrd="0" presId="urn:microsoft.com/office/officeart/2005/8/layout/cycle2"/>
    <dgm:cxn modelId="{DBE409E3-DF3D-4551-BD02-E8E395C441E8}" type="presParOf" srcId="{D6154ADB-1D59-4A1D-B5AD-208AF4AE3C4F}" destId="{EC1372FB-8DE6-4BA6-803B-63CEC1967B44}" srcOrd="4" destOrd="0" presId="urn:microsoft.com/office/officeart/2005/8/layout/cycle2"/>
    <dgm:cxn modelId="{CA2185AC-FF3C-4DEA-B835-0ECDB8D674C4}" type="presParOf" srcId="{D6154ADB-1D59-4A1D-B5AD-208AF4AE3C4F}" destId="{66AE0E79-8D63-4CA3-AF92-A4F26EADA3CE}" srcOrd="5" destOrd="0" presId="urn:microsoft.com/office/officeart/2005/8/layout/cycle2"/>
    <dgm:cxn modelId="{AA293D98-8DF3-47D9-9B81-6DF2859D05F4}" type="presParOf" srcId="{66AE0E79-8D63-4CA3-AF92-A4F26EADA3CE}" destId="{C6432284-808C-4470-9B86-1407AD176ACA}" srcOrd="0" destOrd="0" presId="urn:microsoft.com/office/officeart/2005/8/layout/cycle2"/>
    <dgm:cxn modelId="{1E31AC27-FD58-4D93-B80C-8212BE02E8B1}" type="presParOf" srcId="{D6154ADB-1D59-4A1D-B5AD-208AF4AE3C4F}" destId="{C0260796-B020-4765-A384-42C703E40910}" srcOrd="6" destOrd="0" presId="urn:microsoft.com/office/officeart/2005/8/layout/cycle2"/>
    <dgm:cxn modelId="{847D5FB3-D25C-47A9-90BE-AF6B2C3E2FB7}" type="presParOf" srcId="{D6154ADB-1D59-4A1D-B5AD-208AF4AE3C4F}" destId="{AB9F7E84-6126-48C7-8754-838837968DDF}" srcOrd="7" destOrd="0" presId="urn:microsoft.com/office/officeart/2005/8/layout/cycle2"/>
    <dgm:cxn modelId="{DE22EB30-BD51-4F51-BE2F-D83F3163C07A}" type="presParOf" srcId="{AB9F7E84-6126-48C7-8754-838837968DDF}" destId="{8600882D-EF88-4A7B-9F5E-381D95CC1479}" srcOrd="0" destOrd="0" presId="urn:microsoft.com/office/officeart/2005/8/layout/cycle2"/>
    <dgm:cxn modelId="{108AD5CA-0FA0-4562-B621-5E770B7E6AEB}" type="presParOf" srcId="{D6154ADB-1D59-4A1D-B5AD-208AF4AE3C4F}" destId="{FEDA051A-CF84-454E-A99C-385D7E5F7369}" srcOrd="8" destOrd="0" presId="urn:microsoft.com/office/officeart/2005/8/layout/cycle2"/>
    <dgm:cxn modelId="{624416DB-22D3-4557-8C1C-A1F7F6ED4E2D}" type="presParOf" srcId="{D6154ADB-1D59-4A1D-B5AD-208AF4AE3C4F}" destId="{FC7BB8EC-2A7A-4675-86CA-92D8CBF1BABF}" srcOrd="9" destOrd="0" presId="urn:microsoft.com/office/officeart/2005/8/layout/cycle2"/>
    <dgm:cxn modelId="{8E6FBA51-F35D-4534-91CE-9D450C2B3ECA}" type="presParOf" srcId="{FC7BB8EC-2A7A-4675-86CA-92D8CBF1BABF}" destId="{FC65701A-EDC8-48C1-BDF7-021B3F26551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34AA3-7810-4FE8-BB6A-2A32513A4381}">
      <dsp:nvSpPr>
        <dsp:cNvPr id="0" name=""/>
        <dsp:cNvSpPr/>
      </dsp:nvSpPr>
      <dsp:spPr>
        <a:xfrm>
          <a:off x="0" y="369333"/>
          <a:ext cx="11237719" cy="4671061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2789E-2AA7-477C-B9C0-DD0F686141B0}">
      <dsp:nvSpPr>
        <dsp:cNvPr id="0" name=""/>
        <dsp:cNvSpPr/>
      </dsp:nvSpPr>
      <dsp:spPr>
        <a:xfrm>
          <a:off x="7406029" y="1539333"/>
          <a:ext cx="2707917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/>
        </a:p>
      </dsp:txBody>
      <dsp:txXfrm>
        <a:off x="7406029" y="1539333"/>
        <a:ext cx="2707917" cy="2340000"/>
      </dsp:txXfrm>
    </dsp:sp>
    <dsp:sp modelId="{987698E1-7E67-40F8-8B02-301FDE384F79}">
      <dsp:nvSpPr>
        <dsp:cNvPr id="0" name=""/>
        <dsp:cNvSpPr/>
      </dsp:nvSpPr>
      <dsp:spPr>
        <a:xfrm>
          <a:off x="4156529" y="1539333"/>
          <a:ext cx="2707917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 dirty="0"/>
        </a:p>
      </dsp:txBody>
      <dsp:txXfrm>
        <a:off x="4156529" y="1539333"/>
        <a:ext cx="2707917" cy="2340000"/>
      </dsp:txXfrm>
    </dsp:sp>
    <dsp:sp modelId="{8BA8DA43-C360-4F50-B445-E7CE4FAF8692}">
      <dsp:nvSpPr>
        <dsp:cNvPr id="0" name=""/>
        <dsp:cNvSpPr/>
      </dsp:nvSpPr>
      <dsp:spPr>
        <a:xfrm>
          <a:off x="907028" y="1539333"/>
          <a:ext cx="2707917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/>
        </a:p>
      </dsp:txBody>
      <dsp:txXfrm>
        <a:off x="907028" y="1539333"/>
        <a:ext cx="2707917" cy="234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5BC5F-1574-43F4-99F9-C4A727FDFCD2}">
      <dsp:nvSpPr>
        <dsp:cNvPr id="0" name=""/>
        <dsp:cNvSpPr/>
      </dsp:nvSpPr>
      <dsp:spPr>
        <a:xfrm>
          <a:off x="0" y="729333"/>
          <a:ext cx="8128000" cy="396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4A0CE-3B97-4495-AB3B-E923FB63C1BB}">
      <dsp:nvSpPr>
        <dsp:cNvPr id="0" name=""/>
        <dsp:cNvSpPr/>
      </dsp:nvSpPr>
      <dsp:spPr>
        <a:xfrm>
          <a:off x="5356621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5356621" y="1719333"/>
        <a:ext cx="1958578" cy="1980000"/>
      </dsp:txXfrm>
    </dsp:sp>
    <dsp:sp modelId="{7EF244C1-16B8-45D7-8EA8-EE2F8BADEE36}">
      <dsp:nvSpPr>
        <dsp:cNvPr id="0" name=""/>
        <dsp:cNvSpPr/>
      </dsp:nvSpPr>
      <dsp:spPr>
        <a:xfrm>
          <a:off x="3006328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3006328" y="1719333"/>
        <a:ext cx="1958578" cy="1980000"/>
      </dsp:txXfrm>
    </dsp:sp>
    <dsp:sp modelId="{D68DFC0B-51D9-4901-86E4-5A5CB7452985}">
      <dsp:nvSpPr>
        <dsp:cNvPr id="0" name=""/>
        <dsp:cNvSpPr/>
      </dsp:nvSpPr>
      <dsp:spPr>
        <a:xfrm>
          <a:off x="656034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656034" y="1719333"/>
        <a:ext cx="1958578" cy="198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E2091-1931-45FA-B72E-259D5662C465}">
      <dsp:nvSpPr>
        <dsp:cNvPr id="0" name=""/>
        <dsp:cNvSpPr/>
      </dsp:nvSpPr>
      <dsp:spPr>
        <a:xfrm>
          <a:off x="0" y="541159"/>
          <a:ext cx="9793479" cy="468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ADF3C-6A39-4CD4-B139-079727F01515}">
      <dsp:nvSpPr>
        <dsp:cNvPr id="0" name=""/>
        <dsp:cNvSpPr/>
      </dsp:nvSpPr>
      <dsp:spPr>
        <a:xfrm>
          <a:off x="6454227" y="1711159"/>
          <a:ext cx="2359903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/>
        </a:p>
      </dsp:txBody>
      <dsp:txXfrm>
        <a:off x="6454227" y="1711159"/>
        <a:ext cx="2359903" cy="2340000"/>
      </dsp:txXfrm>
    </dsp:sp>
    <dsp:sp modelId="{076328BE-4499-4E9C-89A4-6772B8F3179E}">
      <dsp:nvSpPr>
        <dsp:cNvPr id="0" name=""/>
        <dsp:cNvSpPr/>
      </dsp:nvSpPr>
      <dsp:spPr>
        <a:xfrm>
          <a:off x="3622343" y="1711159"/>
          <a:ext cx="2359903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/>
        </a:p>
      </dsp:txBody>
      <dsp:txXfrm>
        <a:off x="3622343" y="1711159"/>
        <a:ext cx="2359903" cy="2340000"/>
      </dsp:txXfrm>
    </dsp:sp>
    <dsp:sp modelId="{EB282F2C-5AAF-4684-976C-894D0F2933AF}">
      <dsp:nvSpPr>
        <dsp:cNvPr id="0" name=""/>
        <dsp:cNvSpPr/>
      </dsp:nvSpPr>
      <dsp:spPr>
        <a:xfrm>
          <a:off x="790459" y="1711159"/>
          <a:ext cx="2359903" cy="23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60400" rIns="0" bIns="66040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/>
        </a:p>
      </dsp:txBody>
      <dsp:txXfrm>
        <a:off x="790459" y="1711159"/>
        <a:ext cx="2359903" cy="23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5BC5F-1574-43F4-99F9-C4A727FDFCD2}">
      <dsp:nvSpPr>
        <dsp:cNvPr id="0" name=""/>
        <dsp:cNvSpPr/>
      </dsp:nvSpPr>
      <dsp:spPr>
        <a:xfrm>
          <a:off x="0" y="729333"/>
          <a:ext cx="8128000" cy="396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4A0CE-3B97-4495-AB3B-E923FB63C1BB}">
      <dsp:nvSpPr>
        <dsp:cNvPr id="0" name=""/>
        <dsp:cNvSpPr/>
      </dsp:nvSpPr>
      <dsp:spPr>
        <a:xfrm>
          <a:off x="5356621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5356621" y="1719333"/>
        <a:ext cx="1958578" cy="1980000"/>
      </dsp:txXfrm>
    </dsp:sp>
    <dsp:sp modelId="{7EF244C1-16B8-45D7-8EA8-EE2F8BADEE36}">
      <dsp:nvSpPr>
        <dsp:cNvPr id="0" name=""/>
        <dsp:cNvSpPr/>
      </dsp:nvSpPr>
      <dsp:spPr>
        <a:xfrm>
          <a:off x="3006328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3006328" y="1719333"/>
        <a:ext cx="1958578" cy="1980000"/>
      </dsp:txXfrm>
    </dsp:sp>
    <dsp:sp modelId="{D68DFC0B-51D9-4901-86E4-5A5CB7452985}">
      <dsp:nvSpPr>
        <dsp:cNvPr id="0" name=""/>
        <dsp:cNvSpPr/>
      </dsp:nvSpPr>
      <dsp:spPr>
        <a:xfrm>
          <a:off x="656034" y="1719333"/>
          <a:ext cx="1958578" cy="19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0" rIns="0" bIns="55880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500" kern="1200"/>
        </a:p>
      </dsp:txBody>
      <dsp:txXfrm>
        <a:off x="656034" y="1719333"/>
        <a:ext cx="1958578" cy="198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57BAF-F55C-4437-A89F-46715E3175E7}">
      <dsp:nvSpPr>
        <dsp:cNvPr id="0" name=""/>
        <dsp:cNvSpPr/>
      </dsp:nvSpPr>
      <dsp:spPr>
        <a:xfrm>
          <a:off x="27198" y="2844022"/>
          <a:ext cx="3889375" cy="23336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b="1" kern="1200" dirty="0" smtClean="0">
              <a:solidFill>
                <a:schemeClr val="tx1"/>
              </a:solidFill>
            </a:rPr>
            <a:t>AGUDO</a:t>
          </a:r>
          <a:endParaRPr lang="es-AR" sz="4400" b="1" kern="1200" dirty="0">
            <a:solidFill>
              <a:schemeClr val="tx1"/>
            </a:solidFill>
          </a:endParaRPr>
        </a:p>
      </dsp:txBody>
      <dsp:txXfrm>
        <a:off x="27198" y="2844022"/>
        <a:ext cx="3889375" cy="2333625"/>
      </dsp:txXfrm>
    </dsp:sp>
    <dsp:sp modelId="{B818D735-8090-4D1E-8D36-ABEC29FBC649}">
      <dsp:nvSpPr>
        <dsp:cNvPr id="0" name=""/>
        <dsp:cNvSpPr/>
      </dsp:nvSpPr>
      <dsp:spPr>
        <a:xfrm>
          <a:off x="2140567" y="108313"/>
          <a:ext cx="3846864" cy="23336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5800" b="1" kern="1200" dirty="0" smtClean="0">
              <a:solidFill>
                <a:schemeClr val="tx1"/>
              </a:solidFill>
            </a:rPr>
            <a:t>SINDROME FEBRIL</a:t>
          </a:r>
          <a:endParaRPr lang="es-AR" sz="5800" b="1" kern="1200" dirty="0">
            <a:solidFill>
              <a:schemeClr val="tx1"/>
            </a:solidFill>
          </a:endParaRPr>
        </a:p>
      </dsp:txBody>
      <dsp:txXfrm>
        <a:off x="2140567" y="108313"/>
        <a:ext cx="3846864" cy="2333625"/>
      </dsp:txXfrm>
    </dsp:sp>
    <dsp:sp modelId="{5F5026E4-8C85-43C4-9573-2829BDA72C1D}">
      <dsp:nvSpPr>
        <dsp:cNvPr id="0" name=""/>
        <dsp:cNvSpPr/>
      </dsp:nvSpPr>
      <dsp:spPr>
        <a:xfrm>
          <a:off x="4176986" y="2847958"/>
          <a:ext cx="3889375" cy="23336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b="1" kern="1200" dirty="0" smtClean="0">
              <a:solidFill>
                <a:schemeClr val="tx1"/>
              </a:solidFill>
            </a:rPr>
            <a:t>PROLONGADO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Fiebre mayor de 38ª, durante mas de 15 días, sin determinar foco luego de estudios sistemáticos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176986" y="2847958"/>
        <a:ext cx="3889375" cy="23336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EE5AE-7D45-4C1F-BDEA-12C67205E103}">
      <dsp:nvSpPr>
        <dsp:cNvPr id="0" name=""/>
        <dsp:cNvSpPr/>
      </dsp:nvSpPr>
      <dsp:spPr>
        <a:xfrm>
          <a:off x="43711" y="2709325"/>
          <a:ext cx="3869531" cy="232171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600" b="1" kern="1200" dirty="0" smtClean="0">
              <a:solidFill>
                <a:schemeClr val="tx1"/>
              </a:solidFill>
            </a:rPr>
            <a:t>CON FOCO</a:t>
          </a:r>
          <a:endParaRPr lang="es-AR" sz="4600" b="1" kern="1200" dirty="0">
            <a:solidFill>
              <a:schemeClr val="tx1"/>
            </a:solidFill>
          </a:endParaRPr>
        </a:p>
      </dsp:txBody>
      <dsp:txXfrm>
        <a:off x="43711" y="2709325"/>
        <a:ext cx="3869531" cy="2321718"/>
      </dsp:txXfrm>
    </dsp:sp>
    <dsp:sp modelId="{80640CA9-70D2-4C0C-97B5-17C5D0941CC7}">
      <dsp:nvSpPr>
        <dsp:cNvPr id="0" name=""/>
        <dsp:cNvSpPr/>
      </dsp:nvSpPr>
      <dsp:spPr>
        <a:xfrm>
          <a:off x="2129234" y="108698"/>
          <a:ext cx="3869531" cy="232171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600" b="1" kern="1200" dirty="0" smtClean="0">
              <a:solidFill>
                <a:schemeClr val="tx1"/>
              </a:solidFill>
            </a:rPr>
            <a:t>SINDROME FEBRIL AGUDO</a:t>
          </a:r>
          <a:endParaRPr lang="es-AR" sz="4600" b="1" kern="1200" dirty="0">
            <a:solidFill>
              <a:schemeClr val="tx1"/>
            </a:solidFill>
          </a:endParaRPr>
        </a:p>
      </dsp:txBody>
      <dsp:txXfrm>
        <a:off x="2129234" y="108698"/>
        <a:ext cx="3869531" cy="2321718"/>
      </dsp:txXfrm>
    </dsp:sp>
    <dsp:sp modelId="{76308918-427B-4935-84DD-E9FFAEFF8F2F}">
      <dsp:nvSpPr>
        <dsp:cNvPr id="0" name=""/>
        <dsp:cNvSpPr/>
      </dsp:nvSpPr>
      <dsp:spPr>
        <a:xfrm>
          <a:off x="4188753" y="2709341"/>
          <a:ext cx="3869531" cy="232171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600" b="1" kern="1200" dirty="0" smtClean="0">
              <a:solidFill>
                <a:schemeClr val="tx1"/>
              </a:solidFill>
            </a:rPr>
            <a:t>SIN FOCO</a:t>
          </a:r>
          <a:endParaRPr lang="es-AR" sz="4600" b="1" kern="1200" dirty="0">
            <a:solidFill>
              <a:schemeClr val="tx1"/>
            </a:solidFill>
          </a:endParaRPr>
        </a:p>
      </dsp:txBody>
      <dsp:txXfrm>
        <a:off x="4188753" y="2709341"/>
        <a:ext cx="3869531" cy="23217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1AA26-FCED-48DC-A92D-AA3052B28ED6}">
      <dsp:nvSpPr>
        <dsp:cNvPr id="0" name=""/>
        <dsp:cNvSpPr/>
      </dsp:nvSpPr>
      <dsp:spPr>
        <a:xfrm>
          <a:off x="1906059" y="372831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/>
            <a:t>SINDROME FEBRIL AGUDO SIN FOCO</a:t>
          </a:r>
          <a:endParaRPr lang="es-AR" sz="3200" b="1" kern="1200" dirty="0"/>
        </a:p>
      </dsp:txBody>
      <dsp:txXfrm>
        <a:off x="1906059" y="372831"/>
        <a:ext cx="4465319" cy="1395412"/>
      </dsp:txXfrm>
    </dsp:sp>
    <dsp:sp modelId="{116E04F9-CDA5-49AB-B9AD-DFB318FAD07E}">
      <dsp:nvSpPr>
        <dsp:cNvPr id="0" name=""/>
        <dsp:cNvSpPr/>
      </dsp:nvSpPr>
      <dsp:spPr>
        <a:xfrm>
          <a:off x="1738312" y="154178"/>
          <a:ext cx="976788" cy="146518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AC875-2030-495A-8217-FAE8DDBC30DE}">
      <dsp:nvSpPr>
        <dsp:cNvPr id="0" name=""/>
        <dsp:cNvSpPr/>
      </dsp:nvSpPr>
      <dsp:spPr>
        <a:xfrm>
          <a:off x="1924367" y="2112407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/>
            <a:t>ENFERMEDAD FEBRIL INESPECÍFICA AGUDA (EFIA)</a:t>
          </a:r>
          <a:endParaRPr lang="es-AR" sz="2800" b="1" kern="1200" dirty="0"/>
        </a:p>
      </dsp:txBody>
      <dsp:txXfrm>
        <a:off x="1924367" y="2112407"/>
        <a:ext cx="4465319" cy="1395412"/>
      </dsp:txXfrm>
    </dsp:sp>
    <dsp:sp modelId="{AF1FFF61-1902-41E3-BCA4-9886BB9BA0E1}">
      <dsp:nvSpPr>
        <dsp:cNvPr id="0" name=""/>
        <dsp:cNvSpPr/>
      </dsp:nvSpPr>
      <dsp:spPr>
        <a:xfrm>
          <a:off x="1738312" y="1910847"/>
          <a:ext cx="976788" cy="146518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F7CFC-D298-4535-850C-35A2747B555D}">
      <dsp:nvSpPr>
        <dsp:cNvPr id="0" name=""/>
        <dsp:cNvSpPr/>
      </dsp:nvSpPr>
      <dsp:spPr>
        <a:xfrm>
          <a:off x="1924367" y="3869076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rgbClr val="FF0000"/>
              </a:solidFill>
            </a:rPr>
            <a:t>DENGUE</a:t>
          </a:r>
          <a:r>
            <a:rPr lang="es-AR" sz="2000" b="1" kern="1200" dirty="0" smtClean="0">
              <a:solidFill>
                <a:schemeClr val="tx1"/>
              </a:solidFill>
            </a:rPr>
            <a:t>, CHIKUNGUNYA, SIKA, FIEBRE AMARILLA, HANTA, PALUDISMO, RICKETTSIAS, LEPTOSPIROSIS, ETC.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1924367" y="3869076"/>
        <a:ext cx="4465319" cy="1395412"/>
      </dsp:txXfrm>
    </dsp:sp>
    <dsp:sp modelId="{1CCF160C-1F60-4304-A73A-BFD0894ACF51}">
      <dsp:nvSpPr>
        <dsp:cNvPr id="0" name=""/>
        <dsp:cNvSpPr/>
      </dsp:nvSpPr>
      <dsp:spPr>
        <a:xfrm>
          <a:off x="1738312" y="3667516"/>
          <a:ext cx="976788" cy="146518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99EDB-BDAE-49EB-A092-35B8F9D999B0}">
      <dsp:nvSpPr>
        <dsp:cNvPr id="0" name=""/>
        <dsp:cNvSpPr/>
      </dsp:nvSpPr>
      <dsp:spPr>
        <a:xfrm>
          <a:off x="0" y="1571933"/>
          <a:ext cx="8128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9E13B-B9C2-4115-AA56-A40853158A77}">
      <dsp:nvSpPr>
        <dsp:cNvPr id="0" name=""/>
        <dsp:cNvSpPr/>
      </dsp:nvSpPr>
      <dsp:spPr>
        <a:xfrm>
          <a:off x="406003" y="112964"/>
          <a:ext cx="6211466" cy="1709889"/>
        </a:xfrm>
        <a:prstGeom prst="roundRect">
          <a:avLst/>
        </a:prstGeom>
        <a:noFill/>
        <a:ln w="571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FOCO RESPIRATORIO</a:t>
          </a:r>
          <a:endParaRPr lang="es-AR" sz="3200" b="1" kern="1200" dirty="0">
            <a:solidFill>
              <a:schemeClr val="tx1"/>
            </a:solidFill>
          </a:endParaRPr>
        </a:p>
      </dsp:txBody>
      <dsp:txXfrm>
        <a:off x="489473" y="196434"/>
        <a:ext cx="6044526" cy="1542949"/>
      </dsp:txXfrm>
    </dsp:sp>
    <dsp:sp modelId="{ED423E43-8432-42CC-819E-9FF6EF2C8883}">
      <dsp:nvSpPr>
        <dsp:cNvPr id="0" name=""/>
        <dsp:cNvSpPr/>
      </dsp:nvSpPr>
      <dsp:spPr>
        <a:xfrm>
          <a:off x="0" y="3295947"/>
          <a:ext cx="8128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58A85-E2A2-47E0-89BB-4B13B211AD15}">
      <dsp:nvSpPr>
        <dsp:cNvPr id="0" name=""/>
        <dsp:cNvSpPr/>
      </dsp:nvSpPr>
      <dsp:spPr>
        <a:xfrm>
          <a:off x="406003" y="2092133"/>
          <a:ext cx="6212546" cy="1454733"/>
        </a:xfrm>
        <a:prstGeom prst="roundRect">
          <a:avLst/>
        </a:prstGeom>
        <a:noFill/>
        <a:ln w="28575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Neurológico, Urinario, Piel y Partes  blandas, Osteoarticulares, Digestivo, etc.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477017" y="2163147"/>
        <a:ext cx="6070518" cy="1312705"/>
      </dsp:txXfrm>
    </dsp:sp>
    <dsp:sp modelId="{541C36A3-895D-4A73-AEF8-B69A9F43535E}">
      <dsp:nvSpPr>
        <dsp:cNvPr id="0" name=""/>
        <dsp:cNvSpPr/>
      </dsp:nvSpPr>
      <dsp:spPr>
        <a:xfrm>
          <a:off x="0" y="4877302"/>
          <a:ext cx="8128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52A6D-E935-492B-8017-C5C1EE3A14F8}">
      <dsp:nvSpPr>
        <dsp:cNvPr id="0" name=""/>
        <dsp:cNvSpPr/>
      </dsp:nvSpPr>
      <dsp:spPr>
        <a:xfrm>
          <a:off x="406400" y="3816147"/>
          <a:ext cx="6251732" cy="1312075"/>
        </a:xfrm>
        <a:prstGeom prst="roundRect">
          <a:avLst/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1"/>
              </a:solidFill>
            </a:rPr>
            <a:t>Bacteriemias, Sepsis</a:t>
          </a:r>
          <a:endParaRPr lang="es-AR" sz="3600" b="1" kern="1200" dirty="0">
            <a:solidFill>
              <a:schemeClr val="tx1"/>
            </a:solidFill>
          </a:endParaRPr>
        </a:p>
      </dsp:txBody>
      <dsp:txXfrm>
        <a:off x="470450" y="3880197"/>
        <a:ext cx="6123632" cy="11839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9DE68-7585-496A-AF65-1B52319D9693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E8909-6871-4E86-96F1-69CA85C5FBFA}">
      <dsp:nvSpPr>
        <dsp:cNvPr id="0" name=""/>
        <dsp:cNvSpPr/>
      </dsp:nvSpPr>
      <dsp:spPr>
        <a:xfrm>
          <a:off x="10239" y="1625600"/>
          <a:ext cx="1956593" cy="216746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rgbClr val="FF0000"/>
              </a:solidFill>
            </a:rPr>
            <a:t>Fiebre + Síntomas respiratorios: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</a:rPr>
            <a:t>Tos, Odinofagia, Dificultad respiratoria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</a:rPr>
            <a:t>Anosmia, </a:t>
          </a:r>
          <a:r>
            <a:rPr lang="es-AR" sz="1400" b="1" kern="1200" dirty="0" err="1" smtClean="0">
              <a:solidFill>
                <a:schemeClr val="tx1"/>
              </a:solidFill>
            </a:rPr>
            <a:t>disgeusia</a:t>
          </a:r>
          <a:endParaRPr lang="es-AR" sz="1400" b="1" kern="1200" dirty="0">
            <a:solidFill>
              <a:schemeClr val="tx1"/>
            </a:solidFill>
          </a:endParaRPr>
        </a:p>
      </dsp:txBody>
      <dsp:txXfrm>
        <a:off x="105752" y="1721113"/>
        <a:ext cx="1765567" cy="1976440"/>
      </dsp:txXfrm>
    </dsp:sp>
    <dsp:sp modelId="{388FA519-C21D-4CA4-BDCD-2C6DBFF9AD94}">
      <dsp:nvSpPr>
        <dsp:cNvPr id="0" name=""/>
        <dsp:cNvSpPr/>
      </dsp:nvSpPr>
      <dsp:spPr>
        <a:xfrm>
          <a:off x="2058491" y="1625600"/>
          <a:ext cx="1956593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</a:rPr>
            <a:t>En los últimos 14 días: </a:t>
          </a:r>
          <a:r>
            <a:rPr lang="es-AR" sz="1400" b="1" kern="1200" dirty="0" smtClean="0">
              <a:solidFill>
                <a:srgbClr val="FF0000"/>
              </a:solidFill>
            </a:rPr>
            <a:t>contacto </a:t>
          </a:r>
          <a:r>
            <a:rPr lang="es-AR" sz="1400" b="1" kern="1200" dirty="0" smtClean="0">
              <a:solidFill>
                <a:schemeClr val="tx1"/>
              </a:solidFill>
            </a:rPr>
            <a:t>con casos, historia de </a:t>
          </a:r>
          <a:r>
            <a:rPr lang="es-AR" sz="1400" b="1" kern="1200" dirty="0" smtClean="0">
              <a:solidFill>
                <a:srgbClr val="FF0000"/>
              </a:solidFill>
            </a:rPr>
            <a:t>viajes</a:t>
          </a:r>
          <a:r>
            <a:rPr lang="es-AR" sz="1400" b="1" kern="1200" dirty="0" smtClean="0">
              <a:solidFill>
                <a:schemeClr val="tx1"/>
              </a:solidFill>
            </a:rPr>
            <a:t> en zonas de transmisión </a:t>
          </a:r>
          <a:r>
            <a:rPr lang="es-AR" sz="1400" b="1" kern="1200" dirty="0" smtClean="0">
              <a:solidFill>
                <a:srgbClr val="FF0000"/>
              </a:solidFill>
            </a:rPr>
            <a:t>local o internacional.</a:t>
          </a:r>
          <a:endParaRPr lang="es-AR" sz="1400" b="1" kern="1200" dirty="0">
            <a:solidFill>
              <a:srgbClr val="FF0000"/>
            </a:solidFill>
          </a:endParaRPr>
        </a:p>
      </dsp:txBody>
      <dsp:txXfrm>
        <a:off x="2154004" y="1721113"/>
        <a:ext cx="1765567" cy="1976440"/>
      </dsp:txXfrm>
    </dsp:sp>
    <dsp:sp modelId="{D1BD45C6-E214-4985-8EBF-58AE833C22D0}">
      <dsp:nvSpPr>
        <dsp:cNvPr id="0" name=""/>
        <dsp:cNvSpPr/>
      </dsp:nvSpPr>
      <dsp:spPr>
        <a:xfrm>
          <a:off x="4119085" y="1625600"/>
          <a:ext cx="1956593" cy="216746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rgbClr val="FF0000"/>
              </a:solidFill>
            </a:rPr>
            <a:t>Anosmia/</a:t>
          </a:r>
          <a:r>
            <a:rPr lang="es-AR" sz="1400" b="1" kern="1200" dirty="0" err="1" smtClean="0">
              <a:solidFill>
                <a:srgbClr val="FF0000"/>
              </a:solidFill>
            </a:rPr>
            <a:t>disgeusia</a:t>
          </a:r>
          <a:r>
            <a:rPr lang="es-AR" sz="1400" b="1" kern="1200" dirty="0" smtClean="0">
              <a:solidFill>
                <a:schemeClr val="tx1"/>
              </a:solidFill>
            </a:rPr>
            <a:t> de reciente aparición y sin otra etiología definida ni otros signos ni síntomas</a:t>
          </a:r>
          <a:endParaRPr lang="es-AR" sz="1400" b="1" kern="1200" dirty="0">
            <a:solidFill>
              <a:schemeClr val="tx1"/>
            </a:solidFill>
          </a:endParaRPr>
        </a:p>
      </dsp:txBody>
      <dsp:txXfrm>
        <a:off x="4214598" y="1721113"/>
        <a:ext cx="1765567" cy="1976440"/>
      </dsp:txXfrm>
    </dsp:sp>
    <dsp:sp modelId="{796A8779-E834-460E-BEB8-C14C2C45E807}">
      <dsp:nvSpPr>
        <dsp:cNvPr id="0" name=""/>
        <dsp:cNvSpPr/>
      </dsp:nvSpPr>
      <dsp:spPr>
        <a:xfrm>
          <a:off x="6167338" y="1625600"/>
          <a:ext cx="1956593" cy="216746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</a:rPr>
            <a:t>Diagnóstico clínico y radiológico de </a:t>
          </a:r>
          <a:r>
            <a:rPr lang="es-AR" sz="1400" b="1" kern="1200" dirty="0" smtClean="0">
              <a:solidFill>
                <a:srgbClr val="FF0000"/>
              </a:solidFill>
            </a:rPr>
            <a:t>neumonía</a:t>
          </a:r>
          <a:r>
            <a:rPr lang="es-AR" sz="1400" b="1" kern="1200" dirty="0" smtClean="0">
              <a:solidFill>
                <a:schemeClr val="tx1"/>
              </a:solidFill>
            </a:rPr>
            <a:t> sin otra etiología posible.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rgbClr val="FF0000"/>
              </a:solidFill>
            </a:rPr>
            <a:t>Personal de la salud: </a:t>
          </a:r>
          <a:r>
            <a:rPr lang="es-AR" sz="1400" b="1" kern="1200" dirty="0" smtClean="0">
              <a:solidFill>
                <a:schemeClr val="tx1"/>
              </a:solidFill>
            </a:rPr>
            <a:t>Fiebre, tos, odinofagia, dificultad respiratoria</a:t>
          </a:r>
          <a:endParaRPr lang="es-AR" sz="1400" b="1" kern="1200" dirty="0">
            <a:solidFill>
              <a:schemeClr val="tx1"/>
            </a:solidFill>
          </a:endParaRPr>
        </a:p>
      </dsp:txBody>
      <dsp:txXfrm>
        <a:off x="6262851" y="1721113"/>
        <a:ext cx="1765567" cy="1976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D790-11C7-4BB1-9A67-E210CA05855A}">
      <dsp:nvSpPr>
        <dsp:cNvPr id="0" name=""/>
        <dsp:cNvSpPr/>
      </dsp:nvSpPr>
      <dsp:spPr>
        <a:xfrm>
          <a:off x="584562" y="0"/>
          <a:ext cx="6625045" cy="445588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8575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ABB740-6A84-4114-B71E-D0D2BEE8D9BB}">
      <dsp:nvSpPr>
        <dsp:cNvPr id="0" name=""/>
        <dsp:cNvSpPr/>
      </dsp:nvSpPr>
      <dsp:spPr>
        <a:xfrm>
          <a:off x="262918" y="1336765"/>
          <a:ext cx="1695121" cy="178235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Asintomáticos</a:t>
          </a:r>
          <a:endParaRPr lang="es-AR" sz="1600" b="0" kern="1200" dirty="0">
            <a:ln>
              <a:solidFill>
                <a:schemeClr val="tx1"/>
              </a:solidFill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667" y="1419514"/>
        <a:ext cx="1529623" cy="1616856"/>
      </dsp:txXfrm>
    </dsp:sp>
    <dsp:sp modelId="{10F15273-F7E5-456C-8604-6F886D5CE883}">
      <dsp:nvSpPr>
        <dsp:cNvPr id="0" name=""/>
        <dsp:cNvSpPr/>
      </dsp:nvSpPr>
      <dsp:spPr>
        <a:xfrm>
          <a:off x="2167668" y="1336765"/>
          <a:ext cx="975287" cy="178235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Leves</a:t>
          </a:r>
          <a:endParaRPr lang="es-AR" sz="1600" b="0" kern="120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15278" y="1384375"/>
        <a:ext cx="880067" cy="1687134"/>
      </dsp:txXfrm>
    </dsp:sp>
    <dsp:sp modelId="{D29A8D27-EE61-4BB4-865F-2B4CE6366D31}">
      <dsp:nvSpPr>
        <dsp:cNvPr id="0" name=""/>
        <dsp:cNvSpPr/>
      </dsp:nvSpPr>
      <dsp:spPr>
        <a:xfrm>
          <a:off x="3330544" y="1336765"/>
          <a:ext cx="1487124" cy="178235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Moderados</a:t>
          </a:r>
          <a:endParaRPr lang="es-AR" sz="1600" b="0" kern="120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03139" y="1409360"/>
        <a:ext cx="1341934" cy="1637164"/>
      </dsp:txXfrm>
    </dsp:sp>
    <dsp:sp modelId="{B05008F5-BD87-4083-A34E-F9134C20D64B}">
      <dsp:nvSpPr>
        <dsp:cNvPr id="0" name=""/>
        <dsp:cNvSpPr/>
      </dsp:nvSpPr>
      <dsp:spPr>
        <a:xfrm>
          <a:off x="5049336" y="1336765"/>
          <a:ext cx="1014517" cy="178235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Graves</a:t>
          </a:r>
          <a:endParaRPr lang="es-AR" sz="1600" b="0" kern="120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98861" y="1386290"/>
        <a:ext cx="915467" cy="1683304"/>
      </dsp:txXfrm>
    </dsp:sp>
    <dsp:sp modelId="{E4188C11-BB19-4D94-A18A-0BFCAE13311F}">
      <dsp:nvSpPr>
        <dsp:cNvPr id="0" name=""/>
        <dsp:cNvSpPr/>
      </dsp:nvSpPr>
      <dsp:spPr>
        <a:xfrm>
          <a:off x="6251441" y="1336765"/>
          <a:ext cx="1257769" cy="1782354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>
              <a:ln>
                <a:solidFill>
                  <a:schemeClr val="tx1"/>
                </a:solidFill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Críticos</a:t>
          </a:r>
          <a:endParaRPr lang="es-AR" sz="1600" b="0" kern="1200" dirty="0">
            <a:ln>
              <a:solidFill>
                <a:schemeClr val="tx1"/>
              </a:solidFill>
            </a:ln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12840" y="1398164"/>
        <a:ext cx="1134971" cy="16595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6EAC2-DE91-4283-BE30-F06A65543D04}">
      <dsp:nvSpPr>
        <dsp:cNvPr id="0" name=""/>
        <dsp:cNvSpPr/>
      </dsp:nvSpPr>
      <dsp:spPr>
        <a:xfrm>
          <a:off x="3344288" y="0"/>
          <a:ext cx="1958292" cy="1958292"/>
        </a:xfrm>
        <a:prstGeom prst="ellipse">
          <a:avLst/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0" kern="1200" dirty="0" smtClean="0">
              <a:solidFill>
                <a:schemeClr val="tx1"/>
              </a:solidFill>
            </a:rPr>
            <a:t>EDAD</a:t>
          </a:r>
          <a:endParaRPr lang="es-AR" sz="3200" b="0" kern="1200" dirty="0">
            <a:solidFill>
              <a:schemeClr val="tx1"/>
            </a:solidFill>
          </a:endParaRPr>
        </a:p>
      </dsp:txBody>
      <dsp:txXfrm>
        <a:off x="3631073" y="286785"/>
        <a:ext cx="1384722" cy="1384722"/>
      </dsp:txXfrm>
    </dsp:sp>
    <dsp:sp modelId="{DE86FC4E-18B7-4051-BF79-B1B8B1EA7731}">
      <dsp:nvSpPr>
        <dsp:cNvPr id="0" name=""/>
        <dsp:cNvSpPr/>
      </dsp:nvSpPr>
      <dsp:spPr>
        <a:xfrm rot="2155047">
          <a:off x="5214019" y="1440398"/>
          <a:ext cx="404850" cy="6609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>
        <a:off x="5225566" y="1536959"/>
        <a:ext cx="283395" cy="396553"/>
      </dsp:txXfrm>
    </dsp:sp>
    <dsp:sp modelId="{245CC7AA-1BC0-4B80-9E3F-E24847DA39F2}">
      <dsp:nvSpPr>
        <dsp:cNvPr id="0" name=""/>
        <dsp:cNvSpPr/>
      </dsp:nvSpPr>
      <dsp:spPr>
        <a:xfrm>
          <a:off x="5464034" y="1572426"/>
          <a:ext cx="2494864" cy="2272950"/>
        </a:xfrm>
        <a:prstGeom prst="ellipse">
          <a:avLst/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COMORBILIDADES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5829398" y="1905292"/>
        <a:ext cx="1764136" cy="1607218"/>
      </dsp:txXfrm>
    </dsp:sp>
    <dsp:sp modelId="{4382344F-8B4B-4AA5-8548-D75872306365}">
      <dsp:nvSpPr>
        <dsp:cNvPr id="0" name=""/>
        <dsp:cNvSpPr/>
      </dsp:nvSpPr>
      <dsp:spPr>
        <a:xfrm rot="6480000">
          <a:off x="6018753" y="3844674"/>
          <a:ext cx="432608" cy="6609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6103696" y="3915144"/>
        <a:ext cx="302826" cy="396553"/>
      </dsp:txXfrm>
    </dsp:sp>
    <dsp:sp modelId="{EC1372FB-8DE6-4BA6-803B-63CEC1967B44}">
      <dsp:nvSpPr>
        <dsp:cNvPr id="0" name=""/>
        <dsp:cNvSpPr/>
      </dsp:nvSpPr>
      <dsp:spPr>
        <a:xfrm>
          <a:off x="4823439" y="4527004"/>
          <a:ext cx="1958292" cy="1958292"/>
        </a:xfrm>
        <a:prstGeom prst="ellipse">
          <a:avLst/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</a:rPr>
            <a:t>FUNCION RESPIRATORIA</a:t>
          </a:r>
          <a:endParaRPr lang="es-AR" sz="1700" b="1" kern="1200" dirty="0">
            <a:solidFill>
              <a:schemeClr val="tx1"/>
            </a:solidFill>
          </a:endParaRPr>
        </a:p>
      </dsp:txBody>
      <dsp:txXfrm>
        <a:off x="5110224" y="4813789"/>
        <a:ext cx="1384722" cy="1384722"/>
      </dsp:txXfrm>
    </dsp:sp>
    <dsp:sp modelId="{66AE0E79-8D63-4CA3-AF92-A4F26EADA3CE}">
      <dsp:nvSpPr>
        <dsp:cNvPr id="0" name=""/>
        <dsp:cNvSpPr/>
      </dsp:nvSpPr>
      <dsp:spPr>
        <a:xfrm rot="10800000">
          <a:off x="4086256" y="5175689"/>
          <a:ext cx="520942" cy="6609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4242539" y="5307874"/>
        <a:ext cx="364659" cy="396553"/>
      </dsp:txXfrm>
    </dsp:sp>
    <dsp:sp modelId="{C0260796-B020-4765-A384-42C703E40910}">
      <dsp:nvSpPr>
        <dsp:cNvPr id="0" name=""/>
        <dsp:cNvSpPr/>
      </dsp:nvSpPr>
      <dsp:spPr>
        <a:xfrm>
          <a:off x="1882237" y="4527004"/>
          <a:ext cx="1958292" cy="1958292"/>
        </a:xfrm>
        <a:prstGeom prst="ellipse">
          <a:avLst/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IMÁGENES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2169022" y="4813789"/>
        <a:ext cx="1384722" cy="1384722"/>
      </dsp:txXfrm>
    </dsp:sp>
    <dsp:sp modelId="{AB9F7E84-6126-48C7-8754-838837968DDF}">
      <dsp:nvSpPr>
        <dsp:cNvPr id="0" name=""/>
        <dsp:cNvSpPr/>
      </dsp:nvSpPr>
      <dsp:spPr>
        <a:xfrm rot="15120000">
          <a:off x="2151027" y="3791086"/>
          <a:ext cx="520942" cy="6609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2253316" y="3997588"/>
        <a:ext cx="364659" cy="396553"/>
      </dsp:txXfrm>
    </dsp:sp>
    <dsp:sp modelId="{FEDA051A-CF84-454E-A99C-385D7E5F7369}">
      <dsp:nvSpPr>
        <dsp:cNvPr id="0" name=""/>
        <dsp:cNvSpPr/>
      </dsp:nvSpPr>
      <dsp:spPr>
        <a:xfrm>
          <a:off x="973355" y="1729755"/>
          <a:ext cx="1958292" cy="1958292"/>
        </a:xfrm>
        <a:prstGeom prst="ellipse">
          <a:avLst/>
        </a:prstGeom>
        <a:noFill/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SEPSIS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1260140" y="2016540"/>
        <a:ext cx="1384722" cy="1384722"/>
      </dsp:txXfrm>
    </dsp:sp>
    <dsp:sp modelId="{FC7BB8EC-2A7A-4675-86CA-92D8CBF1BABF}">
      <dsp:nvSpPr>
        <dsp:cNvPr id="0" name=""/>
        <dsp:cNvSpPr/>
      </dsp:nvSpPr>
      <dsp:spPr>
        <a:xfrm rot="19433204">
          <a:off x="2867345" y="1522195"/>
          <a:ext cx="517578" cy="6609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>
        <a:off x="2882263" y="1700138"/>
        <a:ext cx="362305" cy="396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1F3E8-3601-4518-BDBF-AD70247DD4EA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94BB3-8706-41B5-91A3-D07F06D15F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926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231-2533-4D79-99D5-62C8E304C76E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127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452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0280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578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62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902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4525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3611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9188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616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288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392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4FCEE-F18D-4203-9E48-69E44F4675E7}" type="datetimeFigureOut">
              <a:rPr lang="es-AR" smtClean="0"/>
              <a:t>04/09/2020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D296B-D7CA-4F17-A805-90778EB439A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6648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b="1" dirty="0" smtClean="0"/>
              <a:t> </a:t>
            </a:r>
            <a:r>
              <a:rPr lang="es-AR" sz="5400" b="1" dirty="0" smtClean="0"/>
              <a:t>INFECCIÓN POR CORONAVIRUS</a:t>
            </a:r>
            <a:endParaRPr lang="es-AR" sz="5400" b="1" dirty="0">
              <a:solidFill>
                <a:srgbClr val="0070C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AR" sz="5100" b="1" dirty="0" smtClean="0"/>
              <a:t>COVID-19</a:t>
            </a:r>
          </a:p>
          <a:p>
            <a:r>
              <a:rPr lang="es-AR" sz="4200" b="1" dirty="0" smtClean="0"/>
              <a:t>San Miguel de Tucumán, Agosto 2020</a:t>
            </a:r>
          </a:p>
          <a:p>
            <a:endParaRPr lang="es-AR" sz="3600" b="1" dirty="0" smtClean="0"/>
          </a:p>
          <a:p>
            <a:r>
              <a:rPr lang="es-AR" sz="3600" b="1" dirty="0" smtClean="0"/>
              <a:t>Dr. Guillermo A. </a:t>
            </a:r>
            <a:r>
              <a:rPr lang="es-AR" sz="3600" b="1" dirty="0"/>
              <a:t>R</a:t>
            </a:r>
            <a:r>
              <a:rPr lang="es-AR" sz="3600" b="1" dirty="0" smtClean="0"/>
              <a:t>ecúpero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33937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73466" y="813670"/>
          <a:ext cx="1123771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redondeado 2"/>
          <p:cNvSpPr/>
          <p:nvPr/>
        </p:nvSpPr>
        <p:spPr>
          <a:xfrm>
            <a:off x="410197" y="2031763"/>
            <a:ext cx="1871529" cy="26577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06.12.2019</a:t>
            </a:r>
          </a:p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1º PACIENTE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4425297" y="2100129"/>
            <a:ext cx="1871529" cy="26577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 </a:t>
            </a:r>
            <a:r>
              <a:rPr lang="es-AR" sz="2000" b="1" dirty="0" smtClean="0">
                <a:solidFill>
                  <a:schemeClr val="tx1"/>
                </a:solidFill>
              </a:rPr>
              <a:t>19.03.2020</a:t>
            </a:r>
          </a:p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PRIMER</a:t>
            </a:r>
          </a:p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CASO EN </a:t>
            </a:r>
          </a:p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TUCUMÁN</a:t>
            </a:r>
            <a:endParaRPr lang="es-AR" sz="2000" b="1" dirty="0"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8346393" y="2097993"/>
            <a:ext cx="1871529" cy="26577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FUTURO…….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385845" y="2100129"/>
            <a:ext cx="1871529" cy="26577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04</a:t>
            </a:r>
            <a:r>
              <a:rPr lang="es-AR" sz="2400" b="1" dirty="0" smtClean="0">
                <a:solidFill>
                  <a:schemeClr val="tx1"/>
                </a:solidFill>
              </a:rPr>
              <a:t>.09.2020</a:t>
            </a:r>
            <a:endParaRPr lang="es-AR" sz="2400" b="1" dirty="0" smtClean="0">
              <a:solidFill>
                <a:schemeClr val="tx1"/>
              </a:solidFill>
            </a:endParaRPr>
          </a:p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ESTADO ACTUAL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2417747" y="2097993"/>
            <a:ext cx="1871529" cy="26577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 </a:t>
            </a:r>
            <a:r>
              <a:rPr lang="es-AR" sz="2000" b="1" dirty="0" smtClean="0">
                <a:solidFill>
                  <a:schemeClr val="tx1"/>
                </a:solidFill>
              </a:rPr>
              <a:t>03.03.2020</a:t>
            </a:r>
          </a:p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PRIMER</a:t>
            </a:r>
          </a:p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CASO EN ARGENTINA</a:t>
            </a:r>
            <a:endParaRPr lang="es-A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4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redondeado 2"/>
          <p:cNvSpPr/>
          <p:nvPr/>
        </p:nvSpPr>
        <p:spPr>
          <a:xfrm>
            <a:off x="2156387" y="2476144"/>
            <a:ext cx="1210656" cy="190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PULMÓN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3449650" y="2478280"/>
            <a:ext cx="1455635" cy="1903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CARDIO</a:t>
            </a:r>
          </a:p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VASCULAR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987891" y="2476143"/>
            <a:ext cx="1216355" cy="18715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SISTEMA</a:t>
            </a:r>
          </a:p>
          <a:p>
            <a:pPr algn="ctr"/>
            <a:r>
              <a:rPr lang="es-AR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NERVIOSO</a:t>
            </a:r>
            <a:endParaRPr lang="es-AR" sz="1600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286852" y="2476142"/>
            <a:ext cx="1005554" cy="19057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RIÑON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7585813" y="2510325"/>
            <a:ext cx="1447092" cy="18715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PIEL</a:t>
            </a:r>
          </a:p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DIGESTIVO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0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152650" y="413266"/>
            <a:ext cx="7886700" cy="53702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Epidemiologia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105256" y="1114755"/>
            <a:ext cx="44436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 de transmisión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723"/>
          <a:stretch/>
        </p:blipFill>
        <p:spPr bwMode="auto">
          <a:xfrm>
            <a:off x="3461427" y="2116668"/>
            <a:ext cx="5326743" cy="420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254881" y="4248426"/>
            <a:ext cx="107830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base"/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659709" y="4248426"/>
            <a:ext cx="128349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base"/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INDIRECTA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25" r="3090" b="9760"/>
          <a:stretch/>
        </p:blipFill>
        <p:spPr bwMode="auto">
          <a:xfrm>
            <a:off x="3461427" y="1574326"/>
            <a:ext cx="1026403" cy="108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78778" y="6341837"/>
            <a:ext cx="4199164" cy="365125"/>
          </a:xfrm>
        </p:spPr>
        <p:txBody>
          <a:bodyPr/>
          <a:lstStyle/>
          <a:p>
            <a:r>
              <a:rPr lang="es-AR" dirty="0" smtClean="0"/>
              <a:t>Coronavirus Comité de contingencia epidemiológica</a:t>
            </a:r>
          </a:p>
          <a:p>
            <a:r>
              <a:rPr lang="es-AR" dirty="0" smtClean="0"/>
              <a:t>Facultad de Medicina-UNT- Abril 2020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0338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49" y="290555"/>
            <a:ext cx="11563415" cy="618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7303" y="2766218"/>
            <a:ext cx="10515600" cy="1325563"/>
          </a:xfrm>
        </p:spPr>
        <p:txBody>
          <a:bodyPr/>
          <a:lstStyle/>
          <a:p>
            <a:r>
              <a:rPr lang="es-AR" b="1" dirty="0" smtClean="0"/>
              <a:t>ASPECTOS VIROLÓGICOS y FISIOPATOGENIA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6913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3400"/>
            <a:ext cx="9144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9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166" y="112104"/>
            <a:ext cx="5605888" cy="29387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45" y="3322208"/>
            <a:ext cx="5349512" cy="27579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540" y="3322208"/>
            <a:ext cx="5811140" cy="27149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645" y="98276"/>
            <a:ext cx="5563312" cy="296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2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22" y="316194"/>
            <a:ext cx="10349699" cy="595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5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39616" y="980728"/>
            <a:ext cx="6400800" cy="576064"/>
          </a:xfrm>
        </p:spPr>
        <p:txBody>
          <a:bodyPr>
            <a:normAutofit/>
          </a:bodyPr>
          <a:lstStyle/>
          <a:p>
            <a:r>
              <a:rPr lang="es-AR" dirty="0" smtClean="0"/>
              <a:t>Características de los Coronavirus</a:t>
            </a:r>
            <a:endParaRPr lang="es-AR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1027" name="Imagen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415" y="203596"/>
            <a:ext cx="357188" cy="46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26349" y="294435"/>
            <a:ext cx="496802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s-AR" altLang="es-AR" sz="1100" dirty="0">
                <a:latin typeface="AR JULIAN" pitchFamily="2" charset="0"/>
                <a:ea typeface="Calibri" pitchFamily="34" charset="0"/>
                <a:cs typeface="Times New Roman" pitchFamily="18" charset="0"/>
              </a:rPr>
              <a:t>CORONAVIRUS</a:t>
            </a:r>
            <a:endParaRPr lang="es-AR" altLang="es-AR" sz="800" dirty="0"/>
          </a:p>
          <a:p>
            <a:pPr eaLnBrk="0" hangingPunct="0"/>
            <a:r>
              <a:rPr lang="es-AR" altLang="es-AR" sz="11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Comité de contingencia epidemiológica – Facultad de Medicina – UNT - Marzo 2020</a:t>
            </a:r>
            <a:endParaRPr lang="es-AR" alt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074369"/>
            <a:ext cx="6552728" cy="489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78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29311" y="921133"/>
            <a:ext cx="11528277" cy="4541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SEIS PASOS DE LA INFECCION DEL VIRUS A LA CÉLULA</a:t>
            </a:r>
            <a:endParaRPr lang="es-A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Proteína S</a:t>
            </a: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virus, se una al receptor de la célula huésped (alveolos células del epitelio respiratotio), en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receptores AC2. </a:t>
            </a:r>
            <a:r>
              <a:rPr lang="es-AR" sz="24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INTRODUCE EN LA CÉLULA</a:t>
            </a:r>
            <a:endParaRPr lang="es-A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virus pierde su cubierta y libere su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</a:t>
            </a:r>
            <a:endParaRPr lang="es-A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Éste va a los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ribosomas</a:t>
            </a: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 célula huésped y utiliza esta organela para lograr sus componentes virales (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 y proteínas virales</a:t>
            </a: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que por sí solo no puede fabricar.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este mecanismo se producen miles de copias del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 viral.</a:t>
            </a:r>
            <a:endParaRPr lang="es-A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acción enzimática se ensamblan las proteínas y el ARN conformando de este modo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virus completos.</a:t>
            </a:r>
            <a:endParaRPr lang="es-A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s-A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Estos virus salen de la célula e infectan a </a:t>
            </a:r>
            <a:r>
              <a:rPr lang="es-A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otras células, cada virus puede reproducir ente 10.000 y 100.00 réplicas.</a:t>
            </a:r>
            <a:endParaRPr lang="es-A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6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8207" y="761155"/>
            <a:ext cx="11092440" cy="4681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000" dirty="0" smtClean="0">
              <a:solidFill>
                <a:srgbClr val="333333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000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receptores ACE2 también están presentes en las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células endoteliales arteriales y venosas y en las células arteriales del músculo liso de múltiples órganos</a:t>
            </a:r>
            <a:r>
              <a:rPr lang="es-AR" sz="20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 replicación causa daño celular directo y la liberación de alarmas proinflamatorias de las células </a:t>
            </a:r>
            <a:r>
              <a:rPr lang="es-AR" sz="2000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dañadas.</a:t>
            </a:r>
            <a:endParaRPr lang="es-A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Además de este efecto directo</a:t>
            </a:r>
            <a:r>
              <a:rPr lang="es-AR" sz="2000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las 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partículas virales pueden provocar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respuestas inmunes innatas 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huésped a través de diferentes mecanismos, incluida la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activación de macrófagos alveolares 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de la cascada del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complemento a través de la vía de la lectina.</a:t>
            </a:r>
            <a:endParaRPr lang="es-A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Además, los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complejos inmunes formados localmente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pueden tener un papel en la </a:t>
            </a:r>
            <a:r>
              <a:rPr lang="es-AR" sz="20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activación adicional del sistema del complemento y aumentar la respuesta inflamatoria </a:t>
            </a:r>
            <a:r>
              <a:rPr lang="es-AR" sz="2000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lo sugiere el reciente hallazgo de una gran cantidad de células plasmáticas activadas en el lavado broncoalveolar de un paciente con enfermedad grave por coronavirus </a:t>
            </a:r>
            <a:r>
              <a:rPr lang="es-AR" sz="2000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2019.</a:t>
            </a:r>
            <a:endParaRPr lang="es-A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23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624" y="123086"/>
            <a:ext cx="8075776" cy="649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2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880217" y="376015"/>
          <a:ext cx="9793479" cy="5762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redondeado 2"/>
          <p:cNvSpPr/>
          <p:nvPr/>
        </p:nvSpPr>
        <p:spPr>
          <a:xfrm>
            <a:off x="3615583" y="2224754"/>
            <a:ext cx="2127903" cy="252100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DAÑO ENDOTELIAL</a:t>
            </a:r>
          </a:p>
          <a:p>
            <a:pPr algn="ctr"/>
            <a:r>
              <a:rPr lang="es-AR" sz="2400" b="1" dirty="0" smtClean="0"/>
              <a:t>PROGRESIVO</a:t>
            </a:r>
            <a:endParaRPr lang="es-AR" sz="2400" b="1" dirty="0"/>
          </a:p>
        </p:txBody>
      </p:sp>
      <p:sp>
        <p:nvSpPr>
          <p:cNvPr id="4" name="Rectángulo redondeado 3"/>
          <p:cNvSpPr/>
          <p:nvPr/>
        </p:nvSpPr>
        <p:spPr>
          <a:xfrm>
            <a:off x="8168355" y="2224754"/>
            <a:ext cx="2127903" cy="252100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SINDROME</a:t>
            </a:r>
          </a:p>
          <a:p>
            <a:pPr algn="ctr"/>
            <a:r>
              <a:rPr lang="es-AR" sz="2000" b="1" dirty="0" smtClean="0"/>
              <a:t>TROMBO</a:t>
            </a:r>
          </a:p>
          <a:p>
            <a:pPr algn="ctr"/>
            <a:r>
              <a:rPr lang="es-AR" sz="2000" b="1" dirty="0" smtClean="0"/>
              <a:t>INFLAMATORIO</a:t>
            </a:r>
            <a:endParaRPr lang="es-AR" sz="2000" b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1387267" y="2168495"/>
            <a:ext cx="2127903" cy="252100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CASCADA</a:t>
            </a:r>
          </a:p>
          <a:p>
            <a:pPr algn="ctr"/>
            <a:r>
              <a:rPr lang="es-AR" sz="2000" b="1" dirty="0" smtClean="0"/>
              <a:t>INFLAMATORIA</a:t>
            </a:r>
            <a:endParaRPr lang="es-AR" sz="2000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5891969" y="2224754"/>
            <a:ext cx="2127903" cy="252100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ALTERACIONES</a:t>
            </a:r>
          </a:p>
          <a:p>
            <a:pPr algn="ctr"/>
            <a:r>
              <a:rPr lang="es-AR" sz="2000" b="1" dirty="0" smtClean="0"/>
              <a:t>DE LA </a:t>
            </a:r>
          </a:p>
          <a:p>
            <a:pPr algn="ctr"/>
            <a:r>
              <a:rPr lang="es-AR" sz="2000" b="1" dirty="0" smtClean="0"/>
              <a:t>COAGULACIÓN</a:t>
            </a:r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199484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234" y="247547"/>
            <a:ext cx="5674407" cy="63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372" y="149579"/>
            <a:ext cx="7221196" cy="657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5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999" y="97682"/>
            <a:ext cx="7529690" cy="66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0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redondeado 2"/>
          <p:cNvSpPr/>
          <p:nvPr/>
        </p:nvSpPr>
        <p:spPr>
          <a:xfrm>
            <a:off x="2156387" y="2476144"/>
            <a:ext cx="1210656" cy="190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PULMÓN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3449650" y="2478280"/>
            <a:ext cx="1455635" cy="1903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CARDIO</a:t>
            </a:r>
          </a:p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VASCULAR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987891" y="2476143"/>
            <a:ext cx="1216355" cy="18715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SISTEMA</a:t>
            </a:r>
          </a:p>
          <a:p>
            <a:pPr algn="ctr"/>
            <a:r>
              <a:rPr lang="es-AR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NERVIOSO</a:t>
            </a:r>
            <a:endParaRPr lang="es-AR" sz="1600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286852" y="2476142"/>
            <a:ext cx="1005554" cy="19057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RIÑON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7585813" y="2510325"/>
            <a:ext cx="1447092" cy="18715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PIEL</a:t>
            </a:r>
          </a:p>
          <a:p>
            <a:pPr algn="ctr"/>
            <a:r>
              <a:rPr lang="es-AR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DIGESTIVO</a:t>
            </a:r>
            <a:endParaRPr lang="es-AR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068082" y="1931350"/>
            <a:ext cx="6896456" cy="3674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DAÑO ENDOTELIAL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068082" y="4593361"/>
            <a:ext cx="6896456" cy="3674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DAÑO ENDOTELIAL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068082" y="5172335"/>
            <a:ext cx="6896456" cy="3674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REPUESTA INMUNOLÓGICA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068082" y="1318192"/>
            <a:ext cx="6896456" cy="3674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ALTERACIONES DE LA COAGULACIÓN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10212215" y="2367186"/>
            <a:ext cx="1854447" cy="1905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/>
              <a:t>SEPSIS</a:t>
            </a:r>
          </a:p>
          <a:p>
            <a:pPr algn="ctr"/>
            <a:r>
              <a:rPr lang="es-AR" sz="3200" b="1" dirty="0" smtClean="0"/>
              <a:t>VIRAL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40312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989959" y="2339203"/>
            <a:ext cx="6212081" cy="1325563"/>
          </a:xfrm>
        </p:spPr>
        <p:txBody>
          <a:bodyPr>
            <a:normAutofit/>
          </a:bodyPr>
          <a:lstStyle/>
          <a:p>
            <a:r>
              <a:rPr lang="es-AR" sz="6000" b="1" dirty="0" smtClean="0"/>
              <a:t>ASPECTOS CLÍNICOS</a:t>
            </a:r>
            <a:endParaRPr lang="es-AR" sz="6000" b="1" dirty="0"/>
          </a:p>
        </p:txBody>
      </p:sp>
    </p:spTree>
    <p:extLst>
      <p:ext uri="{BB962C8B-B14F-4D97-AF65-F5344CB8AC3E}">
        <p14:creationId xmlns:p14="http://schemas.microsoft.com/office/powerpoint/2010/main" val="25197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9491" y="2717490"/>
            <a:ext cx="11853017" cy="183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ABORDAJE INICIAL DEL PACIENTE FEBRIL CONSIDERACIÓN </a:t>
            </a:r>
            <a:r>
              <a:rPr lang="es-AR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SINDROMÁTICA</a:t>
            </a:r>
            <a:endParaRPr lang="es-AR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6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Conector recto 3"/>
          <p:cNvCxnSpPr/>
          <p:nvPr/>
        </p:nvCxnSpPr>
        <p:spPr>
          <a:xfrm>
            <a:off x="6096000" y="3170490"/>
            <a:ext cx="0" cy="119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9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55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-1010303" y="65129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009963"/>
            <a:ext cx="5201713" cy="49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6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3939611" y="239282"/>
            <a:ext cx="4093436" cy="3845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>
                <a:solidFill>
                  <a:schemeClr val="tx1"/>
                </a:solidFill>
              </a:rPr>
              <a:t>SINDROME FEBRIL CON FOCO</a:t>
            </a:r>
            <a:endParaRPr lang="es-A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ASPECTOS CLÍNICOS</a:t>
            </a:r>
            <a:endParaRPr lang="es-A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AR" sz="6000" b="1" dirty="0" smtClean="0">
                <a:solidFill>
                  <a:srgbClr val="0070C0"/>
                </a:solidFill>
              </a:rPr>
              <a:t>COVID-19</a:t>
            </a:r>
            <a:endParaRPr lang="es-AR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1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9288583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538386" y="470019"/>
            <a:ext cx="6016238" cy="7520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DEFINICIÓN DE CASO SOSPECHOSO DE COVID-19 (11.05.20)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538386" y="5084749"/>
            <a:ext cx="578550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Personal de la salud, instituciones cerradas (penitenciarias, residencias de adultos mayores, instituciones neuropsiquiatrías, hogares de niños)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7186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46" y="1623701"/>
            <a:ext cx="11629684" cy="358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/>
          </p:nvPr>
        </p:nvGraphicFramePr>
        <p:xfrm>
          <a:off x="2380344" y="1785257"/>
          <a:ext cx="7794171" cy="4455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 txBox="1">
            <a:spLocks/>
          </p:cNvSpPr>
          <p:nvPr/>
        </p:nvSpPr>
        <p:spPr>
          <a:xfrm>
            <a:off x="2152650" y="413266"/>
            <a:ext cx="7886700" cy="53702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Presentación </a:t>
            </a:r>
            <a:r>
              <a:rPr lang="es-A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enfermedad</a:t>
            </a:r>
            <a:endParaRPr lang="es-A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620533" y="4353379"/>
            <a:ext cx="5002439" cy="363765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Sintomáticos</a:t>
            </a: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98057" y="1114755"/>
            <a:ext cx="6879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Espectro de manifestaciones clínicas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9332007" y="6093151"/>
            <a:ext cx="2187724" cy="282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/>
              <a:t>Dr. Guillermo Recúpero</a:t>
            </a:r>
            <a:endParaRPr 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6343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AAD790-11C7-4BB1-9A67-E210CA058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ABB740-6A84-4114-B71E-D0D2BEE8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F15273-F7E5-456C-8604-6F886D5CE8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9A8D27-EE61-4BB4-865F-2B4CE6366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05008F5-BD87-4083-A34E-F9134C20D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188C11-BB19-4D94-A18A-0BFCAE1331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106510"/>
            <a:ext cx="10258425" cy="55340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32007" y="6093151"/>
            <a:ext cx="2187724" cy="282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/>
              <a:t>Dr. Guillermo Recúpero</a:t>
            </a:r>
            <a:endParaRPr 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249425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298"/>
          <a:stretch/>
        </p:blipFill>
        <p:spPr>
          <a:xfrm>
            <a:off x="6875299" y="1503850"/>
            <a:ext cx="2979901" cy="4793933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61"/>
          <a:stretch/>
        </p:blipFill>
        <p:spPr bwMode="auto">
          <a:xfrm>
            <a:off x="2152651" y="2117688"/>
            <a:ext cx="4579619" cy="366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152650" y="413266"/>
            <a:ext cx="7886700" cy="53702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Presentación enfermedad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598057" y="1114755"/>
            <a:ext cx="6879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de manifestaciones clínicas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78778" y="6341837"/>
            <a:ext cx="4199164" cy="365125"/>
          </a:xfrm>
        </p:spPr>
        <p:txBody>
          <a:bodyPr/>
          <a:lstStyle/>
          <a:p>
            <a:r>
              <a:rPr lang="es-AR" dirty="0" smtClean="0"/>
              <a:t>Coronavirus Comité de contingencia epidemiológica</a:t>
            </a:r>
          </a:p>
          <a:p>
            <a:r>
              <a:rPr lang="es-AR" dirty="0" smtClean="0"/>
              <a:t>Facultad de Medicina-UNT- Abril 2020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9349099" y="6297783"/>
            <a:ext cx="2187724" cy="282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/>
              <a:t>Dr. Guillermo Recúpero</a:t>
            </a:r>
            <a:endParaRPr 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20877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606" y="106997"/>
            <a:ext cx="4999289" cy="66440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739" y="1218310"/>
            <a:ext cx="4505325" cy="37719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332007" y="6093151"/>
            <a:ext cx="2187724" cy="282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/>
              <a:t>Dr. Guillermo Recúpero</a:t>
            </a:r>
            <a:endParaRPr 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9806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28625"/>
            <a:ext cx="10668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42937"/>
            <a:ext cx="100584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AR" sz="4000" b="1" dirty="0">
                <a:latin typeface="+mn-lt"/>
              </a:rPr>
              <a:t>¿Qué </a:t>
            </a:r>
            <a:r>
              <a:rPr lang="es-AR" sz="4000" b="1" dirty="0" smtClean="0">
                <a:latin typeface="+mn-lt"/>
              </a:rPr>
              <a:t>es lo que determina gravedad?</a:t>
            </a:r>
            <a:endParaRPr lang="es-AR" sz="40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1- REPERCUSION FUNCIONAL (LOCAL)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b="1" dirty="0">
                <a:solidFill>
                  <a:schemeClr val="tx1"/>
                </a:solidFill>
              </a:rPr>
              <a:t>Alteración de la HEMATOSIS: hipoxemia – hipercapnia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endParaRPr lang="es-AR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2- REPERCUSION SISTEMICA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AR" b="1" dirty="0">
                <a:solidFill>
                  <a:schemeClr val="tx1"/>
                </a:solidFill>
              </a:rPr>
              <a:t>Inflamación – coagulación generalizada: FALLAS ORGANICAS (SEPSIS)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983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8" y="206095"/>
            <a:ext cx="5808208" cy="546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942" y="275654"/>
            <a:ext cx="4256518" cy="296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354" y="3314154"/>
            <a:ext cx="5036170" cy="2360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93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1999" y="222191"/>
          <a:ext cx="8932255" cy="6486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196554" y="299102"/>
            <a:ext cx="4195984" cy="384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RESUMEN PARA CONSIDERAR GRAVEDAD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02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95" y="477093"/>
            <a:ext cx="10398010" cy="61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314" y="302224"/>
            <a:ext cx="7067371" cy="62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26" y="25637"/>
            <a:ext cx="5713237" cy="45935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916" y="343967"/>
            <a:ext cx="5842891" cy="29290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3670285"/>
            <a:ext cx="3657600" cy="23717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41" y="4627779"/>
            <a:ext cx="5191184" cy="16483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5907" y="4024800"/>
            <a:ext cx="1470945" cy="17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6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35" y="93204"/>
            <a:ext cx="9690931" cy="652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1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60" y="277918"/>
            <a:ext cx="11471479" cy="63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2032000" y="1529697"/>
          <a:ext cx="8128000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6843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SINDROME DE ACTIVACIÓN MACROFÁGICA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SINDROME ANTIFOFOLIPÍDICO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000" b="1" dirty="0" smtClean="0"/>
                        <a:t>Activación Macrofágica</a:t>
                      </a:r>
                      <a:endParaRPr lang="es-A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b="1" dirty="0" smtClean="0"/>
                        <a:t>Las situaciones fisiopatológicas del COVID-19, se asemeja al síndrome antifosfolipídico</a:t>
                      </a:r>
                      <a:endParaRPr lang="es-A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2000" b="1" dirty="0" smtClean="0"/>
                        <a:t>Se destaca la</a:t>
                      </a:r>
                      <a:r>
                        <a:rPr lang="es-AR" sz="2000" b="1" baseline="0" dirty="0" smtClean="0"/>
                        <a:t> hiperproducción IL 6</a:t>
                      </a:r>
                      <a:endParaRPr lang="es-A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b="1" dirty="0" smtClean="0"/>
                        <a:t>Dímero D aumentado</a:t>
                      </a:r>
                      <a:endParaRPr lang="es-A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2000" b="1" dirty="0" smtClean="0"/>
                        <a:t>La elevación de la Ferritina es un buen marcador</a:t>
                      </a:r>
                      <a:r>
                        <a:rPr lang="es-AR" sz="2000" b="1" baseline="0" dirty="0" smtClean="0"/>
                        <a:t> de esta situación</a:t>
                      </a:r>
                      <a:endParaRPr lang="es-A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b="1" dirty="0" smtClean="0"/>
                        <a:t>Plaquetopenia</a:t>
                      </a:r>
                    </a:p>
                    <a:p>
                      <a:r>
                        <a:rPr lang="es-AR" sz="2000" b="1" dirty="0" smtClean="0"/>
                        <a:t>Micro trombos</a:t>
                      </a:r>
                      <a:endParaRPr lang="es-AR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3869820" y="333286"/>
            <a:ext cx="4452359" cy="581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FASE HIPERINFLAMATORIA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06153" y="5093293"/>
            <a:ext cx="10579693" cy="828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Pulsos de corticoides, Heparina de bajo peso en dosis anticoagulante, Tocilizumab 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8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1845" y="2689581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LABORATORIO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4962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4" y="0"/>
            <a:ext cx="5647380" cy="59051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540" y="632389"/>
            <a:ext cx="6106139" cy="520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6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79" y="374634"/>
            <a:ext cx="5693927" cy="42828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037" y="374634"/>
            <a:ext cx="5595531" cy="326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99" y="197621"/>
            <a:ext cx="5791957" cy="49807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833" y="197621"/>
            <a:ext cx="5560227" cy="39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617" y="59584"/>
            <a:ext cx="8291541" cy="649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137303" y="2595577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Diagnóstico virológico</a:t>
            </a:r>
            <a:endParaRPr lang="es-AR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26" y="272897"/>
            <a:ext cx="2768838" cy="26529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551" y="231390"/>
            <a:ext cx="3381375" cy="22193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28" y="4066002"/>
            <a:ext cx="2917543" cy="22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2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786" y="-27992"/>
            <a:ext cx="8169778" cy="608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0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937" y="0"/>
            <a:ext cx="6119291" cy="48198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23" y="396978"/>
            <a:ext cx="4848848" cy="443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6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70" y="1375873"/>
            <a:ext cx="11256268" cy="407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50" y="1257566"/>
            <a:ext cx="10626736" cy="430574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614871" y="2657742"/>
            <a:ext cx="3768695" cy="9827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7486116" y="3751604"/>
            <a:ext cx="1760434" cy="8802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326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67" y="1674976"/>
            <a:ext cx="11755380" cy="34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86456" y="2766218"/>
            <a:ext cx="7016496" cy="1325563"/>
          </a:xfrm>
        </p:spPr>
        <p:txBody>
          <a:bodyPr/>
          <a:lstStyle/>
          <a:p>
            <a:r>
              <a:rPr lang="es-AR" b="1" dirty="0" smtClean="0"/>
              <a:t>DIAGNÓSTICO POR IMÁGENES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8289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73465" y="376015"/>
            <a:ext cx="11562460" cy="5327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Puntos importantes de la Rx de Tórax: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3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•Los </a:t>
            </a:r>
            <a:r>
              <a:rPr lang="es-A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pacientes </a:t>
            </a: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COVID-19 pueden tener una </a:t>
            </a:r>
            <a:r>
              <a:rPr lang="es-AR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Radiografia</a:t>
            </a:r>
            <a:r>
              <a:rPr lang="es-A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normal inicial.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sensibilidad de RT-PCR es 60-70% por lo que pueden haber pacientes con anormalidades en tomografía con un PCR negativo.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es-A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 anormalidades topográficas iniciales son opacidades en vidrio deslustrado periféricas bilaterales focales o multifocales.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Hallazgos Frecuente: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es-AR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Consolidados bilaterales.</a:t>
            </a:r>
            <a:endParaRPr lang="es-A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AR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es-AR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Ausencia de Efusión Pleural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249619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14" y="384561"/>
            <a:ext cx="10639558" cy="614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90" y="332016"/>
            <a:ext cx="8851772" cy="602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6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534" y="155694"/>
            <a:ext cx="9386932" cy="670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0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220" y="262178"/>
            <a:ext cx="9009560" cy="65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9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2" y="685800"/>
            <a:ext cx="848677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2" y="627856"/>
            <a:ext cx="9286875" cy="8001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r>
              <a:rPr lang="es-AR" b="1" dirty="0" smtClean="0"/>
              <a:t>Hidroxicloroquina</a:t>
            </a:r>
          </a:p>
          <a:p>
            <a:r>
              <a:rPr lang="es-AR" b="1" dirty="0" smtClean="0"/>
              <a:t>Azitromicina</a:t>
            </a:r>
          </a:p>
          <a:p>
            <a:r>
              <a:rPr lang="es-AR" b="1" dirty="0" smtClean="0"/>
              <a:t>Lopinavir/Ritonavir</a:t>
            </a:r>
          </a:p>
          <a:p>
            <a:r>
              <a:rPr lang="es-AR" b="1" dirty="0" smtClean="0"/>
              <a:t>Remdesivir</a:t>
            </a:r>
          </a:p>
          <a:p>
            <a:r>
              <a:rPr lang="es-AR" b="1" dirty="0" smtClean="0"/>
              <a:t>Plasma de convalecientes</a:t>
            </a:r>
          </a:p>
          <a:p>
            <a:r>
              <a:rPr lang="es-AR" b="1" dirty="0" smtClean="0"/>
              <a:t>Tocilizumab</a:t>
            </a:r>
          </a:p>
          <a:p>
            <a:r>
              <a:rPr lang="es-AR" b="1" dirty="0" smtClean="0"/>
              <a:t>Heparina de bajo peso molecular</a:t>
            </a:r>
          </a:p>
          <a:p>
            <a:r>
              <a:rPr lang="es-AR" b="1" dirty="0" smtClean="0"/>
              <a:t>Corticoides</a:t>
            </a:r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460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565" y="1227924"/>
            <a:ext cx="3520869" cy="213898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55350" y="3753740"/>
            <a:ext cx="5281300" cy="109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Dr. Guillermo A. Recúpero</a:t>
            </a:r>
          </a:p>
          <a:p>
            <a:pPr algn="ctr"/>
            <a:r>
              <a:rPr lang="es-AR" sz="2400" b="1" dirty="0" smtClean="0"/>
              <a:t>guillermorecupero@gmail.com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67645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723</Words>
  <Application>Microsoft Office PowerPoint</Application>
  <PresentationFormat>Panorámica</PresentationFormat>
  <Paragraphs>158</Paragraphs>
  <Slides>62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0" baseType="lpstr">
      <vt:lpstr>AR JULIAN</vt:lpstr>
      <vt:lpstr>Arial</vt:lpstr>
      <vt:lpstr>Calibri</vt:lpstr>
      <vt:lpstr>Calibri Light</vt:lpstr>
      <vt:lpstr>Georgia</vt:lpstr>
      <vt:lpstr>Times New Roman</vt:lpstr>
      <vt:lpstr>Wingdings 3</vt:lpstr>
      <vt:lpstr>Tema de Office</vt:lpstr>
      <vt:lpstr> INFECCIÓN POR CORONAVIRUS</vt:lpstr>
      <vt:lpstr>Presentación de PowerPoint</vt:lpstr>
      <vt:lpstr>Presentación de PowerPoint</vt:lpstr>
      <vt:lpstr>Presentación de PowerPoint</vt:lpstr>
      <vt:lpstr>Presentación de PowerPoint</vt:lpstr>
      <vt:lpstr>ASPECTOS VIROLÓGICOS y FISIOPATOGENIA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ASPECTOS CLÍNICOS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ASPECTOS CLÍNICOS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lo que determina gravedad?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LABORATORIO</vt:lpstr>
      <vt:lpstr>Presentación de PowerPoint</vt:lpstr>
      <vt:lpstr>Presentación de PowerPoint</vt:lpstr>
      <vt:lpstr>Presentación de PowerPoint</vt:lpstr>
      <vt:lpstr>Presentación de PowerPoint</vt:lpstr>
      <vt:lpstr>Diagnóstico virológico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 POR IMÁGENES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27</cp:revision>
  <dcterms:created xsi:type="dcterms:W3CDTF">2020-05-11T17:34:36Z</dcterms:created>
  <dcterms:modified xsi:type="dcterms:W3CDTF">2020-09-04T15:35:54Z</dcterms:modified>
</cp:coreProperties>
</file>