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handoutMasterIdLst>
    <p:handoutMasterId r:id="rId34"/>
  </p:handoutMasterIdLst>
  <p:sldIdLst>
    <p:sldId id="256" r:id="rId5"/>
    <p:sldId id="331" r:id="rId6"/>
    <p:sldId id="333" r:id="rId7"/>
    <p:sldId id="351" r:id="rId8"/>
    <p:sldId id="326" r:id="rId9"/>
    <p:sldId id="352" r:id="rId10"/>
    <p:sldId id="349" r:id="rId11"/>
    <p:sldId id="329" r:id="rId12"/>
    <p:sldId id="350" r:id="rId13"/>
    <p:sldId id="316" r:id="rId14"/>
    <p:sldId id="318" r:id="rId15"/>
    <p:sldId id="324" r:id="rId16"/>
    <p:sldId id="335" r:id="rId17"/>
    <p:sldId id="336" r:id="rId18"/>
    <p:sldId id="337" r:id="rId19"/>
    <p:sldId id="338" r:id="rId20"/>
    <p:sldId id="339" r:id="rId21"/>
    <p:sldId id="353" r:id="rId22"/>
    <p:sldId id="354" r:id="rId23"/>
    <p:sldId id="355" r:id="rId24"/>
    <p:sldId id="356" r:id="rId25"/>
    <p:sldId id="320" r:id="rId26"/>
    <p:sldId id="322" r:id="rId27"/>
    <p:sldId id="323" r:id="rId28"/>
    <p:sldId id="309" r:id="rId29"/>
    <p:sldId id="311" r:id="rId30"/>
    <p:sldId id="341" r:id="rId31"/>
    <p:sldId id="314" r:id="rId32"/>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 damos la bienvenida" id="{E75E278A-FF0E-49A4-B170-79828D63BBAD}">
          <p14:sldIdLst>
            <p14:sldId id="256"/>
            <p14:sldId id="331"/>
            <p14:sldId id="333"/>
            <p14:sldId id="351"/>
            <p14:sldId id="326"/>
            <p14:sldId id="352"/>
            <p14:sldId id="349"/>
            <p14:sldId id="329"/>
            <p14:sldId id="350"/>
            <p14:sldId id="316"/>
            <p14:sldId id="318"/>
            <p14:sldId id="324"/>
            <p14:sldId id="335"/>
            <p14:sldId id="336"/>
            <p14:sldId id="337"/>
            <p14:sldId id="338"/>
            <p14:sldId id="339"/>
            <p14:sldId id="353"/>
            <p14:sldId id="354"/>
            <p14:sldId id="355"/>
            <p14:sldId id="356"/>
            <p14:sldId id="320"/>
            <p14:sldId id="322"/>
            <p14:sldId id="323"/>
            <p14:sldId id="309"/>
            <p14:sldId id="311"/>
            <p14:sldId id="341"/>
            <p14:sldId id="314"/>
          </p14:sldIdLst>
        </p14:section>
        <p14:section name="Más información" id="{2CC34DB2-6590-42C0-AD4B-A04C6060184E}">
          <p14:sldIdLst/>
        </p14:section>
      </p14:sectionLst>
    </p:ext>
    <p:ext uri="{EFAFB233-063F-42B5-8137-9DF3F51BA10A}">
      <p15:sldGuideLst xmlns:p15="http://schemas.microsoft.com/office/powerpoint/2012/main">
        <p15:guide id="1" orient="horz" pos="1865" userDrawn="1">
          <p15:clr>
            <a:srgbClr val="A4A3A4"/>
          </p15:clr>
        </p15:guide>
        <p15:guide id="2" pos="699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snapToGrid="0">
      <p:cViewPr varScale="1">
        <p:scale>
          <a:sx n="89" d="100"/>
          <a:sy n="89" d="100"/>
        </p:scale>
        <p:origin x="432" y="62"/>
      </p:cViewPr>
      <p:guideLst>
        <p:guide orient="horz" pos="1865"/>
        <p:guide pos="699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59"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ke Test User" userId="SID-0" providerId="Test" clId="FakeClientId"/>
    <pc:docChg chg="undo custSel modSld modMainMaster modNotesMaster modHandout">
      <pc:chgData name="Fake Test User" userId="SID-0" providerId="Test" clId="FakeClientId" dt="2019-08-05T08:14:26.162" v="73" actId="27636"/>
      <pc:docMkLst>
        <pc:docMk/>
      </pc:docMkLst>
      <pc:sldChg chg="modSp mod modNotes">
        <pc:chgData name="Fake Test User" userId="SID-0" providerId="Test" clId="FakeClientId" dt="2019-08-02T10:17:04.170" v="65" actId="790"/>
        <pc:sldMkLst>
          <pc:docMk/>
          <pc:sldMk cId="2471807738" sldId="256"/>
        </pc:sldMkLst>
        <pc:spChg chg="mod">
          <ac:chgData name="Fake Test User" userId="SID-0" providerId="Test" clId="FakeClientId" dt="2019-08-02T10:17:04.170" v="65" actId="790"/>
          <ac:spMkLst>
            <pc:docMk/>
            <pc:sldMk cId="2471807738" sldId="256"/>
            <ac:spMk id="2" creationId="{00000000-0000-0000-0000-000000000000}"/>
          </ac:spMkLst>
        </pc:spChg>
        <pc:spChg chg="mod">
          <ac:chgData name="Fake Test User" userId="SID-0" providerId="Test" clId="FakeClientId" dt="2019-08-02T10:17:04.170" v="65" actId="790"/>
          <ac:spMkLst>
            <pc:docMk/>
            <pc:sldMk cId="2471807738" sldId="256"/>
            <ac:spMk id="3" creationId="{00000000-0000-0000-0000-000000000000}"/>
          </ac:spMkLst>
        </pc:spChg>
      </pc:sldChg>
      <pc:sldChg chg="modSp mod modNotes">
        <pc:chgData name="Fake Test User" userId="SID-0" providerId="Test" clId="FakeClientId" dt="2019-08-02T10:16:03.485" v="61" actId="20577"/>
        <pc:sldMkLst>
          <pc:docMk/>
          <pc:sldMk cId="1328676004" sldId="257"/>
        </pc:sldMkLst>
        <pc:spChg chg="mod">
          <ac:chgData name="Fake Test User" userId="SID-0" providerId="Test" clId="FakeClientId" dt="2019-08-02T03:32:57.704" v="48" actId="790"/>
          <ac:spMkLst>
            <pc:docMk/>
            <pc:sldMk cId="1328676004" sldId="257"/>
            <ac:spMk id="2" creationId="{00000000-0000-0000-0000-000000000000}"/>
          </ac:spMkLst>
        </pc:spChg>
        <pc:spChg chg="mod">
          <ac:chgData name="Fake Test User" userId="SID-0" providerId="Test" clId="FakeClientId" dt="2019-08-02T10:16:03.485" v="61" actId="20577"/>
          <ac:spMkLst>
            <pc:docMk/>
            <pc:sldMk cId="1328676004" sldId="257"/>
            <ac:spMk id="3" creationId="{00000000-0000-0000-0000-000000000000}"/>
          </ac:spMkLst>
        </pc:spChg>
        <pc:picChg chg="mod">
          <ac:chgData name="Fake Test User" userId="SID-0" providerId="Test" clId="FakeClientId" dt="2019-08-02T03:33:03.422" v="55" actId="1035"/>
          <ac:picMkLst>
            <pc:docMk/>
            <pc:sldMk cId="1328676004" sldId="257"/>
            <ac:picMk id="6" creationId="{00000000-0000-0000-0000-000000000000}"/>
          </ac:picMkLst>
        </pc:picChg>
        <pc:picChg chg="mod">
          <ac:chgData name="Fake Test User" userId="SID-0" providerId="Test" clId="FakeClientId" dt="2019-08-02T03:31:02.115" v="43" actId="14826"/>
          <ac:picMkLst>
            <pc:docMk/>
            <pc:sldMk cId="1328676004" sldId="257"/>
            <ac:picMk id="7" creationId="{00000000-0000-0000-0000-000000000000}"/>
          </ac:picMkLst>
        </pc:picChg>
        <pc:picChg chg="mod">
          <ac:chgData name="Fake Test User" userId="SID-0" providerId="Test" clId="FakeClientId" dt="2019-08-02T03:31:20.286" v="44" actId="14826"/>
          <ac:picMkLst>
            <pc:docMk/>
            <pc:sldMk cId="1328676004" sldId="257"/>
            <ac:picMk id="11" creationId="{00000000-0000-0000-0000-000000000000}"/>
          </ac:picMkLst>
        </pc:picChg>
      </pc:sldChg>
      <pc:sldChg chg="modSp mod modNotes">
        <pc:chgData name="Fake Test User" userId="SID-0" providerId="Test" clId="FakeClientId" dt="2019-08-02T03:32:42.485" v="47" actId="790"/>
        <pc:sldMkLst>
          <pc:docMk/>
          <pc:sldMk cId="2090733893" sldId="262"/>
        </pc:sldMkLst>
        <pc:spChg chg="mod">
          <ac:chgData name="Fake Test User" userId="SID-0" providerId="Test" clId="FakeClientId" dt="2019-08-02T03:32:42.485" v="47" actId="790"/>
          <ac:spMkLst>
            <pc:docMk/>
            <pc:sldMk cId="2090733893" sldId="262"/>
            <ac:spMk id="2" creationId="{00000000-0000-0000-0000-000000000000}"/>
          </ac:spMkLst>
        </pc:spChg>
        <pc:spChg chg="mod">
          <ac:chgData name="Fake Test User" userId="SID-0" providerId="Test" clId="FakeClientId" dt="2019-08-02T03:32:42.485" v="47" actId="790"/>
          <ac:spMkLst>
            <pc:docMk/>
            <pc:sldMk cId="2090733893" sldId="262"/>
            <ac:spMk id="3" creationId="{00000000-0000-0000-0000-000000000000}"/>
          </ac:spMkLst>
        </pc:spChg>
        <pc:picChg chg="mod">
          <ac:chgData name="Fake Test User" userId="SID-0" providerId="Test" clId="FakeClientId" dt="2019-08-02T03:30:07.239" v="41" actId="14826"/>
          <ac:picMkLst>
            <pc:docMk/>
            <pc:sldMk cId="2090733893" sldId="262"/>
            <ac:picMk id="4" creationId="{00000000-0000-0000-0000-000000000000}"/>
          </ac:picMkLst>
        </pc:picChg>
        <pc:picChg chg="mod">
          <ac:chgData name="Fake Test User" userId="SID-0" providerId="Test" clId="FakeClientId" dt="2019-08-02T03:30:29.098" v="42" actId="14826"/>
          <ac:picMkLst>
            <pc:docMk/>
            <pc:sldMk cId="2090733893" sldId="262"/>
            <ac:picMk id="5" creationId="{00000000-0000-0000-0000-000000000000}"/>
          </ac:picMkLst>
        </pc:picChg>
        <pc:picChg chg="mod">
          <ac:chgData name="Fake Test User" userId="SID-0" providerId="Test" clId="FakeClientId" dt="2019-08-02T03:29:46.990" v="40" actId="14826"/>
          <ac:picMkLst>
            <pc:docMk/>
            <pc:sldMk cId="2090733893" sldId="262"/>
            <ac:picMk id="6" creationId="{00000000-0000-0000-0000-000000000000}"/>
          </ac:picMkLst>
        </pc:picChg>
      </pc:sldChg>
      <pc:sldChg chg="modSp mod modNotes">
        <pc:chgData name="Fake Test User" userId="SID-0" providerId="Test" clId="FakeClientId" dt="2019-08-05T03:52:20.258" v="70" actId="115"/>
        <pc:sldMkLst>
          <pc:docMk/>
          <pc:sldMk cId="2317502127" sldId="263"/>
        </pc:sldMkLst>
        <pc:spChg chg="mod">
          <ac:chgData name="Fake Test User" userId="SID-0" providerId="Test" clId="FakeClientId" dt="2019-08-05T03:52:20.258" v="70" actId="115"/>
          <ac:spMkLst>
            <pc:docMk/>
            <pc:sldMk cId="2317502127" sldId="263"/>
            <ac:spMk id="2" creationId="{00000000-0000-0000-0000-000000000000}"/>
          </ac:spMkLst>
        </pc:spChg>
        <pc:spChg chg="mod">
          <ac:chgData name="Fake Test User" userId="SID-0" providerId="Test" clId="FakeClientId" dt="2019-08-05T03:52:20.258" v="70" actId="115"/>
          <ac:spMkLst>
            <pc:docMk/>
            <pc:sldMk cId="2317502127" sldId="263"/>
            <ac:spMk id="3" creationId="{00000000-0000-0000-0000-000000000000}"/>
          </ac:spMkLst>
        </pc:spChg>
        <pc:spChg chg="mod">
          <ac:chgData name="Fake Test User" userId="SID-0" providerId="Test" clId="FakeClientId" dt="2019-08-05T03:52:20.258" v="70" actId="115"/>
          <ac:spMkLst>
            <pc:docMk/>
            <pc:sldMk cId="2317502127" sldId="263"/>
            <ac:spMk id="4" creationId="{00000000-0000-0000-0000-000000000000}"/>
          </ac:spMkLst>
        </pc:spChg>
        <pc:spChg chg="mod">
          <ac:chgData name="Fake Test User" userId="SID-0" providerId="Test" clId="FakeClientId" dt="2019-08-05T03:52:20.258" v="70" actId="115"/>
          <ac:spMkLst>
            <pc:docMk/>
            <pc:sldMk cId="2317502127" sldId="263"/>
            <ac:spMk id="8" creationId="{00000000-0000-0000-0000-000000000000}"/>
          </ac:spMkLst>
        </pc:spChg>
        <pc:spChg chg="mod">
          <ac:chgData name="Fake Test User" userId="SID-0" providerId="Test" clId="FakeClientId" dt="2019-08-05T03:52:20.258" v="70" actId="115"/>
          <ac:spMkLst>
            <pc:docMk/>
            <pc:sldMk cId="2317502127" sldId="263"/>
            <ac:spMk id="9" creationId="{00000000-0000-0000-0000-000000000000}"/>
          </ac:spMkLst>
        </pc:spChg>
      </pc:sldChg>
      <pc:sldChg chg="modSp mod modNotes">
        <pc:chgData name="Fake Test User" userId="SID-0" providerId="Test" clId="FakeClientId" dt="2019-08-05T08:14:26.162" v="73" actId="27636"/>
        <pc:sldMkLst>
          <pc:docMk/>
          <pc:sldMk cId="1531532291" sldId="264"/>
        </pc:sldMkLst>
        <pc:spChg chg="mod">
          <ac:chgData name="Fake Test User" userId="SID-0" providerId="Test" clId="FakeClientId" dt="2019-08-02T03:33:23.218" v="56" actId="790"/>
          <ac:spMkLst>
            <pc:docMk/>
            <pc:sldMk cId="1531532291" sldId="264"/>
            <ac:spMk id="2" creationId="{00000000-0000-0000-0000-000000000000}"/>
          </ac:spMkLst>
        </pc:spChg>
        <pc:spChg chg="mod">
          <ac:chgData name="Fake Test User" userId="SID-0" providerId="Test" clId="FakeClientId" dt="2019-08-05T08:14:26.162" v="73" actId="27636"/>
          <ac:spMkLst>
            <pc:docMk/>
            <pc:sldMk cId="1531532291" sldId="264"/>
            <ac:spMk id="3" creationId="{00000000-0000-0000-0000-000000000000}"/>
          </ac:spMkLst>
        </pc:spChg>
        <pc:picChg chg="mod">
          <ac:chgData name="Fake Test User" userId="SID-0" providerId="Test" clId="FakeClientId" dt="2019-08-02T03:31:40.363" v="45" actId="14826"/>
          <ac:picMkLst>
            <pc:docMk/>
            <pc:sldMk cId="1531532291" sldId="264"/>
            <ac:picMk id="5" creationId="{00000000-0000-0000-0000-000000000000}"/>
          </ac:picMkLst>
        </pc:picChg>
      </pc:sldChg>
      <pc:sldMasterChg chg="modSp mod modSldLayout">
        <pc:chgData name="Fake Test User" userId="SID-0" providerId="Test" clId="FakeClientId" dt="2019-08-02T03:23:48.414" v="30" actId="790"/>
        <pc:sldMasterMkLst>
          <pc:docMk/>
          <pc:sldMasterMk cId="946754946" sldId="2147483660"/>
        </pc:sldMasterMkLst>
        <pc:spChg chg="mod">
          <ac:chgData name="Fake Test User" userId="SID-0" providerId="Test" clId="FakeClientId" dt="2019-08-02T03:18:41.445" v="12" actId="790"/>
          <ac:spMkLst>
            <pc:docMk/>
            <pc:sldMasterMk cId="946754946" sldId="2147483660"/>
            <ac:spMk id="2" creationId="{00000000-0000-0000-0000-000000000000}"/>
          </ac:spMkLst>
        </pc:spChg>
        <pc:spChg chg="mod">
          <ac:chgData name="Fake Test User" userId="SID-0" providerId="Test" clId="FakeClientId" dt="2019-08-02T03:18:41.445" v="12" actId="790"/>
          <ac:spMkLst>
            <pc:docMk/>
            <pc:sldMasterMk cId="946754946" sldId="2147483660"/>
            <ac:spMk id="3" creationId="{00000000-0000-0000-0000-000000000000}"/>
          </ac:spMkLst>
        </pc:spChg>
        <pc:spChg chg="mod">
          <ac:chgData name="Fake Test User" userId="SID-0" providerId="Test" clId="FakeClientId" dt="2019-08-02T03:18:41.445" v="12" actId="790"/>
          <ac:spMkLst>
            <pc:docMk/>
            <pc:sldMasterMk cId="946754946" sldId="2147483660"/>
            <ac:spMk id="4" creationId="{00000000-0000-0000-0000-000000000000}"/>
          </ac:spMkLst>
        </pc:spChg>
        <pc:spChg chg="mod">
          <ac:chgData name="Fake Test User" userId="SID-0" providerId="Test" clId="FakeClientId" dt="2019-08-02T03:18:41.445" v="12" actId="790"/>
          <ac:spMkLst>
            <pc:docMk/>
            <pc:sldMasterMk cId="946754946" sldId="2147483660"/>
            <ac:spMk id="5" creationId="{00000000-0000-0000-0000-000000000000}"/>
          </ac:spMkLst>
        </pc:spChg>
        <pc:spChg chg="mod">
          <ac:chgData name="Fake Test User" userId="SID-0" providerId="Test" clId="FakeClientId" dt="2019-08-02T03:18:41.445" v="12" actId="790"/>
          <ac:spMkLst>
            <pc:docMk/>
            <pc:sldMasterMk cId="946754946" sldId="2147483660"/>
            <ac:spMk id="6" creationId="{00000000-0000-0000-0000-000000000000}"/>
          </ac:spMkLst>
        </pc:spChg>
        <pc:sldLayoutChg chg="modSp mod">
          <pc:chgData name="Fake Test User" userId="SID-0" providerId="Test" clId="FakeClientId" dt="2019-08-02T03:19:12.538" v="13" actId="790"/>
          <pc:sldLayoutMkLst>
            <pc:docMk/>
            <pc:sldMasterMk cId="946754946" sldId="2147483660"/>
            <pc:sldLayoutMk cId="1718549498" sldId="2147483661"/>
          </pc:sldLayoutMkLst>
          <pc:spChg chg="mod">
            <ac:chgData name="Fake Test User" userId="SID-0" providerId="Test" clId="FakeClientId" dt="2019-08-02T03:19:12.538" v="13" actId="790"/>
            <ac:spMkLst>
              <pc:docMk/>
              <pc:sldMasterMk cId="946754946" sldId="2147483660"/>
              <pc:sldLayoutMk cId="1718549498" sldId="2147483661"/>
              <ac:spMk id="2" creationId="{00000000-0000-0000-0000-000000000000}"/>
            </ac:spMkLst>
          </pc:spChg>
          <pc:spChg chg="mod">
            <ac:chgData name="Fake Test User" userId="SID-0" providerId="Test" clId="FakeClientId" dt="2019-08-02T03:19:12.538" v="13" actId="790"/>
            <ac:spMkLst>
              <pc:docMk/>
              <pc:sldMasterMk cId="946754946" sldId="2147483660"/>
              <pc:sldLayoutMk cId="1718549498" sldId="2147483661"/>
              <ac:spMk id="3" creationId="{00000000-0000-0000-0000-000000000000}"/>
            </ac:spMkLst>
          </pc:spChg>
          <pc:spChg chg="mod">
            <ac:chgData name="Fake Test User" userId="SID-0" providerId="Test" clId="FakeClientId" dt="2019-08-02T03:19:12.538" v="13" actId="790"/>
            <ac:spMkLst>
              <pc:docMk/>
              <pc:sldMasterMk cId="946754946" sldId="2147483660"/>
              <pc:sldLayoutMk cId="1718549498" sldId="2147483661"/>
              <ac:spMk id="4" creationId="{00000000-0000-0000-0000-000000000000}"/>
            </ac:spMkLst>
          </pc:spChg>
          <pc:spChg chg="mod">
            <ac:chgData name="Fake Test User" userId="SID-0" providerId="Test" clId="FakeClientId" dt="2019-08-02T03:19:12.538" v="13" actId="790"/>
            <ac:spMkLst>
              <pc:docMk/>
              <pc:sldMasterMk cId="946754946" sldId="2147483660"/>
              <pc:sldLayoutMk cId="1718549498" sldId="2147483661"/>
              <ac:spMk id="5" creationId="{00000000-0000-0000-0000-000000000000}"/>
            </ac:spMkLst>
          </pc:spChg>
          <pc:spChg chg="mod">
            <ac:chgData name="Fake Test User" userId="SID-0" providerId="Test" clId="FakeClientId" dt="2019-08-02T03:19:12.538" v="13" actId="790"/>
            <ac:spMkLst>
              <pc:docMk/>
              <pc:sldMasterMk cId="946754946" sldId="2147483660"/>
              <pc:sldLayoutMk cId="1718549498" sldId="2147483661"/>
              <ac:spMk id="6" creationId="{00000000-0000-0000-0000-000000000000}"/>
            </ac:spMkLst>
          </pc:spChg>
          <pc:spChg chg="mod">
            <ac:chgData name="Fake Test User" userId="SID-0" providerId="Test" clId="FakeClientId" dt="2019-08-02T03:19:12.538" v="13" actId="790"/>
            <ac:spMkLst>
              <pc:docMk/>
              <pc:sldMasterMk cId="946754946" sldId="2147483660"/>
              <pc:sldLayoutMk cId="1718549498" sldId="2147483661"/>
              <ac:spMk id="7" creationId="{00000000-0000-0000-0000-000000000000}"/>
            </ac:spMkLst>
          </pc:spChg>
          <pc:spChg chg="mod">
            <ac:chgData name="Fake Test User" userId="SID-0" providerId="Test" clId="FakeClientId" dt="2019-08-02T03:19:12.538" v="13" actId="790"/>
            <ac:spMkLst>
              <pc:docMk/>
              <pc:sldMasterMk cId="946754946" sldId="2147483660"/>
              <pc:sldLayoutMk cId="1718549498" sldId="2147483661"/>
              <ac:spMk id="8" creationId="{00000000-0000-0000-0000-000000000000}"/>
            </ac:spMkLst>
          </pc:spChg>
        </pc:sldLayoutChg>
        <pc:sldLayoutChg chg="modSp mod">
          <pc:chgData name="Fake Test User" userId="SID-0" providerId="Test" clId="FakeClientId" dt="2019-08-02T03:19:44.224" v="14" actId="790"/>
          <pc:sldLayoutMkLst>
            <pc:docMk/>
            <pc:sldMasterMk cId="946754946" sldId="2147483660"/>
            <pc:sldLayoutMk cId="2185836540" sldId="2147483662"/>
          </pc:sldLayoutMkLst>
          <pc:spChg chg="mod">
            <ac:chgData name="Fake Test User" userId="SID-0" providerId="Test" clId="FakeClientId" dt="2019-08-02T03:19:44.224" v="14" actId="790"/>
            <ac:spMkLst>
              <pc:docMk/>
              <pc:sldMasterMk cId="946754946" sldId="2147483660"/>
              <pc:sldLayoutMk cId="2185836540" sldId="2147483662"/>
              <ac:spMk id="2" creationId="{00000000-0000-0000-0000-000000000000}"/>
            </ac:spMkLst>
          </pc:spChg>
          <pc:spChg chg="mod">
            <ac:chgData name="Fake Test User" userId="SID-0" providerId="Test" clId="FakeClientId" dt="2019-08-02T03:19:44.224" v="14" actId="790"/>
            <ac:spMkLst>
              <pc:docMk/>
              <pc:sldMasterMk cId="946754946" sldId="2147483660"/>
              <pc:sldLayoutMk cId="2185836540" sldId="2147483662"/>
              <ac:spMk id="3" creationId="{00000000-0000-0000-0000-000000000000}"/>
            </ac:spMkLst>
          </pc:spChg>
          <pc:spChg chg="mod">
            <ac:chgData name="Fake Test User" userId="SID-0" providerId="Test" clId="FakeClientId" dt="2019-08-02T03:19:44.224" v="14" actId="790"/>
            <ac:spMkLst>
              <pc:docMk/>
              <pc:sldMasterMk cId="946754946" sldId="2147483660"/>
              <pc:sldLayoutMk cId="2185836540" sldId="2147483662"/>
              <ac:spMk id="4" creationId="{00000000-0000-0000-0000-000000000000}"/>
            </ac:spMkLst>
          </pc:spChg>
          <pc:spChg chg="mod">
            <ac:chgData name="Fake Test User" userId="SID-0" providerId="Test" clId="FakeClientId" dt="2019-08-02T03:19:44.224" v="14" actId="790"/>
            <ac:spMkLst>
              <pc:docMk/>
              <pc:sldMasterMk cId="946754946" sldId="2147483660"/>
              <pc:sldLayoutMk cId="2185836540" sldId="2147483662"/>
              <ac:spMk id="5" creationId="{00000000-0000-0000-0000-000000000000}"/>
            </ac:spMkLst>
          </pc:spChg>
          <pc:spChg chg="mod">
            <ac:chgData name="Fake Test User" userId="SID-0" providerId="Test" clId="FakeClientId" dt="2019-08-02T03:19:44.224" v="14" actId="790"/>
            <ac:spMkLst>
              <pc:docMk/>
              <pc:sldMasterMk cId="946754946" sldId="2147483660"/>
              <pc:sldLayoutMk cId="2185836540" sldId="2147483662"/>
              <ac:spMk id="6" creationId="{00000000-0000-0000-0000-000000000000}"/>
            </ac:spMkLst>
          </pc:spChg>
          <pc:spChg chg="mod">
            <ac:chgData name="Fake Test User" userId="SID-0" providerId="Test" clId="FakeClientId" dt="2019-08-02T03:19:44.224" v="14" actId="790"/>
            <ac:spMkLst>
              <pc:docMk/>
              <pc:sldMasterMk cId="946754946" sldId="2147483660"/>
              <pc:sldLayoutMk cId="2185836540" sldId="2147483662"/>
              <ac:spMk id="7" creationId="{00000000-0000-0000-0000-000000000000}"/>
            </ac:spMkLst>
          </pc:spChg>
          <pc:spChg chg="mod">
            <ac:chgData name="Fake Test User" userId="SID-0" providerId="Test" clId="FakeClientId" dt="2019-08-02T03:19:44.224" v="14" actId="790"/>
            <ac:spMkLst>
              <pc:docMk/>
              <pc:sldMasterMk cId="946754946" sldId="2147483660"/>
              <pc:sldLayoutMk cId="2185836540" sldId="2147483662"/>
              <ac:spMk id="8" creationId="{00000000-0000-0000-0000-000000000000}"/>
            </ac:spMkLst>
          </pc:spChg>
        </pc:sldLayoutChg>
        <pc:sldLayoutChg chg="modSp mod">
          <pc:chgData name="Fake Test User" userId="SID-0" providerId="Test" clId="FakeClientId" dt="2019-08-02T03:19:58.504" v="15" actId="790"/>
          <pc:sldLayoutMkLst>
            <pc:docMk/>
            <pc:sldMasterMk cId="946754946" sldId="2147483660"/>
            <pc:sldLayoutMk cId="1335655537" sldId="2147483663"/>
          </pc:sldLayoutMkLst>
          <pc:spChg chg="mod">
            <ac:chgData name="Fake Test User" userId="SID-0" providerId="Test" clId="FakeClientId" dt="2019-08-02T03:19:58.504" v="15" actId="790"/>
            <ac:spMkLst>
              <pc:docMk/>
              <pc:sldMasterMk cId="946754946" sldId="2147483660"/>
              <pc:sldLayoutMk cId="1335655537" sldId="2147483663"/>
              <ac:spMk id="2" creationId="{00000000-0000-0000-0000-000000000000}"/>
            </ac:spMkLst>
          </pc:spChg>
          <pc:spChg chg="mod">
            <ac:chgData name="Fake Test User" userId="SID-0" providerId="Test" clId="FakeClientId" dt="2019-08-02T03:19:58.504" v="15" actId="790"/>
            <ac:spMkLst>
              <pc:docMk/>
              <pc:sldMasterMk cId="946754946" sldId="2147483660"/>
              <pc:sldLayoutMk cId="1335655537" sldId="2147483663"/>
              <ac:spMk id="3" creationId="{00000000-0000-0000-0000-000000000000}"/>
            </ac:spMkLst>
          </pc:spChg>
          <pc:spChg chg="mod">
            <ac:chgData name="Fake Test User" userId="SID-0" providerId="Test" clId="FakeClientId" dt="2019-08-02T03:19:58.504" v="15" actId="790"/>
            <ac:spMkLst>
              <pc:docMk/>
              <pc:sldMasterMk cId="946754946" sldId="2147483660"/>
              <pc:sldLayoutMk cId="1335655537" sldId="2147483663"/>
              <ac:spMk id="4" creationId="{00000000-0000-0000-0000-000000000000}"/>
            </ac:spMkLst>
          </pc:spChg>
          <pc:spChg chg="mod">
            <ac:chgData name="Fake Test User" userId="SID-0" providerId="Test" clId="FakeClientId" dt="2019-08-02T03:19:58.504" v="15" actId="790"/>
            <ac:spMkLst>
              <pc:docMk/>
              <pc:sldMasterMk cId="946754946" sldId="2147483660"/>
              <pc:sldLayoutMk cId="1335655537" sldId="2147483663"/>
              <ac:spMk id="5" creationId="{00000000-0000-0000-0000-000000000000}"/>
            </ac:spMkLst>
          </pc:spChg>
          <pc:spChg chg="mod">
            <ac:chgData name="Fake Test User" userId="SID-0" providerId="Test" clId="FakeClientId" dt="2019-08-02T03:19:58.504" v="15" actId="790"/>
            <ac:spMkLst>
              <pc:docMk/>
              <pc:sldMasterMk cId="946754946" sldId="2147483660"/>
              <pc:sldLayoutMk cId="1335655537" sldId="2147483663"/>
              <ac:spMk id="6" creationId="{00000000-0000-0000-0000-000000000000}"/>
            </ac:spMkLst>
          </pc:spChg>
          <pc:spChg chg="mod">
            <ac:chgData name="Fake Test User" userId="SID-0" providerId="Test" clId="FakeClientId" dt="2019-08-02T03:19:58.504" v="15" actId="790"/>
            <ac:spMkLst>
              <pc:docMk/>
              <pc:sldMasterMk cId="946754946" sldId="2147483660"/>
              <pc:sldLayoutMk cId="1335655537" sldId="2147483663"/>
              <ac:spMk id="7" creationId="{00000000-0000-0000-0000-000000000000}"/>
            </ac:spMkLst>
          </pc:spChg>
          <pc:spChg chg="mod">
            <ac:chgData name="Fake Test User" userId="SID-0" providerId="Test" clId="FakeClientId" dt="2019-08-02T03:19:58.504" v="15" actId="790"/>
            <ac:spMkLst>
              <pc:docMk/>
              <pc:sldMasterMk cId="946754946" sldId="2147483660"/>
              <pc:sldLayoutMk cId="1335655537" sldId="2147483663"/>
              <ac:spMk id="8" creationId="{00000000-0000-0000-0000-000000000000}"/>
            </ac:spMkLst>
          </pc:spChg>
        </pc:sldLayoutChg>
        <pc:sldLayoutChg chg="modSp mod">
          <pc:chgData name="Fake Test User" userId="SID-0" providerId="Test" clId="FakeClientId" dt="2019-08-02T03:21:15.032" v="20" actId="790"/>
          <pc:sldLayoutMkLst>
            <pc:docMk/>
            <pc:sldMasterMk cId="946754946" sldId="2147483660"/>
            <pc:sldLayoutMk cId="3328223887" sldId="2147483664"/>
          </pc:sldLayoutMkLst>
          <pc:spChg chg="mod">
            <ac:chgData name="Fake Test User" userId="SID-0" providerId="Test" clId="FakeClientId" dt="2019-08-02T03:21:15.032" v="20" actId="790"/>
            <ac:spMkLst>
              <pc:docMk/>
              <pc:sldMasterMk cId="946754946" sldId="2147483660"/>
              <pc:sldLayoutMk cId="3328223887" sldId="2147483664"/>
              <ac:spMk id="2" creationId="{00000000-0000-0000-0000-000000000000}"/>
            </ac:spMkLst>
          </pc:spChg>
          <pc:spChg chg="mod">
            <ac:chgData name="Fake Test User" userId="SID-0" providerId="Test" clId="FakeClientId" dt="2019-08-02T03:21:15.032" v="20" actId="790"/>
            <ac:spMkLst>
              <pc:docMk/>
              <pc:sldMasterMk cId="946754946" sldId="2147483660"/>
              <pc:sldLayoutMk cId="3328223887" sldId="2147483664"/>
              <ac:spMk id="3" creationId="{00000000-0000-0000-0000-000000000000}"/>
            </ac:spMkLst>
          </pc:spChg>
          <pc:spChg chg="mod">
            <ac:chgData name="Fake Test User" userId="SID-0" providerId="Test" clId="FakeClientId" dt="2019-08-02T03:21:15.032" v="20" actId="790"/>
            <ac:spMkLst>
              <pc:docMk/>
              <pc:sldMasterMk cId="946754946" sldId="2147483660"/>
              <pc:sldLayoutMk cId="3328223887" sldId="2147483664"/>
              <ac:spMk id="4" creationId="{00000000-0000-0000-0000-000000000000}"/>
            </ac:spMkLst>
          </pc:spChg>
          <pc:spChg chg="mod">
            <ac:chgData name="Fake Test User" userId="SID-0" providerId="Test" clId="FakeClientId" dt="2019-08-02T03:21:15.032" v="20" actId="790"/>
            <ac:spMkLst>
              <pc:docMk/>
              <pc:sldMasterMk cId="946754946" sldId="2147483660"/>
              <pc:sldLayoutMk cId="3328223887" sldId="2147483664"/>
              <ac:spMk id="5" creationId="{00000000-0000-0000-0000-000000000000}"/>
            </ac:spMkLst>
          </pc:spChg>
          <pc:spChg chg="mod">
            <ac:chgData name="Fake Test User" userId="SID-0" providerId="Test" clId="FakeClientId" dt="2019-08-02T03:21:15.032" v="20" actId="790"/>
            <ac:spMkLst>
              <pc:docMk/>
              <pc:sldMasterMk cId="946754946" sldId="2147483660"/>
              <pc:sldLayoutMk cId="3328223887" sldId="2147483664"/>
              <ac:spMk id="6" creationId="{00000000-0000-0000-0000-000000000000}"/>
            </ac:spMkLst>
          </pc:spChg>
          <pc:spChg chg="mod">
            <ac:chgData name="Fake Test User" userId="SID-0" providerId="Test" clId="FakeClientId" dt="2019-08-02T03:21:15.032" v="20" actId="790"/>
            <ac:spMkLst>
              <pc:docMk/>
              <pc:sldMasterMk cId="946754946" sldId="2147483660"/>
              <pc:sldLayoutMk cId="3328223887" sldId="2147483664"/>
              <ac:spMk id="7" creationId="{00000000-0000-0000-0000-000000000000}"/>
            </ac:spMkLst>
          </pc:spChg>
          <pc:spChg chg="mod">
            <ac:chgData name="Fake Test User" userId="SID-0" providerId="Test" clId="FakeClientId" dt="2019-08-02T03:21:15.032" v="20" actId="790"/>
            <ac:spMkLst>
              <pc:docMk/>
              <pc:sldMasterMk cId="946754946" sldId="2147483660"/>
              <pc:sldLayoutMk cId="3328223887" sldId="2147483664"/>
              <ac:spMk id="8" creationId="{00000000-0000-0000-0000-000000000000}"/>
            </ac:spMkLst>
          </pc:spChg>
          <pc:spChg chg="mod">
            <ac:chgData name="Fake Test User" userId="SID-0" providerId="Test" clId="FakeClientId" dt="2019-08-02T03:21:15.032" v="20" actId="790"/>
            <ac:spMkLst>
              <pc:docMk/>
              <pc:sldMasterMk cId="946754946" sldId="2147483660"/>
              <pc:sldLayoutMk cId="3328223887" sldId="2147483664"/>
              <ac:spMk id="9" creationId="{00000000-0000-0000-0000-000000000000}"/>
            </ac:spMkLst>
          </pc:spChg>
        </pc:sldLayoutChg>
        <pc:sldLayoutChg chg="modSp mod">
          <pc:chgData name="Fake Test User" userId="SID-0" providerId="Test" clId="FakeClientId" dt="2019-08-02T03:21:26.187" v="21" actId="790"/>
          <pc:sldLayoutMkLst>
            <pc:docMk/>
            <pc:sldMasterMk cId="946754946" sldId="2147483660"/>
            <pc:sldLayoutMk cId="3606029816" sldId="2147483665"/>
          </pc:sldLayoutMkLst>
          <pc:spChg chg="mod">
            <ac:chgData name="Fake Test User" userId="SID-0" providerId="Test" clId="FakeClientId" dt="2019-08-02T03:21:26.187" v="21" actId="790"/>
            <ac:spMkLst>
              <pc:docMk/>
              <pc:sldMasterMk cId="946754946" sldId="2147483660"/>
              <pc:sldLayoutMk cId="3606029816" sldId="2147483665"/>
              <ac:spMk id="2"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3"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4"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5"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6"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7"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8"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9"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10" creationId="{00000000-0000-0000-0000-000000000000}"/>
            </ac:spMkLst>
          </pc:spChg>
          <pc:spChg chg="mod">
            <ac:chgData name="Fake Test User" userId="SID-0" providerId="Test" clId="FakeClientId" dt="2019-08-02T03:21:26.187" v="21" actId="790"/>
            <ac:spMkLst>
              <pc:docMk/>
              <pc:sldMasterMk cId="946754946" sldId="2147483660"/>
              <pc:sldLayoutMk cId="3606029816" sldId="2147483665"/>
              <ac:spMk id="11" creationId="{00000000-0000-0000-0000-000000000000}"/>
            </ac:spMkLst>
          </pc:spChg>
        </pc:sldLayoutChg>
        <pc:sldLayoutChg chg="modSp mod">
          <pc:chgData name="Fake Test User" userId="SID-0" providerId="Test" clId="FakeClientId" dt="2019-08-02T03:21:49.248" v="22" actId="790"/>
          <pc:sldLayoutMkLst>
            <pc:docMk/>
            <pc:sldMasterMk cId="946754946" sldId="2147483660"/>
            <pc:sldLayoutMk cId="100814485" sldId="2147483666"/>
          </pc:sldLayoutMkLst>
          <pc:spChg chg="mod">
            <ac:chgData name="Fake Test User" userId="SID-0" providerId="Test" clId="FakeClientId" dt="2019-08-02T03:21:49.248" v="22" actId="790"/>
            <ac:spMkLst>
              <pc:docMk/>
              <pc:sldMasterMk cId="946754946" sldId="2147483660"/>
              <pc:sldLayoutMk cId="100814485" sldId="2147483666"/>
              <ac:spMk id="2" creationId="{00000000-0000-0000-0000-000000000000}"/>
            </ac:spMkLst>
          </pc:spChg>
          <pc:spChg chg="mod">
            <ac:chgData name="Fake Test User" userId="SID-0" providerId="Test" clId="FakeClientId" dt="2019-08-02T03:21:49.248" v="22" actId="790"/>
            <ac:spMkLst>
              <pc:docMk/>
              <pc:sldMasterMk cId="946754946" sldId="2147483660"/>
              <pc:sldLayoutMk cId="100814485" sldId="2147483666"/>
              <ac:spMk id="3" creationId="{00000000-0000-0000-0000-000000000000}"/>
            </ac:spMkLst>
          </pc:spChg>
          <pc:spChg chg="mod">
            <ac:chgData name="Fake Test User" userId="SID-0" providerId="Test" clId="FakeClientId" dt="2019-08-02T03:21:49.248" v="22" actId="790"/>
            <ac:spMkLst>
              <pc:docMk/>
              <pc:sldMasterMk cId="946754946" sldId="2147483660"/>
              <pc:sldLayoutMk cId="100814485" sldId="2147483666"/>
              <ac:spMk id="4" creationId="{00000000-0000-0000-0000-000000000000}"/>
            </ac:spMkLst>
          </pc:spChg>
          <pc:spChg chg="mod">
            <ac:chgData name="Fake Test User" userId="SID-0" providerId="Test" clId="FakeClientId" dt="2019-08-02T03:21:49.248" v="22" actId="790"/>
            <ac:spMkLst>
              <pc:docMk/>
              <pc:sldMasterMk cId="946754946" sldId="2147483660"/>
              <pc:sldLayoutMk cId="100814485" sldId="2147483666"/>
              <ac:spMk id="5" creationId="{00000000-0000-0000-0000-000000000000}"/>
            </ac:spMkLst>
          </pc:spChg>
          <pc:spChg chg="mod">
            <ac:chgData name="Fake Test User" userId="SID-0" providerId="Test" clId="FakeClientId" dt="2019-08-02T03:21:49.248" v="22" actId="790"/>
            <ac:spMkLst>
              <pc:docMk/>
              <pc:sldMasterMk cId="946754946" sldId="2147483660"/>
              <pc:sldLayoutMk cId="100814485" sldId="2147483666"/>
              <ac:spMk id="6" creationId="{00000000-0000-0000-0000-000000000000}"/>
            </ac:spMkLst>
          </pc:spChg>
          <pc:spChg chg="mod">
            <ac:chgData name="Fake Test User" userId="SID-0" providerId="Test" clId="FakeClientId" dt="2019-08-02T03:21:49.248" v="22" actId="790"/>
            <ac:spMkLst>
              <pc:docMk/>
              <pc:sldMasterMk cId="946754946" sldId="2147483660"/>
              <pc:sldLayoutMk cId="100814485" sldId="2147483666"/>
              <ac:spMk id="7" creationId="{00000000-0000-0000-0000-000000000000}"/>
            </ac:spMkLst>
          </pc:spChg>
        </pc:sldLayoutChg>
        <pc:sldLayoutChg chg="modSp mod">
          <pc:chgData name="Fake Test User" userId="SID-0" providerId="Test" clId="FakeClientId" dt="2019-08-02T03:22:02.310" v="23" actId="790"/>
          <pc:sldLayoutMkLst>
            <pc:docMk/>
            <pc:sldMasterMk cId="946754946" sldId="2147483660"/>
            <pc:sldLayoutMk cId="4037432058" sldId="2147483667"/>
          </pc:sldLayoutMkLst>
          <pc:spChg chg="mod">
            <ac:chgData name="Fake Test User" userId="SID-0" providerId="Test" clId="FakeClientId" dt="2019-08-02T03:22:02.310" v="23" actId="790"/>
            <ac:spMkLst>
              <pc:docMk/>
              <pc:sldMasterMk cId="946754946" sldId="2147483660"/>
              <pc:sldLayoutMk cId="4037432058" sldId="2147483667"/>
              <ac:spMk id="2" creationId="{00000000-0000-0000-0000-000000000000}"/>
            </ac:spMkLst>
          </pc:spChg>
          <pc:spChg chg="mod">
            <ac:chgData name="Fake Test User" userId="SID-0" providerId="Test" clId="FakeClientId" dt="2019-08-02T03:22:02.310" v="23" actId="790"/>
            <ac:spMkLst>
              <pc:docMk/>
              <pc:sldMasterMk cId="946754946" sldId="2147483660"/>
              <pc:sldLayoutMk cId="4037432058" sldId="2147483667"/>
              <ac:spMk id="3" creationId="{00000000-0000-0000-0000-000000000000}"/>
            </ac:spMkLst>
          </pc:spChg>
          <pc:spChg chg="mod">
            <ac:chgData name="Fake Test User" userId="SID-0" providerId="Test" clId="FakeClientId" dt="2019-08-02T03:22:02.310" v="23" actId="790"/>
            <ac:spMkLst>
              <pc:docMk/>
              <pc:sldMasterMk cId="946754946" sldId="2147483660"/>
              <pc:sldLayoutMk cId="4037432058" sldId="2147483667"/>
              <ac:spMk id="4" creationId="{00000000-0000-0000-0000-000000000000}"/>
            </ac:spMkLst>
          </pc:spChg>
        </pc:sldLayoutChg>
        <pc:sldLayoutChg chg="modSp mod">
          <pc:chgData name="Fake Test User" userId="SID-0" providerId="Test" clId="FakeClientId" dt="2019-08-02T03:22:34.574" v="25" actId="790"/>
          <pc:sldLayoutMkLst>
            <pc:docMk/>
            <pc:sldMasterMk cId="946754946" sldId="2147483660"/>
            <pc:sldLayoutMk cId="1784193825" sldId="2147483668"/>
          </pc:sldLayoutMkLst>
          <pc:spChg chg="mod">
            <ac:chgData name="Fake Test User" userId="SID-0" providerId="Test" clId="FakeClientId" dt="2019-08-02T03:22:34.574" v="25" actId="790"/>
            <ac:spMkLst>
              <pc:docMk/>
              <pc:sldMasterMk cId="946754946" sldId="2147483660"/>
              <pc:sldLayoutMk cId="1784193825" sldId="2147483668"/>
              <ac:spMk id="2" creationId="{00000000-0000-0000-0000-000000000000}"/>
            </ac:spMkLst>
          </pc:spChg>
          <pc:spChg chg="mod">
            <ac:chgData name="Fake Test User" userId="SID-0" providerId="Test" clId="FakeClientId" dt="2019-08-02T03:22:34.574" v="25" actId="790"/>
            <ac:spMkLst>
              <pc:docMk/>
              <pc:sldMasterMk cId="946754946" sldId="2147483660"/>
              <pc:sldLayoutMk cId="1784193825" sldId="2147483668"/>
              <ac:spMk id="3" creationId="{00000000-0000-0000-0000-000000000000}"/>
            </ac:spMkLst>
          </pc:spChg>
          <pc:spChg chg="mod">
            <ac:chgData name="Fake Test User" userId="SID-0" providerId="Test" clId="FakeClientId" dt="2019-08-02T03:22:34.574" v="25" actId="790"/>
            <ac:spMkLst>
              <pc:docMk/>
              <pc:sldMasterMk cId="946754946" sldId="2147483660"/>
              <pc:sldLayoutMk cId="1784193825" sldId="2147483668"/>
              <ac:spMk id="4" creationId="{00000000-0000-0000-0000-000000000000}"/>
            </ac:spMkLst>
          </pc:spChg>
          <pc:spChg chg="mod">
            <ac:chgData name="Fake Test User" userId="SID-0" providerId="Test" clId="FakeClientId" dt="2019-08-02T03:22:34.574" v="25" actId="790"/>
            <ac:spMkLst>
              <pc:docMk/>
              <pc:sldMasterMk cId="946754946" sldId="2147483660"/>
              <pc:sldLayoutMk cId="1784193825" sldId="2147483668"/>
              <ac:spMk id="5" creationId="{00000000-0000-0000-0000-000000000000}"/>
            </ac:spMkLst>
          </pc:spChg>
          <pc:spChg chg="mod">
            <ac:chgData name="Fake Test User" userId="SID-0" providerId="Test" clId="FakeClientId" dt="2019-08-02T03:22:34.574" v="25" actId="790"/>
            <ac:spMkLst>
              <pc:docMk/>
              <pc:sldMasterMk cId="946754946" sldId="2147483660"/>
              <pc:sldLayoutMk cId="1784193825" sldId="2147483668"/>
              <ac:spMk id="6" creationId="{00000000-0000-0000-0000-000000000000}"/>
            </ac:spMkLst>
          </pc:spChg>
          <pc:spChg chg="mod">
            <ac:chgData name="Fake Test User" userId="SID-0" providerId="Test" clId="FakeClientId" dt="2019-08-02T03:22:34.574" v="25" actId="790"/>
            <ac:spMkLst>
              <pc:docMk/>
              <pc:sldMasterMk cId="946754946" sldId="2147483660"/>
              <pc:sldLayoutMk cId="1784193825" sldId="2147483668"/>
              <ac:spMk id="7" creationId="{00000000-0000-0000-0000-000000000000}"/>
            </ac:spMkLst>
          </pc:spChg>
        </pc:sldLayoutChg>
        <pc:sldLayoutChg chg="modSp mod">
          <pc:chgData name="Fake Test User" userId="SID-0" providerId="Test" clId="FakeClientId" dt="2019-08-02T03:22:59.714" v="27" actId="790"/>
          <pc:sldLayoutMkLst>
            <pc:docMk/>
            <pc:sldMasterMk cId="946754946" sldId="2147483660"/>
            <pc:sldLayoutMk cId="3161095380" sldId="2147483669"/>
          </pc:sldLayoutMkLst>
          <pc:spChg chg="mod">
            <ac:chgData name="Fake Test User" userId="SID-0" providerId="Test" clId="FakeClientId" dt="2019-08-02T03:22:59.714" v="27" actId="790"/>
            <ac:spMkLst>
              <pc:docMk/>
              <pc:sldMasterMk cId="946754946" sldId="2147483660"/>
              <pc:sldLayoutMk cId="3161095380" sldId="2147483669"/>
              <ac:spMk id="2" creationId="{00000000-0000-0000-0000-000000000000}"/>
            </ac:spMkLst>
          </pc:spChg>
          <pc:spChg chg="mod">
            <ac:chgData name="Fake Test User" userId="SID-0" providerId="Test" clId="FakeClientId" dt="2019-08-02T03:22:59.714" v="27" actId="790"/>
            <ac:spMkLst>
              <pc:docMk/>
              <pc:sldMasterMk cId="946754946" sldId="2147483660"/>
              <pc:sldLayoutMk cId="3161095380" sldId="2147483669"/>
              <ac:spMk id="3" creationId="{00000000-0000-0000-0000-000000000000}"/>
            </ac:spMkLst>
          </pc:spChg>
          <pc:spChg chg="mod">
            <ac:chgData name="Fake Test User" userId="SID-0" providerId="Test" clId="FakeClientId" dt="2019-08-02T03:22:59.714" v="27" actId="790"/>
            <ac:spMkLst>
              <pc:docMk/>
              <pc:sldMasterMk cId="946754946" sldId="2147483660"/>
              <pc:sldLayoutMk cId="3161095380" sldId="2147483669"/>
              <ac:spMk id="4" creationId="{00000000-0000-0000-0000-000000000000}"/>
            </ac:spMkLst>
          </pc:spChg>
          <pc:spChg chg="mod">
            <ac:chgData name="Fake Test User" userId="SID-0" providerId="Test" clId="FakeClientId" dt="2019-08-02T03:22:59.714" v="27" actId="790"/>
            <ac:spMkLst>
              <pc:docMk/>
              <pc:sldMasterMk cId="946754946" sldId="2147483660"/>
              <pc:sldLayoutMk cId="3161095380" sldId="2147483669"/>
              <ac:spMk id="5" creationId="{00000000-0000-0000-0000-000000000000}"/>
            </ac:spMkLst>
          </pc:spChg>
          <pc:spChg chg="mod">
            <ac:chgData name="Fake Test User" userId="SID-0" providerId="Test" clId="FakeClientId" dt="2019-08-02T03:22:59.714" v="27" actId="790"/>
            <ac:spMkLst>
              <pc:docMk/>
              <pc:sldMasterMk cId="946754946" sldId="2147483660"/>
              <pc:sldLayoutMk cId="3161095380" sldId="2147483669"/>
              <ac:spMk id="6" creationId="{00000000-0000-0000-0000-000000000000}"/>
            </ac:spMkLst>
          </pc:spChg>
          <pc:spChg chg="mod">
            <ac:chgData name="Fake Test User" userId="SID-0" providerId="Test" clId="FakeClientId" dt="2019-08-02T03:22:59.714" v="27" actId="790"/>
            <ac:spMkLst>
              <pc:docMk/>
              <pc:sldMasterMk cId="946754946" sldId="2147483660"/>
              <pc:sldLayoutMk cId="3161095380" sldId="2147483669"/>
              <ac:spMk id="7" creationId="{00000000-0000-0000-0000-000000000000}"/>
            </ac:spMkLst>
          </pc:spChg>
        </pc:sldLayoutChg>
        <pc:sldLayoutChg chg="modSp mod">
          <pc:chgData name="Fake Test User" userId="SID-0" providerId="Test" clId="FakeClientId" dt="2019-08-02T03:23:31.884" v="29" actId="790"/>
          <pc:sldLayoutMkLst>
            <pc:docMk/>
            <pc:sldMasterMk cId="946754946" sldId="2147483660"/>
            <pc:sldLayoutMk cId="596921339" sldId="2147483670"/>
          </pc:sldLayoutMkLst>
          <pc:spChg chg="mod">
            <ac:chgData name="Fake Test User" userId="SID-0" providerId="Test" clId="FakeClientId" dt="2019-08-02T03:23:31.884" v="29" actId="790"/>
            <ac:spMkLst>
              <pc:docMk/>
              <pc:sldMasterMk cId="946754946" sldId="2147483660"/>
              <pc:sldLayoutMk cId="596921339" sldId="2147483670"/>
              <ac:spMk id="2" creationId="{00000000-0000-0000-0000-000000000000}"/>
            </ac:spMkLst>
          </pc:spChg>
          <pc:spChg chg="mod">
            <ac:chgData name="Fake Test User" userId="SID-0" providerId="Test" clId="FakeClientId" dt="2019-08-02T03:23:31.884" v="29" actId="790"/>
            <ac:spMkLst>
              <pc:docMk/>
              <pc:sldMasterMk cId="946754946" sldId="2147483660"/>
              <pc:sldLayoutMk cId="596921339" sldId="2147483670"/>
              <ac:spMk id="3" creationId="{00000000-0000-0000-0000-000000000000}"/>
            </ac:spMkLst>
          </pc:spChg>
          <pc:spChg chg="mod">
            <ac:chgData name="Fake Test User" userId="SID-0" providerId="Test" clId="FakeClientId" dt="2019-08-02T03:23:31.884" v="29" actId="790"/>
            <ac:spMkLst>
              <pc:docMk/>
              <pc:sldMasterMk cId="946754946" sldId="2147483660"/>
              <pc:sldLayoutMk cId="596921339" sldId="2147483670"/>
              <ac:spMk id="4" creationId="{00000000-0000-0000-0000-000000000000}"/>
            </ac:spMkLst>
          </pc:spChg>
          <pc:spChg chg="mod">
            <ac:chgData name="Fake Test User" userId="SID-0" providerId="Test" clId="FakeClientId" dt="2019-08-02T03:23:31.884" v="29" actId="790"/>
            <ac:spMkLst>
              <pc:docMk/>
              <pc:sldMasterMk cId="946754946" sldId="2147483660"/>
              <pc:sldLayoutMk cId="596921339" sldId="2147483670"/>
              <ac:spMk id="5" creationId="{00000000-0000-0000-0000-000000000000}"/>
            </ac:spMkLst>
          </pc:spChg>
          <pc:spChg chg="mod">
            <ac:chgData name="Fake Test User" userId="SID-0" providerId="Test" clId="FakeClientId" dt="2019-08-02T03:23:31.884" v="29" actId="790"/>
            <ac:spMkLst>
              <pc:docMk/>
              <pc:sldMasterMk cId="946754946" sldId="2147483660"/>
              <pc:sldLayoutMk cId="596921339" sldId="2147483670"/>
              <ac:spMk id="6" creationId="{00000000-0000-0000-0000-000000000000}"/>
            </ac:spMkLst>
          </pc:spChg>
          <pc:spChg chg="mod">
            <ac:chgData name="Fake Test User" userId="SID-0" providerId="Test" clId="FakeClientId" dt="2019-08-02T03:23:31.884" v="29" actId="790"/>
            <ac:spMkLst>
              <pc:docMk/>
              <pc:sldMasterMk cId="946754946" sldId="2147483660"/>
              <pc:sldLayoutMk cId="596921339" sldId="2147483670"/>
              <ac:spMk id="7" creationId="{00000000-0000-0000-0000-000000000000}"/>
            </ac:spMkLst>
          </pc:spChg>
          <pc:spChg chg="mod">
            <ac:chgData name="Fake Test User" userId="SID-0" providerId="Test" clId="FakeClientId" dt="2019-08-02T03:23:31.884" v="29" actId="790"/>
            <ac:spMkLst>
              <pc:docMk/>
              <pc:sldMasterMk cId="946754946" sldId="2147483660"/>
              <pc:sldLayoutMk cId="596921339" sldId="2147483670"/>
              <ac:spMk id="8" creationId="{00000000-0000-0000-0000-000000000000}"/>
            </ac:spMkLst>
          </pc:spChg>
        </pc:sldLayoutChg>
        <pc:sldLayoutChg chg="modSp mod">
          <pc:chgData name="Fake Test User" userId="SID-0" providerId="Test" clId="FakeClientId" dt="2019-08-02T03:23:48.414" v="30" actId="790"/>
          <pc:sldLayoutMkLst>
            <pc:docMk/>
            <pc:sldMasterMk cId="946754946" sldId="2147483660"/>
            <pc:sldLayoutMk cId="1302266631" sldId="2147483671"/>
          </pc:sldLayoutMkLst>
          <pc:spChg chg="mod">
            <ac:chgData name="Fake Test User" userId="SID-0" providerId="Test" clId="FakeClientId" dt="2019-08-02T03:23:48.414" v="30" actId="790"/>
            <ac:spMkLst>
              <pc:docMk/>
              <pc:sldMasterMk cId="946754946" sldId="2147483660"/>
              <pc:sldLayoutMk cId="1302266631" sldId="2147483671"/>
              <ac:spMk id="2" creationId="{00000000-0000-0000-0000-000000000000}"/>
            </ac:spMkLst>
          </pc:spChg>
          <pc:spChg chg="mod">
            <ac:chgData name="Fake Test User" userId="SID-0" providerId="Test" clId="FakeClientId" dt="2019-08-02T03:23:48.414" v="30" actId="790"/>
            <ac:spMkLst>
              <pc:docMk/>
              <pc:sldMasterMk cId="946754946" sldId="2147483660"/>
              <pc:sldLayoutMk cId="1302266631" sldId="2147483671"/>
              <ac:spMk id="3" creationId="{00000000-0000-0000-0000-000000000000}"/>
            </ac:spMkLst>
          </pc:spChg>
          <pc:spChg chg="mod">
            <ac:chgData name="Fake Test User" userId="SID-0" providerId="Test" clId="FakeClientId" dt="2019-08-02T03:23:48.414" v="30" actId="790"/>
            <ac:spMkLst>
              <pc:docMk/>
              <pc:sldMasterMk cId="946754946" sldId="2147483660"/>
              <pc:sldLayoutMk cId="1302266631" sldId="2147483671"/>
              <ac:spMk id="4" creationId="{00000000-0000-0000-0000-000000000000}"/>
            </ac:spMkLst>
          </pc:spChg>
          <pc:spChg chg="mod">
            <ac:chgData name="Fake Test User" userId="SID-0" providerId="Test" clId="FakeClientId" dt="2019-08-02T03:23:48.414" v="30" actId="790"/>
            <ac:spMkLst>
              <pc:docMk/>
              <pc:sldMasterMk cId="946754946" sldId="2147483660"/>
              <pc:sldLayoutMk cId="1302266631" sldId="2147483671"/>
              <ac:spMk id="5" creationId="{00000000-0000-0000-0000-000000000000}"/>
            </ac:spMkLst>
          </pc:spChg>
          <pc:spChg chg="mod">
            <ac:chgData name="Fake Test User" userId="SID-0" providerId="Test" clId="FakeClientId" dt="2019-08-02T03:23:48.414" v="30" actId="790"/>
            <ac:spMkLst>
              <pc:docMk/>
              <pc:sldMasterMk cId="946754946" sldId="2147483660"/>
              <pc:sldLayoutMk cId="1302266631" sldId="2147483671"/>
              <ac:spMk id="6" creationId="{00000000-0000-0000-0000-000000000000}"/>
            </ac:spMkLst>
          </pc:spChg>
          <pc:spChg chg="mod">
            <ac:chgData name="Fake Test User" userId="SID-0" providerId="Test" clId="FakeClientId" dt="2019-08-02T03:23:48.414" v="30" actId="790"/>
            <ac:spMkLst>
              <pc:docMk/>
              <pc:sldMasterMk cId="946754946" sldId="2147483660"/>
              <pc:sldLayoutMk cId="1302266631" sldId="2147483671"/>
              <ac:spMk id="7" creationId="{00000000-0000-0000-0000-000000000000}"/>
            </ac:spMkLst>
          </pc:spChg>
          <pc:spChg chg="mod">
            <ac:chgData name="Fake Test User" userId="SID-0" providerId="Test" clId="FakeClientId" dt="2019-08-02T03:23:48.414" v="30" actId="790"/>
            <ac:spMkLst>
              <pc:docMk/>
              <pc:sldMasterMk cId="946754946" sldId="2147483660"/>
              <pc:sldLayoutMk cId="1302266631" sldId="2147483671"/>
              <ac:spMk id="8"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xmlns="" id="{15F8A9B1-1372-4D6E-BDB5-6E27FD94B4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1"/>
          </a:p>
        </p:txBody>
      </p:sp>
      <p:sp>
        <p:nvSpPr>
          <p:cNvPr id="3" name="Marcador de fecha 2">
            <a:extLst>
              <a:ext uri="{FF2B5EF4-FFF2-40B4-BE49-F238E27FC236}">
                <a16:creationId xmlns:a16="http://schemas.microsoft.com/office/drawing/2014/main" xmlns="" id="{D48937DA-465D-4391-AF36-F9521626C8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41BC0C-7BEC-4554-B2BB-73ABAC21F543}" type="datetime1">
              <a:rPr lang="es-ES" noProof="1" smtClean="0"/>
              <a:t>01/10/2020</a:t>
            </a:fld>
            <a:endParaRPr lang="es-ES" noProof="1"/>
          </a:p>
        </p:txBody>
      </p:sp>
      <p:sp>
        <p:nvSpPr>
          <p:cNvPr id="4" name="Marcador de pie de página 3">
            <a:extLst>
              <a:ext uri="{FF2B5EF4-FFF2-40B4-BE49-F238E27FC236}">
                <a16:creationId xmlns:a16="http://schemas.microsoft.com/office/drawing/2014/main" xmlns="" id="{F5350386-CB2E-4296-9A33-272CACAEDFC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1"/>
          </a:p>
        </p:txBody>
      </p:sp>
      <p:sp>
        <p:nvSpPr>
          <p:cNvPr id="5" name="Marcador de número de diapositiva 4">
            <a:extLst>
              <a:ext uri="{FF2B5EF4-FFF2-40B4-BE49-F238E27FC236}">
                <a16:creationId xmlns:a16="http://schemas.microsoft.com/office/drawing/2014/main" xmlns="" id="{1AC94D2B-9DEC-4036-8D64-0D156A1A3FE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F18D2D-B852-4E89-B9A6-25A67F389DD5}" type="slidenum">
              <a:rPr lang="es-ES" noProof="1" smtClean="0"/>
              <a:t>‹Nº›</a:t>
            </a:fld>
            <a:endParaRPr lang="es-ES" noProof="1"/>
          </a:p>
        </p:txBody>
      </p:sp>
    </p:spTree>
    <p:extLst>
      <p:ext uri="{BB962C8B-B14F-4D97-AF65-F5344CB8AC3E}">
        <p14:creationId xmlns:p14="http://schemas.microsoft.com/office/powerpoint/2010/main" val="18921439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1"/>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C314280-5B8B-4C89-9515-2EAC87078B59}" type="datetime1">
              <a:rPr lang="es-ES" noProof="1" dirty="0" smtClean="0"/>
              <a:t>01/10/2020</a:t>
            </a:fld>
            <a:endParaRPr lang="es-ES" noProof="1"/>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1"/>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1"/>
              <a:t>Haga clic para modificar los estilos de texto del patrón</a:t>
            </a:r>
          </a:p>
          <a:p>
            <a:pPr lvl="1" rtl="0"/>
            <a:r>
              <a:rPr lang="es-ES" noProof="1"/>
              <a:t>Segundo nivel</a:t>
            </a:r>
          </a:p>
          <a:p>
            <a:pPr lvl="2" rtl="0"/>
            <a:r>
              <a:rPr lang="es-ES" noProof="1"/>
              <a:t>Tercer nivel</a:t>
            </a:r>
          </a:p>
          <a:p>
            <a:pPr lvl="3" rtl="0"/>
            <a:r>
              <a:rPr lang="es-ES" noProof="1"/>
              <a:t>Cuarto nivel</a:t>
            </a:r>
          </a:p>
          <a:p>
            <a:pPr lvl="4" rtl="0"/>
            <a:r>
              <a:rPr lang="es-ES" noProof="1"/>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1"/>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es-ES" noProof="1" dirty="0" smtClean="0"/>
              <a:t>‹Nº›</a:t>
            </a:fld>
            <a:endParaRPr lang="es-ES" noProof="1"/>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rtlCol="0"/>
          <a:lstStyle/>
          <a:p>
            <a:pPr rtl="0"/>
            <a:endParaRPr lang="es-ES" noProof="1"/>
          </a:p>
        </p:txBody>
      </p:sp>
      <p:sp>
        <p:nvSpPr>
          <p:cNvPr id="4" name="Marcador de número de diapositiva 3"/>
          <p:cNvSpPr>
            <a:spLocks noGrp="1"/>
          </p:cNvSpPr>
          <p:nvPr>
            <p:ph type="sldNum" sz="quarter" idx="10"/>
          </p:nvPr>
        </p:nvSpPr>
        <p:spPr/>
        <p:txBody>
          <a:bodyPr rtlCol="0"/>
          <a:lstStyle/>
          <a:p>
            <a:pPr rtl="0"/>
            <a:fld id="{DF61EA0F-A667-4B49-8422-0062BC55E249}" type="slidenum">
              <a:rPr lang="es-ES" noProof="1" smtClean="0"/>
              <a:t>1</a:t>
            </a:fld>
            <a:endParaRPr lang="es-ES" noProof="1"/>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1"/>
          <p:cNvSpPr>
            <a:spLocks noGrp="1"/>
          </p:cNvSpPr>
          <p:nvPr>
            <p:ph type="ctrTitle"/>
          </p:nvPr>
        </p:nvSpPr>
        <p:spPr>
          <a:xfrm>
            <a:off x="838200" y="2061006"/>
            <a:ext cx="10515600" cy="2387600"/>
          </a:xfrm>
        </p:spPr>
        <p:txBody>
          <a:bodyPr rtlCol="0" anchor="b">
            <a:normAutofit/>
          </a:bodyPr>
          <a:lstStyle>
            <a:lvl1pPr algn="l">
              <a:defRPr sz="5400">
                <a:solidFill>
                  <a:schemeClr val="bg1"/>
                </a:solidFill>
              </a:defRPr>
            </a:lvl1pPr>
          </a:lstStyle>
          <a:p>
            <a:pPr rtl="0"/>
            <a:r>
              <a:rPr lang="es-ES" noProof="1" smtClean="0"/>
              <a:t>Haga clic para modificar el estilo de título del patrón</a:t>
            </a:r>
            <a:endParaRPr lang="es-ES" noProof="1"/>
          </a:p>
        </p:txBody>
      </p:sp>
      <p:sp>
        <p:nvSpPr>
          <p:cNvPr id="3" name="Subtítulo 2"/>
          <p:cNvSpPr>
            <a:spLocks noGrp="1"/>
          </p:cNvSpPr>
          <p:nvPr>
            <p:ph type="subTitle" idx="1"/>
          </p:nvPr>
        </p:nvSpPr>
        <p:spPr>
          <a:xfrm>
            <a:off x="838202" y="5110609"/>
            <a:ext cx="6705599" cy="1137793"/>
          </a:xfrm>
        </p:spPr>
        <p:txBody>
          <a:bodyPr rtlCol="0">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1" smtClean="0"/>
              <a:t>Haga clic para modificar el estilo de subtítulo del patrón</a:t>
            </a:r>
            <a:endParaRPr lang="es-ES" noProof="1"/>
          </a:p>
        </p:txBody>
      </p:sp>
      <p:sp>
        <p:nvSpPr>
          <p:cNvPr id="4" name="Marcador de fecha 3"/>
          <p:cNvSpPr>
            <a:spLocks noGrp="1"/>
          </p:cNvSpPr>
          <p:nvPr>
            <p:ph type="dt" sz="half" idx="10"/>
          </p:nvPr>
        </p:nvSpPr>
        <p:spPr/>
        <p:txBody>
          <a:bodyPr rtlCol="0"/>
          <a:lstStyle/>
          <a:p>
            <a:pPr rtl="0"/>
            <a:fld id="{D4FD0EB7-F1CE-47C5-8434-1950EAF2DC1B}" type="datetime1">
              <a:rPr lang="es-ES" noProof="1" smtClean="0"/>
              <a:t>01/10/2020</a:t>
            </a:fld>
            <a:endParaRPr lang="es-ES" noProof="1"/>
          </a:p>
        </p:txBody>
      </p:sp>
      <p:sp>
        <p:nvSpPr>
          <p:cNvPr id="5" name="Marcador de pie de página 4"/>
          <p:cNvSpPr>
            <a:spLocks noGrp="1"/>
          </p:cNvSpPr>
          <p:nvPr>
            <p:ph type="ftr" sz="quarter" idx="11"/>
          </p:nvPr>
        </p:nvSpPr>
        <p:spPr/>
        <p:txBody>
          <a:bodyPr rtlCol="0"/>
          <a:lstStyle/>
          <a:p>
            <a:pPr rtl="0"/>
            <a:endParaRPr lang="es-ES" noProof="1"/>
          </a:p>
        </p:txBody>
      </p:sp>
      <p:sp>
        <p:nvSpPr>
          <p:cNvPr id="6" name="Marcador de posición de número de diapositiva 5"/>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8" name="Rectángulo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7" name="Rectángulo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1"/>
          <p:cNvSpPr>
            <a:spLocks noGrp="1"/>
          </p:cNvSpPr>
          <p:nvPr>
            <p:ph type="title"/>
          </p:nvPr>
        </p:nvSpPr>
        <p:spPr>
          <a:xfrm>
            <a:off x="604434" y="0"/>
            <a:ext cx="10749367" cy="1208868"/>
          </a:xfrm>
        </p:spPr>
        <p:txBody>
          <a:bodyPr rtlCol="0" anchor="b">
            <a:normAutofit/>
          </a:bodyPr>
          <a:lstStyle>
            <a:lvl1pPr>
              <a:defRPr sz="3600">
                <a:solidFill>
                  <a:schemeClr val="bg1"/>
                </a:solidFill>
              </a:defRPr>
            </a:lvl1pPr>
          </a:lstStyle>
          <a:p>
            <a:pPr rtl="0"/>
            <a:r>
              <a:rPr lang="es-ES" noProof="1" smtClean="0"/>
              <a:t>Haga clic para modificar el estilo de título del patrón</a:t>
            </a:r>
            <a:endParaRPr lang="es-ES" noProof="1"/>
          </a:p>
        </p:txBody>
      </p:sp>
      <p:sp>
        <p:nvSpPr>
          <p:cNvPr id="3" name="Marcador de posición de contenido 2"/>
          <p:cNvSpPr>
            <a:spLocks noGrp="1"/>
          </p:cNvSpPr>
          <p:nvPr>
            <p:ph idx="1"/>
          </p:nvPr>
        </p:nvSpPr>
        <p:spPr>
          <a:xfrm>
            <a:off x="838201" y="1825625"/>
            <a:ext cx="4167753" cy="4351338"/>
          </a:xfrm>
        </p:spPr>
        <p:txBody>
          <a:bodyPr rtlCol="0">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rtl="0"/>
            <a:r>
              <a:rPr lang="es-ES" noProof="1" smtClean="0"/>
              <a:t>Haga clic para modificar el estilo de texto del patrón</a:t>
            </a:r>
          </a:p>
          <a:p>
            <a:pPr lvl="1" rtl="0"/>
            <a:r>
              <a:rPr lang="es-ES" noProof="1" smtClean="0"/>
              <a:t>Segundo nivel</a:t>
            </a:r>
          </a:p>
          <a:p>
            <a:pPr lvl="2" rtl="0"/>
            <a:r>
              <a:rPr lang="es-ES" noProof="1" smtClean="0"/>
              <a:t>Tercer nivel</a:t>
            </a:r>
          </a:p>
          <a:p>
            <a:pPr lvl="3" rtl="0"/>
            <a:r>
              <a:rPr lang="es-ES" noProof="1" smtClean="0"/>
              <a:t>Cuarto nivel</a:t>
            </a:r>
          </a:p>
          <a:p>
            <a:pPr lvl="4" rtl="0"/>
            <a:r>
              <a:rPr lang="es-ES" noProof="1" smtClean="0"/>
              <a:t>Quinto nivel</a:t>
            </a:r>
            <a:endParaRPr lang="es-ES" noProof="1"/>
          </a:p>
        </p:txBody>
      </p:sp>
      <p:sp>
        <p:nvSpPr>
          <p:cNvPr id="4" name="Marcador de fecha 3"/>
          <p:cNvSpPr>
            <a:spLocks noGrp="1"/>
          </p:cNvSpPr>
          <p:nvPr>
            <p:ph type="dt" sz="half" idx="10"/>
          </p:nvPr>
        </p:nvSpPr>
        <p:spPr/>
        <p:txBody>
          <a:bodyPr rtlCol="0"/>
          <a:lstStyle/>
          <a:p>
            <a:pPr rtl="0"/>
            <a:fld id="{8234299C-6D1A-4A0D-82A7-82B373DE8104}" type="datetime1">
              <a:rPr lang="es-ES" noProof="1" smtClean="0"/>
              <a:t>01/10/2020</a:t>
            </a:fld>
            <a:endParaRPr lang="es-ES" noProof="1"/>
          </a:p>
        </p:txBody>
      </p:sp>
      <p:sp>
        <p:nvSpPr>
          <p:cNvPr id="5" name="Marcador de pie de página 4"/>
          <p:cNvSpPr>
            <a:spLocks noGrp="1"/>
          </p:cNvSpPr>
          <p:nvPr>
            <p:ph type="ftr" sz="quarter" idx="11"/>
          </p:nvPr>
        </p:nvSpPr>
        <p:spPr/>
        <p:txBody>
          <a:bodyPr rtlCol="0"/>
          <a:lstStyle/>
          <a:p>
            <a:pPr rtl="0"/>
            <a:endParaRPr lang="es-ES" noProof="1"/>
          </a:p>
        </p:txBody>
      </p:sp>
      <p:sp>
        <p:nvSpPr>
          <p:cNvPr id="6" name="Marcador de posición de número de diapositiva 5"/>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8" name="Rectángulo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ángulo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1"/>
          <p:cNvSpPr>
            <a:spLocks noGrp="1"/>
          </p:cNvSpPr>
          <p:nvPr>
            <p:ph type="title"/>
          </p:nvPr>
        </p:nvSpPr>
        <p:spPr>
          <a:xfrm>
            <a:off x="838201" y="2402238"/>
            <a:ext cx="4508715" cy="2187227"/>
          </a:xfrm>
        </p:spPr>
        <p:txBody>
          <a:bodyPr rtlCol="0" anchor="ctr">
            <a:noAutofit/>
          </a:bodyPr>
          <a:lstStyle>
            <a:lvl1pPr algn="l">
              <a:defRPr sz="4800">
                <a:solidFill>
                  <a:srgbClr val="D24726"/>
                </a:solidFill>
              </a:defRPr>
            </a:lvl1pPr>
          </a:lstStyle>
          <a:p>
            <a:pPr rtl="0"/>
            <a:r>
              <a:rPr lang="es-ES" noProof="1" smtClean="0"/>
              <a:t>Haga clic para modificar el estilo de título del patrón</a:t>
            </a:r>
            <a:endParaRPr lang="es-ES" noProof="1"/>
          </a:p>
        </p:txBody>
      </p:sp>
      <p:sp>
        <p:nvSpPr>
          <p:cNvPr id="3" name="Marcador de texto 2"/>
          <p:cNvSpPr>
            <a:spLocks noGrp="1"/>
          </p:cNvSpPr>
          <p:nvPr>
            <p:ph type="body" idx="1"/>
          </p:nvPr>
        </p:nvSpPr>
        <p:spPr>
          <a:xfrm>
            <a:off x="6323308" y="2402237"/>
            <a:ext cx="5269424" cy="2187226"/>
          </a:xfrm>
        </p:spPr>
        <p:txBody>
          <a:bodyPr rtlCol="0"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es-ES" noProof="1" smtClean="0"/>
              <a:t>Haga clic para modificar el estilo de texto del patrón</a:t>
            </a:r>
          </a:p>
        </p:txBody>
      </p:sp>
      <p:sp>
        <p:nvSpPr>
          <p:cNvPr id="4" name="Marcador de fecha 3"/>
          <p:cNvSpPr>
            <a:spLocks noGrp="1"/>
          </p:cNvSpPr>
          <p:nvPr>
            <p:ph type="dt" sz="half" idx="10"/>
          </p:nvPr>
        </p:nvSpPr>
        <p:spPr/>
        <p:txBody>
          <a:bodyPr rtlCol="0"/>
          <a:lstStyle/>
          <a:p>
            <a:pPr rtl="0"/>
            <a:fld id="{0B9AD628-8F35-4EBE-8419-AE6CE5385CAD}" type="datetime1">
              <a:rPr lang="es-ES" noProof="1" smtClean="0"/>
              <a:t>01/10/2020</a:t>
            </a:fld>
            <a:endParaRPr lang="es-ES" noProof="1"/>
          </a:p>
        </p:txBody>
      </p:sp>
      <p:sp>
        <p:nvSpPr>
          <p:cNvPr id="5" name="Marcador de pie de página 4"/>
          <p:cNvSpPr>
            <a:spLocks noGrp="1"/>
          </p:cNvSpPr>
          <p:nvPr>
            <p:ph type="ftr" sz="quarter" idx="11"/>
          </p:nvPr>
        </p:nvSpPr>
        <p:spPr/>
        <p:txBody>
          <a:bodyPr rtlCol="0"/>
          <a:lstStyle/>
          <a:p>
            <a:pPr rtl="0"/>
            <a:endParaRPr lang="es-ES" noProof="1"/>
          </a:p>
        </p:txBody>
      </p:sp>
      <p:sp>
        <p:nvSpPr>
          <p:cNvPr id="6" name="Marcador de posición de número de diapositiva 5"/>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8" name="Rectángulo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1"/>
          <p:cNvSpPr>
            <a:spLocks noGrp="1"/>
          </p:cNvSpPr>
          <p:nvPr>
            <p:ph type="title"/>
          </p:nvPr>
        </p:nvSpPr>
        <p:spPr>
          <a:xfrm>
            <a:off x="609600" y="1"/>
            <a:ext cx="10744200" cy="1228436"/>
          </a:xfrm>
        </p:spPr>
        <p:txBody>
          <a:bodyPr rtlCol="0" anchor="b">
            <a:normAutofit/>
          </a:bodyPr>
          <a:lstStyle>
            <a:lvl1pPr>
              <a:defRPr sz="3600">
                <a:solidFill>
                  <a:schemeClr val="bg1"/>
                </a:solidFill>
              </a:defRPr>
            </a:lvl1pPr>
          </a:lstStyle>
          <a:p>
            <a:pPr rtl="0"/>
            <a:r>
              <a:rPr lang="es-ES" noProof="1" smtClean="0"/>
              <a:t>Haga clic para modificar el estilo de título del patrón</a:t>
            </a:r>
            <a:endParaRPr lang="es-ES" noProof="1"/>
          </a:p>
        </p:txBody>
      </p:sp>
      <p:sp>
        <p:nvSpPr>
          <p:cNvPr id="3" name="Marcador de posición de contenido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rtl="0">
              <a:lnSpc>
                <a:spcPct val="150000"/>
              </a:lnSpc>
              <a:spcAft>
                <a:spcPts val="1200"/>
              </a:spcAft>
              <a:buNone/>
            </a:pPr>
            <a:r>
              <a:rPr lang="es-ES" noProof="1" smtClean="0"/>
              <a:t>Haga clic para modificar el estilo de texto del patrón</a:t>
            </a:r>
          </a:p>
          <a:p>
            <a:pPr marL="0" lvl="1" indent="0" rtl="0">
              <a:lnSpc>
                <a:spcPct val="150000"/>
              </a:lnSpc>
              <a:spcAft>
                <a:spcPts val="1200"/>
              </a:spcAft>
              <a:buNone/>
            </a:pPr>
            <a:r>
              <a:rPr lang="es-ES" noProof="1" smtClean="0"/>
              <a:t>Segundo nivel</a:t>
            </a:r>
          </a:p>
          <a:p>
            <a:pPr marL="0" lvl="2" indent="0" rtl="0">
              <a:lnSpc>
                <a:spcPct val="150000"/>
              </a:lnSpc>
              <a:spcAft>
                <a:spcPts val="1200"/>
              </a:spcAft>
              <a:buNone/>
            </a:pPr>
            <a:r>
              <a:rPr lang="es-ES" noProof="1" smtClean="0"/>
              <a:t>Tercer nivel</a:t>
            </a:r>
          </a:p>
          <a:p>
            <a:pPr marL="0" lvl="3" indent="0" rtl="0">
              <a:lnSpc>
                <a:spcPct val="150000"/>
              </a:lnSpc>
              <a:spcAft>
                <a:spcPts val="1200"/>
              </a:spcAft>
              <a:buNone/>
            </a:pPr>
            <a:r>
              <a:rPr lang="es-ES" noProof="1" smtClean="0"/>
              <a:t>Cuarto nivel</a:t>
            </a:r>
          </a:p>
          <a:p>
            <a:pPr marL="0" lvl="4" indent="0" rtl="0">
              <a:lnSpc>
                <a:spcPct val="150000"/>
              </a:lnSpc>
              <a:spcAft>
                <a:spcPts val="1200"/>
              </a:spcAft>
              <a:buNone/>
            </a:pPr>
            <a:r>
              <a:rPr lang="es-ES" noProof="1" smtClean="0"/>
              <a:t>Quinto nivel</a:t>
            </a:r>
            <a:endParaRPr lang="es-ES" noProof="1"/>
          </a:p>
        </p:txBody>
      </p:sp>
      <p:sp>
        <p:nvSpPr>
          <p:cNvPr id="4" name="Marcador de posición de contenido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rtl="0">
              <a:lnSpc>
                <a:spcPct val="150000"/>
              </a:lnSpc>
              <a:spcAft>
                <a:spcPts val="1200"/>
              </a:spcAft>
              <a:buNone/>
            </a:pPr>
            <a:r>
              <a:rPr lang="es-ES" noProof="1" smtClean="0"/>
              <a:t>Haga clic para modificar el estilo de texto del patrón</a:t>
            </a:r>
          </a:p>
          <a:p>
            <a:pPr marL="0" lvl="1" indent="0" rtl="0">
              <a:lnSpc>
                <a:spcPct val="150000"/>
              </a:lnSpc>
              <a:spcAft>
                <a:spcPts val="1200"/>
              </a:spcAft>
              <a:buNone/>
            </a:pPr>
            <a:r>
              <a:rPr lang="es-ES" noProof="1" smtClean="0"/>
              <a:t>Segundo nivel</a:t>
            </a:r>
          </a:p>
          <a:p>
            <a:pPr marL="0" lvl="2" indent="0" rtl="0">
              <a:lnSpc>
                <a:spcPct val="150000"/>
              </a:lnSpc>
              <a:spcAft>
                <a:spcPts val="1200"/>
              </a:spcAft>
              <a:buNone/>
            </a:pPr>
            <a:r>
              <a:rPr lang="es-ES" noProof="1" smtClean="0"/>
              <a:t>Tercer nivel</a:t>
            </a:r>
          </a:p>
          <a:p>
            <a:pPr marL="0" lvl="3" indent="0" rtl="0">
              <a:lnSpc>
                <a:spcPct val="150000"/>
              </a:lnSpc>
              <a:spcAft>
                <a:spcPts val="1200"/>
              </a:spcAft>
              <a:buNone/>
            </a:pPr>
            <a:r>
              <a:rPr lang="es-ES" noProof="1" smtClean="0"/>
              <a:t>Cuarto nivel</a:t>
            </a:r>
          </a:p>
          <a:p>
            <a:pPr marL="0" lvl="4" indent="0" rtl="0">
              <a:lnSpc>
                <a:spcPct val="150000"/>
              </a:lnSpc>
              <a:spcAft>
                <a:spcPts val="1200"/>
              </a:spcAft>
              <a:buNone/>
            </a:pPr>
            <a:r>
              <a:rPr lang="es-ES" noProof="1" smtClean="0"/>
              <a:t>Quinto nivel</a:t>
            </a:r>
            <a:endParaRPr lang="es-ES" noProof="1"/>
          </a:p>
        </p:txBody>
      </p:sp>
      <p:sp>
        <p:nvSpPr>
          <p:cNvPr id="5" name="Marcador de fecha 4"/>
          <p:cNvSpPr>
            <a:spLocks noGrp="1"/>
          </p:cNvSpPr>
          <p:nvPr>
            <p:ph type="dt" sz="half" idx="10"/>
          </p:nvPr>
        </p:nvSpPr>
        <p:spPr/>
        <p:txBody>
          <a:bodyPr rtlCol="0"/>
          <a:lstStyle/>
          <a:p>
            <a:pPr rtl="0"/>
            <a:fld id="{AF21E6C6-DB1B-4E68-8C04-0FB83CF4BD3F}" type="datetime1">
              <a:rPr lang="es-ES" noProof="1" smtClean="0"/>
              <a:t>01/10/2020</a:t>
            </a:fld>
            <a:endParaRPr lang="es-ES" noProof="1"/>
          </a:p>
        </p:txBody>
      </p:sp>
      <p:sp>
        <p:nvSpPr>
          <p:cNvPr id="6" name="Marcador de pie de página 5"/>
          <p:cNvSpPr>
            <a:spLocks noGrp="1"/>
          </p:cNvSpPr>
          <p:nvPr>
            <p:ph type="ftr" sz="quarter" idx="11"/>
          </p:nvPr>
        </p:nvSpPr>
        <p:spPr/>
        <p:txBody>
          <a:bodyPr rtlCol="0"/>
          <a:lstStyle/>
          <a:p>
            <a:pPr rtl="0"/>
            <a:endParaRPr lang="es-ES" noProof="1"/>
          </a:p>
        </p:txBody>
      </p:sp>
      <p:sp>
        <p:nvSpPr>
          <p:cNvPr id="7" name="Marcador de posición de número de diapositiva 6"/>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9" name="Rectángulo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Rectángulo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1"/>
          <p:cNvSpPr>
            <a:spLocks noGrp="1"/>
          </p:cNvSpPr>
          <p:nvPr>
            <p:ph type="title"/>
          </p:nvPr>
        </p:nvSpPr>
        <p:spPr>
          <a:xfrm>
            <a:off x="609600" y="0"/>
            <a:ext cx="10737851" cy="1228436"/>
          </a:xfrm>
        </p:spPr>
        <p:txBody>
          <a:bodyPr rtlCol="0" anchor="b">
            <a:normAutofit/>
          </a:bodyPr>
          <a:lstStyle>
            <a:lvl1pPr>
              <a:defRPr sz="3600">
                <a:solidFill>
                  <a:schemeClr val="bg1"/>
                </a:solidFill>
              </a:defRPr>
            </a:lvl1pPr>
          </a:lstStyle>
          <a:p>
            <a:pPr rtl="0"/>
            <a:r>
              <a:rPr lang="es-ES" noProof="1" smtClean="0"/>
              <a:t>Haga clic para modificar el estilo de título del patrón</a:t>
            </a:r>
            <a:endParaRPr lang="es-ES" noProof="1"/>
          </a:p>
        </p:txBody>
      </p:sp>
      <p:sp>
        <p:nvSpPr>
          <p:cNvPr id="3" name="Marcador de posición de texto 2"/>
          <p:cNvSpPr>
            <a:spLocks noGrp="1"/>
          </p:cNvSpPr>
          <p:nvPr>
            <p:ph type="body" idx="1"/>
          </p:nvPr>
        </p:nvSpPr>
        <p:spPr>
          <a:xfrm>
            <a:off x="831851" y="1489075"/>
            <a:ext cx="5156200" cy="641350"/>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1" smtClean="0"/>
              <a:t>Haga clic para modificar el estilo de texto del patrón</a:t>
            </a:r>
          </a:p>
        </p:txBody>
      </p:sp>
      <p:sp>
        <p:nvSpPr>
          <p:cNvPr id="4" name="Marcador de posición de contenido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rtl="0">
              <a:lnSpc>
                <a:spcPct val="150000"/>
              </a:lnSpc>
              <a:spcAft>
                <a:spcPts val="1200"/>
              </a:spcAft>
              <a:buNone/>
            </a:pPr>
            <a:r>
              <a:rPr lang="es-ES" noProof="1" smtClean="0"/>
              <a:t>Haga clic para modificar el estilo de texto del patrón</a:t>
            </a:r>
          </a:p>
          <a:p>
            <a:pPr marL="0" lvl="1" indent="0" rtl="0">
              <a:lnSpc>
                <a:spcPct val="150000"/>
              </a:lnSpc>
              <a:spcAft>
                <a:spcPts val="1200"/>
              </a:spcAft>
              <a:buNone/>
            </a:pPr>
            <a:r>
              <a:rPr lang="es-ES" noProof="1" smtClean="0"/>
              <a:t>Segundo nivel</a:t>
            </a:r>
          </a:p>
          <a:p>
            <a:pPr marL="0" lvl="2" indent="0" rtl="0">
              <a:lnSpc>
                <a:spcPct val="150000"/>
              </a:lnSpc>
              <a:spcAft>
                <a:spcPts val="1200"/>
              </a:spcAft>
              <a:buNone/>
            </a:pPr>
            <a:r>
              <a:rPr lang="es-ES" noProof="1" smtClean="0"/>
              <a:t>Tercer nivel</a:t>
            </a:r>
          </a:p>
          <a:p>
            <a:pPr marL="0" lvl="3" indent="0" rtl="0">
              <a:lnSpc>
                <a:spcPct val="150000"/>
              </a:lnSpc>
              <a:spcAft>
                <a:spcPts val="1200"/>
              </a:spcAft>
              <a:buNone/>
            </a:pPr>
            <a:r>
              <a:rPr lang="es-ES" noProof="1" smtClean="0"/>
              <a:t>Cuarto nivel</a:t>
            </a:r>
          </a:p>
          <a:p>
            <a:pPr marL="0" lvl="4" indent="0" rtl="0">
              <a:lnSpc>
                <a:spcPct val="150000"/>
              </a:lnSpc>
              <a:spcAft>
                <a:spcPts val="1200"/>
              </a:spcAft>
              <a:buNone/>
            </a:pPr>
            <a:r>
              <a:rPr lang="es-ES" noProof="1" smtClean="0"/>
              <a:t>Quinto nivel</a:t>
            </a:r>
            <a:endParaRPr lang="es-ES" noProof="1"/>
          </a:p>
        </p:txBody>
      </p:sp>
      <p:sp>
        <p:nvSpPr>
          <p:cNvPr id="5" name="Marcador de posición de texto 4"/>
          <p:cNvSpPr>
            <a:spLocks noGrp="1"/>
          </p:cNvSpPr>
          <p:nvPr>
            <p:ph type="body" sz="quarter" idx="3"/>
          </p:nvPr>
        </p:nvSpPr>
        <p:spPr>
          <a:xfrm>
            <a:off x="6189664" y="1489075"/>
            <a:ext cx="5157787" cy="641350"/>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1" smtClean="0"/>
              <a:t>Haga clic para modificar el estilo de texto del patrón</a:t>
            </a:r>
          </a:p>
        </p:txBody>
      </p:sp>
      <p:sp>
        <p:nvSpPr>
          <p:cNvPr id="6" name="Marcador de posición de contenido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rtl="0">
              <a:lnSpc>
                <a:spcPct val="150000"/>
              </a:lnSpc>
              <a:spcAft>
                <a:spcPts val="1200"/>
              </a:spcAft>
              <a:buNone/>
            </a:pPr>
            <a:r>
              <a:rPr lang="es-ES" noProof="1" smtClean="0"/>
              <a:t>Haga clic para modificar el estilo de texto del patrón</a:t>
            </a:r>
          </a:p>
          <a:p>
            <a:pPr marL="0" lvl="1" indent="0" rtl="0">
              <a:lnSpc>
                <a:spcPct val="150000"/>
              </a:lnSpc>
              <a:spcAft>
                <a:spcPts val="1200"/>
              </a:spcAft>
              <a:buNone/>
            </a:pPr>
            <a:r>
              <a:rPr lang="es-ES" noProof="1" smtClean="0"/>
              <a:t>Segundo nivel</a:t>
            </a:r>
          </a:p>
          <a:p>
            <a:pPr marL="0" lvl="2" indent="0" rtl="0">
              <a:lnSpc>
                <a:spcPct val="150000"/>
              </a:lnSpc>
              <a:spcAft>
                <a:spcPts val="1200"/>
              </a:spcAft>
              <a:buNone/>
            </a:pPr>
            <a:r>
              <a:rPr lang="es-ES" noProof="1" smtClean="0"/>
              <a:t>Tercer nivel</a:t>
            </a:r>
          </a:p>
          <a:p>
            <a:pPr marL="0" lvl="3" indent="0" rtl="0">
              <a:lnSpc>
                <a:spcPct val="150000"/>
              </a:lnSpc>
              <a:spcAft>
                <a:spcPts val="1200"/>
              </a:spcAft>
              <a:buNone/>
            </a:pPr>
            <a:r>
              <a:rPr lang="es-ES" noProof="1" smtClean="0"/>
              <a:t>Cuarto nivel</a:t>
            </a:r>
          </a:p>
          <a:p>
            <a:pPr marL="0" lvl="4" indent="0" rtl="0">
              <a:lnSpc>
                <a:spcPct val="150000"/>
              </a:lnSpc>
              <a:spcAft>
                <a:spcPts val="1200"/>
              </a:spcAft>
              <a:buNone/>
            </a:pPr>
            <a:r>
              <a:rPr lang="es-ES" noProof="1" smtClean="0"/>
              <a:t>Quinto nivel</a:t>
            </a:r>
            <a:endParaRPr lang="es-ES" noProof="1"/>
          </a:p>
        </p:txBody>
      </p:sp>
      <p:sp>
        <p:nvSpPr>
          <p:cNvPr id="7" name="Marcador de fecha 6"/>
          <p:cNvSpPr>
            <a:spLocks noGrp="1"/>
          </p:cNvSpPr>
          <p:nvPr>
            <p:ph type="dt" sz="half" idx="10"/>
          </p:nvPr>
        </p:nvSpPr>
        <p:spPr/>
        <p:txBody>
          <a:bodyPr rtlCol="0"/>
          <a:lstStyle/>
          <a:p>
            <a:pPr rtl="0"/>
            <a:fld id="{BD2C42C0-8D89-43E8-8A90-EC018D3752DA}" type="datetime1">
              <a:rPr lang="es-ES" noProof="1" smtClean="0"/>
              <a:t>01/10/2020</a:t>
            </a:fld>
            <a:endParaRPr lang="es-ES" noProof="1"/>
          </a:p>
        </p:txBody>
      </p:sp>
      <p:sp>
        <p:nvSpPr>
          <p:cNvPr id="8" name="Marcador de pie de página 7"/>
          <p:cNvSpPr>
            <a:spLocks noGrp="1"/>
          </p:cNvSpPr>
          <p:nvPr>
            <p:ph type="ftr" sz="quarter" idx="11"/>
          </p:nvPr>
        </p:nvSpPr>
        <p:spPr/>
        <p:txBody>
          <a:bodyPr rtlCol="0"/>
          <a:lstStyle/>
          <a:p>
            <a:pPr rtl="0"/>
            <a:endParaRPr lang="es-ES" noProof="1"/>
          </a:p>
        </p:txBody>
      </p:sp>
      <p:sp>
        <p:nvSpPr>
          <p:cNvPr id="9" name="Marcador de número de diapositiva 8"/>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11" name="Rectángulo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Rectángulo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1"/>
          <p:cNvSpPr>
            <a:spLocks noGrp="1"/>
          </p:cNvSpPr>
          <p:nvPr>
            <p:ph type="title"/>
          </p:nvPr>
        </p:nvSpPr>
        <p:spPr>
          <a:xfrm>
            <a:off x="609600" y="1"/>
            <a:ext cx="10744200" cy="1228436"/>
          </a:xfrm>
        </p:spPr>
        <p:txBody>
          <a:bodyPr rtlCol="0" anchor="b">
            <a:normAutofit/>
          </a:bodyPr>
          <a:lstStyle>
            <a:lvl1pPr>
              <a:defRPr sz="3600">
                <a:solidFill>
                  <a:schemeClr val="bg1"/>
                </a:solidFill>
              </a:defRPr>
            </a:lvl1pPr>
          </a:lstStyle>
          <a:p>
            <a:pPr rtl="0"/>
            <a:r>
              <a:rPr lang="es-ES" noProof="1" smtClean="0"/>
              <a:t>Haga clic para modificar el estilo de título del patrón</a:t>
            </a:r>
            <a:endParaRPr lang="es-ES" noProof="1"/>
          </a:p>
        </p:txBody>
      </p:sp>
      <p:sp>
        <p:nvSpPr>
          <p:cNvPr id="3" name="Marcador de fecha 2"/>
          <p:cNvSpPr>
            <a:spLocks noGrp="1"/>
          </p:cNvSpPr>
          <p:nvPr>
            <p:ph type="dt" sz="half" idx="10"/>
          </p:nvPr>
        </p:nvSpPr>
        <p:spPr/>
        <p:txBody>
          <a:bodyPr rtlCol="0"/>
          <a:lstStyle/>
          <a:p>
            <a:pPr rtl="0"/>
            <a:fld id="{EC475C31-FC73-4838-834A-2432B97D33D8}" type="datetime1">
              <a:rPr lang="es-ES" noProof="1" smtClean="0"/>
              <a:t>01/10/2020</a:t>
            </a:fld>
            <a:endParaRPr lang="es-ES" noProof="1"/>
          </a:p>
        </p:txBody>
      </p:sp>
      <p:sp>
        <p:nvSpPr>
          <p:cNvPr id="4" name="Marcador de pie de página 3"/>
          <p:cNvSpPr>
            <a:spLocks noGrp="1"/>
          </p:cNvSpPr>
          <p:nvPr>
            <p:ph type="ftr" sz="quarter" idx="11"/>
          </p:nvPr>
        </p:nvSpPr>
        <p:spPr/>
        <p:txBody>
          <a:bodyPr rtlCol="0"/>
          <a:lstStyle/>
          <a:p>
            <a:pPr rtl="0"/>
            <a:endParaRPr lang="es-ES" noProof="1"/>
          </a:p>
        </p:txBody>
      </p:sp>
      <p:sp>
        <p:nvSpPr>
          <p:cNvPr id="5" name="Marcador de posición de número de diapositiva 4"/>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7" name="Rectángulo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pPr rtl="0"/>
            <a:fld id="{BAC76B26-DDFA-49B3-B4FA-493FD33974AF}" type="datetime1">
              <a:rPr lang="es-ES" noProof="1" smtClean="0"/>
              <a:t>01/10/2020</a:t>
            </a:fld>
            <a:endParaRPr lang="es-ES" noProof="1"/>
          </a:p>
        </p:txBody>
      </p:sp>
      <p:sp>
        <p:nvSpPr>
          <p:cNvPr id="3" name="Marcador de pie de página 2"/>
          <p:cNvSpPr>
            <a:spLocks noGrp="1"/>
          </p:cNvSpPr>
          <p:nvPr>
            <p:ph type="ftr" sz="quarter" idx="11"/>
          </p:nvPr>
        </p:nvSpPr>
        <p:spPr/>
        <p:txBody>
          <a:bodyPr rtlCol="0"/>
          <a:lstStyle/>
          <a:p>
            <a:pPr rtl="0"/>
            <a:endParaRPr lang="es-ES" noProof="1"/>
          </a:p>
        </p:txBody>
      </p:sp>
      <p:sp>
        <p:nvSpPr>
          <p:cNvPr id="4" name="Marcador de número de diapositiva 3"/>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rtlCol="0" anchor="b"/>
          <a:lstStyle>
            <a:lvl1pPr>
              <a:defRPr sz="3200"/>
            </a:lvl1pPr>
          </a:lstStyle>
          <a:p>
            <a:pPr rtl="0"/>
            <a:r>
              <a:rPr lang="es-ES" noProof="1" smtClean="0"/>
              <a:t>Haga clic para modificar el estilo de título del patrón</a:t>
            </a:r>
            <a:endParaRPr lang="es-ES" noProof="1"/>
          </a:p>
        </p:txBody>
      </p:sp>
      <p:sp>
        <p:nvSpPr>
          <p:cNvPr id="3" name="Marcador de posición de contenido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rtl="0">
              <a:lnSpc>
                <a:spcPct val="150000"/>
              </a:lnSpc>
              <a:spcAft>
                <a:spcPts val="1200"/>
              </a:spcAft>
              <a:buNone/>
            </a:pPr>
            <a:r>
              <a:rPr lang="es-ES" noProof="1" smtClean="0"/>
              <a:t>Haga clic para modificar el estilo de texto del patrón</a:t>
            </a:r>
          </a:p>
          <a:p>
            <a:pPr marL="0" lvl="1" indent="0" rtl="0">
              <a:lnSpc>
                <a:spcPct val="150000"/>
              </a:lnSpc>
              <a:spcAft>
                <a:spcPts val="1200"/>
              </a:spcAft>
              <a:buNone/>
            </a:pPr>
            <a:r>
              <a:rPr lang="es-ES" noProof="1" smtClean="0"/>
              <a:t>Segundo nivel</a:t>
            </a:r>
          </a:p>
          <a:p>
            <a:pPr marL="0" lvl="2" indent="0" rtl="0">
              <a:lnSpc>
                <a:spcPct val="150000"/>
              </a:lnSpc>
              <a:spcAft>
                <a:spcPts val="1200"/>
              </a:spcAft>
              <a:buNone/>
            </a:pPr>
            <a:r>
              <a:rPr lang="es-ES" noProof="1" smtClean="0"/>
              <a:t>Tercer nivel</a:t>
            </a:r>
          </a:p>
          <a:p>
            <a:pPr marL="0" lvl="3" indent="0" rtl="0">
              <a:lnSpc>
                <a:spcPct val="150000"/>
              </a:lnSpc>
              <a:spcAft>
                <a:spcPts val="1200"/>
              </a:spcAft>
              <a:buNone/>
            </a:pPr>
            <a:r>
              <a:rPr lang="es-ES" noProof="1" smtClean="0"/>
              <a:t>Cuarto nivel</a:t>
            </a:r>
          </a:p>
          <a:p>
            <a:pPr marL="0" lvl="4" indent="0" rtl="0">
              <a:lnSpc>
                <a:spcPct val="150000"/>
              </a:lnSpc>
              <a:spcAft>
                <a:spcPts val="1200"/>
              </a:spcAft>
              <a:buNone/>
            </a:pPr>
            <a:r>
              <a:rPr lang="es-ES" noProof="1" smtClean="0"/>
              <a:t>Quinto nivel</a:t>
            </a:r>
            <a:endParaRPr lang="es-ES" noProof="1"/>
          </a:p>
        </p:txBody>
      </p:sp>
      <p:sp>
        <p:nvSpPr>
          <p:cNvPr id="4" name="Marcador de posición de texto 3"/>
          <p:cNvSpPr>
            <a:spLocks noGrp="1"/>
          </p:cNvSpPr>
          <p:nvPr>
            <p:ph type="body" sz="half" idx="2"/>
          </p:nvPr>
        </p:nvSpPr>
        <p:spPr>
          <a:xfrm>
            <a:off x="839788"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1" smtClean="0"/>
              <a:t>Haga clic para modificar el estilo de texto del patrón</a:t>
            </a:r>
          </a:p>
        </p:txBody>
      </p:sp>
      <p:sp>
        <p:nvSpPr>
          <p:cNvPr id="5" name="Marcador de fecha 4"/>
          <p:cNvSpPr>
            <a:spLocks noGrp="1"/>
          </p:cNvSpPr>
          <p:nvPr>
            <p:ph type="dt" sz="half" idx="10"/>
          </p:nvPr>
        </p:nvSpPr>
        <p:spPr/>
        <p:txBody>
          <a:bodyPr rtlCol="0"/>
          <a:lstStyle/>
          <a:p>
            <a:pPr rtl="0"/>
            <a:fld id="{6C534EF3-5C08-4673-B371-47F80F0E89D6}" type="datetime1">
              <a:rPr lang="es-ES" noProof="1" smtClean="0"/>
              <a:t>01/10/2020</a:t>
            </a:fld>
            <a:endParaRPr lang="es-ES" noProof="1"/>
          </a:p>
        </p:txBody>
      </p:sp>
      <p:sp>
        <p:nvSpPr>
          <p:cNvPr id="6" name="Marcador de pie de página 5"/>
          <p:cNvSpPr>
            <a:spLocks noGrp="1"/>
          </p:cNvSpPr>
          <p:nvPr>
            <p:ph type="ftr" sz="quarter" idx="11"/>
          </p:nvPr>
        </p:nvSpPr>
        <p:spPr/>
        <p:txBody>
          <a:bodyPr rtlCol="0"/>
          <a:lstStyle/>
          <a:p>
            <a:pPr rtl="0"/>
            <a:endParaRPr lang="es-ES" noProof="1"/>
          </a:p>
        </p:txBody>
      </p:sp>
      <p:sp>
        <p:nvSpPr>
          <p:cNvPr id="7" name="Marcador de posición de número de diapositiva 6"/>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rtlCol="0" anchor="b"/>
          <a:lstStyle>
            <a:lvl1pPr>
              <a:defRPr sz="3200"/>
            </a:lvl1pPr>
          </a:lstStyle>
          <a:p>
            <a:pPr rtl="0"/>
            <a:r>
              <a:rPr lang="es-ES" noProof="1" smtClean="0"/>
              <a:t>Haga clic para modificar el estilo de título del patrón</a:t>
            </a:r>
            <a:endParaRPr lang="es-ES" noProof="1"/>
          </a:p>
        </p:txBody>
      </p:sp>
      <p:sp>
        <p:nvSpPr>
          <p:cNvPr id="3" name="Marcador de posición de imagen 2"/>
          <p:cNvSpPr>
            <a:spLocks noGrp="1"/>
          </p:cNvSpPr>
          <p:nvPr>
            <p:ph type="pic" idx="1"/>
          </p:nvPr>
        </p:nvSpPr>
        <p:spPr>
          <a:xfrm>
            <a:off x="5183188" y="987427"/>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1" smtClean="0"/>
              <a:t>Haga clic en el icono para agregar una imagen</a:t>
            </a:r>
            <a:endParaRPr lang="es-ES" noProof="1"/>
          </a:p>
        </p:txBody>
      </p:sp>
      <p:sp>
        <p:nvSpPr>
          <p:cNvPr id="4" name="Marcador de posición de texto 3"/>
          <p:cNvSpPr>
            <a:spLocks noGrp="1"/>
          </p:cNvSpPr>
          <p:nvPr>
            <p:ph type="body" sz="half" idx="2"/>
          </p:nvPr>
        </p:nvSpPr>
        <p:spPr>
          <a:xfrm>
            <a:off x="839788"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1" smtClean="0"/>
              <a:t>Haga clic para modificar el estilo de texto del patrón</a:t>
            </a:r>
          </a:p>
        </p:txBody>
      </p:sp>
      <p:sp>
        <p:nvSpPr>
          <p:cNvPr id="5" name="Marcador de fecha 4"/>
          <p:cNvSpPr>
            <a:spLocks noGrp="1"/>
          </p:cNvSpPr>
          <p:nvPr>
            <p:ph type="dt" sz="half" idx="10"/>
          </p:nvPr>
        </p:nvSpPr>
        <p:spPr/>
        <p:txBody>
          <a:bodyPr rtlCol="0"/>
          <a:lstStyle/>
          <a:p>
            <a:pPr rtl="0"/>
            <a:fld id="{19D7F31E-B0A6-495B-BC80-9E784E4A7C46}" type="datetime1">
              <a:rPr lang="es-ES" noProof="1" smtClean="0"/>
              <a:t>01/10/2020</a:t>
            </a:fld>
            <a:endParaRPr lang="es-ES" noProof="1"/>
          </a:p>
        </p:txBody>
      </p:sp>
      <p:sp>
        <p:nvSpPr>
          <p:cNvPr id="6" name="Marcador de pie de página 5"/>
          <p:cNvSpPr>
            <a:spLocks noGrp="1"/>
          </p:cNvSpPr>
          <p:nvPr>
            <p:ph type="ftr" sz="quarter" idx="11"/>
          </p:nvPr>
        </p:nvSpPr>
        <p:spPr/>
        <p:txBody>
          <a:bodyPr rtlCol="0"/>
          <a:lstStyle/>
          <a:p>
            <a:pPr rtl="0"/>
            <a:endParaRPr lang="es-ES" noProof="1"/>
          </a:p>
        </p:txBody>
      </p:sp>
      <p:sp>
        <p:nvSpPr>
          <p:cNvPr id="7" name="Marcador de posición de número de diapositiva 6"/>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Rectángulo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1"/>
          <p:cNvSpPr>
            <a:spLocks noGrp="1"/>
          </p:cNvSpPr>
          <p:nvPr>
            <p:ph type="title"/>
          </p:nvPr>
        </p:nvSpPr>
        <p:spPr>
          <a:xfrm>
            <a:off x="609600" y="1"/>
            <a:ext cx="10744200" cy="1228436"/>
          </a:xfrm>
        </p:spPr>
        <p:txBody>
          <a:bodyPr rtlCol="0" anchor="b">
            <a:normAutofit/>
          </a:bodyPr>
          <a:lstStyle>
            <a:lvl1pPr>
              <a:defRPr sz="3600">
                <a:solidFill>
                  <a:schemeClr val="bg1"/>
                </a:solidFill>
              </a:defRPr>
            </a:lvl1pPr>
          </a:lstStyle>
          <a:p>
            <a:pPr rtl="0"/>
            <a:r>
              <a:rPr lang="es-ES" noProof="1" smtClean="0"/>
              <a:t>Haga clic para modificar el estilo de título del patrón</a:t>
            </a:r>
            <a:endParaRPr lang="es-ES" noProof="1"/>
          </a:p>
        </p:txBody>
      </p:sp>
      <p:sp>
        <p:nvSpPr>
          <p:cNvPr id="3" name="Marcador de posición de texto vertical 2"/>
          <p:cNvSpPr>
            <a:spLocks noGrp="1"/>
          </p:cNvSpPr>
          <p:nvPr>
            <p:ph type="body" orient="vert" idx="1"/>
          </p:nvPr>
        </p:nvSpPr>
        <p:spPr/>
        <p:txBody>
          <a:bodyPr vert="eaVert" rtlCol="0"/>
          <a:lstStyle/>
          <a:p>
            <a:pPr lvl="0" rtl="0"/>
            <a:r>
              <a:rPr lang="es-ES" noProof="1" smtClean="0"/>
              <a:t>Haga clic para modificar el estilo de texto del patrón</a:t>
            </a:r>
          </a:p>
          <a:p>
            <a:pPr lvl="1" rtl="0"/>
            <a:r>
              <a:rPr lang="es-ES" noProof="1" smtClean="0"/>
              <a:t>Segundo nivel</a:t>
            </a:r>
          </a:p>
          <a:p>
            <a:pPr lvl="2" rtl="0"/>
            <a:r>
              <a:rPr lang="es-ES" noProof="1" smtClean="0"/>
              <a:t>Tercer nivel</a:t>
            </a:r>
          </a:p>
          <a:p>
            <a:pPr lvl="3" rtl="0"/>
            <a:r>
              <a:rPr lang="es-ES" noProof="1" smtClean="0"/>
              <a:t>Cuarto nivel</a:t>
            </a:r>
          </a:p>
          <a:p>
            <a:pPr lvl="4" rtl="0"/>
            <a:r>
              <a:rPr lang="es-ES" noProof="1" smtClean="0"/>
              <a:t>Quinto nivel</a:t>
            </a:r>
            <a:endParaRPr lang="es-ES" noProof="1"/>
          </a:p>
        </p:txBody>
      </p:sp>
      <p:sp>
        <p:nvSpPr>
          <p:cNvPr id="4" name="Marcador de fecha 3"/>
          <p:cNvSpPr>
            <a:spLocks noGrp="1"/>
          </p:cNvSpPr>
          <p:nvPr>
            <p:ph type="dt" sz="half" idx="10"/>
          </p:nvPr>
        </p:nvSpPr>
        <p:spPr/>
        <p:txBody>
          <a:bodyPr rtlCol="0"/>
          <a:lstStyle/>
          <a:p>
            <a:pPr rtl="0"/>
            <a:fld id="{10B0CE11-4F4D-4E86-85BA-336394E54FDC}" type="datetime1">
              <a:rPr lang="es-ES" noProof="1" smtClean="0"/>
              <a:t>01/10/2020</a:t>
            </a:fld>
            <a:endParaRPr lang="es-ES" noProof="1"/>
          </a:p>
        </p:txBody>
      </p:sp>
      <p:sp>
        <p:nvSpPr>
          <p:cNvPr id="5" name="Marcador de pie de página 4"/>
          <p:cNvSpPr>
            <a:spLocks noGrp="1"/>
          </p:cNvSpPr>
          <p:nvPr>
            <p:ph type="ftr" sz="quarter" idx="11"/>
          </p:nvPr>
        </p:nvSpPr>
        <p:spPr/>
        <p:txBody>
          <a:bodyPr rtlCol="0"/>
          <a:lstStyle/>
          <a:p>
            <a:pPr rtl="0"/>
            <a:endParaRPr lang="es-ES" noProof="1"/>
          </a:p>
        </p:txBody>
      </p:sp>
      <p:sp>
        <p:nvSpPr>
          <p:cNvPr id="6" name="Marcador de posición de número de diapositiva 5"/>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8" name="Rectángulo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ángulo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
        <p:nvSpPr>
          <p:cNvPr id="2" name="Título vertical 1"/>
          <p:cNvSpPr>
            <a:spLocks noGrp="1"/>
          </p:cNvSpPr>
          <p:nvPr>
            <p:ph type="title" orient="vert"/>
          </p:nvPr>
        </p:nvSpPr>
        <p:spPr>
          <a:xfrm>
            <a:off x="10215419" y="365125"/>
            <a:ext cx="1819564" cy="5811838"/>
          </a:xfrm>
        </p:spPr>
        <p:txBody>
          <a:bodyPr vert="eaVert" rtlCol="0" anchor="b">
            <a:normAutofit/>
          </a:bodyPr>
          <a:lstStyle>
            <a:lvl1pPr>
              <a:defRPr sz="3600">
                <a:solidFill>
                  <a:schemeClr val="bg1"/>
                </a:solidFill>
              </a:defRPr>
            </a:lvl1pPr>
          </a:lstStyle>
          <a:p>
            <a:pPr rtl="0"/>
            <a:r>
              <a:rPr lang="es-ES" noProof="1" smtClean="0"/>
              <a:t>Haga clic para modificar el estilo de título del patrón</a:t>
            </a:r>
            <a:endParaRPr lang="es-ES" noProof="1"/>
          </a:p>
        </p:txBody>
      </p:sp>
      <p:sp>
        <p:nvSpPr>
          <p:cNvPr id="3" name="Marcador de posición de texto vertical 2"/>
          <p:cNvSpPr>
            <a:spLocks noGrp="1"/>
          </p:cNvSpPr>
          <p:nvPr>
            <p:ph type="body" orient="vert" idx="1"/>
          </p:nvPr>
        </p:nvSpPr>
        <p:spPr>
          <a:xfrm>
            <a:off x="838201" y="365125"/>
            <a:ext cx="7734300" cy="5811838"/>
          </a:xfrm>
        </p:spPr>
        <p:txBody>
          <a:bodyPr vert="eaVert" rtlCol="0"/>
          <a:lstStyle/>
          <a:p>
            <a:pPr lvl="0" rtl="0"/>
            <a:r>
              <a:rPr lang="es-ES" noProof="1" smtClean="0"/>
              <a:t>Haga clic para modificar el estilo de texto del patrón</a:t>
            </a:r>
          </a:p>
          <a:p>
            <a:pPr lvl="1" rtl="0"/>
            <a:r>
              <a:rPr lang="es-ES" noProof="1" smtClean="0"/>
              <a:t>Segundo nivel</a:t>
            </a:r>
          </a:p>
          <a:p>
            <a:pPr lvl="2" rtl="0"/>
            <a:r>
              <a:rPr lang="es-ES" noProof="1" smtClean="0"/>
              <a:t>Tercer nivel</a:t>
            </a:r>
          </a:p>
          <a:p>
            <a:pPr lvl="3" rtl="0"/>
            <a:r>
              <a:rPr lang="es-ES" noProof="1" smtClean="0"/>
              <a:t>Cuarto nivel</a:t>
            </a:r>
          </a:p>
          <a:p>
            <a:pPr lvl="4" rtl="0"/>
            <a:r>
              <a:rPr lang="es-ES" noProof="1" smtClean="0"/>
              <a:t>Quinto nivel</a:t>
            </a:r>
            <a:endParaRPr lang="es-ES" noProof="1"/>
          </a:p>
        </p:txBody>
      </p:sp>
      <p:sp>
        <p:nvSpPr>
          <p:cNvPr id="4" name="Marcador de fecha 3"/>
          <p:cNvSpPr>
            <a:spLocks noGrp="1"/>
          </p:cNvSpPr>
          <p:nvPr>
            <p:ph type="dt" sz="half" idx="10"/>
          </p:nvPr>
        </p:nvSpPr>
        <p:spPr/>
        <p:txBody>
          <a:bodyPr rtlCol="0"/>
          <a:lstStyle/>
          <a:p>
            <a:pPr rtl="0"/>
            <a:fld id="{A3273654-1914-4A9D-9E5D-2B067958BADB}" type="datetime1">
              <a:rPr lang="es-ES" noProof="1" smtClean="0"/>
              <a:t>01/10/2020</a:t>
            </a:fld>
            <a:endParaRPr lang="es-ES" noProof="1"/>
          </a:p>
        </p:txBody>
      </p:sp>
      <p:sp>
        <p:nvSpPr>
          <p:cNvPr id="5" name="Marcador de pie de página 4"/>
          <p:cNvSpPr>
            <a:spLocks noGrp="1"/>
          </p:cNvSpPr>
          <p:nvPr>
            <p:ph type="ftr" sz="quarter" idx="11"/>
          </p:nvPr>
        </p:nvSpPr>
        <p:spPr/>
        <p:txBody>
          <a:bodyPr rtlCol="0"/>
          <a:lstStyle/>
          <a:p>
            <a:pPr rtl="0"/>
            <a:endParaRPr lang="es-ES" noProof="1"/>
          </a:p>
        </p:txBody>
      </p:sp>
      <p:sp>
        <p:nvSpPr>
          <p:cNvPr id="6" name="Marcador de posición de número de diapositiva 5"/>
          <p:cNvSpPr>
            <a:spLocks noGrp="1"/>
          </p:cNvSpPr>
          <p:nvPr>
            <p:ph type="sldNum" sz="quarter" idx="12"/>
          </p:nvPr>
        </p:nvSpPr>
        <p:spPr/>
        <p:txBody>
          <a:bodyPr rtlCol="0"/>
          <a:lstStyle/>
          <a:p>
            <a:pPr rtl="0"/>
            <a:fld id="{9860EDB8-5305-433F-BE41-D7A86D811DB3}" type="slidenum">
              <a:rPr lang="es-ES" noProof="1" dirty="0" smtClean="0"/>
              <a:t>‹Nº›</a:t>
            </a:fld>
            <a:endParaRPr lang="es-ES" noProof="1"/>
          </a:p>
        </p:txBody>
      </p:sp>
      <p:sp>
        <p:nvSpPr>
          <p:cNvPr id="8" name="Rectángulo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pPr rtl="0"/>
            <a:r>
              <a:rPr lang="es-ES" noProof="1"/>
              <a:t>Haga clic para modificar el estilo de título del patrón</a:t>
            </a:r>
          </a:p>
        </p:txBody>
      </p:sp>
      <p:sp>
        <p:nvSpPr>
          <p:cNvPr id="3" name="Marcador de posición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ES" noProof="1"/>
              <a:t>Haga clic para modificar los estilos de texto del patrón</a:t>
            </a:r>
          </a:p>
          <a:p>
            <a:pPr lvl="1" rtl="0"/>
            <a:r>
              <a:rPr lang="es-ES" noProof="1"/>
              <a:t>Segundo nivel</a:t>
            </a:r>
          </a:p>
          <a:p>
            <a:pPr lvl="2" rtl="0"/>
            <a:r>
              <a:rPr lang="es-ES" noProof="1"/>
              <a:t>Tercer nivel</a:t>
            </a:r>
          </a:p>
          <a:p>
            <a:pPr lvl="3" rtl="0"/>
            <a:r>
              <a:rPr lang="es-ES" noProof="1"/>
              <a:t>Cuarto nivel</a:t>
            </a:r>
          </a:p>
          <a:p>
            <a:pPr lvl="4" rtl="0"/>
            <a:r>
              <a:rPr lang="es-ES" noProof="1"/>
              <a:t>Quinto nivel</a:t>
            </a:r>
          </a:p>
        </p:txBody>
      </p:sp>
      <p:sp>
        <p:nvSpPr>
          <p:cNvPr id="4" name="Marcador de fecha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C8FE33D-BB6E-404D-8208-4B89D9301B41}" type="datetime1">
              <a:rPr lang="es-ES" noProof="1" smtClean="0"/>
              <a:t>01/10/2020</a:t>
            </a:fld>
            <a:endParaRPr lang="es-ES" noProof="1"/>
          </a:p>
        </p:txBody>
      </p:sp>
      <p:sp>
        <p:nvSpPr>
          <p:cNvPr id="5" name="Marcador de pie de página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s-ES" noProof="1"/>
          </a:p>
        </p:txBody>
      </p:sp>
      <p:sp>
        <p:nvSpPr>
          <p:cNvPr id="6" name="Marcador de posición de número de diapositiva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860EDB8-5305-433F-BE41-D7A86D811DB3}" type="slidenum">
              <a:rPr lang="es-ES" noProof="1" dirty="0" smtClean="0"/>
              <a:t>‹Nº›</a:t>
            </a:fld>
            <a:endParaRPr lang="es-ES" noProof="1"/>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44471" y="1518566"/>
            <a:ext cx="7271327" cy="2387600"/>
          </a:xfrm>
        </p:spPr>
        <p:txBody>
          <a:bodyPr rtlCol="0">
            <a:normAutofit/>
          </a:bodyPr>
          <a:lstStyle/>
          <a:p>
            <a:pPr rtl="0"/>
            <a:r>
              <a:rPr lang="es-ES" sz="4400" b="1" noProof="1" smtClean="0"/>
              <a:t>BACTERIURIA ASINTOMATICA</a:t>
            </a:r>
            <a:endParaRPr lang="es-ES" sz="4400" b="1" noProof="1"/>
          </a:p>
        </p:txBody>
      </p:sp>
      <p:sp>
        <p:nvSpPr>
          <p:cNvPr id="3" name="Subtítulo 2"/>
          <p:cNvSpPr>
            <a:spLocks noGrp="1"/>
          </p:cNvSpPr>
          <p:nvPr>
            <p:ph type="subTitle" idx="1"/>
          </p:nvPr>
        </p:nvSpPr>
        <p:spPr>
          <a:xfrm>
            <a:off x="745212" y="4909130"/>
            <a:ext cx="7842159" cy="1747391"/>
          </a:xfrm>
        </p:spPr>
        <p:txBody>
          <a:bodyPr rtlCol="0">
            <a:normAutofit fontScale="47500" lnSpcReduction="20000"/>
          </a:bodyPr>
          <a:lstStyle/>
          <a:p>
            <a:r>
              <a:rPr lang="es-AR" b="1" dirty="0">
                <a:solidFill>
                  <a:schemeClr val="tx1"/>
                </a:solidFill>
              </a:rPr>
              <a:t>Dr. Guillermo A. Recúpero</a:t>
            </a:r>
          </a:p>
          <a:p>
            <a:r>
              <a:rPr lang="es-AR" b="1" dirty="0" smtClean="0">
                <a:solidFill>
                  <a:schemeClr val="tx1"/>
                </a:solidFill>
              </a:rPr>
              <a:t>Médico Infectólogo</a:t>
            </a:r>
          </a:p>
          <a:p>
            <a:r>
              <a:rPr lang="es-AR" b="1" dirty="0" smtClean="0">
                <a:solidFill>
                  <a:schemeClr val="tx1"/>
                </a:solidFill>
              </a:rPr>
              <a:t>Prof</a:t>
            </a:r>
            <a:r>
              <a:rPr lang="es-AR" b="1" dirty="0">
                <a:solidFill>
                  <a:schemeClr val="tx1"/>
                </a:solidFill>
              </a:rPr>
              <a:t>. Titular de la Cátedra de Enfermedades Infecciosas UNT</a:t>
            </a:r>
          </a:p>
          <a:p>
            <a:r>
              <a:rPr lang="es-AR" b="1" dirty="0">
                <a:solidFill>
                  <a:schemeClr val="tx1"/>
                </a:solidFill>
              </a:rPr>
              <a:t>Presidente de la Sociedad de Infectología de Tucumán</a:t>
            </a:r>
          </a:p>
          <a:p>
            <a:r>
              <a:rPr lang="es-AR" b="1" dirty="0">
                <a:solidFill>
                  <a:schemeClr val="tx1"/>
                </a:solidFill>
              </a:rPr>
              <a:t>Asesor del Servicio de Infectología del Hospital </a:t>
            </a:r>
            <a:r>
              <a:rPr lang="es-AR" b="1" dirty="0" smtClean="0">
                <a:solidFill>
                  <a:schemeClr val="tx1"/>
                </a:solidFill>
              </a:rPr>
              <a:t>Zenón Santillán</a:t>
            </a:r>
          </a:p>
          <a:p>
            <a:pPr rtl="0"/>
            <a:endParaRPr lang="es-ES" noProof="1"/>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09600" y="256373"/>
            <a:ext cx="10744200" cy="972063"/>
          </a:xfrm>
        </p:spPr>
        <p:txBody>
          <a:bodyPr>
            <a:normAutofit fontScale="90000"/>
          </a:bodyPr>
          <a:lstStyle/>
          <a:p>
            <a:r>
              <a:rPr lang="es-AR" b="1" dirty="0">
                <a:solidFill>
                  <a:schemeClr val="bg1">
                    <a:lumMod val="95000"/>
                  </a:schemeClr>
                </a:solidFill>
                <a:latin typeface="Helvetica" panose="020B0604020202020204" pitchFamily="34" charset="0"/>
              </a:rPr>
              <a:t>Bacteriuria </a:t>
            </a:r>
            <a:r>
              <a:rPr lang="es-AR" b="1" dirty="0" smtClean="0">
                <a:solidFill>
                  <a:schemeClr val="bg1">
                    <a:lumMod val="95000"/>
                  </a:schemeClr>
                </a:solidFill>
                <a:latin typeface="Helvetica" panose="020B0604020202020204" pitchFamily="34" charset="0"/>
              </a:rPr>
              <a:t>asintomática</a:t>
            </a:r>
            <a:r>
              <a:rPr lang="es-AR" dirty="0">
                <a:solidFill>
                  <a:srgbClr val="000000"/>
                </a:solidFill>
                <a:latin typeface="Helvetica" panose="020B0604020202020204" pitchFamily="34" charset="0"/>
              </a:rPr>
              <a:t/>
            </a:r>
            <a:br>
              <a:rPr lang="es-AR" dirty="0">
                <a:solidFill>
                  <a:srgbClr val="000000"/>
                </a:solidFill>
                <a:latin typeface="Helvetica" panose="020B0604020202020204" pitchFamily="34" charset="0"/>
              </a:rPr>
            </a:br>
            <a:endParaRPr lang="es-AR" dirty="0">
              <a:solidFill>
                <a:srgbClr val="000000"/>
              </a:solidFill>
              <a:latin typeface="Helvetica" panose="020B0604020202020204" pitchFamily="34" charset="0"/>
            </a:endParaRPr>
          </a:p>
        </p:txBody>
      </p:sp>
      <p:sp>
        <p:nvSpPr>
          <p:cNvPr id="5" name="Rectángulo 4"/>
          <p:cNvSpPr/>
          <p:nvPr/>
        </p:nvSpPr>
        <p:spPr>
          <a:xfrm>
            <a:off x="188007" y="2197894"/>
            <a:ext cx="10682243" cy="2677656"/>
          </a:xfrm>
          <a:prstGeom prst="rect">
            <a:avLst/>
          </a:prstGeom>
        </p:spPr>
        <p:txBody>
          <a:bodyPr wrap="square">
            <a:spAutoFit/>
          </a:bodyPr>
          <a:lstStyle/>
          <a:p>
            <a:pPr algn="just"/>
            <a:r>
              <a:rPr lang="es-AR" sz="2800" b="1" dirty="0" smtClean="0">
                <a:solidFill>
                  <a:srgbClr val="000000"/>
                </a:solidFill>
                <a:latin typeface="Helvetica" panose="020B0604020202020204" pitchFamily="34" charset="0"/>
              </a:rPr>
              <a:t>Se </a:t>
            </a:r>
            <a:r>
              <a:rPr lang="es-AR" sz="2800" b="1" dirty="0">
                <a:solidFill>
                  <a:srgbClr val="000000"/>
                </a:solidFill>
                <a:latin typeface="Helvetica" panose="020B0604020202020204" pitchFamily="34" charset="0"/>
              </a:rPr>
              <a:t>define como bacteriuria asintomática (BA) al desarrollo de un solo tipo de bacteria en la orina de individuos asintomáticos. Se </a:t>
            </a:r>
            <a:r>
              <a:rPr lang="es-AR" sz="2800" b="1" dirty="0" smtClean="0">
                <a:solidFill>
                  <a:srgbClr val="000000"/>
                </a:solidFill>
                <a:latin typeface="Helvetica" panose="020B0604020202020204" pitchFamily="34" charset="0"/>
              </a:rPr>
              <a:t>requiere un urocultivo </a:t>
            </a:r>
            <a:r>
              <a:rPr lang="es-AR" sz="2800" b="1" dirty="0">
                <a:solidFill>
                  <a:srgbClr val="000000"/>
                </a:solidFill>
                <a:latin typeface="Helvetica" panose="020B0604020202020204" pitchFamily="34" charset="0"/>
              </a:rPr>
              <a:t>(UC) </a:t>
            </a:r>
            <a:r>
              <a:rPr lang="es-AR" sz="2800" b="1" dirty="0" smtClean="0">
                <a:solidFill>
                  <a:srgbClr val="000000"/>
                </a:solidFill>
                <a:latin typeface="Helvetica" panose="020B0604020202020204" pitchFamily="34" charset="0"/>
              </a:rPr>
              <a:t>con recuento </a:t>
            </a:r>
            <a:r>
              <a:rPr lang="es-AR" sz="2800" b="1" dirty="0">
                <a:solidFill>
                  <a:srgbClr val="000000"/>
                </a:solidFill>
                <a:latin typeface="Helvetica" panose="020B0604020202020204" pitchFamily="34" charset="0"/>
              </a:rPr>
              <a:t>≥ 105 UFC/ml, ya sea con sedimento urinario normal o patológico. En pacientes cateterizados, un solo espécimen con recuento ≥ 102 indica la presencia de </a:t>
            </a:r>
            <a:r>
              <a:rPr lang="es-AR" sz="2800" b="1" dirty="0" smtClean="0">
                <a:solidFill>
                  <a:srgbClr val="000000"/>
                </a:solidFill>
                <a:latin typeface="Helvetica" panose="020B0604020202020204" pitchFamily="34" charset="0"/>
              </a:rPr>
              <a:t>BA.</a:t>
            </a:r>
            <a:endParaRPr lang="es-AR" sz="2800" b="1" dirty="0"/>
          </a:p>
        </p:txBody>
      </p:sp>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28895514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E</a:t>
            </a:r>
            <a:r>
              <a:rPr lang="es-AR" b="1" dirty="0" smtClean="0"/>
              <a:t>pidemiología</a:t>
            </a:r>
            <a:endParaRPr lang="es-AR" b="1" dirty="0"/>
          </a:p>
        </p:txBody>
      </p:sp>
      <p:sp>
        <p:nvSpPr>
          <p:cNvPr id="3" name="Rectángulo 2"/>
          <p:cNvSpPr/>
          <p:nvPr/>
        </p:nvSpPr>
        <p:spPr>
          <a:xfrm>
            <a:off x="367469" y="1597954"/>
            <a:ext cx="10417323" cy="4401205"/>
          </a:xfrm>
          <a:prstGeom prst="rect">
            <a:avLst/>
          </a:prstGeom>
        </p:spPr>
        <p:txBody>
          <a:bodyPr wrap="square">
            <a:spAutoFit/>
          </a:bodyPr>
          <a:lstStyle/>
          <a:p>
            <a:pPr marL="457200" indent="-457200">
              <a:buFont typeface="Arial" panose="020B0604020202020204" pitchFamily="34" charset="0"/>
              <a:buChar char="•"/>
            </a:pPr>
            <a:r>
              <a:rPr lang="es-AR" sz="2800" b="1" dirty="0">
                <a:solidFill>
                  <a:srgbClr val="000000"/>
                </a:solidFill>
                <a:latin typeface="Helvetica" panose="020B0604020202020204" pitchFamily="34" charset="0"/>
              </a:rPr>
              <a:t>Entre las mujeres premenopáusicas que consultan de forma ambulatoria, la prevalencia es 2-10%. </a:t>
            </a:r>
            <a:endParaRPr lang="es-AR" sz="2800" b="1" dirty="0" smtClean="0">
              <a:solidFill>
                <a:srgbClr val="000000"/>
              </a:solidFill>
              <a:latin typeface="Helvetica" panose="020B0604020202020204" pitchFamily="34" charset="0"/>
            </a:endParaRPr>
          </a:p>
          <a:p>
            <a:pPr marL="457200" indent="-457200">
              <a:buFont typeface="Arial" panose="020B0604020202020204" pitchFamily="34" charset="0"/>
              <a:buChar char="•"/>
            </a:pPr>
            <a:r>
              <a:rPr lang="es-AR" sz="2800" b="1" dirty="0" smtClean="0">
                <a:solidFill>
                  <a:srgbClr val="000000"/>
                </a:solidFill>
                <a:latin typeface="Helvetica" panose="020B0604020202020204" pitchFamily="34" charset="0"/>
              </a:rPr>
              <a:t>En pacientes diabéticos la BA es mas frecuente.</a:t>
            </a:r>
          </a:p>
          <a:p>
            <a:pPr marL="457200" indent="-457200">
              <a:buFont typeface="Arial" panose="020B0604020202020204" pitchFamily="34" charset="0"/>
              <a:buChar char="•"/>
            </a:pPr>
            <a:r>
              <a:rPr lang="es-AR" sz="2800" b="1" dirty="0" smtClean="0">
                <a:solidFill>
                  <a:srgbClr val="000000"/>
                </a:solidFill>
                <a:latin typeface="Helvetica" panose="020B0604020202020204" pitchFamily="34" charset="0"/>
              </a:rPr>
              <a:t>En pacientes institucionalizados y mayores de 65 años la BA tiene una prevalencia entre el 15 y 50 %.</a:t>
            </a:r>
          </a:p>
          <a:p>
            <a:pPr marL="457200" indent="-457200">
              <a:buFont typeface="Arial" panose="020B0604020202020204" pitchFamily="34" charset="0"/>
              <a:buChar char="•"/>
            </a:pPr>
            <a:r>
              <a:rPr lang="es-AR" sz="2800" b="1" dirty="0" smtClean="0"/>
              <a:t>En pacientes con vejiga neurogénica es frecuenta la BA</a:t>
            </a:r>
          </a:p>
          <a:p>
            <a:pPr marL="457200" indent="-457200">
              <a:buFont typeface="Arial" panose="020B0604020202020204" pitchFamily="34" charset="0"/>
              <a:buChar char="•"/>
            </a:pPr>
            <a:r>
              <a:rPr lang="es-AR" sz="2800" b="1" dirty="0" smtClean="0"/>
              <a:t>En pacientes que requieren procedimientos urológicos la bacteriemia tiene una frecuencia de 60%</a:t>
            </a:r>
          </a:p>
          <a:p>
            <a:pPr marL="457200" indent="-457200">
              <a:buFont typeface="Arial" panose="020B0604020202020204" pitchFamily="34" charset="0"/>
              <a:buChar char="•"/>
            </a:pPr>
            <a:r>
              <a:rPr lang="es-AR" sz="2800" b="1" dirty="0" smtClean="0"/>
              <a:t>La BA en el embarazo tiene una prevalencia de 2 al 7%</a:t>
            </a:r>
          </a:p>
          <a:p>
            <a:endParaRPr lang="es-AR" sz="2800" b="1"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177394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712149" y="2346470"/>
            <a:ext cx="10744200" cy="1228436"/>
          </a:xfrm>
        </p:spPr>
        <p:txBody>
          <a:bodyPr>
            <a:normAutofit fontScale="90000"/>
          </a:bodyPr>
          <a:lstStyle/>
          <a:p>
            <a:r>
              <a:rPr lang="es-AR" sz="4000" b="1" dirty="0" smtClean="0">
                <a:solidFill>
                  <a:schemeClr val="tx1"/>
                </a:solidFill>
              </a:rPr>
              <a:t>Bacteriuria asintomática, uso de antibacterianos, impacto en la resistencia antibacteriana.</a:t>
            </a:r>
            <a:r>
              <a:rPr lang="es-AR" b="1" dirty="0" smtClean="0"/>
              <a:t>..</a:t>
            </a:r>
            <a:endParaRPr lang="es-AR" b="1" dirty="0"/>
          </a:p>
        </p:txBody>
      </p:sp>
    </p:spTree>
    <p:extLst>
      <p:ext uri="{BB962C8B-B14F-4D97-AF65-F5344CB8AC3E}">
        <p14:creationId xmlns:p14="http://schemas.microsoft.com/office/powerpoint/2010/main" val="15308715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6158" y="128186"/>
            <a:ext cx="8667840" cy="6583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2"/>
          <p:cNvPicPr/>
          <p:nvPr/>
        </p:nvPicPr>
        <p:blipFill>
          <a:blip r:embed="rId3">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pic>
        <p:nvPicPr>
          <p:cNvPr id="4" name="Imagen 3"/>
          <p:cNvPicPr>
            <a:picLocks noChangeAspect="1"/>
          </p:cNvPicPr>
          <p:nvPr/>
        </p:nvPicPr>
        <p:blipFill>
          <a:blip r:embed="rId4"/>
          <a:stretch>
            <a:fillRect/>
          </a:stretch>
        </p:blipFill>
        <p:spPr>
          <a:xfrm>
            <a:off x="1978528" y="4999292"/>
            <a:ext cx="3422413" cy="391888"/>
          </a:xfrm>
          <a:prstGeom prst="rect">
            <a:avLst/>
          </a:prstGeom>
        </p:spPr>
      </p:pic>
    </p:spTree>
    <p:extLst>
      <p:ext uri="{BB962C8B-B14F-4D97-AF65-F5344CB8AC3E}">
        <p14:creationId xmlns:p14="http://schemas.microsoft.com/office/powerpoint/2010/main" val="293668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52135" y="101244"/>
            <a:ext cx="8667840" cy="6482199"/>
          </a:xfrm>
          <a:prstGeom prst="rect">
            <a:avLst/>
          </a:prstGeom>
        </p:spPr>
      </p:pic>
    </p:spTree>
    <p:extLst>
      <p:ext uri="{BB962C8B-B14F-4D97-AF65-F5344CB8AC3E}">
        <p14:creationId xmlns:p14="http://schemas.microsoft.com/office/powerpoint/2010/main" val="427474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09302" y="1876144"/>
            <a:ext cx="10195132" cy="3416320"/>
          </a:xfrm>
          <a:prstGeom prst="rect">
            <a:avLst/>
          </a:prstGeom>
        </p:spPr>
        <p:txBody>
          <a:bodyPr wrap="square">
            <a:spAutoFit/>
          </a:bodyPr>
          <a:lstStyle/>
          <a:p>
            <a:r>
              <a:rPr lang="es-AR" sz="2400" b="1" dirty="0" smtClean="0">
                <a:solidFill>
                  <a:srgbClr val="505050"/>
                </a:solidFill>
                <a:latin typeface="NexusSansPro"/>
              </a:rPr>
              <a:t>Los </a:t>
            </a:r>
            <a:r>
              <a:rPr lang="es-AR" sz="2400" b="1" dirty="0">
                <a:solidFill>
                  <a:srgbClr val="505050"/>
                </a:solidFill>
                <a:latin typeface="NexusSansPro"/>
              </a:rPr>
              <a:t>antibióticos no solo matan a las bacterias sensibles y seleccionan a las resistentes, también </a:t>
            </a:r>
            <a:r>
              <a:rPr lang="es-AR" sz="2400" b="1" dirty="0" smtClean="0">
                <a:solidFill>
                  <a:srgbClr val="505050"/>
                </a:solidFill>
                <a:latin typeface="NexusSansPro"/>
              </a:rPr>
              <a:t>influye </a:t>
            </a:r>
            <a:r>
              <a:rPr lang="es-AR" sz="2400" b="1" dirty="0">
                <a:solidFill>
                  <a:srgbClr val="505050"/>
                </a:solidFill>
                <a:latin typeface="NexusSansPro"/>
              </a:rPr>
              <a:t>directamente los </a:t>
            </a:r>
            <a:r>
              <a:rPr lang="es-AR" sz="2400" b="1" dirty="0">
                <a:solidFill>
                  <a:srgbClr val="0070C0"/>
                </a:solidFill>
                <a:latin typeface="NexusSansPro"/>
              </a:rPr>
              <a:t>mecanismos de variación genética </a:t>
            </a:r>
            <a:r>
              <a:rPr lang="es-AR" sz="2400" b="1" dirty="0">
                <a:solidFill>
                  <a:srgbClr val="505050"/>
                </a:solidFill>
                <a:latin typeface="NexusSansPro"/>
              </a:rPr>
              <a:t>(mutación, recombinación, transposición, intercambio de genes). </a:t>
            </a:r>
            <a:endParaRPr lang="es-AR" sz="2400" b="1" dirty="0" smtClean="0">
              <a:solidFill>
                <a:srgbClr val="505050"/>
              </a:solidFill>
              <a:latin typeface="NexusSansPro"/>
            </a:endParaRPr>
          </a:p>
          <a:p>
            <a:r>
              <a:rPr lang="es-AR" sz="2400" b="1" dirty="0">
                <a:solidFill>
                  <a:srgbClr val="505050"/>
                </a:solidFill>
                <a:latin typeface="NexusSansPro"/>
              </a:rPr>
              <a:t/>
            </a:r>
            <a:br>
              <a:rPr lang="es-AR" sz="2400" b="1" dirty="0">
                <a:solidFill>
                  <a:srgbClr val="505050"/>
                </a:solidFill>
                <a:latin typeface="NexusSansPro"/>
              </a:rPr>
            </a:br>
            <a:r>
              <a:rPr lang="es-AR" sz="2400" b="1" dirty="0" smtClean="0">
                <a:solidFill>
                  <a:srgbClr val="505050"/>
                </a:solidFill>
                <a:latin typeface="NexusSansPro"/>
              </a:rPr>
              <a:t>Promueven </a:t>
            </a:r>
            <a:r>
              <a:rPr lang="es-AR" sz="2400" b="1" dirty="0">
                <a:solidFill>
                  <a:srgbClr val="0070C0"/>
                </a:solidFill>
                <a:latin typeface="NexusSansPro"/>
              </a:rPr>
              <a:t>intercambios de genes </a:t>
            </a:r>
            <a:r>
              <a:rPr lang="es-AR" sz="2400" b="1" dirty="0">
                <a:solidFill>
                  <a:srgbClr val="505050"/>
                </a:solidFill>
                <a:latin typeface="NexusSansPro"/>
              </a:rPr>
              <a:t>entre bacterias incrementando e induciendo la </a:t>
            </a:r>
            <a:r>
              <a:rPr lang="es-AR" sz="2400" b="1" dirty="0">
                <a:solidFill>
                  <a:srgbClr val="0070C0"/>
                </a:solidFill>
                <a:latin typeface="NexusSansPro"/>
              </a:rPr>
              <a:t>transferencia</a:t>
            </a:r>
            <a:r>
              <a:rPr lang="es-AR" sz="2400" b="1" dirty="0">
                <a:solidFill>
                  <a:srgbClr val="505050"/>
                </a:solidFill>
                <a:latin typeface="NexusSansPro"/>
              </a:rPr>
              <a:t> de genes de resistencia o </a:t>
            </a:r>
            <a:r>
              <a:rPr lang="es-AR" sz="2400" b="1" dirty="0">
                <a:solidFill>
                  <a:srgbClr val="0070C0"/>
                </a:solidFill>
                <a:latin typeface="NexusSansPro"/>
              </a:rPr>
              <a:t>desreprimiendo</a:t>
            </a:r>
            <a:r>
              <a:rPr lang="es-AR" sz="2400" b="1" dirty="0">
                <a:solidFill>
                  <a:srgbClr val="505050"/>
                </a:solidFill>
                <a:latin typeface="NexusSansPro"/>
              </a:rPr>
              <a:t> la expresión de genes necesarios para la </a:t>
            </a:r>
            <a:r>
              <a:rPr lang="es-AR" sz="2400" b="1" dirty="0" smtClean="0">
                <a:solidFill>
                  <a:srgbClr val="505050"/>
                </a:solidFill>
                <a:latin typeface="NexusSansPro"/>
              </a:rPr>
              <a:t>transferencia</a:t>
            </a:r>
            <a:r>
              <a:rPr lang="es-AR" sz="2400" b="1" baseline="30000" dirty="0">
                <a:solidFill>
                  <a:srgbClr val="00759B"/>
                </a:solidFill>
                <a:latin typeface="inherit"/>
              </a:rPr>
              <a:t>.</a:t>
            </a:r>
            <a:r>
              <a:rPr lang="es-AR" sz="2400" b="1" dirty="0" smtClean="0">
                <a:solidFill>
                  <a:srgbClr val="505050"/>
                </a:solidFill>
                <a:latin typeface="NexusSansPro"/>
              </a:rPr>
              <a:t> </a:t>
            </a:r>
            <a:endParaRPr lang="es-AR" sz="2400" b="1" dirty="0"/>
          </a:p>
        </p:txBody>
      </p:sp>
      <p:pic>
        <p:nvPicPr>
          <p:cNvPr id="3" name="Imagen 2"/>
          <p:cNvPicPr>
            <a:picLocks noChangeAspect="1"/>
          </p:cNvPicPr>
          <p:nvPr/>
        </p:nvPicPr>
        <p:blipFill>
          <a:blip r:embed="rId2"/>
          <a:stretch>
            <a:fillRect/>
          </a:stretch>
        </p:blipFill>
        <p:spPr>
          <a:xfrm>
            <a:off x="1850341" y="734942"/>
            <a:ext cx="6119766" cy="700752"/>
          </a:xfrm>
          <a:prstGeom prst="rect">
            <a:avLst/>
          </a:prstGeom>
        </p:spPr>
      </p:pic>
    </p:spTree>
    <p:extLst>
      <p:ext uri="{BB962C8B-B14F-4D97-AF65-F5344CB8AC3E}">
        <p14:creationId xmlns:p14="http://schemas.microsoft.com/office/powerpoint/2010/main" val="294556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5421" y="111729"/>
            <a:ext cx="8386803" cy="6338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2"/>
          <p:cNvPicPr/>
          <p:nvPr/>
        </p:nvPicPr>
        <p:blipFill>
          <a:blip r:embed="rId3">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pic>
        <p:nvPicPr>
          <p:cNvPr id="4" name="Imagen 3"/>
          <p:cNvPicPr>
            <a:picLocks noChangeAspect="1"/>
          </p:cNvPicPr>
          <p:nvPr/>
        </p:nvPicPr>
        <p:blipFill>
          <a:blip r:embed="rId4"/>
          <a:stretch>
            <a:fillRect/>
          </a:stretch>
        </p:blipFill>
        <p:spPr>
          <a:xfrm>
            <a:off x="4255807" y="5590199"/>
            <a:ext cx="3649053" cy="662720"/>
          </a:xfrm>
          <a:prstGeom prst="rect">
            <a:avLst/>
          </a:prstGeom>
        </p:spPr>
      </p:pic>
    </p:spTree>
    <p:extLst>
      <p:ext uri="{BB962C8B-B14F-4D97-AF65-F5344CB8AC3E}">
        <p14:creationId xmlns:p14="http://schemas.microsoft.com/office/powerpoint/2010/main" val="271253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24411" y="1632247"/>
            <a:ext cx="9455711" cy="3349951"/>
          </a:xfrm>
          <a:prstGeom prst="rect">
            <a:avLst/>
          </a:prstGeom>
        </p:spPr>
      </p:pic>
      <p:sp>
        <p:nvSpPr>
          <p:cNvPr id="3" name="Rectángulo 2"/>
          <p:cNvSpPr/>
          <p:nvPr/>
        </p:nvSpPr>
        <p:spPr>
          <a:xfrm>
            <a:off x="1085316" y="2580830"/>
            <a:ext cx="6050422" cy="37985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424716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55709" y="237390"/>
            <a:ext cx="8776156" cy="796651"/>
          </a:xfrm>
        </p:spPr>
        <p:txBody>
          <a:bodyPr>
            <a:normAutofit fontScale="90000"/>
          </a:bodyPr>
          <a:lstStyle/>
          <a:p>
            <a:r>
              <a:rPr lang="es-AR" b="1" dirty="0" smtClean="0">
                <a:latin typeface="Trebuchet MS" panose="020B0603020202020204" pitchFamily="34" charset="0"/>
                <a:ea typeface="+mn-ea"/>
                <a:cs typeface="+mn-cs"/>
              </a:rPr>
              <a:t>Bacteriuria </a:t>
            </a:r>
            <a:r>
              <a:rPr lang="es-AR" b="1" dirty="0">
                <a:latin typeface="Trebuchet MS" panose="020B0603020202020204" pitchFamily="34" charset="0"/>
                <a:ea typeface="+mn-ea"/>
                <a:cs typeface="+mn-cs"/>
              </a:rPr>
              <a:t>asintomática:  </a:t>
            </a:r>
            <a:r>
              <a:rPr lang="es-AR" b="1" dirty="0" smtClean="0">
                <a:latin typeface="Trebuchet MS" panose="020B0603020202020204" pitchFamily="34" charset="0"/>
                <a:ea typeface="+mn-ea"/>
                <a:cs typeface="+mn-cs"/>
              </a:rPr>
              <a:t>¿ a </a:t>
            </a:r>
            <a:r>
              <a:rPr lang="es-AR" b="1" dirty="0">
                <a:latin typeface="Trebuchet MS" panose="020B0603020202020204" pitchFamily="34" charset="0"/>
                <a:ea typeface="+mn-ea"/>
                <a:cs typeface="+mn-cs"/>
              </a:rPr>
              <a:t>quién tratar?</a:t>
            </a:r>
          </a:p>
        </p:txBody>
      </p:sp>
      <p:sp>
        <p:nvSpPr>
          <p:cNvPr id="3" name="2 Marcador de contenido"/>
          <p:cNvSpPr>
            <a:spLocks noGrp="1"/>
          </p:cNvSpPr>
          <p:nvPr>
            <p:ph idx="1"/>
          </p:nvPr>
        </p:nvSpPr>
        <p:spPr>
          <a:xfrm>
            <a:off x="2010983" y="2204864"/>
            <a:ext cx="7848872" cy="3989040"/>
          </a:xfrm>
        </p:spPr>
        <p:txBody>
          <a:bodyPr>
            <a:normAutofit/>
          </a:bodyPr>
          <a:lstStyle/>
          <a:p>
            <a:pPr>
              <a:lnSpc>
                <a:spcPct val="250000"/>
              </a:lnSpc>
              <a:buFont typeface="Wingdings" panose="05000000000000000000" pitchFamily="2" charset="2"/>
              <a:buChar char="ü"/>
            </a:pPr>
            <a:r>
              <a:rPr lang="es-AR" sz="2200" b="1" dirty="0">
                <a:solidFill>
                  <a:schemeClr val="tx1"/>
                </a:solidFill>
                <a:latin typeface="Trebuchet MS" panose="020B0603020202020204" pitchFamily="34" charset="0"/>
              </a:rPr>
              <a:t>Embarazadas (AI)</a:t>
            </a:r>
          </a:p>
          <a:p>
            <a:pPr>
              <a:lnSpc>
                <a:spcPct val="250000"/>
              </a:lnSpc>
              <a:buFont typeface="Wingdings" panose="05000000000000000000" pitchFamily="2" charset="2"/>
              <a:buChar char="ü"/>
            </a:pPr>
            <a:r>
              <a:rPr lang="es-AR" sz="2200" b="1" dirty="0">
                <a:solidFill>
                  <a:schemeClr val="tx1"/>
                </a:solidFill>
                <a:latin typeface="Trebuchet MS" panose="020B0603020202020204" pitchFamily="34" charset="0"/>
              </a:rPr>
              <a:t>Procedimientos urológicos: resección transuretral de próstata o con posibilidad de sangrado mucoso (AI)</a:t>
            </a:r>
          </a:p>
          <a:p>
            <a:pPr>
              <a:lnSpc>
                <a:spcPct val="250000"/>
              </a:lnSpc>
            </a:pPr>
            <a:r>
              <a:rPr lang="es-AR" dirty="0" smtClean="0">
                <a:latin typeface="Verdana" panose="020B0604030504040204" pitchFamily="34" charset="0"/>
                <a:ea typeface="Verdana" panose="020B0604030504040204" pitchFamily="34" charset="0"/>
              </a:rPr>
              <a:t>         </a:t>
            </a:r>
            <a:endParaRPr lang="es-AR" sz="2000"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2491979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0736" y="-589659"/>
            <a:ext cx="10870252" cy="1600200"/>
          </a:xfrm>
        </p:spPr>
        <p:txBody>
          <a:bodyPr>
            <a:normAutofit/>
          </a:bodyPr>
          <a:lstStyle/>
          <a:p>
            <a:r>
              <a:rPr lang="es-AR" b="1" dirty="0">
                <a:latin typeface="Trebuchet MS" panose="020B0603020202020204" pitchFamily="34" charset="0"/>
                <a:ea typeface="+mn-ea"/>
                <a:cs typeface="+mn-cs"/>
              </a:rPr>
              <a:t>Bacteriuria asintomática (BA): </a:t>
            </a:r>
            <a:r>
              <a:rPr lang="es-AR" b="1" dirty="0" smtClean="0">
                <a:latin typeface="Trebuchet MS" panose="020B0603020202020204" pitchFamily="34" charset="0"/>
                <a:ea typeface="+mn-ea"/>
                <a:cs typeface="+mn-cs"/>
              </a:rPr>
              <a:t>¿a </a:t>
            </a:r>
            <a:r>
              <a:rPr lang="es-AR" b="1" dirty="0">
                <a:latin typeface="Trebuchet MS" panose="020B0603020202020204" pitchFamily="34" charset="0"/>
                <a:ea typeface="+mn-ea"/>
                <a:cs typeface="+mn-cs"/>
              </a:rPr>
              <a:t>quién no tratar?</a:t>
            </a:r>
          </a:p>
        </p:txBody>
      </p:sp>
      <p:sp>
        <p:nvSpPr>
          <p:cNvPr id="3" name="2 Marcador de contenido"/>
          <p:cNvSpPr>
            <a:spLocks noGrp="1"/>
          </p:cNvSpPr>
          <p:nvPr>
            <p:ph idx="1"/>
          </p:nvPr>
        </p:nvSpPr>
        <p:spPr>
          <a:xfrm>
            <a:off x="1991544" y="2060848"/>
            <a:ext cx="8507288" cy="3960440"/>
          </a:xfrm>
        </p:spPr>
        <p:txBody>
          <a:bodyPr>
            <a:normAutofit lnSpcReduction="10000"/>
          </a:bodyPr>
          <a:lstStyle/>
          <a:p>
            <a:pPr>
              <a:lnSpc>
                <a:spcPct val="150000"/>
              </a:lnSpc>
              <a:buFont typeface="Wingdings" panose="05000000000000000000" pitchFamily="2" charset="2"/>
              <a:buChar char="ü"/>
            </a:pPr>
            <a:r>
              <a:rPr lang="es-AR" sz="2000" b="1" dirty="0">
                <a:solidFill>
                  <a:schemeClr val="tx1"/>
                </a:solidFill>
                <a:latin typeface="Trebuchet MS" panose="020B0603020202020204" pitchFamily="34" charset="0"/>
              </a:rPr>
              <a:t>Diabéticos  (EI)</a:t>
            </a:r>
          </a:p>
          <a:p>
            <a:pPr>
              <a:lnSpc>
                <a:spcPct val="150000"/>
              </a:lnSpc>
              <a:buFont typeface="Wingdings" panose="05000000000000000000" pitchFamily="2" charset="2"/>
              <a:buChar char="ü"/>
            </a:pPr>
            <a:r>
              <a:rPr lang="es-AR" sz="2000" b="1" dirty="0">
                <a:solidFill>
                  <a:schemeClr val="tx1"/>
                </a:solidFill>
                <a:latin typeface="Trebuchet MS" panose="020B0603020202020204" pitchFamily="34" charset="0"/>
              </a:rPr>
              <a:t>Institucionalizados y mayores de 65 años (EI y EII)</a:t>
            </a:r>
          </a:p>
          <a:p>
            <a:pPr>
              <a:lnSpc>
                <a:spcPct val="150000"/>
              </a:lnSpc>
              <a:buFont typeface="Wingdings" panose="05000000000000000000" pitchFamily="2" charset="2"/>
              <a:buChar char="ü"/>
            </a:pPr>
            <a:r>
              <a:rPr lang="es-AR" sz="2000" b="1" dirty="0">
                <a:solidFill>
                  <a:schemeClr val="tx1"/>
                </a:solidFill>
                <a:latin typeface="Trebuchet MS" panose="020B0603020202020204" pitchFamily="34" charset="0"/>
              </a:rPr>
              <a:t>Mujeres postmenopáusicas</a:t>
            </a:r>
          </a:p>
          <a:p>
            <a:pPr>
              <a:lnSpc>
                <a:spcPct val="150000"/>
              </a:lnSpc>
              <a:buFont typeface="Wingdings" panose="05000000000000000000" pitchFamily="2" charset="2"/>
              <a:buChar char="ü"/>
            </a:pPr>
            <a:r>
              <a:rPr lang="es-AR" sz="2000" b="1" dirty="0">
                <a:solidFill>
                  <a:schemeClr val="tx1"/>
                </a:solidFill>
                <a:latin typeface="Trebuchet MS" panose="020B0603020202020204" pitchFamily="34" charset="0"/>
              </a:rPr>
              <a:t>Compromiso de tracto urinario y/o cateterización intermitente (DIII)</a:t>
            </a:r>
          </a:p>
          <a:p>
            <a:pPr>
              <a:lnSpc>
                <a:spcPct val="150000"/>
              </a:lnSpc>
              <a:buFont typeface="Wingdings" panose="05000000000000000000" pitchFamily="2" charset="2"/>
              <a:buChar char="ü"/>
            </a:pPr>
            <a:r>
              <a:rPr lang="es-AR" sz="2000" b="1" dirty="0" smtClean="0">
                <a:solidFill>
                  <a:schemeClr val="tx1"/>
                </a:solidFill>
                <a:latin typeface="Trebuchet MS" panose="020B0603020202020204" pitchFamily="34" charset="0"/>
              </a:rPr>
              <a:t>Artroplastia </a:t>
            </a:r>
            <a:r>
              <a:rPr lang="es-AR" sz="2000" b="1" dirty="0">
                <a:solidFill>
                  <a:schemeClr val="tx1"/>
                </a:solidFill>
                <a:latin typeface="Trebuchet MS" panose="020B0603020202020204" pitchFamily="34" charset="0"/>
              </a:rPr>
              <a:t>(AI)</a:t>
            </a:r>
          </a:p>
          <a:p>
            <a:pPr>
              <a:lnSpc>
                <a:spcPct val="150000"/>
              </a:lnSpc>
              <a:buFont typeface="Wingdings" panose="05000000000000000000" pitchFamily="2" charset="2"/>
              <a:buChar char="ü"/>
            </a:pPr>
            <a:r>
              <a:rPr lang="es-AR" sz="2000" b="1" dirty="0">
                <a:solidFill>
                  <a:schemeClr val="tx1"/>
                </a:solidFill>
                <a:latin typeface="Trebuchet MS" panose="020B0603020202020204" pitchFamily="34" charset="0"/>
              </a:rPr>
              <a:t>Trasplante renal, excepto dentro del del primer mes (BIII)</a:t>
            </a: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4106933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AR" b="1" dirty="0">
                <a:latin typeface="Trebuchet MS" panose="020B0603020202020204" pitchFamily="34" charset="0"/>
              </a:rPr>
              <a:t>BA en </a:t>
            </a:r>
            <a:r>
              <a:rPr lang="es-AR" b="1" dirty="0" smtClean="0">
                <a:latin typeface="Trebuchet MS" panose="020B0603020202020204" pitchFamily="34" charset="0"/>
              </a:rPr>
              <a:t>procedimientos urológicos</a:t>
            </a:r>
            <a:endParaRPr lang="es-AR" dirty="0"/>
          </a:p>
        </p:txBody>
      </p:sp>
      <p:sp>
        <p:nvSpPr>
          <p:cNvPr id="5" name="Rectángulo 4"/>
          <p:cNvSpPr/>
          <p:nvPr/>
        </p:nvSpPr>
        <p:spPr>
          <a:xfrm>
            <a:off x="304800" y="2010206"/>
            <a:ext cx="9898878" cy="3891193"/>
          </a:xfrm>
          <a:prstGeom prst="rect">
            <a:avLst/>
          </a:prstGeom>
        </p:spPr>
        <p:txBody>
          <a:bodyPr wrap="square">
            <a:spAutoFit/>
          </a:bodyPr>
          <a:lstStyle/>
          <a:p>
            <a:pPr algn="just">
              <a:lnSpc>
                <a:spcPct val="150000"/>
              </a:lnSpc>
              <a:buFont typeface="Wingdings" panose="05000000000000000000" pitchFamily="2" charset="2"/>
              <a:buChar char="ü"/>
            </a:pPr>
            <a:r>
              <a:rPr lang="es-AR" sz="2800" dirty="0" smtClean="0">
                <a:latin typeface="Trebuchet MS" panose="020B0603020202020204" pitchFamily="34" charset="0"/>
              </a:rPr>
              <a:t>El tratamiento </a:t>
            </a:r>
            <a:r>
              <a:rPr lang="es-AR" sz="2800" dirty="0">
                <a:latin typeface="Trebuchet MS" panose="020B0603020202020204" pitchFamily="34" charset="0"/>
              </a:rPr>
              <a:t>de la BA reduce la </a:t>
            </a:r>
            <a:r>
              <a:rPr lang="es-AR" sz="2800" dirty="0" smtClean="0">
                <a:latin typeface="Trebuchet MS" panose="020B0603020202020204" pitchFamily="34" charset="0"/>
              </a:rPr>
              <a:t>posibilidad </a:t>
            </a:r>
            <a:r>
              <a:rPr lang="es-AR" sz="2800" dirty="0">
                <a:latin typeface="Trebuchet MS" panose="020B0603020202020204" pitchFamily="34" charset="0"/>
              </a:rPr>
              <a:t>de urosepsis post-procedimiento de 4.4 a 0.7</a:t>
            </a:r>
            <a:r>
              <a:rPr lang="es-AR" sz="2800" dirty="0" smtClean="0">
                <a:latin typeface="Trebuchet MS" panose="020B0603020202020204" pitchFamily="34" charset="0"/>
              </a:rPr>
              <a:t>%.</a:t>
            </a:r>
          </a:p>
          <a:p>
            <a:pPr algn="just">
              <a:lnSpc>
                <a:spcPct val="150000"/>
              </a:lnSpc>
              <a:buFont typeface="Wingdings" panose="05000000000000000000" pitchFamily="2" charset="2"/>
              <a:buChar char="ü"/>
            </a:pPr>
            <a:r>
              <a:rPr lang="es-AR" sz="2800" dirty="0">
                <a:latin typeface="Trebuchet MS" panose="020B0603020202020204" pitchFamily="34" charset="0"/>
              </a:rPr>
              <a:t>La posibilidad de bacteriemia en pacientes con BA ronda el 60%. Si urocultivo positivo, indicar antimicrobianos según sensibilidad, inmediatamente antes del procedimiento y no debe prolongarse más allá del procedimiento. (AI)                                             </a:t>
            </a:r>
          </a:p>
        </p:txBody>
      </p:sp>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22727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3900" y="282012"/>
            <a:ext cx="10744200" cy="1228436"/>
          </a:xfrm>
        </p:spPr>
        <p:txBody>
          <a:bodyPr/>
          <a:lstStyle/>
          <a:p>
            <a:r>
              <a:rPr lang="es-AR" dirty="0">
                <a:latin typeface="Helvetica" panose="020B0604020202020204" pitchFamily="34" charset="0"/>
              </a:rPr>
              <a:t>Pacientes diabéticos </a:t>
            </a:r>
            <a:br>
              <a:rPr lang="es-AR" dirty="0">
                <a:latin typeface="Helvetica" panose="020B0604020202020204" pitchFamily="34" charset="0"/>
              </a:rPr>
            </a:br>
            <a:endParaRPr lang="es-AR" dirty="0"/>
          </a:p>
        </p:txBody>
      </p:sp>
      <p:sp>
        <p:nvSpPr>
          <p:cNvPr id="3" name="Rectángulo 2"/>
          <p:cNvSpPr/>
          <p:nvPr/>
        </p:nvSpPr>
        <p:spPr>
          <a:xfrm>
            <a:off x="350378" y="1731441"/>
            <a:ext cx="10639513" cy="3046988"/>
          </a:xfrm>
          <a:prstGeom prst="rect">
            <a:avLst/>
          </a:prstGeom>
        </p:spPr>
        <p:txBody>
          <a:bodyPr wrap="square">
            <a:spAutoFit/>
          </a:bodyPr>
          <a:lstStyle/>
          <a:p>
            <a:pPr algn="just"/>
            <a:r>
              <a:rPr lang="es-AR" sz="3200" b="1" dirty="0" smtClean="0">
                <a:solidFill>
                  <a:srgbClr val="000000"/>
                </a:solidFill>
                <a:latin typeface="Helvetica" panose="020B0604020202020204" pitchFamily="34" charset="0"/>
              </a:rPr>
              <a:t>En </a:t>
            </a:r>
            <a:r>
              <a:rPr lang="es-AR" sz="3200" b="1" dirty="0">
                <a:solidFill>
                  <a:srgbClr val="000000"/>
                </a:solidFill>
                <a:latin typeface="Helvetica" panose="020B0604020202020204" pitchFamily="34" charset="0"/>
              </a:rPr>
              <a:t>diabéticos existe una mayor prevalencia de BA, aún con niveles controlados de glucemia. Sin embargo, un estudio aleatorizado controlado </a:t>
            </a:r>
            <a:r>
              <a:rPr lang="es-AR" sz="3200" b="1" dirty="0">
                <a:solidFill>
                  <a:srgbClr val="0070C0"/>
                </a:solidFill>
                <a:latin typeface="Helvetica" panose="020B0604020202020204" pitchFamily="34" charset="0"/>
              </a:rPr>
              <a:t>no demostró que el tratamiento de BA redujera los episodios de </a:t>
            </a:r>
            <a:r>
              <a:rPr lang="es-AR" sz="3200" b="1" dirty="0" smtClean="0">
                <a:solidFill>
                  <a:srgbClr val="0070C0"/>
                </a:solidFill>
                <a:latin typeface="Helvetica" panose="020B0604020202020204" pitchFamily="34" charset="0"/>
              </a:rPr>
              <a:t>ITU. </a:t>
            </a:r>
            <a:r>
              <a:rPr lang="es-AR" sz="3200" b="1" dirty="0">
                <a:solidFill>
                  <a:srgbClr val="0070C0"/>
                </a:solidFill>
                <a:latin typeface="Helvetica" panose="020B0604020202020204" pitchFamily="34" charset="0"/>
              </a:rPr>
              <a:t>Se desaconseja la pesquisa de BA en esta población (EI). </a:t>
            </a:r>
            <a:endParaRPr lang="es-AR" sz="3200" b="1" dirty="0">
              <a:solidFill>
                <a:srgbClr val="0070C0"/>
              </a:solidFill>
            </a:endParaRP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5394710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b="1" dirty="0">
                <a:latin typeface="Helvetica" panose="020B0604020202020204" pitchFamily="34" charset="0"/>
              </a:rPr>
              <a:t>Pacientes institucionalizados y/o mayores de 65 años </a:t>
            </a:r>
            <a:br>
              <a:rPr lang="es-AR" b="1" dirty="0">
                <a:latin typeface="Helvetica" panose="020B0604020202020204" pitchFamily="34" charset="0"/>
              </a:rPr>
            </a:br>
            <a:endParaRPr lang="es-AR" b="1" dirty="0"/>
          </a:p>
        </p:txBody>
      </p:sp>
      <p:sp>
        <p:nvSpPr>
          <p:cNvPr id="3" name="Rectángulo 2"/>
          <p:cNvSpPr/>
          <p:nvPr/>
        </p:nvSpPr>
        <p:spPr>
          <a:xfrm>
            <a:off x="230737" y="1766815"/>
            <a:ext cx="11579551" cy="3785652"/>
          </a:xfrm>
          <a:prstGeom prst="rect">
            <a:avLst/>
          </a:prstGeom>
        </p:spPr>
        <p:txBody>
          <a:bodyPr wrap="square">
            <a:spAutoFit/>
          </a:bodyPr>
          <a:lstStyle/>
          <a:p>
            <a:pPr algn="just"/>
            <a:r>
              <a:rPr lang="es-AR" sz="2400" b="1" dirty="0" smtClean="0">
                <a:solidFill>
                  <a:srgbClr val="000000"/>
                </a:solidFill>
                <a:latin typeface="Helvetica" panose="020B0604020202020204" pitchFamily="34" charset="0"/>
              </a:rPr>
              <a:t>En </a:t>
            </a:r>
            <a:r>
              <a:rPr lang="es-AR" sz="2400" b="1" dirty="0">
                <a:solidFill>
                  <a:srgbClr val="000000"/>
                </a:solidFill>
                <a:latin typeface="Helvetica" panose="020B0604020202020204" pitchFamily="34" charset="0"/>
              </a:rPr>
              <a:t>este grupo, la tasa de </a:t>
            </a:r>
            <a:r>
              <a:rPr lang="es-AR" sz="2400" b="1" dirty="0" smtClean="0">
                <a:solidFill>
                  <a:srgbClr val="000000"/>
                </a:solidFill>
                <a:latin typeface="Helvetica" panose="020B0604020202020204" pitchFamily="34" charset="0"/>
              </a:rPr>
              <a:t>% </a:t>
            </a:r>
            <a:r>
              <a:rPr lang="es-AR" sz="2400" b="1" dirty="0" smtClean="0">
                <a:solidFill>
                  <a:srgbClr val="0070C0"/>
                </a:solidFill>
                <a:latin typeface="Helvetica" panose="020B0604020202020204" pitchFamily="34" charset="0"/>
              </a:rPr>
              <a:t>BA </a:t>
            </a:r>
            <a:r>
              <a:rPr lang="es-AR" sz="2400" b="1" dirty="0">
                <a:solidFill>
                  <a:srgbClr val="0070C0"/>
                </a:solidFill>
                <a:latin typeface="Helvetica" panose="020B0604020202020204" pitchFamily="34" charset="0"/>
              </a:rPr>
              <a:t>se encuentra entre el 15 y el 50</a:t>
            </a:r>
            <a:r>
              <a:rPr lang="es-AR" sz="2400" b="1" dirty="0">
                <a:solidFill>
                  <a:srgbClr val="000000"/>
                </a:solidFill>
                <a:latin typeface="Helvetica" panose="020B0604020202020204" pitchFamily="34" charset="0"/>
              </a:rPr>
              <a:t>. Se dificulta la diferenciación entre BA e ITU por la imposibilidad de realizar en muchas situaciones un interrogatorio que nos oriente en base al cuadro clínico. </a:t>
            </a:r>
            <a:r>
              <a:rPr lang="es-AR" sz="2400" b="1" dirty="0">
                <a:solidFill>
                  <a:srgbClr val="0070C0"/>
                </a:solidFill>
                <a:latin typeface="Helvetica" panose="020B0604020202020204" pitchFamily="34" charset="0"/>
              </a:rPr>
              <a:t>Diferentes estudios que compararon tratamiento antibiótico vs. placebo en los casos de BA, no demostraron aumento de la morbilidad en la rama </a:t>
            </a:r>
            <a:r>
              <a:rPr lang="es-AR" sz="2400" b="1" dirty="0" smtClean="0">
                <a:solidFill>
                  <a:srgbClr val="0070C0"/>
                </a:solidFill>
                <a:latin typeface="Helvetica" panose="020B0604020202020204" pitchFamily="34" charset="0"/>
              </a:rPr>
              <a:t>placebo. </a:t>
            </a:r>
            <a:r>
              <a:rPr lang="es-AR" sz="2400" b="1" dirty="0">
                <a:solidFill>
                  <a:srgbClr val="0070C0"/>
                </a:solidFill>
                <a:latin typeface="Helvetica" panose="020B0604020202020204" pitchFamily="34" charset="0"/>
              </a:rPr>
              <a:t>La terapia antimicrobiana no disminuye la frecuencia de los episodios de infección sintomática ni mejora los síntomas genitourinarios crónicos </a:t>
            </a:r>
            <a:r>
              <a:rPr lang="es-AR" sz="2400" b="1" dirty="0">
                <a:solidFill>
                  <a:srgbClr val="000000"/>
                </a:solidFill>
                <a:latin typeface="Helvetica" panose="020B0604020202020204" pitchFamily="34" charset="0"/>
              </a:rPr>
              <a:t>tales como la incontinencia, pero se asocia con efectos adversos y promueve la reinfección con organismos </a:t>
            </a:r>
            <a:r>
              <a:rPr lang="es-AR" sz="2400" b="1" dirty="0" err="1" smtClean="0">
                <a:solidFill>
                  <a:srgbClr val="000000"/>
                </a:solidFill>
                <a:latin typeface="Helvetica" panose="020B0604020202020204" pitchFamily="34" charset="0"/>
              </a:rPr>
              <a:t>multirresistentes</a:t>
            </a:r>
            <a:r>
              <a:rPr lang="es-AR" sz="2400" b="1" dirty="0" smtClean="0">
                <a:solidFill>
                  <a:srgbClr val="000000"/>
                </a:solidFill>
                <a:latin typeface="Helvetica" panose="020B0604020202020204" pitchFamily="34" charset="0"/>
              </a:rPr>
              <a:t>. </a:t>
            </a:r>
            <a:r>
              <a:rPr lang="es-AR" sz="2400" b="1" dirty="0">
                <a:solidFill>
                  <a:srgbClr val="000000"/>
                </a:solidFill>
                <a:latin typeface="Helvetica" panose="020B0604020202020204" pitchFamily="34" charset="0"/>
              </a:rPr>
              <a:t>Se desaconseja la pesquisa de BA en esta </a:t>
            </a:r>
            <a:r>
              <a:rPr lang="es-AR" sz="2400" b="1" dirty="0" smtClean="0">
                <a:solidFill>
                  <a:srgbClr val="000000"/>
                </a:solidFill>
                <a:latin typeface="Helvetica" panose="020B0604020202020204" pitchFamily="34" charset="0"/>
              </a:rPr>
              <a:t>población. </a:t>
            </a:r>
            <a:endParaRPr lang="es-AR" sz="2400" b="1"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36235175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11252" y="367470"/>
            <a:ext cx="10744200" cy="1228436"/>
          </a:xfrm>
        </p:spPr>
        <p:txBody>
          <a:bodyPr>
            <a:normAutofit fontScale="90000"/>
          </a:bodyPr>
          <a:lstStyle/>
          <a:p>
            <a:r>
              <a:rPr lang="es-AR" dirty="0" smtClean="0">
                <a:latin typeface="Helvetica" panose="020B0604020202020204" pitchFamily="34" charset="0"/>
              </a:rPr>
              <a:t>Pacientes </a:t>
            </a:r>
            <a:r>
              <a:rPr lang="es-AR" dirty="0">
                <a:latin typeface="Helvetica" panose="020B0604020202020204" pitchFamily="34" charset="0"/>
              </a:rPr>
              <a:t>con alteraciones del tracto urinario y/o que requieren cateterización intermitente o sondado vesical </a:t>
            </a:r>
            <a:r>
              <a:rPr lang="es-AR" dirty="0">
                <a:solidFill>
                  <a:srgbClr val="000000"/>
                </a:solidFill>
                <a:latin typeface="Helvetica" panose="020B0604020202020204" pitchFamily="34" charset="0"/>
              </a:rPr>
              <a:t/>
            </a:r>
            <a:br>
              <a:rPr lang="es-AR" dirty="0">
                <a:solidFill>
                  <a:srgbClr val="000000"/>
                </a:solidFill>
                <a:latin typeface="Helvetica" panose="020B0604020202020204" pitchFamily="34" charset="0"/>
              </a:rPr>
            </a:br>
            <a:endParaRPr lang="es-AR" dirty="0"/>
          </a:p>
        </p:txBody>
      </p:sp>
      <p:sp>
        <p:nvSpPr>
          <p:cNvPr id="3" name="Rectángulo 2"/>
          <p:cNvSpPr/>
          <p:nvPr/>
        </p:nvSpPr>
        <p:spPr>
          <a:xfrm>
            <a:off x="427290" y="1738220"/>
            <a:ext cx="11328162" cy="3416320"/>
          </a:xfrm>
          <a:prstGeom prst="rect">
            <a:avLst/>
          </a:prstGeom>
        </p:spPr>
        <p:txBody>
          <a:bodyPr wrap="square">
            <a:spAutoFit/>
          </a:bodyPr>
          <a:lstStyle/>
          <a:p>
            <a:r>
              <a:rPr lang="es-AR" sz="3600" b="1" dirty="0" smtClean="0">
                <a:solidFill>
                  <a:srgbClr val="000000"/>
                </a:solidFill>
                <a:latin typeface="Helvetica" panose="020B0604020202020204" pitchFamily="34" charset="0"/>
              </a:rPr>
              <a:t>Los </a:t>
            </a:r>
            <a:r>
              <a:rPr lang="es-AR" sz="3600" b="1" dirty="0">
                <a:solidFill>
                  <a:srgbClr val="000000"/>
                </a:solidFill>
                <a:latin typeface="Helvetica" panose="020B0604020202020204" pitchFamily="34" charset="0"/>
              </a:rPr>
              <a:t>pacientes con vejiga neurogénica, patología de la médula espinal, esclerosis múltiple, </a:t>
            </a:r>
            <a:r>
              <a:rPr lang="es-AR" sz="3600" b="1" dirty="0" err="1">
                <a:solidFill>
                  <a:srgbClr val="000000"/>
                </a:solidFill>
                <a:latin typeface="Helvetica" panose="020B0604020202020204" pitchFamily="34" charset="0"/>
              </a:rPr>
              <a:t>neovejiga</a:t>
            </a:r>
            <a:r>
              <a:rPr lang="es-AR" sz="3600" b="1" dirty="0">
                <a:solidFill>
                  <a:srgbClr val="000000"/>
                </a:solidFill>
                <a:latin typeface="Helvetica" panose="020B0604020202020204" pitchFamily="34" charset="0"/>
              </a:rPr>
              <a:t>, etc., presentan su vía urinaria frecuentemente colonizada. </a:t>
            </a:r>
            <a:endParaRPr lang="es-AR" sz="3600" b="1" dirty="0" smtClean="0">
              <a:solidFill>
                <a:srgbClr val="000000"/>
              </a:solidFill>
              <a:latin typeface="Helvetica" panose="020B0604020202020204" pitchFamily="34" charset="0"/>
            </a:endParaRPr>
          </a:p>
          <a:p>
            <a:r>
              <a:rPr lang="es-AR" sz="3600" b="1" dirty="0" smtClean="0">
                <a:solidFill>
                  <a:srgbClr val="0070C0"/>
                </a:solidFill>
                <a:latin typeface="Helvetica" panose="020B0604020202020204" pitchFamily="34" charset="0"/>
              </a:rPr>
              <a:t>No </a:t>
            </a:r>
            <a:r>
              <a:rPr lang="es-AR" sz="3600" b="1" dirty="0">
                <a:solidFill>
                  <a:srgbClr val="0070C0"/>
                </a:solidFill>
                <a:latin typeface="Helvetica" panose="020B0604020202020204" pitchFamily="34" charset="0"/>
              </a:rPr>
              <a:t>se ha demostrado el beneficio de la pesquisa ni del tratamiento de la </a:t>
            </a:r>
            <a:r>
              <a:rPr lang="es-AR" sz="3600" b="1" dirty="0" smtClean="0">
                <a:solidFill>
                  <a:srgbClr val="0070C0"/>
                </a:solidFill>
                <a:latin typeface="Helvetica" panose="020B0604020202020204" pitchFamily="34" charset="0"/>
              </a:rPr>
              <a:t>BA.</a:t>
            </a:r>
            <a:endParaRPr lang="es-AR" sz="3600" b="1" dirty="0">
              <a:solidFill>
                <a:srgbClr val="0070C0"/>
              </a:solidFill>
            </a:endParaRP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3907333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48883" y="675120"/>
            <a:ext cx="10744200" cy="1228436"/>
          </a:xfrm>
        </p:spPr>
        <p:txBody>
          <a:bodyPr>
            <a:normAutofit fontScale="90000"/>
          </a:bodyPr>
          <a:lstStyle/>
          <a:p>
            <a:pPr algn="ctr"/>
            <a:r>
              <a:rPr lang="es-AR" b="1" dirty="0">
                <a:latin typeface="Helvetica" panose="020B0604020202020204" pitchFamily="34" charset="0"/>
              </a:rPr>
              <a:t>Pacientes en contexto de artroplastia </a:t>
            </a:r>
            <a:br>
              <a:rPr lang="es-AR" b="1" dirty="0">
                <a:latin typeface="Helvetica" panose="020B0604020202020204" pitchFamily="34" charset="0"/>
              </a:rPr>
            </a:br>
            <a:r>
              <a:rPr lang="es-AR" b="1" dirty="0" smtClean="0">
                <a:latin typeface="Helvetica" panose="020B0604020202020204" pitchFamily="34" charset="0"/>
              </a:rPr>
              <a:t> </a:t>
            </a:r>
            <a:r>
              <a:rPr lang="es-AR" b="1" dirty="0">
                <a:latin typeface="Helvetica" panose="020B0604020202020204" pitchFamily="34" charset="0"/>
              </a:rPr>
              <a:t/>
            </a:r>
            <a:br>
              <a:rPr lang="es-AR" b="1" dirty="0">
                <a:latin typeface="Helvetica" panose="020B0604020202020204" pitchFamily="34" charset="0"/>
              </a:rPr>
            </a:br>
            <a:endParaRPr lang="es-AR" b="1" dirty="0"/>
          </a:p>
        </p:txBody>
      </p:sp>
      <p:sp>
        <p:nvSpPr>
          <p:cNvPr id="3" name="Rectángulo 2"/>
          <p:cNvSpPr/>
          <p:nvPr/>
        </p:nvSpPr>
        <p:spPr>
          <a:xfrm>
            <a:off x="870484" y="1799807"/>
            <a:ext cx="10229316" cy="3046988"/>
          </a:xfrm>
          <a:prstGeom prst="rect">
            <a:avLst/>
          </a:prstGeom>
        </p:spPr>
        <p:txBody>
          <a:bodyPr wrap="square">
            <a:spAutoFit/>
          </a:bodyPr>
          <a:lstStyle/>
          <a:p>
            <a:r>
              <a:rPr lang="es-AR" sz="3200" b="1" dirty="0" smtClean="0">
                <a:solidFill>
                  <a:srgbClr val="000000"/>
                </a:solidFill>
                <a:latin typeface="Helvetica" panose="020B0604020202020204" pitchFamily="34" charset="0"/>
              </a:rPr>
              <a:t>Dos </a:t>
            </a:r>
            <a:r>
              <a:rPr lang="es-AR" sz="3200" b="1" dirty="0">
                <a:solidFill>
                  <a:srgbClr val="000000"/>
                </a:solidFill>
                <a:latin typeface="Helvetica" panose="020B0604020202020204" pitchFamily="34" charset="0"/>
              </a:rPr>
              <a:t>estudios prospectivos de </a:t>
            </a:r>
            <a:r>
              <a:rPr lang="es-AR" sz="3200" b="1" dirty="0" smtClean="0">
                <a:solidFill>
                  <a:srgbClr val="000000"/>
                </a:solidFill>
                <a:latin typeface="Helvetica" panose="020B0604020202020204" pitchFamily="34" charset="0"/>
              </a:rPr>
              <a:t>cohorte </a:t>
            </a:r>
            <a:r>
              <a:rPr lang="es-AR" sz="3200" b="1" dirty="0">
                <a:solidFill>
                  <a:srgbClr val="000000"/>
                </a:solidFill>
                <a:latin typeface="Helvetica" panose="020B0604020202020204" pitchFamily="34" charset="0"/>
              </a:rPr>
              <a:t>y uno </a:t>
            </a:r>
            <a:r>
              <a:rPr lang="es-AR" sz="3200" b="1" dirty="0" smtClean="0">
                <a:solidFill>
                  <a:srgbClr val="000000"/>
                </a:solidFill>
                <a:latin typeface="Helvetica" panose="020B0604020202020204" pitchFamily="34" charset="0"/>
              </a:rPr>
              <a:t>aleatorizado </a:t>
            </a:r>
            <a:r>
              <a:rPr lang="es-AR" sz="3200" b="1" dirty="0">
                <a:solidFill>
                  <a:srgbClr val="0070C0"/>
                </a:solidFill>
                <a:latin typeface="Helvetica" panose="020B0604020202020204" pitchFamily="34" charset="0"/>
              </a:rPr>
              <a:t>descartaron vinculación </a:t>
            </a:r>
            <a:r>
              <a:rPr lang="es-AR" sz="3200" b="1" dirty="0">
                <a:solidFill>
                  <a:srgbClr val="000000"/>
                </a:solidFill>
                <a:latin typeface="Helvetica" panose="020B0604020202020204" pitchFamily="34" charset="0"/>
              </a:rPr>
              <a:t>entre la presencia de BA previa a la cirugía ortopédica protésica y la infección del sitio quirúrgico, por lo que ni la pesquisa ni el tratamiento están recomendados (EI). </a:t>
            </a:r>
            <a:endParaRPr lang="es-AR" sz="3200" b="1"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741158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02707" y="1003322"/>
            <a:ext cx="10744200" cy="1228436"/>
          </a:xfrm>
        </p:spPr>
        <p:txBody>
          <a:bodyPr>
            <a:normAutofit fontScale="90000"/>
          </a:bodyPr>
          <a:lstStyle/>
          <a:p>
            <a:r>
              <a:rPr lang="es-AR" sz="3100" b="1" dirty="0">
                <a:latin typeface="Helvetica" panose="020B0604020202020204" pitchFamily="34" charset="0"/>
              </a:rPr>
              <a:t>Pacientes que serán sometidos a procedimientos urológicos </a:t>
            </a:r>
            <a:r>
              <a:rPr lang="es-AR" b="1" dirty="0">
                <a:latin typeface="Helvetica" panose="020B0604020202020204" pitchFamily="34" charset="0"/>
              </a:rPr>
              <a:t/>
            </a:r>
            <a:br>
              <a:rPr lang="es-AR" b="1" dirty="0">
                <a:latin typeface="Helvetica" panose="020B0604020202020204" pitchFamily="34" charset="0"/>
              </a:rPr>
            </a:br>
            <a:r>
              <a:rPr lang="es-AR" b="1" dirty="0">
                <a:solidFill>
                  <a:srgbClr val="000000"/>
                </a:solidFill>
                <a:latin typeface="Helvetica" panose="020B0604020202020204" pitchFamily="34" charset="0"/>
              </a:rPr>
              <a:t/>
            </a:r>
            <a:br>
              <a:rPr lang="es-AR" b="1" dirty="0">
                <a:solidFill>
                  <a:srgbClr val="000000"/>
                </a:solidFill>
                <a:latin typeface="Helvetica" panose="020B0604020202020204" pitchFamily="34" charset="0"/>
              </a:rPr>
            </a:br>
            <a:endParaRPr lang="es-AR" dirty="0"/>
          </a:p>
        </p:txBody>
      </p:sp>
      <p:sp>
        <p:nvSpPr>
          <p:cNvPr id="3" name="Rectángulo 2"/>
          <p:cNvSpPr/>
          <p:nvPr/>
        </p:nvSpPr>
        <p:spPr>
          <a:xfrm>
            <a:off x="794758" y="1684828"/>
            <a:ext cx="10169496" cy="3046988"/>
          </a:xfrm>
          <a:prstGeom prst="rect">
            <a:avLst/>
          </a:prstGeom>
        </p:spPr>
        <p:txBody>
          <a:bodyPr wrap="square">
            <a:spAutoFit/>
          </a:bodyPr>
          <a:lstStyle/>
          <a:p>
            <a:pPr algn="just"/>
            <a:r>
              <a:rPr lang="es-AR" sz="2400" b="1" dirty="0" smtClean="0">
                <a:solidFill>
                  <a:srgbClr val="000000"/>
                </a:solidFill>
                <a:latin typeface="Helvetica" panose="020B0604020202020204" pitchFamily="34" charset="0"/>
              </a:rPr>
              <a:t>En </a:t>
            </a:r>
            <a:r>
              <a:rPr lang="es-AR" sz="2400" b="1" dirty="0">
                <a:solidFill>
                  <a:srgbClr val="000000"/>
                </a:solidFill>
                <a:latin typeface="Helvetica" panose="020B0604020202020204" pitchFamily="34" charset="0"/>
              </a:rPr>
              <a:t>el contexto de procedimientos que impliquen lesión con sangrado de la mucosa del tracto urinario, </a:t>
            </a:r>
            <a:r>
              <a:rPr lang="es-AR" sz="2400" b="1" dirty="0">
                <a:solidFill>
                  <a:srgbClr val="0070C0"/>
                </a:solidFill>
                <a:latin typeface="Helvetica" panose="020B0604020202020204" pitchFamily="34" charset="0"/>
              </a:rPr>
              <a:t>el riesgo de bacteriemia asociada a BA es alrededor de </a:t>
            </a:r>
            <a:r>
              <a:rPr lang="es-AR" sz="2400" b="1" dirty="0" smtClean="0">
                <a:solidFill>
                  <a:srgbClr val="0070C0"/>
                </a:solidFill>
                <a:latin typeface="Helvetica" panose="020B0604020202020204" pitchFamily="34" charset="0"/>
              </a:rPr>
              <a:t>60%. </a:t>
            </a:r>
            <a:r>
              <a:rPr lang="es-AR" sz="2400" b="1" dirty="0">
                <a:solidFill>
                  <a:srgbClr val="0070C0"/>
                </a:solidFill>
                <a:latin typeface="Helvetica" panose="020B0604020202020204" pitchFamily="34" charset="0"/>
              </a:rPr>
              <a:t>Se recomienda la solicitud de UC para pesquisa de BA. En caso de resultar positivo, se deben indicar antimicrobianos según sensibilidad, inmediatamente antes del procedimiento, pero los mismos no deben prolongarse más allá de las 24 horas luego del </a:t>
            </a:r>
            <a:r>
              <a:rPr lang="es-AR" sz="2400" b="1" dirty="0" smtClean="0">
                <a:solidFill>
                  <a:srgbClr val="0070C0"/>
                </a:solidFill>
                <a:latin typeface="Helvetica" panose="020B0604020202020204" pitchFamily="34" charset="0"/>
              </a:rPr>
              <a:t>procedimiento. </a:t>
            </a:r>
            <a:r>
              <a:rPr lang="es-AR" sz="2400" b="1" dirty="0">
                <a:solidFill>
                  <a:srgbClr val="000000"/>
                </a:solidFill>
                <a:latin typeface="Helvetica" panose="020B0604020202020204" pitchFamily="34" charset="0"/>
              </a:rPr>
              <a:t>Algunos autores proponen extender la terapéutica si el paciente permanece con sonda </a:t>
            </a:r>
            <a:r>
              <a:rPr lang="es-AR" sz="2400" b="1" dirty="0" smtClean="0">
                <a:solidFill>
                  <a:srgbClr val="000000"/>
                </a:solidFill>
                <a:latin typeface="Helvetica" panose="020B0604020202020204" pitchFamily="34" charset="0"/>
              </a:rPr>
              <a:t>vesical.</a:t>
            </a:r>
            <a:endParaRPr lang="es-AR" sz="2400" b="1"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16203553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latin typeface="Helvetica" panose="020B0604020202020204" pitchFamily="34" charset="0"/>
              </a:rPr>
              <a:t>Infección del tracto urinario en pacientes con </a:t>
            </a:r>
            <a:r>
              <a:rPr lang="es-AR" b="1" i="1" dirty="0" err="1">
                <a:latin typeface="Helvetica" panose="020B0604020202020204" pitchFamily="34" charset="0"/>
              </a:rPr>
              <a:t>stents</a:t>
            </a:r>
            <a:r>
              <a:rPr lang="es-AR" b="1" i="1" dirty="0">
                <a:latin typeface="Helvetica" panose="020B0604020202020204" pitchFamily="34" charset="0"/>
              </a:rPr>
              <a:t> </a:t>
            </a:r>
            <a:r>
              <a:rPr lang="es-AR" b="1" dirty="0" err="1">
                <a:latin typeface="Helvetica" panose="020B0604020202020204" pitchFamily="34" charset="0"/>
              </a:rPr>
              <a:t>ureterales</a:t>
            </a:r>
            <a:r>
              <a:rPr lang="es-AR" b="1" dirty="0">
                <a:latin typeface="Helvetica" panose="020B0604020202020204" pitchFamily="34" charset="0"/>
              </a:rPr>
              <a:t> </a:t>
            </a:r>
            <a:endParaRPr lang="es-AR" dirty="0">
              <a:latin typeface="Helvetica" panose="020B0604020202020204" pitchFamily="34" charset="0"/>
            </a:endParaRPr>
          </a:p>
        </p:txBody>
      </p:sp>
      <p:sp>
        <p:nvSpPr>
          <p:cNvPr id="3" name="Rectángulo 2"/>
          <p:cNvSpPr/>
          <p:nvPr/>
        </p:nvSpPr>
        <p:spPr>
          <a:xfrm>
            <a:off x="447230" y="1355281"/>
            <a:ext cx="9758586" cy="4124206"/>
          </a:xfrm>
          <a:prstGeom prst="rect">
            <a:avLst/>
          </a:prstGeom>
        </p:spPr>
        <p:txBody>
          <a:bodyPr wrap="square">
            <a:spAutoFit/>
          </a:bodyPr>
          <a:lstStyle/>
          <a:p>
            <a:pPr marL="285750" indent="-285750" algn="just">
              <a:buFont typeface="Arial" panose="020B0604020202020204" pitchFamily="34" charset="0"/>
              <a:buChar char="•"/>
            </a:pPr>
            <a:r>
              <a:rPr lang="es-AR" b="1" dirty="0" smtClean="0">
                <a:solidFill>
                  <a:srgbClr val="000000"/>
                </a:solidFill>
                <a:latin typeface="Helvetica" panose="020B0604020202020204" pitchFamily="34" charset="0"/>
              </a:rPr>
              <a:t>Su </a:t>
            </a:r>
            <a:r>
              <a:rPr lang="es-AR" b="1" dirty="0">
                <a:solidFill>
                  <a:srgbClr val="000000"/>
                </a:solidFill>
                <a:latin typeface="Helvetica" panose="020B0604020202020204" pitchFamily="34" charset="0"/>
              </a:rPr>
              <a:t>uso se incrementó en los últimos años, la tasa de colonización es muy elevada: 50% a 70% en aquellos colocados en forma temporaria y 100% en los de uso permanente</a:t>
            </a:r>
            <a:r>
              <a:rPr lang="es-AR" sz="800" b="1" dirty="0">
                <a:solidFill>
                  <a:srgbClr val="000000"/>
                </a:solidFill>
                <a:latin typeface="Helvetica" panose="020B0604020202020204" pitchFamily="34" charset="0"/>
              </a:rPr>
              <a:t>33-36</a:t>
            </a:r>
            <a:r>
              <a:rPr lang="es-AR" b="1" dirty="0">
                <a:solidFill>
                  <a:srgbClr val="000000"/>
                </a:solidFill>
                <a:latin typeface="Helvetica" panose="020B0604020202020204" pitchFamily="34" charset="0"/>
              </a:rPr>
              <a:t>. </a:t>
            </a:r>
            <a:endParaRPr lang="es-AR" b="1" dirty="0" smtClean="0">
              <a:solidFill>
                <a:srgbClr val="000000"/>
              </a:solidFill>
              <a:latin typeface="Helvetica" panose="020B0604020202020204" pitchFamily="34" charset="0"/>
            </a:endParaRPr>
          </a:p>
          <a:p>
            <a:pPr marL="285750" indent="-285750" algn="just">
              <a:buFont typeface="Arial" panose="020B0604020202020204" pitchFamily="34" charset="0"/>
              <a:buChar char="•"/>
            </a:pPr>
            <a:endParaRPr lang="es-AR" b="1" dirty="0">
              <a:solidFill>
                <a:srgbClr val="000000"/>
              </a:solidFill>
              <a:latin typeface="Helvetica" panose="020B0604020202020204" pitchFamily="34" charset="0"/>
            </a:endParaRPr>
          </a:p>
          <a:p>
            <a:pPr marL="285750" indent="-285750" algn="just">
              <a:buFont typeface="Arial" panose="020B0604020202020204" pitchFamily="34" charset="0"/>
              <a:buChar char="•"/>
            </a:pPr>
            <a:r>
              <a:rPr lang="es-AR" b="1" dirty="0" smtClean="0">
                <a:solidFill>
                  <a:srgbClr val="000000"/>
                </a:solidFill>
                <a:latin typeface="Helvetica" panose="020B0604020202020204" pitchFamily="34" charset="0"/>
              </a:rPr>
              <a:t>El </a:t>
            </a:r>
            <a:r>
              <a:rPr lang="es-AR" b="1" dirty="0">
                <a:solidFill>
                  <a:srgbClr val="000000"/>
                </a:solidFill>
                <a:latin typeface="Helvetica" panose="020B0604020202020204" pitchFamily="34" charset="0"/>
              </a:rPr>
              <a:t>diagnóstico de infección es similar al del paciente con ITU sin este tipo de dispositivos. La presencia de signo-sintomatología asociada a un UC positivo confirma la infección, aunque en ocasiones es difícil el diagnóstico diferencial en un paciente con </a:t>
            </a:r>
            <a:r>
              <a:rPr lang="es-AR" b="1" i="1" dirty="0" err="1">
                <a:solidFill>
                  <a:srgbClr val="000000"/>
                </a:solidFill>
                <a:latin typeface="Helvetica" panose="020B0604020202020204" pitchFamily="34" charset="0"/>
              </a:rPr>
              <a:t>disconfort</a:t>
            </a:r>
            <a:r>
              <a:rPr lang="es-AR" b="1" i="1" dirty="0">
                <a:solidFill>
                  <a:srgbClr val="000000"/>
                </a:solidFill>
                <a:latin typeface="Helvetica" panose="020B0604020202020204" pitchFamily="34" charset="0"/>
              </a:rPr>
              <a:t> </a:t>
            </a:r>
            <a:r>
              <a:rPr lang="es-AR" b="1" dirty="0">
                <a:solidFill>
                  <a:srgbClr val="000000"/>
                </a:solidFill>
                <a:latin typeface="Helvetica" panose="020B0604020202020204" pitchFamily="34" charset="0"/>
              </a:rPr>
              <a:t>causado por la presencia del catéter. La fiebre de aparición precoz no es sinónimo de infección</a:t>
            </a:r>
            <a:r>
              <a:rPr lang="es-AR" sz="800" b="1" dirty="0">
                <a:solidFill>
                  <a:srgbClr val="000000"/>
                </a:solidFill>
                <a:latin typeface="Helvetica" panose="020B0604020202020204" pitchFamily="34" charset="0"/>
              </a:rPr>
              <a:t>37, 38</a:t>
            </a:r>
            <a:r>
              <a:rPr lang="es-AR" b="1" dirty="0">
                <a:solidFill>
                  <a:srgbClr val="000000"/>
                </a:solidFill>
                <a:latin typeface="Helvetica" panose="020B0604020202020204" pitchFamily="34" charset="0"/>
              </a:rPr>
              <a:t>. </a:t>
            </a:r>
          </a:p>
          <a:p>
            <a:pPr marL="342900" indent="-342900" algn="just">
              <a:buFont typeface="Arial" panose="020B0604020202020204" pitchFamily="34" charset="0"/>
              <a:buChar char="•"/>
            </a:pPr>
            <a:endParaRPr lang="es-AR" sz="2000" b="1" dirty="0" smtClean="0">
              <a:solidFill>
                <a:srgbClr val="000000"/>
              </a:solidFill>
              <a:latin typeface="Helvetica" panose="020B0604020202020204" pitchFamily="34" charset="0"/>
            </a:endParaRPr>
          </a:p>
          <a:p>
            <a:pPr marL="342900" indent="-342900" algn="just">
              <a:buFont typeface="Arial" panose="020B0604020202020204" pitchFamily="34" charset="0"/>
              <a:buChar char="•"/>
            </a:pPr>
            <a:r>
              <a:rPr lang="es-AR" sz="2000" b="1" dirty="0" smtClean="0">
                <a:solidFill>
                  <a:srgbClr val="000000"/>
                </a:solidFill>
                <a:latin typeface="Helvetica" panose="020B0604020202020204" pitchFamily="34" charset="0"/>
              </a:rPr>
              <a:t>La </a:t>
            </a:r>
            <a:r>
              <a:rPr lang="es-AR" sz="2000" b="1" dirty="0">
                <a:solidFill>
                  <a:srgbClr val="000000"/>
                </a:solidFill>
                <a:latin typeface="Helvetica" panose="020B0604020202020204" pitchFamily="34" charset="0"/>
              </a:rPr>
              <a:t>bacteriuria asintomática no requiere pesquisa ni tratamiento</a:t>
            </a:r>
            <a:r>
              <a:rPr lang="es-AR" sz="800" b="1" dirty="0">
                <a:solidFill>
                  <a:srgbClr val="000000"/>
                </a:solidFill>
                <a:latin typeface="Helvetica" panose="020B0604020202020204" pitchFamily="34" charset="0"/>
              </a:rPr>
              <a:t>34 </a:t>
            </a:r>
            <a:r>
              <a:rPr lang="es-AR" sz="2000" b="1" dirty="0">
                <a:solidFill>
                  <a:srgbClr val="000000"/>
                </a:solidFill>
                <a:latin typeface="Helvetica" panose="020B0604020202020204" pitchFamily="34" charset="0"/>
              </a:rPr>
              <a:t>(BIII). Varios trabajos han evaluado si era conveniente indicar profilaxis antibiótica al colocar el </a:t>
            </a:r>
            <a:r>
              <a:rPr lang="es-AR" sz="2000" b="1" i="1" dirty="0" err="1">
                <a:solidFill>
                  <a:srgbClr val="000000"/>
                </a:solidFill>
                <a:latin typeface="Helvetica" panose="020B0604020202020204" pitchFamily="34" charset="0"/>
              </a:rPr>
              <a:t>stent</a:t>
            </a:r>
            <a:r>
              <a:rPr lang="es-AR" sz="2000" b="1" i="1" dirty="0">
                <a:solidFill>
                  <a:srgbClr val="000000"/>
                </a:solidFill>
                <a:latin typeface="Helvetica" panose="020B0604020202020204" pitchFamily="34" charset="0"/>
              </a:rPr>
              <a:t> </a:t>
            </a:r>
            <a:r>
              <a:rPr lang="es-AR" sz="2000" b="1" dirty="0">
                <a:solidFill>
                  <a:srgbClr val="000000"/>
                </a:solidFill>
                <a:latin typeface="Helvetica" panose="020B0604020202020204" pitchFamily="34" charset="0"/>
              </a:rPr>
              <a:t>o realizar tratamiento antibiótico continuo a bajas dosis, sin que se observen diferencias significativas</a:t>
            </a:r>
            <a:r>
              <a:rPr lang="es-AR" sz="800" b="1" dirty="0">
                <a:solidFill>
                  <a:srgbClr val="000000"/>
                </a:solidFill>
                <a:latin typeface="Helvetica" panose="020B0604020202020204" pitchFamily="34" charset="0"/>
              </a:rPr>
              <a:t>34, 35, 39</a:t>
            </a:r>
            <a:r>
              <a:rPr lang="es-AR" sz="2000" b="1" dirty="0">
                <a:solidFill>
                  <a:srgbClr val="000000"/>
                </a:solidFill>
                <a:latin typeface="Helvetica" panose="020B0604020202020204" pitchFamily="34" charset="0"/>
              </a:rPr>
              <a:t>. </a:t>
            </a:r>
          </a:p>
        </p:txBody>
      </p:sp>
    </p:spTree>
    <p:extLst>
      <p:ext uri="{BB962C8B-B14F-4D97-AF65-F5344CB8AC3E}">
        <p14:creationId xmlns:p14="http://schemas.microsoft.com/office/powerpoint/2010/main" val="35276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4161" y="510790"/>
            <a:ext cx="10744200" cy="1228436"/>
          </a:xfrm>
        </p:spPr>
        <p:txBody>
          <a:bodyPr>
            <a:normAutofit fontScale="90000"/>
          </a:bodyPr>
          <a:lstStyle/>
          <a:p>
            <a:r>
              <a:rPr lang="es-AR" b="1" dirty="0">
                <a:latin typeface="Helvetica" panose="020B0604020202020204" pitchFamily="34" charset="0"/>
              </a:rPr>
              <a:t>Infección del tracto urinario asociada a litotricia extracorpórea </a:t>
            </a:r>
            <a:r>
              <a:rPr lang="es-AR" dirty="0">
                <a:latin typeface="Helvetica" panose="020B0604020202020204" pitchFamily="34" charset="0"/>
              </a:rPr>
              <a:t/>
            </a:r>
            <a:br>
              <a:rPr lang="es-AR" dirty="0">
                <a:latin typeface="Helvetica" panose="020B0604020202020204" pitchFamily="34" charset="0"/>
              </a:rPr>
            </a:br>
            <a:endParaRPr lang="es-AR" dirty="0"/>
          </a:p>
        </p:txBody>
      </p:sp>
      <p:sp>
        <p:nvSpPr>
          <p:cNvPr id="3" name="Rectángulo 2"/>
          <p:cNvSpPr/>
          <p:nvPr/>
        </p:nvSpPr>
        <p:spPr>
          <a:xfrm>
            <a:off x="529840" y="1739226"/>
            <a:ext cx="10442960" cy="3724096"/>
          </a:xfrm>
          <a:prstGeom prst="rect">
            <a:avLst/>
          </a:prstGeom>
        </p:spPr>
        <p:txBody>
          <a:bodyPr wrap="square">
            <a:spAutoFit/>
          </a:bodyPr>
          <a:lstStyle/>
          <a:p>
            <a:pPr marL="285750" indent="-285750" algn="just">
              <a:buFont typeface="Arial" panose="020B0604020202020204" pitchFamily="34" charset="0"/>
              <a:buChar char="•"/>
            </a:pPr>
            <a:r>
              <a:rPr lang="es-AR" b="1" dirty="0" smtClean="0">
                <a:solidFill>
                  <a:srgbClr val="000000"/>
                </a:solidFill>
                <a:latin typeface="Helvetica" panose="020B0604020202020204" pitchFamily="34" charset="0"/>
              </a:rPr>
              <a:t>Numerosos estudios han encontrado que la asociación de </a:t>
            </a:r>
            <a:r>
              <a:rPr lang="es-AR" b="1" dirty="0">
                <a:solidFill>
                  <a:srgbClr val="000000"/>
                </a:solidFill>
                <a:latin typeface="Helvetica" panose="020B0604020202020204" pitchFamily="34" charset="0"/>
              </a:rPr>
              <a:t>sepsis con LEC es inferior al 1%, llegando al 2.7% en caso de cálculos </a:t>
            </a:r>
            <a:r>
              <a:rPr lang="es-AR" b="1" dirty="0" smtClean="0">
                <a:solidFill>
                  <a:srgbClr val="000000"/>
                </a:solidFill>
                <a:latin typeface="Helvetica" panose="020B0604020202020204" pitchFamily="34" charset="0"/>
              </a:rPr>
              <a:t>coraliformes</a:t>
            </a:r>
            <a:r>
              <a:rPr lang="es-AR" sz="800" b="1" dirty="0" smtClean="0">
                <a:solidFill>
                  <a:srgbClr val="000000"/>
                </a:solidFill>
                <a:latin typeface="Helvetica" panose="020B0604020202020204" pitchFamily="34" charset="0"/>
              </a:rPr>
              <a:t>40</a:t>
            </a:r>
            <a:r>
              <a:rPr lang="es-AR" b="1" dirty="0">
                <a:solidFill>
                  <a:srgbClr val="000000"/>
                </a:solidFill>
                <a:latin typeface="Helvetica" panose="020B0604020202020204" pitchFamily="34" charset="0"/>
              </a:rPr>
              <a:t>. </a:t>
            </a:r>
          </a:p>
          <a:p>
            <a:pPr marL="285750" indent="-285750" algn="just">
              <a:buFont typeface="Arial" panose="020B0604020202020204" pitchFamily="34" charset="0"/>
              <a:buChar char="•"/>
            </a:pPr>
            <a:endParaRPr lang="es-AR" b="1" dirty="0" smtClean="0">
              <a:solidFill>
                <a:srgbClr val="000000"/>
              </a:solidFill>
              <a:latin typeface="Helvetica" panose="020B0604020202020204" pitchFamily="34" charset="0"/>
            </a:endParaRPr>
          </a:p>
          <a:p>
            <a:pPr marL="285750" indent="-285750" algn="just">
              <a:buFont typeface="Arial" panose="020B0604020202020204" pitchFamily="34" charset="0"/>
              <a:buChar char="•"/>
            </a:pPr>
            <a:r>
              <a:rPr lang="es-AR" b="1" dirty="0" smtClean="0">
                <a:solidFill>
                  <a:srgbClr val="000000"/>
                </a:solidFill>
                <a:latin typeface="Helvetica" panose="020B0604020202020204" pitchFamily="34" charset="0"/>
              </a:rPr>
              <a:t>El </a:t>
            </a:r>
            <a:r>
              <a:rPr lang="es-AR" b="1" dirty="0">
                <a:solidFill>
                  <a:srgbClr val="000000"/>
                </a:solidFill>
                <a:latin typeface="Helvetica" panose="020B0604020202020204" pitchFamily="34" charset="0"/>
              </a:rPr>
              <a:t>riesgo de infección aumenta cuando el UC previo es positivo por lo que deberá pesquisarse la bacteriuria y administrar profilaxis antibiótica en estos casos. </a:t>
            </a:r>
            <a:endParaRPr lang="es-AR" b="1" dirty="0" smtClean="0">
              <a:solidFill>
                <a:srgbClr val="000000"/>
              </a:solidFill>
              <a:latin typeface="Helvetica" panose="020B0604020202020204" pitchFamily="34" charset="0"/>
            </a:endParaRPr>
          </a:p>
          <a:p>
            <a:pPr marL="285750" indent="-285750" algn="just">
              <a:buFont typeface="Arial" panose="020B0604020202020204" pitchFamily="34" charset="0"/>
              <a:buChar char="•"/>
            </a:pPr>
            <a:endParaRPr lang="es-AR" b="1" dirty="0">
              <a:solidFill>
                <a:srgbClr val="000000"/>
              </a:solidFill>
              <a:latin typeface="Helvetica" panose="020B0604020202020204" pitchFamily="34" charset="0"/>
            </a:endParaRPr>
          </a:p>
          <a:p>
            <a:pPr marL="285750" indent="-285750" algn="just">
              <a:buFont typeface="Arial" panose="020B0604020202020204" pitchFamily="34" charset="0"/>
              <a:buChar char="•"/>
            </a:pPr>
            <a:r>
              <a:rPr lang="es-AR" b="1" dirty="0">
                <a:solidFill>
                  <a:srgbClr val="000000"/>
                </a:solidFill>
                <a:latin typeface="Helvetica" panose="020B0604020202020204" pitchFamily="34" charset="0"/>
              </a:rPr>
              <a:t>D</a:t>
            </a:r>
            <a:r>
              <a:rPr lang="es-AR" b="1" dirty="0" smtClean="0">
                <a:solidFill>
                  <a:srgbClr val="000000"/>
                </a:solidFill>
                <a:latin typeface="Helvetica" panose="020B0604020202020204" pitchFamily="34" charset="0"/>
              </a:rPr>
              <a:t>ebería </a:t>
            </a:r>
            <a:r>
              <a:rPr lang="es-AR" b="1" dirty="0">
                <a:solidFill>
                  <a:srgbClr val="000000"/>
                </a:solidFill>
                <a:latin typeface="Helvetica" panose="020B0604020202020204" pitchFamily="34" charset="0"/>
              </a:rPr>
              <a:t>considerarse la indicación de profilaxis en pacientes con UC negativo, pero con cálculos complicados o coraliformes, o con factores de riesgo que incrementen la tasa de infección (edad avanzada, anormalidades anatómicas del tracto urinario, pobre estado nutricional, tabaquismo, uso crónico de </a:t>
            </a:r>
            <a:r>
              <a:rPr lang="es-AR" b="1" dirty="0" err="1">
                <a:solidFill>
                  <a:srgbClr val="000000"/>
                </a:solidFill>
                <a:latin typeface="Helvetica" panose="020B0604020202020204" pitchFamily="34" charset="0"/>
              </a:rPr>
              <a:t>corticoesteroides</a:t>
            </a:r>
            <a:r>
              <a:rPr lang="es-AR" b="1" dirty="0">
                <a:solidFill>
                  <a:srgbClr val="000000"/>
                </a:solidFill>
                <a:latin typeface="Helvetica" panose="020B0604020202020204" pitchFamily="34" charset="0"/>
              </a:rPr>
              <a:t>, inmunodeficiencia, catéteres externalizados, colonización endógena o exógena de material, infecciones a distancia coexistentes, hospitalización prolongada)</a:t>
            </a:r>
            <a:r>
              <a:rPr lang="es-AR" sz="800" b="1" dirty="0">
                <a:solidFill>
                  <a:srgbClr val="000000"/>
                </a:solidFill>
                <a:latin typeface="Helvetica" panose="020B0604020202020204" pitchFamily="34" charset="0"/>
              </a:rPr>
              <a:t>42 </a:t>
            </a:r>
            <a:r>
              <a:rPr lang="es-AR" b="1" dirty="0">
                <a:solidFill>
                  <a:srgbClr val="000000"/>
                </a:solidFill>
                <a:latin typeface="Helvetica" panose="020B0604020202020204" pitchFamily="34" charset="0"/>
              </a:rPr>
              <a:t>(BII). </a:t>
            </a:r>
          </a:p>
          <a:p>
            <a:pPr algn="just"/>
            <a:r>
              <a:rPr lang="es-AR" sz="2000" dirty="0" smtClean="0">
                <a:solidFill>
                  <a:srgbClr val="000000"/>
                </a:solidFill>
                <a:latin typeface="Helvetica" panose="020B0604020202020204" pitchFamily="34" charset="0"/>
              </a:rPr>
              <a:t>. </a:t>
            </a:r>
            <a:endParaRPr lang="es-AR" sz="2000" dirty="0">
              <a:solidFill>
                <a:srgbClr val="000000"/>
              </a:solidFill>
              <a:latin typeface="Helvetica" panose="020B0604020202020204" pitchFamily="34" charset="0"/>
            </a:endParaRPr>
          </a:p>
        </p:txBody>
      </p:sp>
    </p:spTree>
    <p:extLst>
      <p:ext uri="{BB962C8B-B14F-4D97-AF65-F5344CB8AC3E}">
        <p14:creationId xmlns:p14="http://schemas.microsoft.com/office/powerpoint/2010/main" val="304031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3783" y="410199"/>
            <a:ext cx="10744200" cy="1228436"/>
          </a:xfrm>
        </p:spPr>
        <p:txBody>
          <a:bodyPr>
            <a:normAutofit fontScale="90000"/>
          </a:bodyPr>
          <a:lstStyle/>
          <a:p>
            <a:r>
              <a:rPr lang="es-AR" b="1" dirty="0"/>
              <a:t>Infección del tracto urinario en pacientes sometidos a </a:t>
            </a:r>
            <a:r>
              <a:rPr lang="es-AR" b="1" dirty="0" err="1"/>
              <a:t>nefrolitotomía</a:t>
            </a:r>
            <a:r>
              <a:rPr lang="es-AR" b="1" dirty="0"/>
              <a:t> percutánea y litotricia </a:t>
            </a:r>
            <a:r>
              <a:rPr lang="es-AR" b="1" dirty="0" err="1"/>
              <a:t>transureteral</a:t>
            </a:r>
            <a:r>
              <a:rPr lang="es-AR" b="1" dirty="0"/>
              <a:t> </a:t>
            </a:r>
            <a:r>
              <a:rPr lang="es-AR" dirty="0"/>
              <a:t/>
            </a:r>
            <a:br>
              <a:rPr lang="es-AR" dirty="0"/>
            </a:br>
            <a:endParaRPr lang="es-AR" dirty="0"/>
          </a:p>
        </p:txBody>
      </p:sp>
      <p:sp>
        <p:nvSpPr>
          <p:cNvPr id="3" name="Rectángulo 2"/>
          <p:cNvSpPr/>
          <p:nvPr/>
        </p:nvSpPr>
        <p:spPr>
          <a:xfrm>
            <a:off x="643783" y="1818303"/>
            <a:ext cx="9987185" cy="3785652"/>
          </a:xfrm>
          <a:prstGeom prst="rect">
            <a:avLst/>
          </a:prstGeom>
        </p:spPr>
        <p:txBody>
          <a:bodyPr wrap="square">
            <a:spAutoFit/>
          </a:bodyPr>
          <a:lstStyle/>
          <a:p>
            <a:pPr marL="285750" indent="-285750" algn="just">
              <a:spcAft>
                <a:spcPts val="0"/>
              </a:spcAft>
              <a:buFont typeface="Arial" panose="020B0604020202020204" pitchFamily="34" charset="0"/>
              <a:buChar char="•"/>
            </a:pPr>
            <a:r>
              <a:rPr lang="es-AR" sz="2000" b="1" dirty="0" smtClean="0">
                <a:solidFill>
                  <a:srgbClr val="000000"/>
                </a:solidFill>
                <a:latin typeface="Calibri" panose="020F0502020204030204" pitchFamily="34" charset="0"/>
                <a:ea typeface="Calibri" panose="020F0502020204030204" pitchFamily="34" charset="0"/>
              </a:rPr>
              <a:t>Entre </a:t>
            </a:r>
            <a:r>
              <a:rPr lang="es-AR" sz="2000" b="1" dirty="0">
                <a:solidFill>
                  <a:srgbClr val="000000"/>
                </a:solidFill>
                <a:latin typeface="Calibri" panose="020F0502020204030204" pitchFamily="34" charset="0"/>
                <a:ea typeface="Calibri" panose="020F0502020204030204" pitchFamily="34" charset="0"/>
              </a:rPr>
              <a:t>las complicaciones posteriores a la NLPC, el síndrome de respuesta inflamatoria sistémica (SIRS) se </a:t>
            </a:r>
            <a:r>
              <a:rPr lang="es-AR" sz="2000" b="1" i="1" dirty="0" smtClean="0">
                <a:solidFill>
                  <a:srgbClr val="000000"/>
                </a:solidFill>
                <a:latin typeface="Calibri" panose="020F0502020204030204" pitchFamily="34" charset="0"/>
                <a:ea typeface="Calibri" panose="020F0502020204030204" pitchFamily="34" charset="0"/>
              </a:rPr>
              <a:t> </a:t>
            </a:r>
            <a:r>
              <a:rPr lang="es-AR" sz="2000" b="1" dirty="0" smtClean="0">
                <a:latin typeface="Calibri" panose="020F0502020204030204" pitchFamily="34" charset="0"/>
                <a:ea typeface="Calibri" panose="020F0502020204030204" pitchFamily="34" charset="0"/>
                <a:cs typeface="Times New Roman" panose="02020603050405020304" pitchFamily="18" charset="0"/>
              </a:rPr>
              <a:t>presenta </a:t>
            </a:r>
            <a:r>
              <a:rPr lang="es-AR" sz="2000" b="1" dirty="0">
                <a:latin typeface="Calibri" panose="020F0502020204030204" pitchFamily="34" charset="0"/>
                <a:ea typeface="Calibri" panose="020F0502020204030204" pitchFamily="34" charset="0"/>
                <a:cs typeface="Times New Roman" panose="02020603050405020304" pitchFamily="18" charset="0"/>
              </a:rPr>
              <a:t>entre un 15% y 86.5% y la fiebre entre 12% y 35% de los pacientes. Sin embargo, la mayor preocupa­ción es la ITU y el posterior desarrollo de </a:t>
            </a:r>
            <a:r>
              <a:rPr lang="es-AR" sz="2000" b="1" i="1" dirty="0">
                <a:latin typeface="Calibri" panose="020F0502020204030204" pitchFamily="34" charset="0"/>
                <a:ea typeface="Calibri" panose="020F0502020204030204" pitchFamily="34" charset="0"/>
                <a:cs typeface="Times New Roman" panose="02020603050405020304" pitchFamily="18" charset="0"/>
              </a:rPr>
              <a:t>shock </a:t>
            </a:r>
            <a:r>
              <a:rPr lang="es-AR" sz="2000" b="1" dirty="0">
                <a:latin typeface="Calibri" panose="020F0502020204030204" pitchFamily="34" charset="0"/>
                <a:ea typeface="Calibri" panose="020F0502020204030204" pitchFamily="34" charset="0"/>
                <a:cs typeface="Times New Roman" panose="02020603050405020304" pitchFamily="18" charset="0"/>
              </a:rPr>
              <a:t>séptico, que según distintos informes varía del 0.6% al 13.5%, con una mortalidad cercana al </a:t>
            </a:r>
            <a:r>
              <a:rPr lang="es-AR" sz="2000" b="1" dirty="0" smtClean="0">
                <a:latin typeface="Calibri" panose="020F0502020204030204" pitchFamily="34" charset="0"/>
                <a:ea typeface="Calibri" panose="020F0502020204030204" pitchFamily="34" charset="0"/>
                <a:cs typeface="Times New Roman" panose="02020603050405020304" pitchFamily="18" charset="0"/>
              </a:rPr>
              <a:t>80%</a:t>
            </a:r>
            <a:r>
              <a:rPr lang="es-AR" sz="20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pPr marL="285750" indent="-285750" algn="just">
              <a:spcAft>
                <a:spcPts val="0"/>
              </a:spcAft>
              <a:buFont typeface="Arial" panose="020B0604020202020204" pitchFamily="34" charset="0"/>
              <a:buChar char="•"/>
            </a:pPr>
            <a:endParaRPr lang="es-AR" sz="2000" b="1" dirty="0">
              <a:solidFill>
                <a:srgbClr val="000000"/>
              </a:solidFill>
              <a:latin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r>
              <a:rPr lang="es-AR" sz="2000" b="1" dirty="0">
                <a:latin typeface="Calibri" panose="020F0502020204030204" pitchFamily="34" charset="0"/>
              </a:rPr>
              <a:t>Existe sustancial evidencia sobre la importancia de la evaluación microbiológica de la orina pre e intra-procedimiento. Un UC pre-procedimiento positivo se ha asociado con mayor riesgo de complicaciones infecciosas. Sin embargo, un cultivo negativo no excluye la presencia de bacterias en los cálculos o en la orina de la pelvis </a:t>
            </a:r>
            <a:r>
              <a:rPr lang="es-AR" sz="2000" b="1" dirty="0" smtClean="0">
                <a:latin typeface="Calibri" panose="020F0502020204030204" pitchFamily="34" charset="0"/>
              </a:rPr>
              <a:t>renal.</a:t>
            </a:r>
          </a:p>
          <a:p>
            <a:pPr marL="285750" indent="-285750" algn="just">
              <a:spcAft>
                <a:spcPts val="0"/>
              </a:spcAft>
              <a:buFont typeface="Arial" panose="020B0604020202020204" pitchFamily="34" charset="0"/>
              <a:buChar char="•"/>
            </a:pPr>
            <a:endParaRPr lang="es-AR" sz="2000" b="1" dirty="0">
              <a:latin typeface="Calibri" panose="020F0502020204030204" pitchFamily="34" charset="0"/>
            </a:endParaRPr>
          </a:p>
          <a:p>
            <a:pPr marL="285750" indent="-285750" algn="just">
              <a:spcAft>
                <a:spcPts val="0"/>
              </a:spcAft>
              <a:buFont typeface="Arial" panose="020B0604020202020204" pitchFamily="34" charset="0"/>
              <a:buChar char="•"/>
            </a:pPr>
            <a:r>
              <a:rPr lang="es-AR" sz="2000" b="1" dirty="0">
                <a:latin typeface="Calibri" panose="020F0502020204030204" pitchFamily="34" charset="0"/>
              </a:rPr>
              <a:t>Diferentes sociedades recomiendan el uso de antibióticos previos a la </a:t>
            </a:r>
            <a:r>
              <a:rPr lang="es-AR" sz="2000" b="1" dirty="0" smtClean="0">
                <a:latin typeface="Calibri" panose="020F0502020204030204" pitchFamily="34" charset="0"/>
              </a:rPr>
              <a:t>NLPC en </a:t>
            </a:r>
            <a:r>
              <a:rPr lang="es-AR" sz="2000" b="1" dirty="0">
                <a:latin typeface="Calibri" panose="020F0502020204030204" pitchFamily="34" charset="0"/>
              </a:rPr>
              <a:t>una </a:t>
            </a:r>
            <a:r>
              <a:rPr lang="es-AR" sz="2000" b="1" dirty="0" smtClean="0">
                <a:latin typeface="Calibri" panose="020F0502020204030204" pitchFamily="34" charset="0"/>
              </a:rPr>
              <a:t>dosis.</a:t>
            </a:r>
            <a:endParaRPr lang="es-AR" sz="2000" b="1" dirty="0">
              <a:latin typeface="Calibri" panose="020F0502020204030204" pitchFamily="34" charset="0"/>
            </a:endParaRPr>
          </a:p>
        </p:txBody>
      </p:sp>
    </p:spTree>
    <p:extLst>
      <p:ext uri="{BB962C8B-B14F-4D97-AF65-F5344CB8AC3E}">
        <p14:creationId xmlns:p14="http://schemas.microsoft.com/office/powerpoint/2010/main" val="3809905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85615" y="393107"/>
            <a:ext cx="10744200" cy="1228436"/>
          </a:xfrm>
        </p:spPr>
        <p:txBody>
          <a:bodyPr>
            <a:normAutofit fontScale="90000"/>
          </a:bodyPr>
          <a:lstStyle/>
          <a:p>
            <a:r>
              <a:rPr lang="es-AR" b="1" dirty="0"/>
              <a:t>Prostatitis bacteriana aguda asociada a biopsia prostática </a:t>
            </a:r>
            <a:r>
              <a:rPr lang="es-AR" b="1" dirty="0" err="1"/>
              <a:t>transrectal</a:t>
            </a:r>
            <a:r>
              <a:rPr lang="es-AR" b="1" dirty="0"/>
              <a:t> </a:t>
            </a:r>
            <a:r>
              <a:rPr lang="es-AR" dirty="0"/>
              <a:t/>
            </a:r>
            <a:br>
              <a:rPr lang="es-AR" dirty="0"/>
            </a:br>
            <a:endParaRPr lang="es-AR" dirty="0"/>
          </a:p>
        </p:txBody>
      </p:sp>
      <p:sp>
        <p:nvSpPr>
          <p:cNvPr id="3" name="Rectángulo 2"/>
          <p:cNvSpPr/>
          <p:nvPr/>
        </p:nvSpPr>
        <p:spPr>
          <a:xfrm>
            <a:off x="985614" y="1523096"/>
            <a:ext cx="9884635" cy="4462760"/>
          </a:xfrm>
          <a:prstGeom prst="rect">
            <a:avLst/>
          </a:prstGeom>
        </p:spPr>
        <p:txBody>
          <a:bodyPr wrap="square">
            <a:spAutoFit/>
          </a:bodyPr>
          <a:lstStyle/>
          <a:p>
            <a:pPr marL="342900" indent="-342900">
              <a:buFont typeface="Arial" panose="020B0604020202020204" pitchFamily="34" charset="0"/>
              <a:buChar char="•"/>
            </a:pPr>
            <a:r>
              <a:rPr lang="es-AR" sz="2400" b="1" dirty="0">
                <a:latin typeface="Calibri" panose="020F0502020204030204" pitchFamily="34" charset="0"/>
                <a:ea typeface="Calibri" panose="020F0502020204030204" pitchFamily="34" charset="0"/>
                <a:cs typeface="Times New Roman" panose="02020603050405020304" pitchFamily="18" charset="0"/>
              </a:rPr>
              <a:t>La profilaxis antimicrobiana perioperatoria ha redu­cido las tasas de infección posteriores a BPTR</a:t>
            </a:r>
            <a:r>
              <a:rPr lang="es-AR" sz="24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73</a:t>
            </a:r>
            <a:r>
              <a:rPr lang="es-AR" sz="2400" b="1" dirty="0">
                <a:latin typeface="Calibri" panose="020F0502020204030204" pitchFamily="34" charset="0"/>
                <a:ea typeface="Calibri" panose="020F0502020204030204" pitchFamily="34" charset="0"/>
                <a:cs typeface="Times New Roman" panose="02020603050405020304" pitchFamily="18" charset="0"/>
              </a:rPr>
              <a:t>, y está recomendada por varias sociedades </a:t>
            </a:r>
            <a:r>
              <a:rPr lang="es-AR" sz="2400" b="1" dirty="0" smtClean="0">
                <a:latin typeface="Calibri" panose="020F0502020204030204" pitchFamily="34" charset="0"/>
                <a:ea typeface="Calibri" panose="020F0502020204030204" pitchFamily="34" charset="0"/>
                <a:cs typeface="Times New Roman" panose="02020603050405020304" pitchFamily="18" charset="0"/>
              </a:rPr>
              <a:t>científicas</a:t>
            </a:r>
            <a:r>
              <a:rPr lang="es-AR" sz="24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pPr marL="342900" indent="-342900">
              <a:buFont typeface="Arial" panose="020B0604020202020204" pitchFamily="34" charset="0"/>
              <a:buChar char="•"/>
            </a:pPr>
            <a:endParaRPr lang="es-AR" sz="24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s-AR" sz="2400" b="1" dirty="0">
                <a:latin typeface="Calibri" panose="020F0502020204030204" pitchFamily="34" charset="0"/>
              </a:rPr>
              <a:t>En los pacientes sin fac­tores de riesgo para gérmenes </a:t>
            </a:r>
            <a:r>
              <a:rPr lang="es-AR" sz="2400" b="1" dirty="0" smtClean="0">
                <a:latin typeface="Calibri" panose="020F0502020204030204" pitchFamily="34" charset="0"/>
              </a:rPr>
              <a:t>multiresistentes </a:t>
            </a:r>
            <a:r>
              <a:rPr lang="es-AR" sz="2400" b="1" dirty="0">
                <a:latin typeface="Calibri" panose="020F0502020204030204" pitchFamily="34" charset="0"/>
              </a:rPr>
              <a:t>y con UC negativo, se recomienda realizar profilaxis </a:t>
            </a:r>
            <a:r>
              <a:rPr lang="es-AR" sz="2400" b="1" dirty="0" smtClean="0">
                <a:latin typeface="Calibri" panose="020F0502020204030204" pitchFamily="34" charset="0"/>
              </a:rPr>
              <a:t> </a:t>
            </a:r>
            <a:r>
              <a:rPr lang="es-AR" sz="2400" b="1" dirty="0">
                <a:latin typeface="Calibri" panose="020F0502020204030204" pitchFamily="34" charset="0"/>
              </a:rPr>
              <a:t>una hora antes del procedimiento. </a:t>
            </a:r>
            <a:endParaRPr lang="es-AR" sz="2400" b="1" dirty="0" smtClean="0">
              <a:latin typeface="Calibri" panose="020F0502020204030204" pitchFamily="34" charset="0"/>
            </a:endParaRPr>
          </a:p>
          <a:p>
            <a:pPr marL="342900" indent="-342900">
              <a:buFont typeface="Arial" panose="020B0604020202020204" pitchFamily="34" charset="0"/>
              <a:buChar char="•"/>
            </a:pPr>
            <a:endParaRPr lang="es-AR" sz="2400" b="1" dirty="0">
              <a:latin typeface="Calibri" panose="020F0502020204030204" pitchFamily="34" charset="0"/>
            </a:endParaRPr>
          </a:p>
          <a:p>
            <a:pPr marL="342900" indent="-342900">
              <a:buFont typeface="Arial" panose="020B0604020202020204" pitchFamily="34" charset="0"/>
              <a:buChar char="•"/>
            </a:pPr>
            <a:r>
              <a:rPr lang="es-AR" sz="2400" b="1" dirty="0">
                <a:latin typeface="Calibri" panose="020F0502020204030204" pitchFamily="34" charset="0"/>
              </a:rPr>
              <a:t>En pacientes con UC positivo, se realizará profilaxis según los resultados de la prueba de sensibilidad, 24 horas previas y 24 horas post-procedimiento. </a:t>
            </a:r>
          </a:p>
          <a:p>
            <a:endParaRPr lang="es-AR" sz="2000" b="1" dirty="0">
              <a:latin typeface="Calibri" panose="020F0502020204030204" pitchFamily="34" charset="0"/>
            </a:endParaRPr>
          </a:p>
        </p:txBody>
      </p:sp>
    </p:spTree>
    <p:extLst>
      <p:ext uri="{BB962C8B-B14F-4D97-AF65-F5344CB8AC3E}">
        <p14:creationId xmlns:p14="http://schemas.microsoft.com/office/powerpoint/2010/main" val="1251433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0"/>
            <a:ext cx="8229600" cy="1268760"/>
          </a:xfrm>
        </p:spPr>
        <p:txBody>
          <a:bodyPr/>
          <a:lstStyle/>
          <a:p>
            <a:r>
              <a:rPr lang="es-AR" b="1" dirty="0">
                <a:latin typeface="Trebuchet MS" panose="020B0603020202020204" pitchFamily="34" charset="0"/>
                <a:ea typeface="+mn-ea"/>
                <a:cs typeface="+mn-cs"/>
              </a:rPr>
              <a:t>BA en embarazadas</a:t>
            </a:r>
          </a:p>
        </p:txBody>
      </p:sp>
      <p:sp>
        <p:nvSpPr>
          <p:cNvPr id="3" name="2 Marcador de contenido"/>
          <p:cNvSpPr>
            <a:spLocks noGrp="1"/>
          </p:cNvSpPr>
          <p:nvPr>
            <p:ph idx="1"/>
          </p:nvPr>
        </p:nvSpPr>
        <p:spPr>
          <a:xfrm>
            <a:off x="1991544" y="1628801"/>
            <a:ext cx="8280920" cy="4525963"/>
          </a:xfrm>
        </p:spPr>
        <p:txBody>
          <a:bodyPr>
            <a:normAutofit fontScale="77500" lnSpcReduction="20000"/>
          </a:bodyPr>
          <a:lstStyle/>
          <a:p>
            <a:pPr>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Prevalencia 2-7%</a:t>
            </a: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Factores que influyen Cambios fisiológicos durante el embarazo</a:t>
            </a: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Otros factores: condición socioeconómica, paridad previa, historia de ITU recurrente, DBT</a:t>
            </a:r>
          </a:p>
          <a:p>
            <a:pPr>
              <a:lnSpc>
                <a:spcPct val="150000"/>
              </a:lnSpc>
              <a:buFont typeface="Wingdings" panose="05000000000000000000" pitchFamily="2" charset="2"/>
              <a:buChar char="ü"/>
            </a:pPr>
            <a:endParaRPr lang="es-AR" sz="9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30-50% podrían desarrollar cistitis o </a:t>
            </a:r>
            <a:r>
              <a:rPr lang="es-AR" sz="2200" b="1" dirty="0" err="1">
                <a:solidFill>
                  <a:schemeClr val="tx1"/>
                </a:solidFill>
                <a:latin typeface="Trebuchet MS" panose="020B0603020202020204" pitchFamily="34" charset="0"/>
              </a:rPr>
              <a:t>pielonefritis</a:t>
            </a:r>
            <a:endParaRPr lang="es-AR" sz="22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endParaRPr lang="es-AR" sz="900" b="1" dirty="0">
              <a:solidFill>
                <a:schemeClr val="tx1"/>
              </a:solidFill>
              <a:latin typeface="Trebuchet MS" panose="020B0603020202020204" pitchFamily="34" charset="0"/>
            </a:endParaRPr>
          </a:p>
          <a:p>
            <a:pPr algn="just">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Asociación con parto prematuro y bajo peso al nacer??? (BII)</a:t>
            </a: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13467061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0"/>
            <a:ext cx="8229600" cy="1196752"/>
          </a:xfrm>
        </p:spPr>
        <p:txBody>
          <a:bodyPr/>
          <a:lstStyle/>
          <a:p>
            <a:r>
              <a:rPr lang="es-AR" b="1" dirty="0">
                <a:latin typeface="Trebuchet MS" panose="020B0603020202020204" pitchFamily="34" charset="0"/>
                <a:ea typeface="+mn-ea"/>
                <a:cs typeface="+mn-cs"/>
              </a:rPr>
              <a:t>BA en embarazadas</a:t>
            </a:r>
          </a:p>
        </p:txBody>
      </p:sp>
      <p:sp>
        <p:nvSpPr>
          <p:cNvPr id="3" name="2 Marcador de contenido"/>
          <p:cNvSpPr>
            <a:spLocks noGrp="1"/>
          </p:cNvSpPr>
          <p:nvPr>
            <p:ph idx="1"/>
          </p:nvPr>
        </p:nvSpPr>
        <p:spPr>
          <a:xfrm>
            <a:off x="874519" y="1717901"/>
            <a:ext cx="10442961" cy="4525963"/>
          </a:xfrm>
        </p:spPr>
        <p:txBody>
          <a:bodyPr>
            <a:normAutofit fontScale="85000" lnSpcReduction="20000"/>
          </a:bodyPr>
          <a:lstStyle/>
          <a:p>
            <a:pPr>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Rastreo al menos una vez en el embarazo preferentemente 12-16 </a:t>
            </a:r>
            <a:r>
              <a:rPr lang="es-AR" sz="2200" b="1" dirty="0" err="1">
                <a:solidFill>
                  <a:schemeClr val="tx1"/>
                </a:solidFill>
                <a:latin typeface="Trebuchet MS" panose="020B0603020202020204" pitchFamily="34" charset="0"/>
              </a:rPr>
              <a:t>sem</a:t>
            </a:r>
            <a:r>
              <a:rPr lang="es-AR" sz="2200" b="1" dirty="0">
                <a:solidFill>
                  <a:schemeClr val="tx1"/>
                </a:solidFill>
                <a:latin typeface="Trebuchet MS" panose="020B0603020202020204" pitchFamily="34" charset="0"/>
              </a:rPr>
              <a:t> (AI)</a:t>
            </a: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pPr>
            <a:endParaRPr lang="es-AR" sz="800" b="1" dirty="0" smtClean="0">
              <a:solidFill>
                <a:schemeClr val="tx1"/>
              </a:solidFill>
              <a:latin typeface="Trebuchet MS" panose="020B0603020202020204" pitchFamily="34" charset="0"/>
            </a:endParaRPr>
          </a:p>
          <a:p>
            <a:pPr>
              <a:lnSpc>
                <a:spcPct val="150000"/>
              </a:lnSpc>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Germen más frecuente: </a:t>
            </a:r>
            <a:r>
              <a:rPr lang="es-AR" sz="2200" b="1" i="1" dirty="0" smtClean="0">
                <a:solidFill>
                  <a:schemeClr val="tx1"/>
                </a:solidFill>
                <a:latin typeface="Trebuchet MS" panose="020B0603020202020204" pitchFamily="34" charset="0"/>
              </a:rPr>
              <a:t>Echerichia </a:t>
            </a:r>
            <a:r>
              <a:rPr lang="es-AR" sz="2200" b="1" i="1" dirty="0">
                <a:solidFill>
                  <a:schemeClr val="tx1"/>
                </a:solidFill>
                <a:latin typeface="Trebuchet MS" panose="020B0603020202020204" pitchFamily="34" charset="0"/>
              </a:rPr>
              <a:t>coli</a:t>
            </a: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endParaRPr lang="es-AR" sz="800" b="1" dirty="0">
              <a:solidFill>
                <a:schemeClr val="tx1"/>
              </a:solidFill>
              <a:latin typeface="Trebuchet MS" panose="020B0603020202020204" pitchFamily="34" charset="0"/>
            </a:endParaRPr>
          </a:p>
          <a:p>
            <a:pPr>
              <a:lnSpc>
                <a:spcPct val="150000"/>
              </a:lnSpc>
              <a:buFont typeface="Wingdings" panose="05000000000000000000" pitchFamily="2" charset="2"/>
              <a:buChar char="ü"/>
            </a:pPr>
            <a:r>
              <a:rPr lang="es-AR" sz="2200" b="1" dirty="0">
                <a:solidFill>
                  <a:schemeClr val="tx1"/>
                </a:solidFill>
                <a:latin typeface="Trebuchet MS" panose="020B0603020202020204" pitchFamily="34" charset="0"/>
              </a:rPr>
              <a:t>BA y cistitis pueden tratarse VO, PNA al menos 48 hs parenteral</a:t>
            </a:r>
          </a:p>
          <a:p>
            <a:pPr>
              <a:lnSpc>
                <a:spcPct val="200000"/>
              </a:lnSpc>
            </a:pPr>
            <a:endParaRPr lang="es-AR" dirty="0">
              <a:latin typeface="Verdana" panose="020B0604030504040204" pitchFamily="34" charset="0"/>
              <a:ea typeface="Verdana" panose="020B0604030504040204" pitchFamily="34" charset="0"/>
            </a:endParaRP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24597846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AR" b="1" dirty="0">
                <a:latin typeface="Trebuchet MS" panose="020B0603020202020204" pitchFamily="34" charset="0"/>
              </a:rPr>
              <a:t>BA en embarazadas: tratamiento</a:t>
            </a:r>
            <a:endParaRPr lang="es-AR" dirty="0"/>
          </a:p>
        </p:txBody>
      </p:sp>
      <p:sp>
        <p:nvSpPr>
          <p:cNvPr id="5" name="Rectángulo 4"/>
          <p:cNvSpPr/>
          <p:nvPr/>
        </p:nvSpPr>
        <p:spPr>
          <a:xfrm>
            <a:off x="1102407" y="1580972"/>
            <a:ext cx="9203821" cy="4493538"/>
          </a:xfrm>
          <a:prstGeom prst="rect">
            <a:avLst/>
          </a:prstGeom>
        </p:spPr>
        <p:txBody>
          <a:bodyPr wrap="square">
            <a:spAutoFit/>
          </a:bodyPr>
          <a:lstStyle/>
          <a:p>
            <a:pPr>
              <a:buFont typeface="Wingdings" panose="05000000000000000000" pitchFamily="2" charset="2"/>
              <a:buChar char="ü"/>
            </a:pPr>
            <a:r>
              <a:rPr lang="es-AR" sz="2400" dirty="0">
                <a:latin typeface="Trebuchet MS" panose="020B0603020202020204" pitchFamily="34" charset="0"/>
              </a:rPr>
              <a:t>Nitrofurantoína</a:t>
            </a:r>
          </a:p>
          <a:p>
            <a:pPr>
              <a:buFont typeface="Wingdings" panose="05000000000000000000" pitchFamily="2" charset="2"/>
              <a:buChar char="ü"/>
            </a:pPr>
            <a:r>
              <a:rPr lang="es-AR" sz="2400" dirty="0">
                <a:latin typeface="Trebuchet MS" panose="020B0603020202020204" pitchFamily="34" charset="0"/>
              </a:rPr>
              <a:t>Amoxicilina</a:t>
            </a:r>
          </a:p>
          <a:p>
            <a:pPr>
              <a:buFont typeface="Wingdings" panose="05000000000000000000" pitchFamily="2" charset="2"/>
              <a:buChar char="ü"/>
            </a:pPr>
            <a:r>
              <a:rPr lang="es-AR" sz="2400" dirty="0">
                <a:latin typeface="Trebuchet MS" panose="020B0603020202020204" pitchFamily="34" charset="0"/>
              </a:rPr>
              <a:t>Amoxicilina/ clavulánico</a:t>
            </a:r>
          </a:p>
          <a:p>
            <a:pPr>
              <a:buFont typeface="Wingdings" panose="05000000000000000000" pitchFamily="2" charset="2"/>
              <a:buChar char="ü"/>
            </a:pPr>
            <a:r>
              <a:rPr lang="es-AR" sz="2400" dirty="0">
                <a:latin typeface="Trebuchet MS" panose="020B0603020202020204" pitchFamily="34" charset="0"/>
              </a:rPr>
              <a:t>Cefalexina</a:t>
            </a:r>
          </a:p>
          <a:p>
            <a:pPr>
              <a:buFont typeface="Wingdings" panose="05000000000000000000" pitchFamily="2" charset="2"/>
              <a:buChar char="ü"/>
            </a:pPr>
            <a:r>
              <a:rPr lang="es-AR" sz="2400" dirty="0">
                <a:latin typeface="Trebuchet MS" panose="020B0603020202020204" pitchFamily="34" charset="0"/>
              </a:rPr>
              <a:t>TMS</a:t>
            </a:r>
          </a:p>
          <a:p>
            <a:pPr>
              <a:buFont typeface="Wingdings" panose="05000000000000000000" pitchFamily="2" charset="2"/>
              <a:buChar char="ü"/>
            </a:pPr>
            <a:r>
              <a:rPr lang="es-AR" sz="2400" dirty="0">
                <a:latin typeface="Trebuchet MS" panose="020B0603020202020204" pitchFamily="34" charset="0"/>
              </a:rPr>
              <a:t>Fosfomicina trometanol 3gr única dosis (AI</a:t>
            </a:r>
            <a:r>
              <a:rPr lang="es-AR" sz="2400" dirty="0" smtClean="0">
                <a:latin typeface="Trebuchet MS" panose="020B0603020202020204" pitchFamily="34" charset="0"/>
              </a:rPr>
              <a:t>)</a:t>
            </a:r>
          </a:p>
          <a:p>
            <a:pPr>
              <a:buFont typeface="Wingdings" panose="05000000000000000000" pitchFamily="2" charset="2"/>
              <a:buChar char="ü"/>
            </a:pPr>
            <a:endParaRPr lang="es-AR" sz="2400" dirty="0">
              <a:latin typeface="Trebuchet MS" panose="020B0603020202020204" pitchFamily="34" charset="0"/>
            </a:endParaRPr>
          </a:p>
          <a:p>
            <a:r>
              <a:rPr lang="es-AR" sz="2400" dirty="0">
                <a:solidFill>
                  <a:srgbClr val="FF0000"/>
                </a:solidFill>
                <a:latin typeface="Trebuchet MS" panose="020B0603020202020204" pitchFamily="34" charset="0"/>
              </a:rPr>
              <a:t>Duración del tratamiento: 4-7 días (AI</a:t>
            </a:r>
            <a:r>
              <a:rPr lang="es-AR" sz="2400" dirty="0" smtClean="0">
                <a:solidFill>
                  <a:srgbClr val="FF0000"/>
                </a:solidFill>
                <a:latin typeface="Trebuchet MS" panose="020B0603020202020204" pitchFamily="34" charset="0"/>
              </a:rPr>
              <a:t>)</a:t>
            </a:r>
          </a:p>
          <a:p>
            <a:endParaRPr lang="es-AR" sz="2400" dirty="0">
              <a:solidFill>
                <a:srgbClr val="FF0000"/>
              </a:solidFill>
              <a:latin typeface="Trebuchet MS" panose="020B0603020202020204" pitchFamily="34" charset="0"/>
            </a:endParaRPr>
          </a:p>
          <a:p>
            <a:r>
              <a:rPr lang="es-AR" sz="2400" dirty="0">
                <a:solidFill>
                  <a:srgbClr val="FF0000"/>
                </a:solidFill>
                <a:latin typeface="Trebuchet MS" panose="020B0603020202020204" pitchFamily="34" charset="0"/>
              </a:rPr>
              <a:t>Urocultivo 7 días posteriores y luego mensual</a:t>
            </a:r>
          </a:p>
          <a:p>
            <a:endParaRPr lang="es-AR" sz="2400" dirty="0">
              <a:solidFill>
                <a:srgbClr val="FF0000"/>
              </a:solidFill>
              <a:latin typeface="Trebuchet MS" panose="020B0603020202020204" pitchFamily="34" charset="0"/>
            </a:endParaRPr>
          </a:p>
          <a:p>
            <a:endParaRPr lang="es-AR" sz="2400" dirty="0">
              <a:latin typeface="Trebuchet MS" panose="020B0603020202020204" pitchFamily="34" charset="0"/>
            </a:endParaRPr>
          </a:p>
        </p:txBody>
      </p:sp>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7411885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451000" y="1656987"/>
            <a:ext cx="5083145" cy="2912407"/>
          </a:xfrm>
          <a:prstGeom prst="rect">
            <a:avLst/>
          </a:prstGeom>
        </p:spPr>
      </p:pic>
      <p:sp>
        <p:nvSpPr>
          <p:cNvPr id="5" name="Rectángulo 4"/>
          <p:cNvSpPr/>
          <p:nvPr/>
        </p:nvSpPr>
        <p:spPr>
          <a:xfrm>
            <a:off x="350727" y="1632246"/>
            <a:ext cx="2481042" cy="31021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b="1" dirty="0" smtClean="0">
                <a:solidFill>
                  <a:schemeClr val="tx1"/>
                </a:solidFill>
              </a:rPr>
              <a:t>MEDICO URÓLOGO:</a:t>
            </a:r>
          </a:p>
          <a:p>
            <a:r>
              <a:rPr lang="es-AR" b="1" dirty="0" smtClean="0">
                <a:solidFill>
                  <a:schemeClr val="tx1"/>
                </a:solidFill>
              </a:rPr>
              <a:t>Don José, para operarlo, tiene que tener su urocultivo negativo. Vaya al infectólogo  y vuelva con sus análisis sin gérmenes en la orina</a:t>
            </a:r>
            <a:endParaRPr lang="es-AR" b="1" dirty="0">
              <a:solidFill>
                <a:schemeClr val="tx1"/>
              </a:solidFill>
            </a:endParaRPr>
          </a:p>
        </p:txBody>
      </p:sp>
      <p:sp>
        <p:nvSpPr>
          <p:cNvPr id="6" name="Rectángulo 5"/>
          <p:cNvSpPr/>
          <p:nvPr/>
        </p:nvSpPr>
        <p:spPr>
          <a:xfrm>
            <a:off x="9153376" y="1632246"/>
            <a:ext cx="2687216" cy="29124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b="1" dirty="0" smtClean="0">
                <a:solidFill>
                  <a:schemeClr val="tx1"/>
                </a:solidFill>
              </a:rPr>
              <a:t>MÉDICO INFECTÓLOGO</a:t>
            </a:r>
          </a:p>
          <a:p>
            <a:r>
              <a:rPr lang="es-AR" b="1" dirty="0" smtClean="0">
                <a:solidFill>
                  <a:schemeClr val="tx1"/>
                </a:solidFill>
              </a:rPr>
              <a:t>Don José, es muy difícil que yo pueda dejarlo sin gérmenes, por que su patología prostática es un factor condicionante de su bacteriuria.</a:t>
            </a:r>
            <a:endParaRPr lang="es-AR" b="1" dirty="0">
              <a:solidFill>
                <a:schemeClr val="tx1"/>
              </a:solidFill>
            </a:endParaRPr>
          </a:p>
        </p:txBody>
      </p:sp>
      <p:sp>
        <p:nvSpPr>
          <p:cNvPr id="7" name="Flecha curvada hacia abajo 6"/>
          <p:cNvSpPr/>
          <p:nvPr/>
        </p:nvSpPr>
        <p:spPr>
          <a:xfrm>
            <a:off x="3016898" y="330233"/>
            <a:ext cx="6158204" cy="69979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8" name="Flecha curvada hacia abajo 7"/>
          <p:cNvSpPr/>
          <p:nvPr/>
        </p:nvSpPr>
        <p:spPr>
          <a:xfrm flipH="1" flipV="1">
            <a:off x="2831769" y="5361328"/>
            <a:ext cx="6158204" cy="70445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pic>
        <p:nvPicPr>
          <p:cNvPr id="9" name="Imagen 8"/>
          <p:cNvPicPr/>
          <p:nvPr/>
        </p:nvPicPr>
        <p:blipFill>
          <a:blip r:embed="rId3">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
        <p:nvSpPr>
          <p:cNvPr id="2" name="Rectángulo 1"/>
          <p:cNvSpPr/>
          <p:nvPr/>
        </p:nvSpPr>
        <p:spPr>
          <a:xfrm>
            <a:off x="4048403" y="4734369"/>
            <a:ext cx="4129921" cy="8887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José Rodríguez, 71 años, tiene el diagnóstico de Adenoma de próstata, con criterio quirúrgico</a:t>
            </a:r>
            <a:endParaRPr lang="es-AR" b="1" dirty="0"/>
          </a:p>
        </p:txBody>
      </p:sp>
    </p:spTree>
    <p:extLst>
      <p:ext uri="{BB962C8B-B14F-4D97-AF65-F5344CB8AC3E}">
        <p14:creationId xmlns:p14="http://schemas.microsoft.com/office/powerpoint/2010/main" val="269741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QUE EL PACIENTE NO QUEDE EN EL MEDIO</a:t>
            </a:r>
            <a:endParaRPr lang="es-AR" dirty="0"/>
          </a:p>
        </p:txBody>
      </p:sp>
      <p:sp>
        <p:nvSpPr>
          <p:cNvPr id="3" name="Marcador de contenido 2"/>
          <p:cNvSpPr>
            <a:spLocks noGrp="1"/>
          </p:cNvSpPr>
          <p:nvPr>
            <p:ph idx="1"/>
          </p:nvPr>
        </p:nvSpPr>
        <p:spPr/>
        <p:txBody>
          <a:bodyPr>
            <a:normAutofit fontScale="47500" lnSpcReduction="20000"/>
          </a:bodyPr>
          <a:lstStyle/>
          <a:p>
            <a:r>
              <a:rPr lang="es-AR" sz="3600" b="1" dirty="0" smtClean="0"/>
              <a:t>¿Es bacteriuria asintomática?</a:t>
            </a:r>
          </a:p>
          <a:p>
            <a:r>
              <a:rPr lang="es-AR" sz="3600" b="1" dirty="0" smtClean="0"/>
              <a:t>ATB pre quirúrgico, se opera,  y continuar con ATB, postquirúrgico, </a:t>
            </a:r>
            <a:r>
              <a:rPr lang="es-AR" sz="3600" b="1" dirty="0" smtClean="0">
                <a:solidFill>
                  <a:srgbClr val="0070C0"/>
                </a:solidFill>
              </a:rPr>
              <a:t>según antibiograma previo</a:t>
            </a:r>
          </a:p>
          <a:p>
            <a:r>
              <a:rPr lang="es-AR" sz="3600" b="1" dirty="0" smtClean="0"/>
              <a:t>¿Es infección urinaria?</a:t>
            </a:r>
          </a:p>
          <a:p>
            <a:r>
              <a:rPr lang="es-AR" sz="3600" b="1" dirty="0" smtClean="0"/>
              <a:t>Tratamiento previo de 10 días</a:t>
            </a:r>
          </a:p>
          <a:p>
            <a:r>
              <a:rPr lang="es-AR" sz="3600" b="1" dirty="0" smtClean="0"/>
              <a:t>Px. prequirúrgica</a:t>
            </a:r>
          </a:p>
          <a:p>
            <a:r>
              <a:rPr lang="es-AR" sz="3600" b="1" dirty="0" smtClean="0"/>
              <a:t>ATB post operatorio</a:t>
            </a:r>
            <a:endParaRPr lang="es-AR" sz="3600" b="1" dirty="0"/>
          </a:p>
        </p:txBody>
      </p:sp>
      <p:sp>
        <p:nvSpPr>
          <p:cNvPr id="4" name="Elipse 3"/>
          <p:cNvSpPr/>
          <p:nvPr/>
        </p:nvSpPr>
        <p:spPr>
          <a:xfrm>
            <a:off x="7195560" y="2213360"/>
            <a:ext cx="3209556" cy="266175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smtClean="0">
                <a:solidFill>
                  <a:srgbClr val="0070C0"/>
                </a:solidFill>
              </a:rPr>
              <a:t>RECORDAR LA IMPROTANCIA DEL UROCULTIVO PREVIO</a:t>
            </a:r>
            <a:endParaRPr lang="es-AR" sz="2000" b="1" dirty="0">
              <a:solidFill>
                <a:srgbClr val="0070C0"/>
              </a:solidFill>
            </a:endParaRPr>
          </a:p>
        </p:txBody>
      </p:sp>
      <p:pic>
        <p:nvPicPr>
          <p:cNvPr id="5" name="Imagen 4"/>
          <p:cNvPicPr/>
          <p:nvPr/>
        </p:nvPicPr>
        <p:blipFill>
          <a:blip r:embed="rId2">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324043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0" y="365125"/>
            <a:ext cx="10515600" cy="1325563"/>
          </a:xfrm>
        </p:spPr>
        <p:txBody>
          <a:bodyPr>
            <a:normAutofit/>
          </a:bodyPr>
          <a:lstStyle/>
          <a:p>
            <a:pPr algn="ctr"/>
            <a:r>
              <a:rPr lang="es-ES" sz="4000" dirty="0"/>
              <a:t>Informe de R  de </a:t>
            </a:r>
            <a:r>
              <a:rPr lang="es-ES" sz="4000" dirty="0" err="1"/>
              <a:t>E.Coli</a:t>
            </a:r>
            <a:r>
              <a:rPr lang="es-ES" sz="4000" dirty="0"/>
              <a:t/>
            </a:r>
            <a:br>
              <a:rPr lang="es-ES" sz="4000" dirty="0"/>
            </a:br>
            <a:r>
              <a:rPr lang="es-ES" sz="4000" dirty="0"/>
              <a:t>Red </a:t>
            </a:r>
            <a:r>
              <a:rPr lang="es-ES" sz="4000" dirty="0" err="1"/>
              <a:t>Whonet</a:t>
            </a:r>
            <a:endParaRPr lang="es-ES" sz="4000" dirty="0"/>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7555" y="1628775"/>
            <a:ext cx="10107651" cy="356706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2894388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FOTOS DE TUC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803" y="313476"/>
            <a:ext cx="6450594" cy="483794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7496269" y="1176950"/>
            <a:ext cx="3358836" cy="3838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7200" b="1" dirty="0" smtClean="0">
                <a:solidFill>
                  <a:schemeClr val="tx1"/>
                </a:solidFill>
                <a:latin typeface="Brush Script MT" panose="03060802040406070304" pitchFamily="66" charset="0"/>
              </a:rPr>
              <a:t>Muchas  Gracias</a:t>
            </a:r>
            <a:endParaRPr lang="es-AR" sz="7200" b="1" dirty="0">
              <a:solidFill>
                <a:schemeClr val="tx1"/>
              </a:solidFill>
              <a:latin typeface="Brush Script MT" panose="03060802040406070304" pitchFamily="66" charset="0"/>
            </a:endParaRPr>
          </a:p>
        </p:txBody>
      </p:sp>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11407246" y="342957"/>
            <a:ext cx="281940" cy="281940"/>
          </a:xfrm>
          <a:prstGeom prst="rect">
            <a:avLst/>
          </a:prstGeom>
          <a:noFill/>
          <a:ln>
            <a:noFill/>
          </a:ln>
        </p:spPr>
      </p:pic>
    </p:spTree>
    <p:extLst>
      <p:ext uri="{BB962C8B-B14F-4D97-AF65-F5344CB8AC3E}">
        <p14:creationId xmlns:p14="http://schemas.microsoft.com/office/powerpoint/2010/main" val="191551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5919265_TF02923944" id="{D20C65C2-2F2D-48AB-A704-4D34810D78D4}" vid="{9A5A4FBE-12E0-4188-9ECD-0C1BC1B3A6A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970C04F-E7AC-41AB-9C6D-1B1BB88BFF7F}">
  <ds:schemaRefs>
    <ds:schemaRef ds:uri="http://purl.org/dc/dcmitype/"/>
    <ds:schemaRef ds:uri="http://www.w3.org/XML/1998/namespace"/>
    <ds:schemaRef ds:uri="http://schemas.openxmlformats.org/package/2006/metadata/core-propertie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Le damos la bienvenida a PowerPoint</Template>
  <TotalTime>8046</TotalTime>
  <Words>1523</Words>
  <Application>Microsoft Office PowerPoint</Application>
  <PresentationFormat>Panorámica</PresentationFormat>
  <Paragraphs>117</Paragraphs>
  <Slides>28</Slides>
  <Notes>1</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28</vt:i4>
      </vt:variant>
    </vt:vector>
  </HeadingPairs>
  <TitlesOfParts>
    <vt:vector size="41" baseType="lpstr">
      <vt:lpstr>Arial</vt:lpstr>
      <vt:lpstr>Brush Script MT</vt:lpstr>
      <vt:lpstr>Calibri</vt:lpstr>
      <vt:lpstr>Helvetica</vt:lpstr>
      <vt:lpstr>inherit</vt:lpstr>
      <vt:lpstr>NexusSansPro</vt:lpstr>
      <vt:lpstr>Segoe UI</vt:lpstr>
      <vt:lpstr>Segoe UI Light</vt:lpstr>
      <vt:lpstr>Times New Roman</vt:lpstr>
      <vt:lpstr>Trebuchet MS</vt:lpstr>
      <vt:lpstr>Verdana</vt:lpstr>
      <vt:lpstr>Wingdings</vt:lpstr>
      <vt:lpstr>WelcomeDoc</vt:lpstr>
      <vt:lpstr>BACTERIURIA ASINTOMATICA</vt:lpstr>
      <vt:lpstr>Bacteriuria asintomática </vt:lpstr>
      <vt:lpstr>Epidemiología</vt:lpstr>
      <vt:lpstr>Bacteriuria asintomática, uso de antibacterianos, impacto en la resistencia antibacteriana...</vt:lpstr>
      <vt:lpstr>Presentación de PowerPoint</vt:lpstr>
      <vt:lpstr>Presentación de PowerPoint</vt:lpstr>
      <vt:lpstr>Presentación de PowerPoint</vt:lpstr>
      <vt:lpstr>Presentación de PowerPoint</vt:lpstr>
      <vt:lpstr>Presentación de PowerPoint</vt:lpstr>
      <vt:lpstr>Bacteriuria asintomática:  ¿ a quién tratar?</vt:lpstr>
      <vt:lpstr>Bacteriuria asintomática (BA): ¿a quién no tratar?</vt:lpstr>
      <vt:lpstr>BA en procedimientos urológicos</vt:lpstr>
      <vt:lpstr>Pacientes diabéticos  </vt:lpstr>
      <vt:lpstr>Pacientes institucionalizados y/o mayores de 65 años  </vt:lpstr>
      <vt:lpstr>Pacientes con alteraciones del tracto urinario y/o que requieren cateterización intermitente o sondado vesical  </vt:lpstr>
      <vt:lpstr>Pacientes en contexto de artroplastia    </vt:lpstr>
      <vt:lpstr>Pacientes que serán sometidos a procedimientos urológicos   </vt:lpstr>
      <vt:lpstr>Infección del tracto urinario en pacientes con stents ureterales </vt:lpstr>
      <vt:lpstr>Infección del tracto urinario asociada a litotricia extracorpórea  </vt:lpstr>
      <vt:lpstr>Infección del tracto urinario en pacientes sometidos a nefrolitotomía percutánea y litotricia transureteral  </vt:lpstr>
      <vt:lpstr>Prostatitis bacteriana aguda asociada a biopsia prostática transrectal  </vt:lpstr>
      <vt:lpstr>BA en embarazadas</vt:lpstr>
      <vt:lpstr>BA en embarazadas</vt:lpstr>
      <vt:lpstr>BA en embarazadas: tratamiento</vt:lpstr>
      <vt:lpstr>Presentación de PowerPoint</vt:lpstr>
      <vt:lpstr>QUE EL PACIENTE NO QUEDE EN EL MEDIO</vt:lpstr>
      <vt:lpstr>Informe de R  de E.Coli Red Whonet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 en Pediatría</dc:title>
  <dc:creator>Usuario</dc:creator>
  <cp:keywords/>
  <cp:lastModifiedBy>Full name</cp:lastModifiedBy>
  <cp:revision>107</cp:revision>
  <dcterms:created xsi:type="dcterms:W3CDTF">2020-09-20T22:08:28Z</dcterms:created>
  <dcterms:modified xsi:type="dcterms:W3CDTF">2020-10-01T23:20:01Z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