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399" r:id="rId3"/>
    <p:sldId id="398" r:id="rId4"/>
    <p:sldId id="307" r:id="rId5"/>
    <p:sldId id="309" r:id="rId6"/>
    <p:sldId id="315" r:id="rId7"/>
    <p:sldId id="317" r:id="rId8"/>
    <p:sldId id="319" r:id="rId9"/>
    <p:sldId id="439" r:id="rId10"/>
    <p:sldId id="438" r:id="rId11"/>
    <p:sldId id="440" r:id="rId12"/>
    <p:sldId id="311" r:id="rId13"/>
    <p:sldId id="412" r:id="rId14"/>
    <p:sldId id="421" r:id="rId15"/>
    <p:sldId id="420" r:id="rId16"/>
    <p:sldId id="403" r:id="rId17"/>
    <p:sldId id="402" r:id="rId18"/>
    <p:sldId id="410" r:id="rId19"/>
    <p:sldId id="341" r:id="rId20"/>
    <p:sldId id="409" r:id="rId21"/>
    <p:sldId id="444" r:id="rId22"/>
    <p:sldId id="446" r:id="rId23"/>
    <p:sldId id="448" r:id="rId24"/>
    <p:sldId id="454" r:id="rId25"/>
    <p:sldId id="450" r:id="rId26"/>
    <p:sldId id="327" r:id="rId27"/>
    <p:sldId id="452" r:id="rId28"/>
    <p:sldId id="493" r:id="rId29"/>
    <p:sldId id="495" r:id="rId30"/>
    <p:sldId id="497" r:id="rId31"/>
    <p:sldId id="422" r:id="rId32"/>
    <p:sldId id="345" r:id="rId33"/>
    <p:sldId id="426" r:id="rId34"/>
    <p:sldId id="423" r:id="rId35"/>
    <p:sldId id="347" r:id="rId36"/>
    <p:sldId id="353" r:id="rId37"/>
    <p:sldId id="355" r:id="rId38"/>
    <p:sldId id="339" r:id="rId39"/>
    <p:sldId id="357" r:id="rId40"/>
    <p:sldId id="456" r:id="rId41"/>
    <p:sldId id="390" r:id="rId42"/>
    <p:sldId id="460" r:id="rId43"/>
    <p:sldId id="462" r:id="rId44"/>
    <p:sldId id="464" r:id="rId45"/>
    <p:sldId id="466" r:id="rId46"/>
    <p:sldId id="468" r:id="rId47"/>
    <p:sldId id="304" r:id="rId48"/>
    <p:sldId id="424" r:id="rId49"/>
    <p:sldId id="458" r:id="rId50"/>
    <p:sldId id="470" r:id="rId51"/>
    <p:sldId id="362" r:id="rId52"/>
    <p:sldId id="364" r:id="rId53"/>
    <p:sldId id="472" r:id="rId54"/>
    <p:sldId id="474" r:id="rId55"/>
    <p:sldId id="476" r:id="rId56"/>
    <p:sldId id="478" r:id="rId57"/>
    <p:sldId id="480" r:id="rId58"/>
    <p:sldId id="482" r:id="rId59"/>
    <p:sldId id="484" r:id="rId60"/>
    <p:sldId id="486" r:id="rId61"/>
    <p:sldId id="488" r:id="rId62"/>
    <p:sldId id="489" r:id="rId63"/>
    <p:sldId id="378" r:id="rId64"/>
    <p:sldId id="491" r:id="rId6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077412D-5808-4567-A85F-B077E61D53DC}">
          <p14:sldIdLst>
            <p14:sldId id="256"/>
            <p14:sldId id="399"/>
            <p14:sldId id="398"/>
            <p14:sldId id="307"/>
            <p14:sldId id="309"/>
            <p14:sldId id="315"/>
            <p14:sldId id="317"/>
            <p14:sldId id="319"/>
            <p14:sldId id="439"/>
            <p14:sldId id="438"/>
            <p14:sldId id="440"/>
            <p14:sldId id="311"/>
            <p14:sldId id="412"/>
            <p14:sldId id="421"/>
            <p14:sldId id="420"/>
            <p14:sldId id="403"/>
            <p14:sldId id="402"/>
            <p14:sldId id="410"/>
            <p14:sldId id="341"/>
            <p14:sldId id="409"/>
            <p14:sldId id="444"/>
            <p14:sldId id="446"/>
            <p14:sldId id="448"/>
            <p14:sldId id="454"/>
            <p14:sldId id="450"/>
            <p14:sldId id="327"/>
            <p14:sldId id="452"/>
            <p14:sldId id="493"/>
            <p14:sldId id="495"/>
            <p14:sldId id="497"/>
            <p14:sldId id="422"/>
            <p14:sldId id="345"/>
            <p14:sldId id="426"/>
            <p14:sldId id="423"/>
            <p14:sldId id="347"/>
            <p14:sldId id="353"/>
            <p14:sldId id="355"/>
            <p14:sldId id="339"/>
            <p14:sldId id="357"/>
            <p14:sldId id="456"/>
            <p14:sldId id="390"/>
            <p14:sldId id="460"/>
            <p14:sldId id="462"/>
            <p14:sldId id="464"/>
            <p14:sldId id="466"/>
            <p14:sldId id="468"/>
            <p14:sldId id="304"/>
            <p14:sldId id="424"/>
            <p14:sldId id="458"/>
            <p14:sldId id="470"/>
            <p14:sldId id="362"/>
            <p14:sldId id="364"/>
            <p14:sldId id="472"/>
            <p14:sldId id="474"/>
            <p14:sldId id="476"/>
            <p14:sldId id="478"/>
            <p14:sldId id="480"/>
            <p14:sldId id="482"/>
            <p14:sldId id="484"/>
            <p14:sldId id="486"/>
            <p14:sldId id="488"/>
            <p14:sldId id="489"/>
            <p14:sldId id="378"/>
            <p14:sldId id="491"/>
          </p14:sldIdLst>
        </p14:section>
        <p14:section name="Sección sin título" id="{C59F819F-F99A-4418-8DC9-39C311A77DE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6" autoAdjust="0"/>
  </p:normalViewPr>
  <p:slideViewPr>
    <p:cSldViewPr snapToGrid="0" showGuides="1">
      <p:cViewPr varScale="1">
        <p:scale>
          <a:sx n="84" d="100"/>
          <a:sy n="84" d="100"/>
        </p:scale>
        <p:origin x="62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0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032906431708524"/>
          <c:y val="0.13034735308636924"/>
          <c:w val="0.64543888562290586"/>
          <c:h val="0.7442606277698393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Hoja3!$B$7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Hoja3!$A$8:$A$11</c:f>
              <c:strCache>
                <c:ptCount val="4"/>
                <c:pt idx="0">
                  <c:v>Doble carbapenemasa</c:v>
                </c:pt>
                <c:pt idx="1">
                  <c:v>OXA</c:v>
                </c:pt>
                <c:pt idx="2">
                  <c:v>NDM</c:v>
                </c:pt>
                <c:pt idx="3">
                  <c:v>KPC</c:v>
                </c:pt>
              </c:strCache>
            </c:strRef>
          </c:cat>
          <c:val>
            <c:numRef>
              <c:f>Hoja3!$B$8:$B$11</c:f>
              <c:numCache>
                <c:formatCode>General</c:formatCode>
                <c:ptCount val="4"/>
                <c:pt idx="0">
                  <c:v>3.1</c:v>
                </c:pt>
                <c:pt idx="1">
                  <c:v>1.6</c:v>
                </c:pt>
                <c:pt idx="2">
                  <c:v>41.3</c:v>
                </c:pt>
                <c:pt idx="3">
                  <c:v>52.4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70-4307-9691-68E9C15F4692}"/>
            </c:ext>
          </c:extLst>
        </c:ser>
        <c:ser>
          <c:idx val="1"/>
          <c:order val="1"/>
          <c:tx>
            <c:strRef>
              <c:f>Hoja3!$C$7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Hoja3!$A$8:$A$11</c:f>
              <c:strCache>
                <c:ptCount val="4"/>
                <c:pt idx="0">
                  <c:v>Doble carbapenemasa</c:v>
                </c:pt>
                <c:pt idx="1">
                  <c:v>OXA</c:v>
                </c:pt>
                <c:pt idx="2">
                  <c:v>NDM</c:v>
                </c:pt>
                <c:pt idx="3">
                  <c:v>KPC</c:v>
                </c:pt>
              </c:strCache>
            </c:strRef>
          </c:cat>
          <c:val>
            <c:numRef>
              <c:f>Hoja3!$C$8:$C$11</c:f>
              <c:numCache>
                <c:formatCode>General</c:formatCode>
                <c:ptCount val="4"/>
                <c:pt idx="0">
                  <c:v>0</c:v>
                </c:pt>
                <c:pt idx="1">
                  <c:v>8</c:v>
                </c:pt>
                <c:pt idx="2">
                  <c:v>0.6</c:v>
                </c:pt>
                <c:pt idx="3">
                  <c:v>91.6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870-4307-9691-68E9C15F4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8092872"/>
        <c:axId val="154882064"/>
      </c:barChart>
      <c:dateAx>
        <c:axId val="118092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54882064"/>
        <c:crosses val="autoZero"/>
        <c:auto val="0"/>
        <c:lblOffset val="100"/>
        <c:baseTimeUnit val="days"/>
      </c:dateAx>
      <c:valAx>
        <c:axId val="154882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1809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541467441780464"/>
          <c:y val="0.94634488936665773"/>
          <c:w val="0.42430406017451527"/>
          <c:h val="4.00028666129176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F0B446-8489-43AF-B944-51BAA1D1B64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17796E6-4A2B-4824-AB85-B44CF345EB83}">
      <dgm:prSet phldrT="[Texto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AR" dirty="0"/>
            <a:t>MDR</a:t>
          </a:r>
        </a:p>
      </dgm:t>
    </dgm:pt>
    <dgm:pt modelId="{4E64A792-197B-40A9-81CC-649F33C94E4B}" type="parTrans" cxnId="{38FF096B-EFBD-4090-864C-E70FC304EA62}">
      <dgm:prSet/>
      <dgm:spPr/>
      <dgm:t>
        <a:bodyPr/>
        <a:lstStyle/>
        <a:p>
          <a:endParaRPr lang="es-AR"/>
        </a:p>
      </dgm:t>
    </dgm:pt>
    <dgm:pt modelId="{C470CFB4-4443-4D5A-BE95-88E97B421077}" type="sibTrans" cxnId="{38FF096B-EFBD-4090-864C-E70FC304EA62}">
      <dgm:prSet/>
      <dgm:spPr/>
      <dgm:t>
        <a:bodyPr/>
        <a:lstStyle/>
        <a:p>
          <a:endParaRPr lang="es-AR"/>
        </a:p>
      </dgm:t>
    </dgm:pt>
    <dgm:pt modelId="{A0FA6EA1-C916-4422-8ED8-D0110F546176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AR" dirty="0"/>
            <a:t>XDR</a:t>
          </a:r>
        </a:p>
      </dgm:t>
    </dgm:pt>
    <dgm:pt modelId="{5645CD9E-82E1-4FED-B6EB-30F79161DEB3}" type="parTrans" cxnId="{158035CC-8C6D-4035-AF6F-EB2AB58E58A0}">
      <dgm:prSet/>
      <dgm:spPr/>
      <dgm:t>
        <a:bodyPr/>
        <a:lstStyle/>
        <a:p>
          <a:endParaRPr lang="es-AR"/>
        </a:p>
      </dgm:t>
    </dgm:pt>
    <dgm:pt modelId="{2F4623BF-1661-49AA-BED8-4DCDF951816E}" type="sibTrans" cxnId="{158035CC-8C6D-4035-AF6F-EB2AB58E58A0}">
      <dgm:prSet/>
      <dgm:spPr/>
      <dgm:t>
        <a:bodyPr/>
        <a:lstStyle/>
        <a:p>
          <a:endParaRPr lang="es-AR"/>
        </a:p>
      </dgm:t>
    </dgm:pt>
    <dgm:pt modelId="{AA414AE9-2E8A-44F1-A938-14003E2648D5}">
      <dgm:prSet phldrT="[Texto]"/>
      <dgm:spPr>
        <a:solidFill>
          <a:srgbClr val="9E1802"/>
        </a:solidFill>
      </dgm:spPr>
      <dgm:t>
        <a:bodyPr/>
        <a:lstStyle/>
        <a:p>
          <a:r>
            <a:rPr lang="es-AR" dirty="0"/>
            <a:t>PDR</a:t>
          </a:r>
        </a:p>
      </dgm:t>
    </dgm:pt>
    <dgm:pt modelId="{81196377-A1BD-4B9F-8D43-612F4605493F}" type="parTrans" cxnId="{8E69DE2F-A0A4-4EE9-8399-EFEDF0415D5E}">
      <dgm:prSet/>
      <dgm:spPr/>
      <dgm:t>
        <a:bodyPr/>
        <a:lstStyle/>
        <a:p>
          <a:endParaRPr lang="es-AR"/>
        </a:p>
      </dgm:t>
    </dgm:pt>
    <dgm:pt modelId="{2C6A544B-6D6F-4DFC-BB83-2E7481A5FF82}" type="sibTrans" cxnId="{8E69DE2F-A0A4-4EE9-8399-EFEDF0415D5E}">
      <dgm:prSet/>
      <dgm:spPr/>
      <dgm:t>
        <a:bodyPr/>
        <a:lstStyle/>
        <a:p>
          <a:endParaRPr lang="es-AR"/>
        </a:p>
      </dgm:t>
    </dgm:pt>
    <dgm:pt modelId="{DFCC68B8-002B-46A0-8E8E-87D59F87F296}" type="pres">
      <dgm:prSet presAssocID="{32F0B446-8489-43AF-B944-51BAA1D1B64B}" presName="CompostProcess" presStyleCnt="0">
        <dgm:presLayoutVars>
          <dgm:dir/>
          <dgm:resizeHandles val="exact"/>
        </dgm:presLayoutVars>
      </dgm:prSet>
      <dgm:spPr/>
    </dgm:pt>
    <dgm:pt modelId="{B8646185-9B22-4462-AC4D-8292B85F4509}" type="pres">
      <dgm:prSet presAssocID="{32F0B446-8489-43AF-B944-51BAA1D1B64B}" presName="arrow" presStyleLbl="bgShp" presStyleIdx="0" presStyleCnt="1"/>
      <dgm:spPr>
        <a:solidFill>
          <a:schemeClr val="accent6">
            <a:lumMod val="60000"/>
            <a:lumOff val="40000"/>
          </a:schemeClr>
        </a:solidFill>
      </dgm:spPr>
    </dgm:pt>
    <dgm:pt modelId="{3EC051BA-9EB1-4295-9936-66EE54CF1465}" type="pres">
      <dgm:prSet presAssocID="{32F0B446-8489-43AF-B944-51BAA1D1B64B}" presName="linearProcess" presStyleCnt="0"/>
      <dgm:spPr/>
    </dgm:pt>
    <dgm:pt modelId="{2116543F-3C83-42F7-A4CE-3D010C79A406}" type="pres">
      <dgm:prSet presAssocID="{417796E6-4A2B-4824-AB85-B44CF345EB83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75EF69E-C36C-4783-A590-CDF9C277491C}" type="pres">
      <dgm:prSet presAssocID="{C470CFB4-4443-4D5A-BE95-88E97B421077}" presName="sibTrans" presStyleCnt="0"/>
      <dgm:spPr/>
    </dgm:pt>
    <dgm:pt modelId="{48E892DD-3D99-42AB-97E5-D67B31332105}" type="pres">
      <dgm:prSet presAssocID="{A0FA6EA1-C916-4422-8ED8-D0110F54617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7652599-D79D-4ACE-A096-76C245A157B9}" type="pres">
      <dgm:prSet presAssocID="{2F4623BF-1661-49AA-BED8-4DCDF951816E}" presName="sibTrans" presStyleCnt="0"/>
      <dgm:spPr/>
    </dgm:pt>
    <dgm:pt modelId="{F745B25D-897D-4E8C-9CA0-713702EB4172}" type="pres">
      <dgm:prSet presAssocID="{AA414AE9-2E8A-44F1-A938-14003E2648D5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35CBDF96-700A-4360-ADA1-EB0884CB79F7}" type="presOf" srcId="{417796E6-4A2B-4824-AB85-B44CF345EB83}" destId="{2116543F-3C83-42F7-A4CE-3D010C79A406}" srcOrd="0" destOrd="0" presId="urn:microsoft.com/office/officeart/2005/8/layout/hProcess9"/>
    <dgm:cxn modelId="{DDD5A554-768C-4E7C-813D-8480DDD4847F}" type="presOf" srcId="{32F0B446-8489-43AF-B944-51BAA1D1B64B}" destId="{DFCC68B8-002B-46A0-8E8E-87D59F87F296}" srcOrd="0" destOrd="0" presId="urn:microsoft.com/office/officeart/2005/8/layout/hProcess9"/>
    <dgm:cxn modelId="{38FF096B-EFBD-4090-864C-E70FC304EA62}" srcId="{32F0B446-8489-43AF-B944-51BAA1D1B64B}" destId="{417796E6-4A2B-4824-AB85-B44CF345EB83}" srcOrd="0" destOrd="0" parTransId="{4E64A792-197B-40A9-81CC-649F33C94E4B}" sibTransId="{C470CFB4-4443-4D5A-BE95-88E97B421077}"/>
    <dgm:cxn modelId="{F0FBFF4D-FF31-4D00-94E6-D547666E526C}" type="presOf" srcId="{A0FA6EA1-C916-4422-8ED8-D0110F546176}" destId="{48E892DD-3D99-42AB-97E5-D67B31332105}" srcOrd="0" destOrd="0" presId="urn:microsoft.com/office/officeart/2005/8/layout/hProcess9"/>
    <dgm:cxn modelId="{9B52A408-16B2-48C7-8D90-F7B865E50C13}" type="presOf" srcId="{AA414AE9-2E8A-44F1-A938-14003E2648D5}" destId="{F745B25D-897D-4E8C-9CA0-713702EB4172}" srcOrd="0" destOrd="0" presId="urn:microsoft.com/office/officeart/2005/8/layout/hProcess9"/>
    <dgm:cxn modelId="{158035CC-8C6D-4035-AF6F-EB2AB58E58A0}" srcId="{32F0B446-8489-43AF-B944-51BAA1D1B64B}" destId="{A0FA6EA1-C916-4422-8ED8-D0110F546176}" srcOrd="1" destOrd="0" parTransId="{5645CD9E-82E1-4FED-B6EB-30F79161DEB3}" sibTransId="{2F4623BF-1661-49AA-BED8-4DCDF951816E}"/>
    <dgm:cxn modelId="{8E69DE2F-A0A4-4EE9-8399-EFEDF0415D5E}" srcId="{32F0B446-8489-43AF-B944-51BAA1D1B64B}" destId="{AA414AE9-2E8A-44F1-A938-14003E2648D5}" srcOrd="2" destOrd="0" parTransId="{81196377-A1BD-4B9F-8D43-612F4605493F}" sibTransId="{2C6A544B-6D6F-4DFC-BB83-2E7481A5FF82}"/>
    <dgm:cxn modelId="{643F4C3A-9259-4A0C-9100-D323FF926975}" type="presParOf" srcId="{DFCC68B8-002B-46A0-8E8E-87D59F87F296}" destId="{B8646185-9B22-4462-AC4D-8292B85F4509}" srcOrd="0" destOrd="0" presId="urn:microsoft.com/office/officeart/2005/8/layout/hProcess9"/>
    <dgm:cxn modelId="{D2F09B15-96F3-4BA5-9854-4F626600817B}" type="presParOf" srcId="{DFCC68B8-002B-46A0-8E8E-87D59F87F296}" destId="{3EC051BA-9EB1-4295-9936-66EE54CF1465}" srcOrd="1" destOrd="0" presId="urn:microsoft.com/office/officeart/2005/8/layout/hProcess9"/>
    <dgm:cxn modelId="{6B3BFC58-431F-4BF5-BA6A-D2C7DC3A4834}" type="presParOf" srcId="{3EC051BA-9EB1-4295-9936-66EE54CF1465}" destId="{2116543F-3C83-42F7-A4CE-3D010C79A406}" srcOrd="0" destOrd="0" presId="urn:microsoft.com/office/officeart/2005/8/layout/hProcess9"/>
    <dgm:cxn modelId="{DBC9CD5C-CA4E-47A8-8013-EAA6993F8A3B}" type="presParOf" srcId="{3EC051BA-9EB1-4295-9936-66EE54CF1465}" destId="{175EF69E-C36C-4783-A590-CDF9C277491C}" srcOrd="1" destOrd="0" presId="urn:microsoft.com/office/officeart/2005/8/layout/hProcess9"/>
    <dgm:cxn modelId="{A71908FB-E106-4491-9BF7-38A507C128E5}" type="presParOf" srcId="{3EC051BA-9EB1-4295-9936-66EE54CF1465}" destId="{48E892DD-3D99-42AB-97E5-D67B31332105}" srcOrd="2" destOrd="0" presId="urn:microsoft.com/office/officeart/2005/8/layout/hProcess9"/>
    <dgm:cxn modelId="{3CBD56DA-9BD8-4BCB-985B-C0C5DA2B6F1C}" type="presParOf" srcId="{3EC051BA-9EB1-4295-9936-66EE54CF1465}" destId="{97652599-D79D-4ACE-A096-76C245A157B9}" srcOrd="3" destOrd="0" presId="urn:microsoft.com/office/officeart/2005/8/layout/hProcess9"/>
    <dgm:cxn modelId="{8AB82ECE-A281-41F1-B242-3B18FC10D117}" type="presParOf" srcId="{3EC051BA-9EB1-4295-9936-66EE54CF1465}" destId="{F745B25D-897D-4E8C-9CA0-713702EB4172}" srcOrd="4" destOrd="0" presId="urn:microsoft.com/office/officeart/2005/8/layout/hProcess9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49CE27-88BB-457B-B1D7-DBD1A97677F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13684CF-D9E3-4437-843D-90813C29FF52}" type="pres">
      <dgm:prSet presAssocID="{D649CE27-88BB-457B-B1D7-DBD1A97677F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</dgm:ptLst>
  <dgm:cxnLst>
    <dgm:cxn modelId="{9A716E58-6F7F-4EFE-9DFF-40C9ADE04B39}" type="presOf" srcId="{D649CE27-88BB-457B-B1D7-DBD1A97677FC}" destId="{C13684CF-D9E3-4437-843D-90813C29FF52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1EF64B-197A-4B1F-A396-2CDFF54570C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71B727E1-DE85-4BE7-B5DA-D018DBDC8D37}">
      <dgm:prSet phldrT="[Texto]"/>
      <dgm:spPr>
        <a:solidFill>
          <a:schemeClr val="bg2"/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Enfermeras en control de infecciones</a:t>
          </a:r>
          <a:endParaRPr lang="es-AR" b="1" dirty="0">
            <a:solidFill>
              <a:schemeClr val="tx1"/>
            </a:solidFill>
          </a:endParaRPr>
        </a:p>
      </dgm:t>
    </dgm:pt>
    <dgm:pt modelId="{AE0082F1-7D55-4959-BC0F-212D342A5B22}" type="parTrans" cxnId="{FBDC4A8E-40D0-4F94-A3A7-707883C7D91E}">
      <dgm:prSet/>
      <dgm:spPr/>
      <dgm:t>
        <a:bodyPr/>
        <a:lstStyle/>
        <a:p>
          <a:endParaRPr lang="es-AR"/>
        </a:p>
      </dgm:t>
    </dgm:pt>
    <dgm:pt modelId="{209083B7-391F-49ED-90F3-4C156BB6CDBD}" type="sibTrans" cxnId="{FBDC4A8E-40D0-4F94-A3A7-707883C7D91E}">
      <dgm:prSet/>
      <dgm:spPr>
        <a:solidFill>
          <a:schemeClr val="tx1"/>
        </a:solidFill>
      </dgm:spPr>
      <dgm:t>
        <a:bodyPr/>
        <a:lstStyle/>
        <a:p>
          <a:endParaRPr lang="es-AR"/>
        </a:p>
      </dgm:t>
    </dgm:pt>
    <dgm:pt modelId="{6FBB3707-4B6F-4036-AF53-6FCB6C992BE6}">
      <dgm:prSet phldrT="[Texto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Bacteriólogo</a:t>
          </a:r>
          <a:endParaRPr lang="es-AR" b="1" dirty="0">
            <a:solidFill>
              <a:schemeClr val="tx1"/>
            </a:solidFill>
          </a:endParaRPr>
        </a:p>
      </dgm:t>
    </dgm:pt>
    <dgm:pt modelId="{2E1A06F1-1F6C-453A-94EF-14C8453382BF}" type="parTrans" cxnId="{63AFCECE-DDF4-4089-8000-C7570972B05A}">
      <dgm:prSet/>
      <dgm:spPr/>
      <dgm:t>
        <a:bodyPr/>
        <a:lstStyle/>
        <a:p>
          <a:endParaRPr lang="es-AR"/>
        </a:p>
      </dgm:t>
    </dgm:pt>
    <dgm:pt modelId="{0CE17335-5CCF-4D6F-8170-E467613D849C}" type="sibTrans" cxnId="{63AFCECE-DDF4-4089-8000-C7570972B05A}">
      <dgm:prSet/>
      <dgm:spPr>
        <a:solidFill>
          <a:schemeClr val="tx1"/>
        </a:solidFill>
      </dgm:spPr>
      <dgm:t>
        <a:bodyPr/>
        <a:lstStyle/>
        <a:p>
          <a:endParaRPr lang="es-AR"/>
        </a:p>
      </dgm:t>
    </dgm:pt>
    <dgm:pt modelId="{C7077FAF-30DE-4732-9D31-ABC79F65B08E}">
      <dgm:prSet phldrT="[Texto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Farmacéutico</a:t>
          </a:r>
          <a:endParaRPr lang="es-AR" b="1" dirty="0">
            <a:solidFill>
              <a:schemeClr val="tx1"/>
            </a:solidFill>
          </a:endParaRPr>
        </a:p>
      </dgm:t>
    </dgm:pt>
    <dgm:pt modelId="{E650C2B4-B84B-4C5D-BB3B-8B43770834A9}" type="parTrans" cxnId="{0BC2A452-ACB5-4557-9356-80F04F1E7839}">
      <dgm:prSet/>
      <dgm:spPr/>
      <dgm:t>
        <a:bodyPr/>
        <a:lstStyle/>
        <a:p>
          <a:endParaRPr lang="es-AR"/>
        </a:p>
      </dgm:t>
    </dgm:pt>
    <dgm:pt modelId="{43314D37-C6BD-418C-9EAB-7690ECC88A1B}" type="sibTrans" cxnId="{0BC2A452-ACB5-4557-9356-80F04F1E7839}">
      <dgm:prSet/>
      <dgm:spPr>
        <a:solidFill>
          <a:schemeClr val="tx1"/>
        </a:solidFill>
      </dgm:spPr>
      <dgm:t>
        <a:bodyPr/>
        <a:lstStyle/>
        <a:p>
          <a:endParaRPr lang="es-AR"/>
        </a:p>
      </dgm:t>
    </dgm:pt>
    <dgm:pt modelId="{05A5119F-203B-49FC-917B-E278509FF7C1}">
      <dgm:prSet phldrT="[Texto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Infectólogo</a:t>
          </a:r>
          <a:endParaRPr lang="es-AR" b="1" dirty="0">
            <a:solidFill>
              <a:schemeClr val="tx1"/>
            </a:solidFill>
          </a:endParaRPr>
        </a:p>
      </dgm:t>
    </dgm:pt>
    <dgm:pt modelId="{F5843E21-5BC6-401E-AA12-F3B8560EC946}" type="parTrans" cxnId="{B6174AD4-5ED1-4424-B2E5-7CE55141E901}">
      <dgm:prSet/>
      <dgm:spPr/>
      <dgm:t>
        <a:bodyPr/>
        <a:lstStyle/>
        <a:p>
          <a:endParaRPr lang="es-AR"/>
        </a:p>
      </dgm:t>
    </dgm:pt>
    <dgm:pt modelId="{C5345D49-D2C0-42DC-BBF7-44F56CF8B525}" type="sibTrans" cxnId="{B6174AD4-5ED1-4424-B2E5-7CE55141E901}">
      <dgm:prSet/>
      <dgm:spPr>
        <a:solidFill>
          <a:schemeClr val="tx1"/>
        </a:solidFill>
      </dgm:spPr>
      <dgm:t>
        <a:bodyPr/>
        <a:lstStyle/>
        <a:p>
          <a:endParaRPr lang="es-AR"/>
        </a:p>
      </dgm:t>
    </dgm:pt>
    <dgm:pt modelId="{5101E749-F090-4CAA-9AAE-139063519614}" type="pres">
      <dgm:prSet presAssocID="{221EF64B-197A-4B1F-A396-2CDFF54570C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ED80F9C-7F55-45F6-9CA4-C4BDD4F9F4BE}" type="pres">
      <dgm:prSet presAssocID="{71B727E1-DE85-4BE7-B5DA-D018DBDC8D37}" presName="node" presStyleLbl="node1" presStyleIdx="0" presStyleCnt="4" custRadScaleRad="101213" custRadScaleInc="-372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37F37F7-28E0-4DC3-A007-5B69F63A0757}" type="pres">
      <dgm:prSet presAssocID="{209083B7-391F-49ED-90F3-4C156BB6CDBD}" presName="sibTrans" presStyleLbl="sibTrans2D1" presStyleIdx="0" presStyleCnt="4"/>
      <dgm:spPr/>
      <dgm:t>
        <a:bodyPr/>
        <a:lstStyle/>
        <a:p>
          <a:endParaRPr lang="es-AR"/>
        </a:p>
      </dgm:t>
    </dgm:pt>
    <dgm:pt modelId="{8BEFFCAF-8C26-4A5E-A546-B711C69F9217}" type="pres">
      <dgm:prSet presAssocID="{209083B7-391F-49ED-90F3-4C156BB6CDBD}" presName="connectorText" presStyleLbl="sibTrans2D1" presStyleIdx="0" presStyleCnt="4"/>
      <dgm:spPr/>
      <dgm:t>
        <a:bodyPr/>
        <a:lstStyle/>
        <a:p>
          <a:endParaRPr lang="es-AR"/>
        </a:p>
      </dgm:t>
    </dgm:pt>
    <dgm:pt modelId="{5DE144DD-1D38-4EC9-9DE3-A00C547A4064}" type="pres">
      <dgm:prSet presAssocID="{6FBB3707-4B6F-4036-AF53-6FCB6C992BE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65CDA0F-ED14-452C-BE2E-ADA890691955}" type="pres">
      <dgm:prSet presAssocID="{0CE17335-5CCF-4D6F-8170-E467613D849C}" presName="sibTrans" presStyleLbl="sibTrans2D1" presStyleIdx="1" presStyleCnt="4"/>
      <dgm:spPr/>
      <dgm:t>
        <a:bodyPr/>
        <a:lstStyle/>
        <a:p>
          <a:endParaRPr lang="es-AR"/>
        </a:p>
      </dgm:t>
    </dgm:pt>
    <dgm:pt modelId="{03E88221-1311-446B-9BA8-91ABC0C6B37F}" type="pres">
      <dgm:prSet presAssocID="{0CE17335-5CCF-4D6F-8170-E467613D849C}" presName="connectorText" presStyleLbl="sibTrans2D1" presStyleIdx="1" presStyleCnt="4"/>
      <dgm:spPr/>
      <dgm:t>
        <a:bodyPr/>
        <a:lstStyle/>
        <a:p>
          <a:endParaRPr lang="es-AR"/>
        </a:p>
      </dgm:t>
    </dgm:pt>
    <dgm:pt modelId="{0CC873E9-AB93-4406-B31B-4792D49B744A}" type="pres">
      <dgm:prSet presAssocID="{C7077FAF-30DE-4732-9D31-ABC79F65B08E}" presName="node" presStyleLbl="node1" presStyleIdx="2" presStyleCnt="4" custRadScaleRad="97985" custRadScaleInc="87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A5FA650-7561-4710-A997-D37C540542F6}" type="pres">
      <dgm:prSet presAssocID="{43314D37-C6BD-418C-9EAB-7690ECC88A1B}" presName="sibTrans" presStyleLbl="sibTrans2D1" presStyleIdx="2" presStyleCnt="4"/>
      <dgm:spPr/>
      <dgm:t>
        <a:bodyPr/>
        <a:lstStyle/>
        <a:p>
          <a:endParaRPr lang="es-AR"/>
        </a:p>
      </dgm:t>
    </dgm:pt>
    <dgm:pt modelId="{F1826AE6-FAEB-434A-B500-D67EAA7E6858}" type="pres">
      <dgm:prSet presAssocID="{43314D37-C6BD-418C-9EAB-7690ECC88A1B}" presName="connectorText" presStyleLbl="sibTrans2D1" presStyleIdx="2" presStyleCnt="4"/>
      <dgm:spPr/>
      <dgm:t>
        <a:bodyPr/>
        <a:lstStyle/>
        <a:p>
          <a:endParaRPr lang="es-AR"/>
        </a:p>
      </dgm:t>
    </dgm:pt>
    <dgm:pt modelId="{6BAF7DCF-4FD6-4192-830F-0601A39D2AC7}" type="pres">
      <dgm:prSet presAssocID="{05A5119F-203B-49FC-917B-E278509FF7C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DA5D148-6F8F-4468-88C9-72530FC0689A}" type="pres">
      <dgm:prSet presAssocID="{C5345D49-D2C0-42DC-BBF7-44F56CF8B525}" presName="sibTrans" presStyleLbl="sibTrans2D1" presStyleIdx="3" presStyleCnt="4"/>
      <dgm:spPr/>
      <dgm:t>
        <a:bodyPr/>
        <a:lstStyle/>
        <a:p>
          <a:endParaRPr lang="es-AR"/>
        </a:p>
      </dgm:t>
    </dgm:pt>
    <dgm:pt modelId="{A9F43EDF-5C0D-48DB-B207-8455D04D48E4}" type="pres">
      <dgm:prSet presAssocID="{C5345D49-D2C0-42DC-BBF7-44F56CF8B525}" presName="connectorText" presStyleLbl="sibTrans2D1" presStyleIdx="3" presStyleCnt="4"/>
      <dgm:spPr/>
      <dgm:t>
        <a:bodyPr/>
        <a:lstStyle/>
        <a:p>
          <a:endParaRPr lang="es-AR"/>
        </a:p>
      </dgm:t>
    </dgm:pt>
  </dgm:ptLst>
  <dgm:cxnLst>
    <dgm:cxn modelId="{63AFCECE-DDF4-4089-8000-C7570972B05A}" srcId="{221EF64B-197A-4B1F-A396-2CDFF54570CA}" destId="{6FBB3707-4B6F-4036-AF53-6FCB6C992BE6}" srcOrd="1" destOrd="0" parTransId="{2E1A06F1-1F6C-453A-94EF-14C8453382BF}" sibTransId="{0CE17335-5CCF-4D6F-8170-E467613D849C}"/>
    <dgm:cxn modelId="{0BC2A452-ACB5-4557-9356-80F04F1E7839}" srcId="{221EF64B-197A-4B1F-A396-2CDFF54570CA}" destId="{C7077FAF-30DE-4732-9D31-ABC79F65B08E}" srcOrd="2" destOrd="0" parTransId="{E650C2B4-B84B-4C5D-BB3B-8B43770834A9}" sibTransId="{43314D37-C6BD-418C-9EAB-7690ECC88A1B}"/>
    <dgm:cxn modelId="{F337A504-69E5-4184-B3CE-3595D69B1D78}" type="presOf" srcId="{71B727E1-DE85-4BE7-B5DA-D018DBDC8D37}" destId="{BED80F9C-7F55-45F6-9CA4-C4BDD4F9F4BE}" srcOrd="0" destOrd="0" presId="urn:microsoft.com/office/officeart/2005/8/layout/cycle2"/>
    <dgm:cxn modelId="{27DE25F7-2834-4DDB-AD61-F7FB4558BBD7}" type="presOf" srcId="{209083B7-391F-49ED-90F3-4C156BB6CDBD}" destId="{637F37F7-28E0-4DC3-A007-5B69F63A0757}" srcOrd="0" destOrd="0" presId="urn:microsoft.com/office/officeart/2005/8/layout/cycle2"/>
    <dgm:cxn modelId="{220FFD5D-9B76-4802-BA49-1FB247D91555}" type="presOf" srcId="{0CE17335-5CCF-4D6F-8170-E467613D849C}" destId="{03E88221-1311-446B-9BA8-91ABC0C6B37F}" srcOrd="1" destOrd="0" presId="urn:microsoft.com/office/officeart/2005/8/layout/cycle2"/>
    <dgm:cxn modelId="{F084CE69-E782-4DEA-89D2-94AC040D5DF6}" type="presOf" srcId="{6FBB3707-4B6F-4036-AF53-6FCB6C992BE6}" destId="{5DE144DD-1D38-4EC9-9DE3-A00C547A4064}" srcOrd="0" destOrd="0" presId="urn:microsoft.com/office/officeart/2005/8/layout/cycle2"/>
    <dgm:cxn modelId="{86EF0644-D144-4975-85A1-2A6F071E38CE}" type="presOf" srcId="{05A5119F-203B-49FC-917B-E278509FF7C1}" destId="{6BAF7DCF-4FD6-4192-830F-0601A39D2AC7}" srcOrd="0" destOrd="0" presId="urn:microsoft.com/office/officeart/2005/8/layout/cycle2"/>
    <dgm:cxn modelId="{7ABFD7C4-6B1D-437E-80D0-A617A422ED0F}" type="presOf" srcId="{C7077FAF-30DE-4732-9D31-ABC79F65B08E}" destId="{0CC873E9-AB93-4406-B31B-4792D49B744A}" srcOrd="0" destOrd="0" presId="urn:microsoft.com/office/officeart/2005/8/layout/cycle2"/>
    <dgm:cxn modelId="{FBDC4A8E-40D0-4F94-A3A7-707883C7D91E}" srcId="{221EF64B-197A-4B1F-A396-2CDFF54570CA}" destId="{71B727E1-DE85-4BE7-B5DA-D018DBDC8D37}" srcOrd="0" destOrd="0" parTransId="{AE0082F1-7D55-4959-BC0F-212D342A5B22}" sibTransId="{209083B7-391F-49ED-90F3-4C156BB6CDBD}"/>
    <dgm:cxn modelId="{B1F02C8F-34CC-4784-961B-EF24595015CE}" type="presOf" srcId="{C5345D49-D2C0-42DC-BBF7-44F56CF8B525}" destId="{A9F43EDF-5C0D-48DB-B207-8455D04D48E4}" srcOrd="1" destOrd="0" presId="urn:microsoft.com/office/officeart/2005/8/layout/cycle2"/>
    <dgm:cxn modelId="{08A93D64-14CC-4067-ADB0-A9454EF9A3B6}" type="presOf" srcId="{221EF64B-197A-4B1F-A396-2CDFF54570CA}" destId="{5101E749-F090-4CAA-9AAE-139063519614}" srcOrd="0" destOrd="0" presId="urn:microsoft.com/office/officeart/2005/8/layout/cycle2"/>
    <dgm:cxn modelId="{21583DC4-C4A4-41CA-B966-7E5E1A17E182}" type="presOf" srcId="{209083B7-391F-49ED-90F3-4C156BB6CDBD}" destId="{8BEFFCAF-8C26-4A5E-A546-B711C69F9217}" srcOrd="1" destOrd="0" presId="urn:microsoft.com/office/officeart/2005/8/layout/cycle2"/>
    <dgm:cxn modelId="{5F264153-86DA-4C04-AD6D-FCDA82453136}" type="presOf" srcId="{43314D37-C6BD-418C-9EAB-7690ECC88A1B}" destId="{F1826AE6-FAEB-434A-B500-D67EAA7E6858}" srcOrd="1" destOrd="0" presId="urn:microsoft.com/office/officeart/2005/8/layout/cycle2"/>
    <dgm:cxn modelId="{B6174AD4-5ED1-4424-B2E5-7CE55141E901}" srcId="{221EF64B-197A-4B1F-A396-2CDFF54570CA}" destId="{05A5119F-203B-49FC-917B-E278509FF7C1}" srcOrd="3" destOrd="0" parTransId="{F5843E21-5BC6-401E-AA12-F3B8560EC946}" sibTransId="{C5345D49-D2C0-42DC-BBF7-44F56CF8B525}"/>
    <dgm:cxn modelId="{DD8DF02D-41DD-42EF-A681-4F3C2E4FF035}" type="presOf" srcId="{43314D37-C6BD-418C-9EAB-7690ECC88A1B}" destId="{FA5FA650-7561-4710-A997-D37C540542F6}" srcOrd="0" destOrd="0" presId="urn:microsoft.com/office/officeart/2005/8/layout/cycle2"/>
    <dgm:cxn modelId="{C659E78C-CD83-44CC-9FC7-7FB43A8576BA}" type="presOf" srcId="{C5345D49-D2C0-42DC-BBF7-44F56CF8B525}" destId="{5DA5D148-6F8F-4468-88C9-72530FC0689A}" srcOrd="0" destOrd="0" presId="urn:microsoft.com/office/officeart/2005/8/layout/cycle2"/>
    <dgm:cxn modelId="{F3163ACF-AF78-4F56-957F-A8BC4844AE0E}" type="presOf" srcId="{0CE17335-5CCF-4D6F-8170-E467613D849C}" destId="{E65CDA0F-ED14-452C-BE2E-ADA890691955}" srcOrd="0" destOrd="0" presId="urn:microsoft.com/office/officeart/2005/8/layout/cycle2"/>
    <dgm:cxn modelId="{B55858CC-4302-4833-A460-566BB2DCEF00}" type="presParOf" srcId="{5101E749-F090-4CAA-9AAE-139063519614}" destId="{BED80F9C-7F55-45F6-9CA4-C4BDD4F9F4BE}" srcOrd="0" destOrd="0" presId="urn:microsoft.com/office/officeart/2005/8/layout/cycle2"/>
    <dgm:cxn modelId="{A1BCB4B4-A25C-47E0-951F-6C212DC99FCC}" type="presParOf" srcId="{5101E749-F090-4CAA-9AAE-139063519614}" destId="{637F37F7-28E0-4DC3-A007-5B69F63A0757}" srcOrd="1" destOrd="0" presId="urn:microsoft.com/office/officeart/2005/8/layout/cycle2"/>
    <dgm:cxn modelId="{95A925F2-DF19-4083-95A0-C8C68F563F50}" type="presParOf" srcId="{637F37F7-28E0-4DC3-A007-5B69F63A0757}" destId="{8BEFFCAF-8C26-4A5E-A546-B711C69F9217}" srcOrd="0" destOrd="0" presId="urn:microsoft.com/office/officeart/2005/8/layout/cycle2"/>
    <dgm:cxn modelId="{B3FBF003-EAD3-4359-A34E-2C6C5678CE70}" type="presParOf" srcId="{5101E749-F090-4CAA-9AAE-139063519614}" destId="{5DE144DD-1D38-4EC9-9DE3-A00C547A4064}" srcOrd="2" destOrd="0" presId="urn:microsoft.com/office/officeart/2005/8/layout/cycle2"/>
    <dgm:cxn modelId="{21259BD8-0CA4-4BE3-A0A9-442EFA69E62D}" type="presParOf" srcId="{5101E749-F090-4CAA-9AAE-139063519614}" destId="{E65CDA0F-ED14-452C-BE2E-ADA890691955}" srcOrd="3" destOrd="0" presId="urn:microsoft.com/office/officeart/2005/8/layout/cycle2"/>
    <dgm:cxn modelId="{5846F51A-9BA0-49AF-B01F-37765E65593A}" type="presParOf" srcId="{E65CDA0F-ED14-452C-BE2E-ADA890691955}" destId="{03E88221-1311-446B-9BA8-91ABC0C6B37F}" srcOrd="0" destOrd="0" presId="urn:microsoft.com/office/officeart/2005/8/layout/cycle2"/>
    <dgm:cxn modelId="{C12135B7-C97B-402B-B51D-25D92DCD6EEE}" type="presParOf" srcId="{5101E749-F090-4CAA-9AAE-139063519614}" destId="{0CC873E9-AB93-4406-B31B-4792D49B744A}" srcOrd="4" destOrd="0" presId="urn:microsoft.com/office/officeart/2005/8/layout/cycle2"/>
    <dgm:cxn modelId="{18F6A903-98D9-43C9-B19B-82AA2D0E5003}" type="presParOf" srcId="{5101E749-F090-4CAA-9AAE-139063519614}" destId="{FA5FA650-7561-4710-A997-D37C540542F6}" srcOrd="5" destOrd="0" presId="urn:microsoft.com/office/officeart/2005/8/layout/cycle2"/>
    <dgm:cxn modelId="{1D470128-C096-45C1-A52F-A8A140CD5866}" type="presParOf" srcId="{FA5FA650-7561-4710-A997-D37C540542F6}" destId="{F1826AE6-FAEB-434A-B500-D67EAA7E6858}" srcOrd="0" destOrd="0" presId="urn:microsoft.com/office/officeart/2005/8/layout/cycle2"/>
    <dgm:cxn modelId="{8F77CBB0-5540-404C-A7A5-A33E243787CD}" type="presParOf" srcId="{5101E749-F090-4CAA-9AAE-139063519614}" destId="{6BAF7DCF-4FD6-4192-830F-0601A39D2AC7}" srcOrd="6" destOrd="0" presId="urn:microsoft.com/office/officeart/2005/8/layout/cycle2"/>
    <dgm:cxn modelId="{65B0DCBE-966D-46D8-B006-A0D4858439AF}" type="presParOf" srcId="{5101E749-F090-4CAA-9AAE-139063519614}" destId="{5DA5D148-6F8F-4468-88C9-72530FC0689A}" srcOrd="7" destOrd="0" presId="urn:microsoft.com/office/officeart/2005/8/layout/cycle2"/>
    <dgm:cxn modelId="{ED49EE96-77E7-427F-9583-D54D5ED4FF21}" type="presParOf" srcId="{5DA5D148-6F8F-4468-88C9-72530FC0689A}" destId="{A9F43EDF-5C0D-48DB-B207-8455D04D48E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0B454E-7011-451D-9C08-D5D4285DF8F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164111D-9FF0-4423-9F84-BD7F023829D8}">
      <dgm:prSet phldrT="[Texto]"/>
      <dgm:spPr>
        <a:solidFill>
          <a:schemeClr val="bg2"/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Higiene de manos</a:t>
          </a:r>
          <a:endParaRPr lang="es-AR" b="1" dirty="0">
            <a:solidFill>
              <a:schemeClr val="tx1"/>
            </a:solidFill>
          </a:endParaRPr>
        </a:p>
      </dgm:t>
    </dgm:pt>
    <dgm:pt modelId="{87D956F4-E1FC-4944-8E6A-697D520297B9}" type="parTrans" cxnId="{B8DE6D1F-7637-4675-ACF0-F13D543318E7}">
      <dgm:prSet/>
      <dgm:spPr/>
      <dgm:t>
        <a:bodyPr/>
        <a:lstStyle/>
        <a:p>
          <a:endParaRPr lang="es-AR"/>
        </a:p>
      </dgm:t>
    </dgm:pt>
    <dgm:pt modelId="{A1BC5F46-6B05-4253-B79B-7560EFCE8487}" type="sibTrans" cxnId="{B8DE6D1F-7637-4675-ACF0-F13D543318E7}">
      <dgm:prSet/>
      <dgm:spPr/>
      <dgm:t>
        <a:bodyPr/>
        <a:lstStyle/>
        <a:p>
          <a:endParaRPr lang="es-AR"/>
        </a:p>
      </dgm:t>
    </dgm:pt>
    <dgm:pt modelId="{E74A35CD-DCBF-42E2-B863-F7BDBB060E11}">
      <dgm:prSet phldrT="[Texto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Limpieza hospitalaria</a:t>
          </a:r>
          <a:endParaRPr lang="es-AR" b="1" dirty="0">
            <a:solidFill>
              <a:schemeClr val="tx1"/>
            </a:solidFill>
          </a:endParaRPr>
        </a:p>
      </dgm:t>
    </dgm:pt>
    <dgm:pt modelId="{BCB19D5A-7CB4-4BD0-A8E6-17B276BA3B34}" type="parTrans" cxnId="{18D476C0-80E1-4F23-942B-0E4C69B0EEC6}">
      <dgm:prSet/>
      <dgm:spPr/>
      <dgm:t>
        <a:bodyPr/>
        <a:lstStyle/>
        <a:p>
          <a:endParaRPr lang="es-AR"/>
        </a:p>
      </dgm:t>
    </dgm:pt>
    <dgm:pt modelId="{D13666CE-F76E-4C73-B06E-C74B4A744251}" type="sibTrans" cxnId="{18D476C0-80E1-4F23-942B-0E4C69B0EEC6}">
      <dgm:prSet/>
      <dgm:spPr/>
      <dgm:t>
        <a:bodyPr/>
        <a:lstStyle/>
        <a:p>
          <a:endParaRPr lang="es-AR"/>
        </a:p>
      </dgm:t>
    </dgm:pt>
    <dgm:pt modelId="{A4B5508C-5E8E-46F1-97AC-722B461F28AF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Esterilización controlada</a:t>
          </a:r>
          <a:endParaRPr lang="es-AR" b="1" dirty="0">
            <a:solidFill>
              <a:schemeClr val="tx1"/>
            </a:solidFill>
          </a:endParaRPr>
        </a:p>
      </dgm:t>
    </dgm:pt>
    <dgm:pt modelId="{DEA459E1-7797-4FD1-8D86-04D84268C723}" type="parTrans" cxnId="{65178389-C30B-4524-BB5D-89E73FB5B747}">
      <dgm:prSet/>
      <dgm:spPr/>
      <dgm:t>
        <a:bodyPr/>
        <a:lstStyle/>
        <a:p>
          <a:endParaRPr lang="es-AR"/>
        </a:p>
      </dgm:t>
    </dgm:pt>
    <dgm:pt modelId="{4400D148-C402-4EB6-8149-91224F81C492}" type="sibTrans" cxnId="{65178389-C30B-4524-BB5D-89E73FB5B747}">
      <dgm:prSet/>
      <dgm:spPr/>
      <dgm:t>
        <a:bodyPr/>
        <a:lstStyle/>
        <a:p>
          <a:endParaRPr lang="es-AR"/>
        </a:p>
      </dgm:t>
    </dgm:pt>
    <dgm:pt modelId="{462CB476-FA6B-4E0A-9DBA-E9615187A810}">
      <dgm:prSet phldrT="[Texto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Manejo adecuado de residuos</a:t>
          </a:r>
          <a:endParaRPr lang="es-AR" b="1" dirty="0">
            <a:solidFill>
              <a:schemeClr val="tx1"/>
            </a:solidFill>
          </a:endParaRPr>
        </a:p>
      </dgm:t>
    </dgm:pt>
    <dgm:pt modelId="{59F1B8CD-8B39-4E36-A6C0-44686E9AF9F8}" type="parTrans" cxnId="{8A765761-65C1-4B88-9E61-198EBA42CDC5}">
      <dgm:prSet/>
      <dgm:spPr/>
      <dgm:t>
        <a:bodyPr/>
        <a:lstStyle/>
        <a:p>
          <a:endParaRPr lang="es-AR"/>
        </a:p>
      </dgm:t>
    </dgm:pt>
    <dgm:pt modelId="{E2EB1FAE-A88B-44BB-A21C-A083BFD07A45}" type="sibTrans" cxnId="{8A765761-65C1-4B88-9E61-198EBA42CDC5}">
      <dgm:prSet/>
      <dgm:spPr/>
      <dgm:t>
        <a:bodyPr/>
        <a:lstStyle/>
        <a:p>
          <a:endParaRPr lang="es-AR"/>
        </a:p>
      </dgm:t>
    </dgm:pt>
    <dgm:pt modelId="{CC2E2FA3-01C1-4AC0-BD5C-4761C3702409}">
      <dgm:prSet phldrT="[Texto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Medidas de aislamiento</a:t>
          </a:r>
          <a:endParaRPr lang="es-AR" b="1" dirty="0">
            <a:solidFill>
              <a:schemeClr val="tx1"/>
            </a:solidFill>
          </a:endParaRPr>
        </a:p>
      </dgm:t>
    </dgm:pt>
    <dgm:pt modelId="{BA0132E7-B838-4E0B-8702-B11C1E57AD93}" type="parTrans" cxnId="{23C1E73C-AB5B-4E48-8A22-556FACEA036F}">
      <dgm:prSet/>
      <dgm:spPr/>
      <dgm:t>
        <a:bodyPr/>
        <a:lstStyle/>
        <a:p>
          <a:endParaRPr lang="es-AR"/>
        </a:p>
      </dgm:t>
    </dgm:pt>
    <dgm:pt modelId="{0D2D2197-75BE-414B-8F9A-BE626F3EF6FD}" type="sibTrans" cxnId="{23C1E73C-AB5B-4E48-8A22-556FACEA036F}">
      <dgm:prSet/>
      <dgm:spPr/>
      <dgm:t>
        <a:bodyPr/>
        <a:lstStyle/>
        <a:p>
          <a:endParaRPr lang="es-AR"/>
        </a:p>
      </dgm:t>
    </dgm:pt>
    <dgm:pt modelId="{3E9A8514-894D-4D32-A043-B74148EF84E0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Paquetes de medidas para métodos invasivos</a:t>
          </a:r>
          <a:endParaRPr lang="es-AR" b="1" dirty="0">
            <a:solidFill>
              <a:schemeClr val="tx1"/>
            </a:solidFill>
          </a:endParaRPr>
        </a:p>
      </dgm:t>
    </dgm:pt>
    <dgm:pt modelId="{45B922A5-F519-4E0E-9A53-899470BB88EF}" type="parTrans" cxnId="{6A4237B9-3F06-4D01-849C-0406276464D6}">
      <dgm:prSet/>
      <dgm:spPr/>
      <dgm:t>
        <a:bodyPr/>
        <a:lstStyle/>
        <a:p>
          <a:endParaRPr lang="es-AR"/>
        </a:p>
      </dgm:t>
    </dgm:pt>
    <dgm:pt modelId="{0B6EC27A-7169-4705-8BD8-E57948041AE4}" type="sibTrans" cxnId="{6A4237B9-3F06-4D01-849C-0406276464D6}">
      <dgm:prSet/>
      <dgm:spPr/>
      <dgm:t>
        <a:bodyPr/>
        <a:lstStyle/>
        <a:p>
          <a:endParaRPr lang="es-AR"/>
        </a:p>
      </dgm:t>
    </dgm:pt>
    <dgm:pt modelId="{E51BA83F-B1A7-4D55-BD31-15A8E85A023F}" type="pres">
      <dgm:prSet presAssocID="{C70B454E-7011-451D-9C08-D5D4285DF8F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5B453B8-6B8B-4F39-826E-4D45AB909E52}" type="pres">
      <dgm:prSet presAssocID="{8164111D-9FF0-4423-9F84-BD7F023829D8}" presName="parentLin" presStyleCnt="0"/>
      <dgm:spPr/>
    </dgm:pt>
    <dgm:pt modelId="{54295DA0-B00B-44E4-8376-7E3E418EEAEC}" type="pres">
      <dgm:prSet presAssocID="{8164111D-9FF0-4423-9F84-BD7F023829D8}" presName="parentLeftMargin" presStyleLbl="node1" presStyleIdx="0" presStyleCnt="6"/>
      <dgm:spPr/>
      <dgm:t>
        <a:bodyPr/>
        <a:lstStyle/>
        <a:p>
          <a:endParaRPr lang="es-AR"/>
        </a:p>
      </dgm:t>
    </dgm:pt>
    <dgm:pt modelId="{C82DCF02-BB35-4C72-BA9A-51CF0E737D5E}" type="pres">
      <dgm:prSet presAssocID="{8164111D-9FF0-4423-9F84-BD7F023829D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34A3F3-174C-4F7F-86EF-C53EAD728711}" type="pres">
      <dgm:prSet presAssocID="{8164111D-9FF0-4423-9F84-BD7F023829D8}" presName="negativeSpace" presStyleCnt="0"/>
      <dgm:spPr/>
    </dgm:pt>
    <dgm:pt modelId="{FE0E018A-A4C6-4D88-848B-F423C8AE821A}" type="pres">
      <dgm:prSet presAssocID="{8164111D-9FF0-4423-9F84-BD7F023829D8}" presName="childText" presStyleLbl="conFgAcc1" presStyleIdx="0" presStyleCnt="6">
        <dgm:presLayoutVars>
          <dgm:bulletEnabled val="1"/>
        </dgm:presLayoutVars>
      </dgm:prSet>
      <dgm:spPr/>
    </dgm:pt>
    <dgm:pt modelId="{AA8A8D42-18B6-411D-B2E4-798ADF578029}" type="pres">
      <dgm:prSet presAssocID="{A1BC5F46-6B05-4253-B79B-7560EFCE8487}" presName="spaceBetweenRectangles" presStyleCnt="0"/>
      <dgm:spPr/>
    </dgm:pt>
    <dgm:pt modelId="{63E10E55-57D1-4AB4-9DFF-592582A639D1}" type="pres">
      <dgm:prSet presAssocID="{3E9A8514-894D-4D32-A043-B74148EF84E0}" presName="parentLin" presStyleCnt="0"/>
      <dgm:spPr/>
    </dgm:pt>
    <dgm:pt modelId="{318A29EF-399F-4CF4-99F6-98E8733555EE}" type="pres">
      <dgm:prSet presAssocID="{3E9A8514-894D-4D32-A043-B74148EF84E0}" presName="parentLeftMargin" presStyleLbl="node1" presStyleIdx="0" presStyleCnt="6"/>
      <dgm:spPr/>
      <dgm:t>
        <a:bodyPr/>
        <a:lstStyle/>
        <a:p>
          <a:endParaRPr lang="es-AR"/>
        </a:p>
      </dgm:t>
    </dgm:pt>
    <dgm:pt modelId="{86865989-87BB-47E0-B7C6-165C863F02FB}" type="pres">
      <dgm:prSet presAssocID="{3E9A8514-894D-4D32-A043-B74148EF84E0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71EE535-A763-4236-8A58-F03B36CCC1C5}" type="pres">
      <dgm:prSet presAssocID="{3E9A8514-894D-4D32-A043-B74148EF84E0}" presName="negativeSpace" presStyleCnt="0"/>
      <dgm:spPr/>
    </dgm:pt>
    <dgm:pt modelId="{1B74064D-7ED1-4608-A8AF-1256175ABEC5}" type="pres">
      <dgm:prSet presAssocID="{3E9A8514-894D-4D32-A043-B74148EF84E0}" presName="childText" presStyleLbl="conFgAcc1" presStyleIdx="1" presStyleCnt="6">
        <dgm:presLayoutVars>
          <dgm:bulletEnabled val="1"/>
        </dgm:presLayoutVars>
      </dgm:prSet>
      <dgm:spPr/>
    </dgm:pt>
    <dgm:pt modelId="{547D6901-401F-4DCC-842B-E07E1CFCA5FB}" type="pres">
      <dgm:prSet presAssocID="{0B6EC27A-7169-4705-8BD8-E57948041AE4}" presName="spaceBetweenRectangles" presStyleCnt="0"/>
      <dgm:spPr/>
    </dgm:pt>
    <dgm:pt modelId="{4B7A404B-057B-4B90-BEC0-EC226A67D0EA}" type="pres">
      <dgm:prSet presAssocID="{CC2E2FA3-01C1-4AC0-BD5C-4761C3702409}" presName="parentLin" presStyleCnt="0"/>
      <dgm:spPr/>
    </dgm:pt>
    <dgm:pt modelId="{AF3EFA89-129F-4EBC-B3BB-2256EE273DFA}" type="pres">
      <dgm:prSet presAssocID="{CC2E2FA3-01C1-4AC0-BD5C-4761C3702409}" presName="parentLeftMargin" presStyleLbl="node1" presStyleIdx="1" presStyleCnt="6"/>
      <dgm:spPr/>
      <dgm:t>
        <a:bodyPr/>
        <a:lstStyle/>
        <a:p>
          <a:endParaRPr lang="es-AR"/>
        </a:p>
      </dgm:t>
    </dgm:pt>
    <dgm:pt modelId="{ADCD154D-A092-401F-BD61-A333638B45AA}" type="pres">
      <dgm:prSet presAssocID="{CC2E2FA3-01C1-4AC0-BD5C-4761C370240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EF7C359-0E0F-4F16-ADB7-069CAD962506}" type="pres">
      <dgm:prSet presAssocID="{CC2E2FA3-01C1-4AC0-BD5C-4761C3702409}" presName="negativeSpace" presStyleCnt="0"/>
      <dgm:spPr/>
    </dgm:pt>
    <dgm:pt modelId="{27EC0044-C03A-464B-96D2-1C01E8567B6E}" type="pres">
      <dgm:prSet presAssocID="{CC2E2FA3-01C1-4AC0-BD5C-4761C3702409}" presName="childText" presStyleLbl="conFgAcc1" presStyleIdx="2" presStyleCnt="6" custLinFactNeighborX="6157" custLinFactNeighborY="86877">
        <dgm:presLayoutVars>
          <dgm:bulletEnabled val="1"/>
        </dgm:presLayoutVars>
      </dgm:prSet>
      <dgm:spPr/>
    </dgm:pt>
    <dgm:pt modelId="{96C50CBC-EC11-4904-8B65-296BDC213152}" type="pres">
      <dgm:prSet presAssocID="{0D2D2197-75BE-414B-8F9A-BE626F3EF6FD}" presName="spaceBetweenRectangles" presStyleCnt="0"/>
      <dgm:spPr/>
    </dgm:pt>
    <dgm:pt modelId="{B5FB668B-BB9E-4BB7-AE92-3544405ABBDC}" type="pres">
      <dgm:prSet presAssocID="{E74A35CD-DCBF-42E2-B863-F7BDBB060E11}" presName="parentLin" presStyleCnt="0"/>
      <dgm:spPr/>
    </dgm:pt>
    <dgm:pt modelId="{B90ACE42-B98F-4BEB-B7DC-B934160EA6E1}" type="pres">
      <dgm:prSet presAssocID="{E74A35CD-DCBF-42E2-B863-F7BDBB060E11}" presName="parentLeftMargin" presStyleLbl="node1" presStyleIdx="2" presStyleCnt="6"/>
      <dgm:spPr/>
      <dgm:t>
        <a:bodyPr/>
        <a:lstStyle/>
        <a:p>
          <a:endParaRPr lang="es-AR"/>
        </a:p>
      </dgm:t>
    </dgm:pt>
    <dgm:pt modelId="{71C261DC-467C-4A96-BDD6-BFEDD2972ACA}" type="pres">
      <dgm:prSet presAssocID="{E74A35CD-DCBF-42E2-B863-F7BDBB060E11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67A7286-46FE-46B0-A8C3-7606BD61DC43}" type="pres">
      <dgm:prSet presAssocID="{E74A35CD-DCBF-42E2-B863-F7BDBB060E11}" presName="negativeSpace" presStyleCnt="0"/>
      <dgm:spPr/>
    </dgm:pt>
    <dgm:pt modelId="{2E84F4BF-9DDC-44D3-B1E1-7FFB76F8B05B}" type="pres">
      <dgm:prSet presAssocID="{E74A35CD-DCBF-42E2-B863-F7BDBB060E11}" presName="childText" presStyleLbl="conFgAcc1" presStyleIdx="3" presStyleCnt="6">
        <dgm:presLayoutVars>
          <dgm:bulletEnabled val="1"/>
        </dgm:presLayoutVars>
      </dgm:prSet>
      <dgm:spPr/>
    </dgm:pt>
    <dgm:pt modelId="{CA33F3B8-9252-49FC-84B4-3A63A2247B86}" type="pres">
      <dgm:prSet presAssocID="{D13666CE-F76E-4C73-B06E-C74B4A744251}" presName="spaceBetweenRectangles" presStyleCnt="0"/>
      <dgm:spPr/>
    </dgm:pt>
    <dgm:pt modelId="{1CDEB14E-C6F2-4F35-BCB7-A91A9291B478}" type="pres">
      <dgm:prSet presAssocID="{A4B5508C-5E8E-46F1-97AC-722B461F28AF}" presName="parentLin" presStyleCnt="0"/>
      <dgm:spPr/>
    </dgm:pt>
    <dgm:pt modelId="{FB084644-E8CC-4280-A564-3C130A5660D0}" type="pres">
      <dgm:prSet presAssocID="{A4B5508C-5E8E-46F1-97AC-722B461F28AF}" presName="parentLeftMargin" presStyleLbl="node1" presStyleIdx="3" presStyleCnt="6"/>
      <dgm:spPr/>
      <dgm:t>
        <a:bodyPr/>
        <a:lstStyle/>
        <a:p>
          <a:endParaRPr lang="es-AR"/>
        </a:p>
      </dgm:t>
    </dgm:pt>
    <dgm:pt modelId="{970482CA-9DA0-4E4B-9DD8-EBD240F6AA09}" type="pres">
      <dgm:prSet presAssocID="{A4B5508C-5E8E-46F1-97AC-722B461F28AF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7877F3F-E1C5-4582-AAEF-6AF230E0971B}" type="pres">
      <dgm:prSet presAssocID="{A4B5508C-5E8E-46F1-97AC-722B461F28AF}" presName="negativeSpace" presStyleCnt="0"/>
      <dgm:spPr/>
    </dgm:pt>
    <dgm:pt modelId="{F7F44B3A-CEB1-416A-AE66-CF580C2D2594}" type="pres">
      <dgm:prSet presAssocID="{A4B5508C-5E8E-46F1-97AC-722B461F28AF}" presName="childText" presStyleLbl="conFgAcc1" presStyleIdx="4" presStyleCnt="6">
        <dgm:presLayoutVars>
          <dgm:bulletEnabled val="1"/>
        </dgm:presLayoutVars>
      </dgm:prSet>
      <dgm:spPr/>
    </dgm:pt>
    <dgm:pt modelId="{11E0B0EE-E2B5-49E4-B78E-A34B08B2168E}" type="pres">
      <dgm:prSet presAssocID="{4400D148-C402-4EB6-8149-91224F81C492}" presName="spaceBetweenRectangles" presStyleCnt="0"/>
      <dgm:spPr/>
    </dgm:pt>
    <dgm:pt modelId="{1F24D84F-9845-426C-9841-F6D3CE0B27D6}" type="pres">
      <dgm:prSet presAssocID="{462CB476-FA6B-4E0A-9DBA-E9615187A810}" presName="parentLin" presStyleCnt="0"/>
      <dgm:spPr/>
    </dgm:pt>
    <dgm:pt modelId="{6490F540-B62E-47C6-A0E9-5379CF653D19}" type="pres">
      <dgm:prSet presAssocID="{462CB476-FA6B-4E0A-9DBA-E9615187A810}" presName="parentLeftMargin" presStyleLbl="node1" presStyleIdx="4" presStyleCnt="6"/>
      <dgm:spPr/>
      <dgm:t>
        <a:bodyPr/>
        <a:lstStyle/>
        <a:p>
          <a:endParaRPr lang="es-AR"/>
        </a:p>
      </dgm:t>
    </dgm:pt>
    <dgm:pt modelId="{FE052DD6-F45D-46ED-AE48-19B3A3C70BCE}" type="pres">
      <dgm:prSet presAssocID="{462CB476-FA6B-4E0A-9DBA-E9615187A810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951E6A4-9719-4F91-9B76-7E16AF5B57D1}" type="pres">
      <dgm:prSet presAssocID="{462CB476-FA6B-4E0A-9DBA-E9615187A810}" presName="negativeSpace" presStyleCnt="0"/>
      <dgm:spPr/>
    </dgm:pt>
    <dgm:pt modelId="{02B099A6-8656-4499-BECB-98E842F28851}" type="pres">
      <dgm:prSet presAssocID="{462CB476-FA6B-4E0A-9DBA-E9615187A810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ACC5D58-69FB-49EC-B257-CE7CA4B0DB2C}" type="presOf" srcId="{E74A35CD-DCBF-42E2-B863-F7BDBB060E11}" destId="{71C261DC-467C-4A96-BDD6-BFEDD2972ACA}" srcOrd="1" destOrd="0" presId="urn:microsoft.com/office/officeart/2005/8/layout/list1"/>
    <dgm:cxn modelId="{B8DE6D1F-7637-4675-ACF0-F13D543318E7}" srcId="{C70B454E-7011-451D-9C08-D5D4285DF8F3}" destId="{8164111D-9FF0-4423-9F84-BD7F023829D8}" srcOrd="0" destOrd="0" parTransId="{87D956F4-E1FC-4944-8E6A-697D520297B9}" sibTransId="{A1BC5F46-6B05-4253-B79B-7560EFCE8487}"/>
    <dgm:cxn modelId="{6CEC582E-2223-47ED-A6A9-76A9E69B1F1E}" type="presOf" srcId="{A4B5508C-5E8E-46F1-97AC-722B461F28AF}" destId="{FB084644-E8CC-4280-A564-3C130A5660D0}" srcOrd="0" destOrd="0" presId="urn:microsoft.com/office/officeart/2005/8/layout/list1"/>
    <dgm:cxn modelId="{6A4237B9-3F06-4D01-849C-0406276464D6}" srcId="{C70B454E-7011-451D-9C08-D5D4285DF8F3}" destId="{3E9A8514-894D-4D32-A043-B74148EF84E0}" srcOrd="1" destOrd="0" parTransId="{45B922A5-F519-4E0E-9A53-899470BB88EF}" sibTransId="{0B6EC27A-7169-4705-8BD8-E57948041AE4}"/>
    <dgm:cxn modelId="{62841B67-6F83-4E09-87AF-C78C3DF93882}" type="presOf" srcId="{C70B454E-7011-451D-9C08-D5D4285DF8F3}" destId="{E51BA83F-B1A7-4D55-BD31-15A8E85A023F}" srcOrd="0" destOrd="0" presId="urn:microsoft.com/office/officeart/2005/8/layout/list1"/>
    <dgm:cxn modelId="{23C1E73C-AB5B-4E48-8A22-556FACEA036F}" srcId="{C70B454E-7011-451D-9C08-D5D4285DF8F3}" destId="{CC2E2FA3-01C1-4AC0-BD5C-4761C3702409}" srcOrd="2" destOrd="0" parTransId="{BA0132E7-B838-4E0B-8702-B11C1E57AD93}" sibTransId="{0D2D2197-75BE-414B-8F9A-BE626F3EF6FD}"/>
    <dgm:cxn modelId="{35FC795D-FD07-433E-BD44-62A0D4B41494}" type="presOf" srcId="{8164111D-9FF0-4423-9F84-BD7F023829D8}" destId="{54295DA0-B00B-44E4-8376-7E3E418EEAEC}" srcOrd="0" destOrd="0" presId="urn:microsoft.com/office/officeart/2005/8/layout/list1"/>
    <dgm:cxn modelId="{FAD0C790-E256-4D9F-952C-9A870391CCCF}" type="presOf" srcId="{462CB476-FA6B-4E0A-9DBA-E9615187A810}" destId="{FE052DD6-F45D-46ED-AE48-19B3A3C70BCE}" srcOrd="1" destOrd="0" presId="urn:microsoft.com/office/officeart/2005/8/layout/list1"/>
    <dgm:cxn modelId="{0134DBD3-003F-470E-BCCC-6F1E969B3FF3}" type="presOf" srcId="{462CB476-FA6B-4E0A-9DBA-E9615187A810}" destId="{6490F540-B62E-47C6-A0E9-5379CF653D19}" srcOrd="0" destOrd="0" presId="urn:microsoft.com/office/officeart/2005/8/layout/list1"/>
    <dgm:cxn modelId="{84A1653B-35AF-4A57-8FE3-2E25CB548B1A}" type="presOf" srcId="{A4B5508C-5E8E-46F1-97AC-722B461F28AF}" destId="{970482CA-9DA0-4E4B-9DD8-EBD240F6AA09}" srcOrd="1" destOrd="0" presId="urn:microsoft.com/office/officeart/2005/8/layout/list1"/>
    <dgm:cxn modelId="{8C1318D1-1078-4A7B-89F3-1A256C1AFF4B}" type="presOf" srcId="{3E9A8514-894D-4D32-A043-B74148EF84E0}" destId="{318A29EF-399F-4CF4-99F6-98E8733555EE}" srcOrd="0" destOrd="0" presId="urn:microsoft.com/office/officeart/2005/8/layout/list1"/>
    <dgm:cxn modelId="{18D476C0-80E1-4F23-942B-0E4C69B0EEC6}" srcId="{C70B454E-7011-451D-9C08-D5D4285DF8F3}" destId="{E74A35CD-DCBF-42E2-B863-F7BDBB060E11}" srcOrd="3" destOrd="0" parTransId="{BCB19D5A-7CB4-4BD0-A8E6-17B276BA3B34}" sibTransId="{D13666CE-F76E-4C73-B06E-C74B4A744251}"/>
    <dgm:cxn modelId="{41D83020-A113-41A4-9069-47AC783F95D7}" type="presOf" srcId="{E74A35CD-DCBF-42E2-B863-F7BDBB060E11}" destId="{B90ACE42-B98F-4BEB-B7DC-B934160EA6E1}" srcOrd="0" destOrd="0" presId="urn:microsoft.com/office/officeart/2005/8/layout/list1"/>
    <dgm:cxn modelId="{65178389-C30B-4524-BB5D-89E73FB5B747}" srcId="{C70B454E-7011-451D-9C08-D5D4285DF8F3}" destId="{A4B5508C-5E8E-46F1-97AC-722B461F28AF}" srcOrd="4" destOrd="0" parTransId="{DEA459E1-7797-4FD1-8D86-04D84268C723}" sibTransId="{4400D148-C402-4EB6-8149-91224F81C492}"/>
    <dgm:cxn modelId="{F9067790-7C79-4F8A-BD26-6CDBB2866EC7}" type="presOf" srcId="{CC2E2FA3-01C1-4AC0-BD5C-4761C3702409}" destId="{ADCD154D-A092-401F-BD61-A333638B45AA}" srcOrd="1" destOrd="0" presId="urn:microsoft.com/office/officeart/2005/8/layout/list1"/>
    <dgm:cxn modelId="{8A765761-65C1-4B88-9E61-198EBA42CDC5}" srcId="{C70B454E-7011-451D-9C08-D5D4285DF8F3}" destId="{462CB476-FA6B-4E0A-9DBA-E9615187A810}" srcOrd="5" destOrd="0" parTransId="{59F1B8CD-8B39-4E36-A6C0-44686E9AF9F8}" sibTransId="{E2EB1FAE-A88B-44BB-A21C-A083BFD07A45}"/>
    <dgm:cxn modelId="{A095A304-3B01-4B62-8A71-CF4FE2F84C31}" type="presOf" srcId="{3E9A8514-894D-4D32-A043-B74148EF84E0}" destId="{86865989-87BB-47E0-B7C6-165C863F02FB}" srcOrd="1" destOrd="0" presId="urn:microsoft.com/office/officeart/2005/8/layout/list1"/>
    <dgm:cxn modelId="{C46939C9-0B40-496F-A966-EF5CDB1DB0D9}" type="presOf" srcId="{8164111D-9FF0-4423-9F84-BD7F023829D8}" destId="{C82DCF02-BB35-4C72-BA9A-51CF0E737D5E}" srcOrd="1" destOrd="0" presId="urn:microsoft.com/office/officeart/2005/8/layout/list1"/>
    <dgm:cxn modelId="{65E3A731-D829-4F9B-B86A-4093F6DC6235}" type="presOf" srcId="{CC2E2FA3-01C1-4AC0-BD5C-4761C3702409}" destId="{AF3EFA89-129F-4EBC-B3BB-2256EE273DFA}" srcOrd="0" destOrd="0" presId="urn:microsoft.com/office/officeart/2005/8/layout/list1"/>
    <dgm:cxn modelId="{9F063C99-69CB-4043-BDB6-F7503E9DFD5A}" type="presParOf" srcId="{E51BA83F-B1A7-4D55-BD31-15A8E85A023F}" destId="{35B453B8-6B8B-4F39-826E-4D45AB909E52}" srcOrd="0" destOrd="0" presId="urn:microsoft.com/office/officeart/2005/8/layout/list1"/>
    <dgm:cxn modelId="{25B615A3-B87C-473B-83D3-899E8CD3A245}" type="presParOf" srcId="{35B453B8-6B8B-4F39-826E-4D45AB909E52}" destId="{54295DA0-B00B-44E4-8376-7E3E418EEAEC}" srcOrd="0" destOrd="0" presId="urn:microsoft.com/office/officeart/2005/8/layout/list1"/>
    <dgm:cxn modelId="{0CD5F181-A320-48BD-AE4A-929AAE2DF1DC}" type="presParOf" srcId="{35B453B8-6B8B-4F39-826E-4D45AB909E52}" destId="{C82DCF02-BB35-4C72-BA9A-51CF0E737D5E}" srcOrd="1" destOrd="0" presId="urn:microsoft.com/office/officeart/2005/8/layout/list1"/>
    <dgm:cxn modelId="{D5A7A1C8-D3A3-4135-86BA-DE1B100E9266}" type="presParOf" srcId="{E51BA83F-B1A7-4D55-BD31-15A8E85A023F}" destId="{4A34A3F3-174C-4F7F-86EF-C53EAD728711}" srcOrd="1" destOrd="0" presId="urn:microsoft.com/office/officeart/2005/8/layout/list1"/>
    <dgm:cxn modelId="{C85DFD23-96DC-4759-9D2D-6B6E4E55BB07}" type="presParOf" srcId="{E51BA83F-B1A7-4D55-BD31-15A8E85A023F}" destId="{FE0E018A-A4C6-4D88-848B-F423C8AE821A}" srcOrd="2" destOrd="0" presId="urn:microsoft.com/office/officeart/2005/8/layout/list1"/>
    <dgm:cxn modelId="{64E68BA2-5048-4348-96AE-362C795E739C}" type="presParOf" srcId="{E51BA83F-B1A7-4D55-BD31-15A8E85A023F}" destId="{AA8A8D42-18B6-411D-B2E4-798ADF578029}" srcOrd="3" destOrd="0" presId="urn:microsoft.com/office/officeart/2005/8/layout/list1"/>
    <dgm:cxn modelId="{C2B783F5-52EC-479A-852A-2DC6A9AC9B0B}" type="presParOf" srcId="{E51BA83F-B1A7-4D55-BD31-15A8E85A023F}" destId="{63E10E55-57D1-4AB4-9DFF-592582A639D1}" srcOrd="4" destOrd="0" presId="urn:microsoft.com/office/officeart/2005/8/layout/list1"/>
    <dgm:cxn modelId="{915C8EBE-4F68-404A-903E-5A12D6F34F80}" type="presParOf" srcId="{63E10E55-57D1-4AB4-9DFF-592582A639D1}" destId="{318A29EF-399F-4CF4-99F6-98E8733555EE}" srcOrd="0" destOrd="0" presId="urn:microsoft.com/office/officeart/2005/8/layout/list1"/>
    <dgm:cxn modelId="{44442687-6AB5-46A1-A86D-333740884EF6}" type="presParOf" srcId="{63E10E55-57D1-4AB4-9DFF-592582A639D1}" destId="{86865989-87BB-47E0-B7C6-165C863F02FB}" srcOrd="1" destOrd="0" presId="urn:microsoft.com/office/officeart/2005/8/layout/list1"/>
    <dgm:cxn modelId="{5D790860-597B-4A35-855C-E78801D518B3}" type="presParOf" srcId="{E51BA83F-B1A7-4D55-BD31-15A8E85A023F}" destId="{871EE535-A763-4236-8A58-F03B36CCC1C5}" srcOrd="5" destOrd="0" presId="urn:microsoft.com/office/officeart/2005/8/layout/list1"/>
    <dgm:cxn modelId="{816F9FD9-5F77-4E87-9410-604B8417AC88}" type="presParOf" srcId="{E51BA83F-B1A7-4D55-BD31-15A8E85A023F}" destId="{1B74064D-7ED1-4608-A8AF-1256175ABEC5}" srcOrd="6" destOrd="0" presId="urn:microsoft.com/office/officeart/2005/8/layout/list1"/>
    <dgm:cxn modelId="{A74CA6DB-BFD2-4FCC-81B5-E3B612F3940B}" type="presParOf" srcId="{E51BA83F-B1A7-4D55-BD31-15A8E85A023F}" destId="{547D6901-401F-4DCC-842B-E07E1CFCA5FB}" srcOrd="7" destOrd="0" presId="urn:microsoft.com/office/officeart/2005/8/layout/list1"/>
    <dgm:cxn modelId="{4894E581-1852-4438-81BF-61F3B2BF38CB}" type="presParOf" srcId="{E51BA83F-B1A7-4D55-BD31-15A8E85A023F}" destId="{4B7A404B-057B-4B90-BEC0-EC226A67D0EA}" srcOrd="8" destOrd="0" presId="urn:microsoft.com/office/officeart/2005/8/layout/list1"/>
    <dgm:cxn modelId="{612888E1-E3F5-4E25-921A-2FB32AA6A9AC}" type="presParOf" srcId="{4B7A404B-057B-4B90-BEC0-EC226A67D0EA}" destId="{AF3EFA89-129F-4EBC-B3BB-2256EE273DFA}" srcOrd="0" destOrd="0" presId="urn:microsoft.com/office/officeart/2005/8/layout/list1"/>
    <dgm:cxn modelId="{3562503C-E229-42E7-BC62-50BC906447CF}" type="presParOf" srcId="{4B7A404B-057B-4B90-BEC0-EC226A67D0EA}" destId="{ADCD154D-A092-401F-BD61-A333638B45AA}" srcOrd="1" destOrd="0" presId="urn:microsoft.com/office/officeart/2005/8/layout/list1"/>
    <dgm:cxn modelId="{ADDECC8E-4637-4415-BA36-630000232795}" type="presParOf" srcId="{E51BA83F-B1A7-4D55-BD31-15A8E85A023F}" destId="{8EF7C359-0E0F-4F16-ADB7-069CAD962506}" srcOrd="9" destOrd="0" presId="urn:microsoft.com/office/officeart/2005/8/layout/list1"/>
    <dgm:cxn modelId="{517C45E8-E69F-4699-A611-32C3296E6794}" type="presParOf" srcId="{E51BA83F-B1A7-4D55-BD31-15A8E85A023F}" destId="{27EC0044-C03A-464B-96D2-1C01E8567B6E}" srcOrd="10" destOrd="0" presId="urn:microsoft.com/office/officeart/2005/8/layout/list1"/>
    <dgm:cxn modelId="{3BD2BD1D-117C-4AA9-9904-ACE220C25E14}" type="presParOf" srcId="{E51BA83F-B1A7-4D55-BD31-15A8E85A023F}" destId="{96C50CBC-EC11-4904-8B65-296BDC213152}" srcOrd="11" destOrd="0" presId="urn:microsoft.com/office/officeart/2005/8/layout/list1"/>
    <dgm:cxn modelId="{A7D5C2A6-0517-437F-BAB6-C7A699A6318E}" type="presParOf" srcId="{E51BA83F-B1A7-4D55-BD31-15A8E85A023F}" destId="{B5FB668B-BB9E-4BB7-AE92-3544405ABBDC}" srcOrd="12" destOrd="0" presId="urn:microsoft.com/office/officeart/2005/8/layout/list1"/>
    <dgm:cxn modelId="{42C2550B-9772-4EC2-893D-BC6B4B1616EE}" type="presParOf" srcId="{B5FB668B-BB9E-4BB7-AE92-3544405ABBDC}" destId="{B90ACE42-B98F-4BEB-B7DC-B934160EA6E1}" srcOrd="0" destOrd="0" presId="urn:microsoft.com/office/officeart/2005/8/layout/list1"/>
    <dgm:cxn modelId="{71FACB8A-F2D4-4FBA-B19F-4D0B27EFC0C7}" type="presParOf" srcId="{B5FB668B-BB9E-4BB7-AE92-3544405ABBDC}" destId="{71C261DC-467C-4A96-BDD6-BFEDD2972ACA}" srcOrd="1" destOrd="0" presId="urn:microsoft.com/office/officeart/2005/8/layout/list1"/>
    <dgm:cxn modelId="{21B3915E-1069-4A87-8FA1-70FD366B988E}" type="presParOf" srcId="{E51BA83F-B1A7-4D55-BD31-15A8E85A023F}" destId="{D67A7286-46FE-46B0-A8C3-7606BD61DC43}" srcOrd="13" destOrd="0" presId="urn:microsoft.com/office/officeart/2005/8/layout/list1"/>
    <dgm:cxn modelId="{3F2E179C-A3EA-476C-80B6-032FD6A7F99E}" type="presParOf" srcId="{E51BA83F-B1A7-4D55-BD31-15A8E85A023F}" destId="{2E84F4BF-9DDC-44D3-B1E1-7FFB76F8B05B}" srcOrd="14" destOrd="0" presId="urn:microsoft.com/office/officeart/2005/8/layout/list1"/>
    <dgm:cxn modelId="{857DA419-9810-4BA6-B9CF-E506B818AC13}" type="presParOf" srcId="{E51BA83F-B1A7-4D55-BD31-15A8E85A023F}" destId="{CA33F3B8-9252-49FC-84B4-3A63A2247B86}" srcOrd="15" destOrd="0" presId="urn:microsoft.com/office/officeart/2005/8/layout/list1"/>
    <dgm:cxn modelId="{78006A93-878C-437B-832C-E319179FE0CB}" type="presParOf" srcId="{E51BA83F-B1A7-4D55-BD31-15A8E85A023F}" destId="{1CDEB14E-C6F2-4F35-BCB7-A91A9291B478}" srcOrd="16" destOrd="0" presId="urn:microsoft.com/office/officeart/2005/8/layout/list1"/>
    <dgm:cxn modelId="{C11987D8-5D39-47BC-B517-7755FB2DFC8B}" type="presParOf" srcId="{1CDEB14E-C6F2-4F35-BCB7-A91A9291B478}" destId="{FB084644-E8CC-4280-A564-3C130A5660D0}" srcOrd="0" destOrd="0" presId="urn:microsoft.com/office/officeart/2005/8/layout/list1"/>
    <dgm:cxn modelId="{C2D5C239-83D7-44FB-82F7-144DC7064C9C}" type="presParOf" srcId="{1CDEB14E-C6F2-4F35-BCB7-A91A9291B478}" destId="{970482CA-9DA0-4E4B-9DD8-EBD240F6AA09}" srcOrd="1" destOrd="0" presId="urn:microsoft.com/office/officeart/2005/8/layout/list1"/>
    <dgm:cxn modelId="{5DBE2524-4B4E-4F4F-BDF2-DA1419EAC46B}" type="presParOf" srcId="{E51BA83F-B1A7-4D55-BD31-15A8E85A023F}" destId="{37877F3F-E1C5-4582-AAEF-6AF230E0971B}" srcOrd="17" destOrd="0" presId="urn:microsoft.com/office/officeart/2005/8/layout/list1"/>
    <dgm:cxn modelId="{AB576F02-61AF-4A9B-AFBD-81945C358533}" type="presParOf" srcId="{E51BA83F-B1A7-4D55-BD31-15A8E85A023F}" destId="{F7F44B3A-CEB1-416A-AE66-CF580C2D2594}" srcOrd="18" destOrd="0" presId="urn:microsoft.com/office/officeart/2005/8/layout/list1"/>
    <dgm:cxn modelId="{E28177ED-9942-4BAD-AB8A-770F360AF71C}" type="presParOf" srcId="{E51BA83F-B1A7-4D55-BD31-15A8E85A023F}" destId="{11E0B0EE-E2B5-49E4-B78E-A34B08B2168E}" srcOrd="19" destOrd="0" presId="urn:microsoft.com/office/officeart/2005/8/layout/list1"/>
    <dgm:cxn modelId="{AE11B994-0E19-4D29-BE7D-CCB905B1F69C}" type="presParOf" srcId="{E51BA83F-B1A7-4D55-BD31-15A8E85A023F}" destId="{1F24D84F-9845-426C-9841-F6D3CE0B27D6}" srcOrd="20" destOrd="0" presId="urn:microsoft.com/office/officeart/2005/8/layout/list1"/>
    <dgm:cxn modelId="{58647350-5B9A-4038-B97D-735B41DE108D}" type="presParOf" srcId="{1F24D84F-9845-426C-9841-F6D3CE0B27D6}" destId="{6490F540-B62E-47C6-A0E9-5379CF653D19}" srcOrd="0" destOrd="0" presId="urn:microsoft.com/office/officeart/2005/8/layout/list1"/>
    <dgm:cxn modelId="{45303554-688D-4800-8655-9FB2B378C2D7}" type="presParOf" srcId="{1F24D84F-9845-426C-9841-F6D3CE0B27D6}" destId="{FE052DD6-F45D-46ED-AE48-19B3A3C70BCE}" srcOrd="1" destOrd="0" presId="urn:microsoft.com/office/officeart/2005/8/layout/list1"/>
    <dgm:cxn modelId="{E6869242-289E-49FF-AF98-1D41C03C7956}" type="presParOf" srcId="{E51BA83F-B1A7-4D55-BD31-15A8E85A023F}" destId="{3951E6A4-9719-4F91-9B76-7E16AF5B57D1}" srcOrd="21" destOrd="0" presId="urn:microsoft.com/office/officeart/2005/8/layout/list1"/>
    <dgm:cxn modelId="{A76A645E-6E6C-4FBD-A56D-DCC55CDC9595}" type="presParOf" srcId="{E51BA83F-B1A7-4D55-BD31-15A8E85A023F}" destId="{02B099A6-8656-4499-BECB-98E842F28851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9D40E7-4521-42CA-BB7B-C74F2DF7D2F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7172F07-2456-496A-9A35-22C8FD4225E7}">
      <dgm:prSet phldrT="[Texto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MENOS ES MAS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EDC76A8D-0A23-48A8-A370-E49B7434BE74}" type="parTrans" cxnId="{A3095341-BE3B-4CCD-8C0A-C2DA0A3E4DB9}">
      <dgm:prSet/>
      <dgm:spPr/>
      <dgm:t>
        <a:bodyPr/>
        <a:lstStyle/>
        <a:p>
          <a:endParaRPr lang="es-AR"/>
        </a:p>
      </dgm:t>
    </dgm:pt>
    <dgm:pt modelId="{CFECB069-9412-41A5-8BF4-DF9D2DC1FF61}" type="sibTrans" cxnId="{A3095341-BE3B-4CCD-8C0A-C2DA0A3E4DB9}">
      <dgm:prSet/>
      <dgm:spPr/>
      <dgm:t>
        <a:bodyPr/>
        <a:lstStyle/>
        <a:p>
          <a:endParaRPr lang="es-AR"/>
        </a:p>
      </dgm:t>
    </dgm:pt>
    <dgm:pt modelId="{D477E479-A3C8-433D-BA04-642F0AAD7871}">
      <dgm:prSet phldrT="[Texto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ES IMPRESCINDIBLE LA PREVENCIÓN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F6F95A5-DC82-4896-A387-D13155135C14}" type="parTrans" cxnId="{7A85D186-242C-4F21-B0D9-DD27CD8BA545}">
      <dgm:prSet/>
      <dgm:spPr/>
      <dgm:t>
        <a:bodyPr/>
        <a:lstStyle/>
        <a:p>
          <a:endParaRPr lang="es-AR"/>
        </a:p>
      </dgm:t>
    </dgm:pt>
    <dgm:pt modelId="{DBC69FF7-69BB-454A-8330-B27312240DF0}" type="sibTrans" cxnId="{7A85D186-242C-4F21-B0D9-DD27CD8BA545}">
      <dgm:prSet/>
      <dgm:spPr/>
      <dgm:t>
        <a:bodyPr/>
        <a:lstStyle/>
        <a:p>
          <a:endParaRPr lang="es-AR"/>
        </a:p>
      </dgm:t>
    </dgm:pt>
    <dgm:pt modelId="{896338B1-BAD2-4CAF-A58E-7C5E4B1A8854}">
      <dgm:prSet phldrT="[Texto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HAY QUE DEFINIR LA GRAVEDAD DEL PACIENTE PARA EL TRATAMIENTO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82F5BCF2-D6FB-44A4-ACC3-142127B9832A}" type="parTrans" cxnId="{6EA2A8F3-7901-49A5-B845-C4317FA3ED83}">
      <dgm:prSet/>
      <dgm:spPr/>
      <dgm:t>
        <a:bodyPr/>
        <a:lstStyle/>
        <a:p>
          <a:endParaRPr lang="es-AR"/>
        </a:p>
      </dgm:t>
    </dgm:pt>
    <dgm:pt modelId="{DEDEBF43-639B-48E7-9231-12D0FB02F396}" type="sibTrans" cxnId="{6EA2A8F3-7901-49A5-B845-C4317FA3ED83}">
      <dgm:prSet/>
      <dgm:spPr/>
      <dgm:t>
        <a:bodyPr/>
        <a:lstStyle/>
        <a:p>
          <a:endParaRPr lang="es-AR"/>
        </a:p>
      </dgm:t>
    </dgm:pt>
    <dgm:pt modelId="{48CAEAF8-BF5A-4ABB-8563-398ED97BC289}">
      <dgm:prSet phldrT="[Texto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ES IMPORTANTE DESCALAR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27A5BD8-4A4C-411D-B2F7-CDD860081906}" type="parTrans" cxnId="{788BD9C6-1747-4A8C-BA50-72177B8ACBBC}">
      <dgm:prSet/>
      <dgm:spPr/>
      <dgm:t>
        <a:bodyPr/>
        <a:lstStyle/>
        <a:p>
          <a:endParaRPr lang="es-AR"/>
        </a:p>
      </dgm:t>
    </dgm:pt>
    <dgm:pt modelId="{B8438478-26AE-460A-A204-47360C0E07A7}" type="sibTrans" cxnId="{788BD9C6-1747-4A8C-BA50-72177B8ACBBC}">
      <dgm:prSet/>
      <dgm:spPr/>
      <dgm:t>
        <a:bodyPr/>
        <a:lstStyle/>
        <a:p>
          <a:endParaRPr lang="es-AR"/>
        </a:p>
      </dgm:t>
    </dgm:pt>
    <dgm:pt modelId="{A3F4B255-20E3-4514-A95E-5DFB1DAF8F79}">
      <dgm:prSet phldrT="[Texto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ES NECESARIO EL TRABAJO MULTIDISCIPLINARIO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DB0ADA5-0B0A-4186-BCDE-EED6F75AD917}" type="parTrans" cxnId="{21678408-356C-4F2B-B560-78573BDA3B64}">
      <dgm:prSet/>
      <dgm:spPr/>
      <dgm:t>
        <a:bodyPr/>
        <a:lstStyle/>
        <a:p>
          <a:endParaRPr lang="es-AR"/>
        </a:p>
      </dgm:t>
    </dgm:pt>
    <dgm:pt modelId="{CE0C6959-5F52-4CB7-A55E-3BD20ECA010E}" type="sibTrans" cxnId="{21678408-356C-4F2B-B560-78573BDA3B64}">
      <dgm:prSet/>
      <dgm:spPr/>
      <dgm:t>
        <a:bodyPr/>
        <a:lstStyle/>
        <a:p>
          <a:endParaRPr lang="es-AR"/>
        </a:p>
      </dgm:t>
    </dgm:pt>
    <dgm:pt modelId="{C501342D-E297-4DA6-AA25-4194056C004C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ES FUNDAMENTAL CONOCER LA EPIDEMIOLOGÍA LOCAL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AF5F8446-500C-4354-B15C-FC0F25AC80DA}" type="parTrans" cxnId="{327D347C-40FD-445C-8A22-53900F6A9B9F}">
      <dgm:prSet/>
      <dgm:spPr/>
      <dgm:t>
        <a:bodyPr/>
        <a:lstStyle/>
        <a:p>
          <a:endParaRPr lang="es-AR"/>
        </a:p>
      </dgm:t>
    </dgm:pt>
    <dgm:pt modelId="{88032557-C9F9-43EC-B6E8-AAE93E148003}" type="sibTrans" cxnId="{327D347C-40FD-445C-8A22-53900F6A9B9F}">
      <dgm:prSet/>
      <dgm:spPr/>
      <dgm:t>
        <a:bodyPr/>
        <a:lstStyle/>
        <a:p>
          <a:endParaRPr lang="es-AR"/>
        </a:p>
      </dgm:t>
    </dgm:pt>
    <dgm:pt modelId="{F83EEE13-1A51-41D9-886D-14686C40321D}">
      <dgm:prSet phldrT="[Texto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EL MANEJO DE LOS</a:t>
          </a:r>
          <a:r>
            <a:rPr lang="es-AR" b="1" dirty="0" smtClean="0">
              <a:latin typeface="Calibri" panose="020F0502020204030204" pitchFamily="34" charset="0"/>
            </a:rPr>
            <a:t> </a:t>
          </a:r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MOR CONTINUA SIENDO UN DESAFÍO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1499E70B-72C3-44BD-A7FE-B26D9265C13F}" type="sibTrans" cxnId="{7B2AFF42-C6CB-4614-B688-DE93C07F710C}">
      <dgm:prSet/>
      <dgm:spPr/>
      <dgm:t>
        <a:bodyPr/>
        <a:lstStyle/>
        <a:p>
          <a:endParaRPr lang="es-AR"/>
        </a:p>
      </dgm:t>
    </dgm:pt>
    <dgm:pt modelId="{210205F3-BE97-4488-A38D-CC856FA824EC}" type="parTrans" cxnId="{7B2AFF42-C6CB-4614-B688-DE93C07F710C}">
      <dgm:prSet/>
      <dgm:spPr/>
      <dgm:t>
        <a:bodyPr/>
        <a:lstStyle/>
        <a:p>
          <a:endParaRPr lang="es-AR"/>
        </a:p>
      </dgm:t>
    </dgm:pt>
    <dgm:pt modelId="{35BE1F72-2CFA-41AB-B907-1C7C23F9D094}" type="pres">
      <dgm:prSet presAssocID="{039D40E7-4521-42CA-BB7B-C74F2DF7D2F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561DCC4-67E4-4EC9-9F4D-3C91B9A85519}" type="pres">
      <dgm:prSet presAssocID="{F83EEE13-1A51-41D9-886D-14686C40321D}" presName="parentLin" presStyleCnt="0"/>
      <dgm:spPr/>
    </dgm:pt>
    <dgm:pt modelId="{A17FBDAF-D2F3-4412-89F5-571A135FEDC4}" type="pres">
      <dgm:prSet presAssocID="{F83EEE13-1A51-41D9-886D-14686C40321D}" presName="parentLeftMargin" presStyleLbl="node1" presStyleIdx="0" presStyleCnt="7"/>
      <dgm:spPr/>
      <dgm:t>
        <a:bodyPr/>
        <a:lstStyle/>
        <a:p>
          <a:endParaRPr lang="es-ES"/>
        </a:p>
      </dgm:t>
    </dgm:pt>
    <dgm:pt modelId="{E80A31C4-E3DE-43D5-8F89-41F931375BB2}" type="pres">
      <dgm:prSet presAssocID="{F83EEE13-1A51-41D9-886D-14686C40321D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93CC785-43DD-459C-A895-910CCD15F325}" type="pres">
      <dgm:prSet presAssocID="{F83EEE13-1A51-41D9-886D-14686C40321D}" presName="negativeSpace" presStyleCnt="0"/>
      <dgm:spPr/>
    </dgm:pt>
    <dgm:pt modelId="{CD89E525-9A9C-41F3-B0D5-5D6B69CC459B}" type="pres">
      <dgm:prSet presAssocID="{F83EEE13-1A51-41D9-886D-14686C40321D}" presName="childText" presStyleLbl="conFgAcc1" presStyleIdx="0" presStyleCnt="7">
        <dgm:presLayoutVars>
          <dgm:bulletEnabled val="1"/>
        </dgm:presLayoutVars>
      </dgm:prSet>
      <dgm:spPr/>
    </dgm:pt>
    <dgm:pt modelId="{A403D186-D631-4283-9A56-FF13D9C52E31}" type="pres">
      <dgm:prSet presAssocID="{1499E70B-72C3-44BD-A7FE-B26D9265C13F}" presName="spaceBetweenRectangles" presStyleCnt="0"/>
      <dgm:spPr/>
    </dgm:pt>
    <dgm:pt modelId="{9FB0D57C-4C01-46DD-97A9-584B38254D6A}" type="pres">
      <dgm:prSet presAssocID="{C501342D-E297-4DA6-AA25-4194056C004C}" presName="parentLin" presStyleCnt="0"/>
      <dgm:spPr/>
    </dgm:pt>
    <dgm:pt modelId="{4C1E29BE-603B-4FC6-8CDE-234E80C9B1C0}" type="pres">
      <dgm:prSet presAssocID="{C501342D-E297-4DA6-AA25-4194056C004C}" presName="parentLeftMargin" presStyleLbl="node1" presStyleIdx="0" presStyleCnt="7"/>
      <dgm:spPr/>
      <dgm:t>
        <a:bodyPr/>
        <a:lstStyle/>
        <a:p>
          <a:endParaRPr lang="es-ES"/>
        </a:p>
      </dgm:t>
    </dgm:pt>
    <dgm:pt modelId="{2EC2BC92-02B4-4E7D-BDB0-EC759A820723}" type="pres">
      <dgm:prSet presAssocID="{C501342D-E297-4DA6-AA25-4194056C004C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CF8FD8E-30B3-4573-B822-45F07ABEFD57}" type="pres">
      <dgm:prSet presAssocID="{C501342D-E297-4DA6-AA25-4194056C004C}" presName="negativeSpace" presStyleCnt="0"/>
      <dgm:spPr/>
    </dgm:pt>
    <dgm:pt modelId="{83326521-50D3-4053-8A2A-45EEF3A14603}" type="pres">
      <dgm:prSet presAssocID="{C501342D-E297-4DA6-AA25-4194056C004C}" presName="childText" presStyleLbl="conFgAcc1" presStyleIdx="1" presStyleCnt="7">
        <dgm:presLayoutVars>
          <dgm:bulletEnabled val="1"/>
        </dgm:presLayoutVars>
      </dgm:prSet>
      <dgm:spPr/>
    </dgm:pt>
    <dgm:pt modelId="{734B0D4A-0E99-49C9-8B0C-CC3D8022CC55}" type="pres">
      <dgm:prSet presAssocID="{88032557-C9F9-43EC-B6E8-AAE93E148003}" presName="spaceBetweenRectangles" presStyleCnt="0"/>
      <dgm:spPr/>
    </dgm:pt>
    <dgm:pt modelId="{8C22AFB3-B079-4043-BEB7-0787BAEE6553}" type="pres">
      <dgm:prSet presAssocID="{896338B1-BAD2-4CAF-A58E-7C5E4B1A8854}" presName="parentLin" presStyleCnt="0"/>
      <dgm:spPr/>
    </dgm:pt>
    <dgm:pt modelId="{D2408A5E-C698-4626-A4A3-DB06237DDFEA}" type="pres">
      <dgm:prSet presAssocID="{896338B1-BAD2-4CAF-A58E-7C5E4B1A8854}" presName="parentLeftMargin" presStyleLbl="node1" presStyleIdx="1" presStyleCnt="7"/>
      <dgm:spPr/>
      <dgm:t>
        <a:bodyPr/>
        <a:lstStyle/>
        <a:p>
          <a:endParaRPr lang="es-ES"/>
        </a:p>
      </dgm:t>
    </dgm:pt>
    <dgm:pt modelId="{D1BBE682-401B-4AE3-842F-1B73F47848B5}" type="pres">
      <dgm:prSet presAssocID="{896338B1-BAD2-4CAF-A58E-7C5E4B1A8854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1C241A7-5C7C-48F7-866B-9F942062F43A}" type="pres">
      <dgm:prSet presAssocID="{896338B1-BAD2-4CAF-A58E-7C5E4B1A8854}" presName="negativeSpace" presStyleCnt="0"/>
      <dgm:spPr/>
    </dgm:pt>
    <dgm:pt modelId="{81654CFC-A657-4166-ACC1-DA2C7E8C1F05}" type="pres">
      <dgm:prSet presAssocID="{896338B1-BAD2-4CAF-A58E-7C5E4B1A8854}" presName="childText" presStyleLbl="conFgAcc1" presStyleIdx="2" presStyleCnt="7">
        <dgm:presLayoutVars>
          <dgm:bulletEnabled val="1"/>
        </dgm:presLayoutVars>
      </dgm:prSet>
      <dgm:spPr/>
    </dgm:pt>
    <dgm:pt modelId="{FB2197F6-2D16-4968-BCC5-2835CD19E96D}" type="pres">
      <dgm:prSet presAssocID="{DEDEBF43-639B-48E7-9231-12D0FB02F396}" presName="spaceBetweenRectangles" presStyleCnt="0"/>
      <dgm:spPr/>
    </dgm:pt>
    <dgm:pt modelId="{4CAD5965-A4B3-4405-B17D-87FA29662F64}" type="pres">
      <dgm:prSet presAssocID="{48CAEAF8-BF5A-4ABB-8563-398ED97BC289}" presName="parentLin" presStyleCnt="0"/>
      <dgm:spPr/>
    </dgm:pt>
    <dgm:pt modelId="{B3A89462-3333-45F1-8CCD-9DE133D074F9}" type="pres">
      <dgm:prSet presAssocID="{48CAEAF8-BF5A-4ABB-8563-398ED97BC289}" presName="parentLeftMargin" presStyleLbl="node1" presStyleIdx="2" presStyleCnt="7"/>
      <dgm:spPr/>
      <dgm:t>
        <a:bodyPr/>
        <a:lstStyle/>
        <a:p>
          <a:endParaRPr lang="es-ES"/>
        </a:p>
      </dgm:t>
    </dgm:pt>
    <dgm:pt modelId="{2C0B2B70-2D47-4603-8B19-050B0A40A1D0}" type="pres">
      <dgm:prSet presAssocID="{48CAEAF8-BF5A-4ABB-8563-398ED97BC289}" presName="parentText" presStyleLbl="node1" presStyleIdx="3" presStyleCnt="7" custLinFactNeighborX="-6977" custLinFactNeighborY="706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1023CF-3834-458A-8CA1-D97B05975664}" type="pres">
      <dgm:prSet presAssocID="{48CAEAF8-BF5A-4ABB-8563-398ED97BC289}" presName="negativeSpace" presStyleCnt="0"/>
      <dgm:spPr/>
    </dgm:pt>
    <dgm:pt modelId="{B98A4C7D-9AF5-4EB0-BB5B-DCBCEF1ED549}" type="pres">
      <dgm:prSet presAssocID="{48CAEAF8-BF5A-4ABB-8563-398ED97BC289}" presName="childText" presStyleLbl="conFgAcc1" presStyleIdx="3" presStyleCnt="7">
        <dgm:presLayoutVars>
          <dgm:bulletEnabled val="1"/>
        </dgm:presLayoutVars>
      </dgm:prSet>
      <dgm:spPr/>
    </dgm:pt>
    <dgm:pt modelId="{B9DBE358-0C29-456E-AA39-3383272F2F8A}" type="pres">
      <dgm:prSet presAssocID="{B8438478-26AE-460A-A204-47360C0E07A7}" presName="spaceBetweenRectangles" presStyleCnt="0"/>
      <dgm:spPr/>
    </dgm:pt>
    <dgm:pt modelId="{4B3EDCA9-5003-4D49-9A7C-0D001F135F27}" type="pres">
      <dgm:prSet presAssocID="{87172F07-2456-496A-9A35-22C8FD4225E7}" presName="parentLin" presStyleCnt="0"/>
      <dgm:spPr/>
    </dgm:pt>
    <dgm:pt modelId="{095BE755-CEC9-41AD-B71E-E0C0389D9278}" type="pres">
      <dgm:prSet presAssocID="{87172F07-2456-496A-9A35-22C8FD4225E7}" presName="parentLeftMargin" presStyleLbl="node1" presStyleIdx="3" presStyleCnt="7"/>
      <dgm:spPr/>
      <dgm:t>
        <a:bodyPr/>
        <a:lstStyle/>
        <a:p>
          <a:endParaRPr lang="es-ES"/>
        </a:p>
      </dgm:t>
    </dgm:pt>
    <dgm:pt modelId="{4C90310B-3F1B-421B-8559-248D41A4F1C5}" type="pres">
      <dgm:prSet presAssocID="{87172F07-2456-496A-9A35-22C8FD4225E7}" presName="parentText" presStyleLbl="node1" presStyleIdx="4" presStyleCnt="7" custLinFactNeighborX="-6977" custLinFactNeighborY="2110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C06DDE1-05CE-424C-9222-563607D8993D}" type="pres">
      <dgm:prSet presAssocID="{87172F07-2456-496A-9A35-22C8FD4225E7}" presName="negativeSpace" presStyleCnt="0"/>
      <dgm:spPr/>
    </dgm:pt>
    <dgm:pt modelId="{B2C8F2B2-9B07-43E4-A536-A11FCEF8A534}" type="pres">
      <dgm:prSet presAssocID="{87172F07-2456-496A-9A35-22C8FD4225E7}" presName="childText" presStyleLbl="conFgAcc1" presStyleIdx="4" presStyleCnt="7">
        <dgm:presLayoutVars>
          <dgm:bulletEnabled val="1"/>
        </dgm:presLayoutVars>
      </dgm:prSet>
      <dgm:spPr/>
    </dgm:pt>
    <dgm:pt modelId="{E0E2A2E0-A3E3-4AAE-ACC6-908228EC08E6}" type="pres">
      <dgm:prSet presAssocID="{CFECB069-9412-41A5-8BF4-DF9D2DC1FF61}" presName="spaceBetweenRectangles" presStyleCnt="0"/>
      <dgm:spPr/>
    </dgm:pt>
    <dgm:pt modelId="{BEEA71D8-611A-41B9-A595-7E3CCD39D236}" type="pres">
      <dgm:prSet presAssocID="{D477E479-A3C8-433D-BA04-642F0AAD7871}" presName="parentLin" presStyleCnt="0"/>
      <dgm:spPr/>
    </dgm:pt>
    <dgm:pt modelId="{09DD9C4F-3088-4466-8F15-110E05DC3ADB}" type="pres">
      <dgm:prSet presAssocID="{D477E479-A3C8-433D-BA04-642F0AAD7871}" presName="parentLeftMargin" presStyleLbl="node1" presStyleIdx="4" presStyleCnt="7"/>
      <dgm:spPr/>
      <dgm:t>
        <a:bodyPr/>
        <a:lstStyle/>
        <a:p>
          <a:endParaRPr lang="es-ES"/>
        </a:p>
      </dgm:t>
    </dgm:pt>
    <dgm:pt modelId="{A4181667-C45E-476E-B6FF-1883915B1CCE}" type="pres">
      <dgm:prSet presAssocID="{D477E479-A3C8-433D-BA04-642F0AAD7871}" presName="parentText" presStyleLbl="node1" presStyleIdx="5" presStyleCnt="7" custLinFactNeighborX="-9091" custLinFactNeighborY="-514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28318B0-73B4-4FB3-B386-4AAD06E6AC1C}" type="pres">
      <dgm:prSet presAssocID="{D477E479-A3C8-433D-BA04-642F0AAD7871}" presName="negativeSpace" presStyleCnt="0"/>
      <dgm:spPr/>
    </dgm:pt>
    <dgm:pt modelId="{88CF41E5-7FB1-41E7-B70B-F974EED7F591}" type="pres">
      <dgm:prSet presAssocID="{D477E479-A3C8-433D-BA04-642F0AAD7871}" presName="childText" presStyleLbl="conFgAcc1" presStyleIdx="5" presStyleCnt="7" custLinFactNeighborY="13268">
        <dgm:presLayoutVars>
          <dgm:bulletEnabled val="1"/>
        </dgm:presLayoutVars>
      </dgm:prSet>
      <dgm:spPr/>
    </dgm:pt>
    <dgm:pt modelId="{7C64B14B-0BCC-4031-B17C-F6505018667F}" type="pres">
      <dgm:prSet presAssocID="{DBC69FF7-69BB-454A-8330-B27312240DF0}" presName="spaceBetweenRectangles" presStyleCnt="0"/>
      <dgm:spPr/>
    </dgm:pt>
    <dgm:pt modelId="{F614F740-186D-408A-B62B-671854CFE79D}" type="pres">
      <dgm:prSet presAssocID="{A3F4B255-20E3-4514-A95E-5DFB1DAF8F79}" presName="parentLin" presStyleCnt="0"/>
      <dgm:spPr/>
    </dgm:pt>
    <dgm:pt modelId="{D5E7CE90-5D13-45BE-980C-5E6BA302F9BB}" type="pres">
      <dgm:prSet presAssocID="{A3F4B255-20E3-4514-A95E-5DFB1DAF8F79}" presName="parentLeftMargin" presStyleLbl="node1" presStyleIdx="5" presStyleCnt="7"/>
      <dgm:spPr/>
      <dgm:t>
        <a:bodyPr/>
        <a:lstStyle/>
        <a:p>
          <a:endParaRPr lang="es-ES"/>
        </a:p>
      </dgm:t>
    </dgm:pt>
    <dgm:pt modelId="{AEBC531E-6948-4943-A701-3CA1F9D6F548}" type="pres">
      <dgm:prSet presAssocID="{A3F4B255-20E3-4514-A95E-5DFB1DAF8F79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A57F14A-1AD6-482E-B885-4BA547F4AB84}" type="pres">
      <dgm:prSet presAssocID="{A3F4B255-20E3-4514-A95E-5DFB1DAF8F79}" presName="negativeSpace" presStyleCnt="0"/>
      <dgm:spPr/>
    </dgm:pt>
    <dgm:pt modelId="{9461009A-CA14-4148-A941-D89AEFD47589}" type="pres">
      <dgm:prSet presAssocID="{A3F4B255-20E3-4514-A95E-5DFB1DAF8F79}" presName="childText" presStyleLbl="conFgAcc1" presStyleIdx="6" presStyleCnt="7" custScaleX="100000" custScaleY="118711" custLinFactNeighborX="0" custLinFactNeighborY="41817">
        <dgm:presLayoutVars>
          <dgm:bulletEnabled val="1"/>
        </dgm:presLayoutVars>
      </dgm:prSet>
      <dgm:spPr>
        <a:solidFill>
          <a:schemeClr val="bg1"/>
        </a:solidFill>
      </dgm:spPr>
    </dgm:pt>
  </dgm:ptLst>
  <dgm:cxnLst>
    <dgm:cxn modelId="{5470E225-D9A2-4A86-A05A-C6589E790612}" type="presOf" srcId="{A3F4B255-20E3-4514-A95E-5DFB1DAF8F79}" destId="{D5E7CE90-5D13-45BE-980C-5E6BA302F9BB}" srcOrd="0" destOrd="0" presId="urn:microsoft.com/office/officeart/2005/8/layout/list1"/>
    <dgm:cxn modelId="{01BD0EF6-AE68-47BB-BC9B-4680348F6950}" type="presOf" srcId="{896338B1-BAD2-4CAF-A58E-7C5E4B1A8854}" destId="{D2408A5E-C698-4626-A4A3-DB06237DDFEA}" srcOrd="0" destOrd="0" presId="urn:microsoft.com/office/officeart/2005/8/layout/list1"/>
    <dgm:cxn modelId="{7A85D186-242C-4F21-B0D9-DD27CD8BA545}" srcId="{039D40E7-4521-42CA-BB7B-C74F2DF7D2FB}" destId="{D477E479-A3C8-433D-BA04-642F0AAD7871}" srcOrd="5" destOrd="0" parTransId="{FF6F95A5-DC82-4896-A387-D13155135C14}" sibTransId="{DBC69FF7-69BB-454A-8330-B27312240DF0}"/>
    <dgm:cxn modelId="{C87054A0-2E16-46FA-802A-9CE6D668699B}" type="presOf" srcId="{D477E479-A3C8-433D-BA04-642F0AAD7871}" destId="{09DD9C4F-3088-4466-8F15-110E05DC3ADB}" srcOrd="0" destOrd="0" presId="urn:microsoft.com/office/officeart/2005/8/layout/list1"/>
    <dgm:cxn modelId="{6EA2A8F3-7901-49A5-B845-C4317FA3ED83}" srcId="{039D40E7-4521-42CA-BB7B-C74F2DF7D2FB}" destId="{896338B1-BAD2-4CAF-A58E-7C5E4B1A8854}" srcOrd="2" destOrd="0" parTransId="{82F5BCF2-D6FB-44A4-ACC3-142127B9832A}" sibTransId="{DEDEBF43-639B-48E7-9231-12D0FB02F396}"/>
    <dgm:cxn modelId="{EE181BDD-3AB6-4659-9144-85AD0B95A318}" type="presOf" srcId="{039D40E7-4521-42CA-BB7B-C74F2DF7D2FB}" destId="{35BE1F72-2CFA-41AB-B907-1C7C23F9D094}" srcOrd="0" destOrd="0" presId="urn:microsoft.com/office/officeart/2005/8/layout/list1"/>
    <dgm:cxn modelId="{B0044E8D-1D4B-48CC-814C-505DEFD5DE1B}" type="presOf" srcId="{48CAEAF8-BF5A-4ABB-8563-398ED97BC289}" destId="{B3A89462-3333-45F1-8CCD-9DE133D074F9}" srcOrd="0" destOrd="0" presId="urn:microsoft.com/office/officeart/2005/8/layout/list1"/>
    <dgm:cxn modelId="{EA660F3F-1944-4E60-8506-9E229D0DE4E6}" type="presOf" srcId="{A3F4B255-20E3-4514-A95E-5DFB1DAF8F79}" destId="{AEBC531E-6948-4943-A701-3CA1F9D6F548}" srcOrd="1" destOrd="0" presId="urn:microsoft.com/office/officeart/2005/8/layout/list1"/>
    <dgm:cxn modelId="{94505518-4B11-404F-BBD4-824AA4832D86}" type="presOf" srcId="{F83EEE13-1A51-41D9-886D-14686C40321D}" destId="{E80A31C4-E3DE-43D5-8F89-41F931375BB2}" srcOrd="1" destOrd="0" presId="urn:microsoft.com/office/officeart/2005/8/layout/list1"/>
    <dgm:cxn modelId="{3F1B5AE2-43AB-4227-9481-2A8F887615EB}" type="presOf" srcId="{F83EEE13-1A51-41D9-886D-14686C40321D}" destId="{A17FBDAF-D2F3-4412-89F5-571A135FEDC4}" srcOrd="0" destOrd="0" presId="urn:microsoft.com/office/officeart/2005/8/layout/list1"/>
    <dgm:cxn modelId="{21678408-356C-4F2B-B560-78573BDA3B64}" srcId="{039D40E7-4521-42CA-BB7B-C74F2DF7D2FB}" destId="{A3F4B255-20E3-4514-A95E-5DFB1DAF8F79}" srcOrd="6" destOrd="0" parTransId="{7DB0ADA5-0B0A-4186-BCDE-EED6F75AD917}" sibTransId="{CE0C6959-5F52-4CB7-A55E-3BD20ECA010E}"/>
    <dgm:cxn modelId="{BAB5DB78-CB6B-4CAE-898B-538E0250FFDE}" type="presOf" srcId="{C501342D-E297-4DA6-AA25-4194056C004C}" destId="{2EC2BC92-02B4-4E7D-BDB0-EC759A820723}" srcOrd="1" destOrd="0" presId="urn:microsoft.com/office/officeart/2005/8/layout/list1"/>
    <dgm:cxn modelId="{56609CF9-6334-47E1-B201-FA6CFA562D3C}" type="presOf" srcId="{896338B1-BAD2-4CAF-A58E-7C5E4B1A8854}" destId="{D1BBE682-401B-4AE3-842F-1B73F47848B5}" srcOrd="1" destOrd="0" presId="urn:microsoft.com/office/officeart/2005/8/layout/list1"/>
    <dgm:cxn modelId="{A3095341-BE3B-4CCD-8C0A-C2DA0A3E4DB9}" srcId="{039D40E7-4521-42CA-BB7B-C74F2DF7D2FB}" destId="{87172F07-2456-496A-9A35-22C8FD4225E7}" srcOrd="4" destOrd="0" parTransId="{EDC76A8D-0A23-48A8-A370-E49B7434BE74}" sibTransId="{CFECB069-9412-41A5-8BF4-DF9D2DC1FF61}"/>
    <dgm:cxn modelId="{63095150-B99A-4488-B044-D28CC61B2B0C}" type="presOf" srcId="{87172F07-2456-496A-9A35-22C8FD4225E7}" destId="{095BE755-CEC9-41AD-B71E-E0C0389D9278}" srcOrd="0" destOrd="0" presId="urn:microsoft.com/office/officeart/2005/8/layout/list1"/>
    <dgm:cxn modelId="{E0C00BCA-88AE-4E63-93E4-BEA120114BA7}" type="presOf" srcId="{48CAEAF8-BF5A-4ABB-8563-398ED97BC289}" destId="{2C0B2B70-2D47-4603-8B19-050B0A40A1D0}" srcOrd="1" destOrd="0" presId="urn:microsoft.com/office/officeart/2005/8/layout/list1"/>
    <dgm:cxn modelId="{7B2AFF42-C6CB-4614-B688-DE93C07F710C}" srcId="{039D40E7-4521-42CA-BB7B-C74F2DF7D2FB}" destId="{F83EEE13-1A51-41D9-886D-14686C40321D}" srcOrd="0" destOrd="0" parTransId="{210205F3-BE97-4488-A38D-CC856FA824EC}" sibTransId="{1499E70B-72C3-44BD-A7FE-B26D9265C13F}"/>
    <dgm:cxn modelId="{8D37FD4D-9CFF-406E-AFFD-5222C972096A}" type="presOf" srcId="{87172F07-2456-496A-9A35-22C8FD4225E7}" destId="{4C90310B-3F1B-421B-8559-248D41A4F1C5}" srcOrd="1" destOrd="0" presId="urn:microsoft.com/office/officeart/2005/8/layout/list1"/>
    <dgm:cxn modelId="{317FB9F7-9443-410B-9106-7BE9C6166235}" type="presOf" srcId="{C501342D-E297-4DA6-AA25-4194056C004C}" destId="{4C1E29BE-603B-4FC6-8CDE-234E80C9B1C0}" srcOrd="0" destOrd="0" presId="urn:microsoft.com/office/officeart/2005/8/layout/list1"/>
    <dgm:cxn modelId="{9DEFC556-1879-49C6-A849-F468F6198991}" type="presOf" srcId="{D477E479-A3C8-433D-BA04-642F0AAD7871}" destId="{A4181667-C45E-476E-B6FF-1883915B1CCE}" srcOrd="1" destOrd="0" presId="urn:microsoft.com/office/officeart/2005/8/layout/list1"/>
    <dgm:cxn modelId="{327D347C-40FD-445C-8A22-53900F6A9B9F}" srcId="{039D40E7-4521-42CA-BB7B-C74F2DF7D2FB}" destId="{C501342D-E297-4DA6-AA25-4194056C004C}" srcOrd="1" destOrd="0" parTransId="{AF5F8446-500C-4354-B15C-FC0F25AC80DA}" sibTransId="{88032557-C9F9-43EC-B6E8-AAE93E148003}"/>
    <dgm:cxn modelId="{788BD9C6-1747-4A8C-BA50-72177B8ACBBC}" srcId="{039D40E7-4521-42CA-BB7B-C74F2DF7D2FB}" destId="{48CAEAF8-BF5A-4ABB-8563-398ED97BC289}" srcOrd="3" destOrd="0" parTransId="{027A5BD8-4A4C-411D-B2F7-CDD860081906}" sibTransId="{B8438478-26AE-460A-A204-47360C0E07A7}"/>
    <dgm:cxn modelId="{13C9C668-A9CA-48C4-9B8D-B5FEC143919B}" type="presParOf" srcId="{35BE1F72-2CFA-41AB-B907-1C7C23F9D094}" destId="{6561DCC4-67E4-4EC9-9F4D-3C91B9A85519}" srcOrd="0" destOrd="0" presId="urn:microsoft.com/office/officeart/2005/8/layout/list1"/>
    <dgm:cxn modelId="{BAAF20AA-BE4A-45B8-A751-8D93C8F84C09}" type="presParOf" srcId="{6561DCC4-67E4-4EC9-9F4D-3C91B9A85519}" destId="{A17FBDAF-D2F3-4412-89F5-571A135FEDC4}" srcOrd="0" destOrd="0" presId="urn:microsoft.com/office/officeart/2005/8/layout/list1"/>
    <dgm:cxn modelId="{FFA45C18-1DBB-4AA6-A4D5-3B77FF02775F}" type="presParOf" srcId="{6561DCC4-67E4-4EC9-9F4D-3C91B9A85519}" destId="{E80A31C4-E3DE-43D5-8F89-41F931375BB2}" srcOrd="1" destOrd="0" presId="urn:microsoft.com/office/officeart/2005/8/layout/list1"/>
    <dgm:cxn modelId="{FE33D54D-769B-4DEC-B2F9-21A8F059C516}" type="presParOf" srcId="{35BE1F72-2CFA-41AB-B907-1C7C23F9D094}" destId="{F93CC785-43DD-459C-A895-910CCD15F325}" srcOrd="1" destOrd="0" presId="urn:microsoft.com/office/officeart/2005/8/layout/list1"/>
    <dgm:cxn modelId="{4B092C52-51A2-48F1-A9B1-6DFADE4D5905}" type="presParOf" srcId="{35BE1F72-2CFA-41AB-B907-1C7C23F9D094}" destId="{CD89E525-9A9C-41F3-B0D5-5D6B69CC459B}" srcOrd="2" destOrd="0" presId="urn:microsoft.com/office/officeart/2005/8/layout/list1"/>
    <dgm:cxn modelId="{E41E693A-F3CF-4D7B-8D89-212D8B6F825D}" type="presParOf" srcId="{35BE1F72-2CFA-41AB-B907-1C7C23F9D094}" destId="{A403D186-D631-4283-9A56-FF13D9C52E31}" srcOrd="3" destOrd="0" presId="urn:microsoft.com/office/officeart/2005/8/layout/list1"/>
    <dgm:cxn modelId="{22137E55-4BC6-4979-BA5A-74E3E409373E}" type="presParOf" srcId="{35BE1F72-2CFA-41AB-B907-1C7C23F9D094}" destId="{9FB0D57C-4C01-46DD-97A9-584B38254D6A}" srcOrd="4" destOrd="0" presId="urn:microsoft.com/office/officeart/2005/8/layout/list1"/>
    <dgm:cxn modelId="{FB4D8A10-D5B5-420A-A780-3E48A1B45FB1}" type="presParOf" srcId="{9FB0D57C-4C01-46DD-97A9-584B38254D6A}" destId="{4C1E29BE-603B-4FC6-8CDE-234E80C9B1C0}" srcOrd="0" destOrd="0" presId="urn:microsoft.com/office/officeart/2005/8/layout/list1"/>
    <dgm:cxn modelId="{7B10B081-7AF9-4555-BCA4-28736F5F72F3}" type="presParOf" srcId="{9FB0D57C-4C01-46DD-97A9-584B38254D6A}" destId="{2EC2BC92-02B4-4E7D-BDB0-EC759A820723}" srcOrd="1" destOrd="0" presId="urn:microsoft.com/office/officeart/2005/8/layout/list1"/>
    <dgm:cxn modelId="{50D54550-DC3D-4B59-A5D4-BB9604CA5405}" type="presParOf" srcId="{35BE1F72-2CFA-41AB-B907-1C7C23F9D094}" destId="{CCF8FD8E-30B3-4573-B822-45F07ABEFD57}" srcOrd="5" destOrd="0" presId="urn:microsoft.com/office/officeart/2005/8/layout/list1"/>
    <dgm:cxn modelId="{793ADFBB-3E7F-43D8-9BC0-A9FCC073BC60}" type="presParOf" srcId="{35BE1F72-2CFA-41AB-B907-1C7C23F9D094}" destId="{83326521-50D3-4053-8A2A-45EEF3A14603}" srcOrd="6" destOrd="0" presId="urn:microsoft.com/office/officeart/2005/8/layout/list1"/>
    <dgm:cxn modelId="{C1E00FD9-14EA-4948-A022-3A849BDADA0E}" type="presParOf" srcId="{35BE1F72-2CFA-41AB-B907-1C7C23F9D094}" destId="{734B0D4A-0E99-49C9-8B0C-CC3D8022CC55}" srcOrd="7" destOrd="0" presId="urn:microsoft.com/office/officeart/2005/8/layout/list1"/>
    <dgm:cxn modelId="{F2D86446-9156-4528-9283-B8D3C0E3D603}" type="presParOf" srcId="{35BE1F72-2CFA-41AB-B907-1C7C23F9D094}" destId="{8C22AFB3-B079-4043-BEB7-0787BAEE6553}" srcOrd="8" destOrd="0" presId="urn:microsoft.com/office/officeart/2005/8/layout/list1"/>
    <dgm:cxn modelId="{CC8ED7DE-226E-485A-9FEB-CF0FD93F756C}" type="presParOf" srcId="{8C22AFB3-B079-4043-BEB7-0787BAEE6553}" destId="{D2408A5E-C698-4626-A4A3-DB06237DDFEA}" srcOrd="0" destOrd="0" presId="urn:microsoft.com/office/officeart/2005/8/layout/list1"/>
    <dgm:cxn modelId="{0B07EE33-502E-40D5-8186-C76E6A734985}" type="presParOf" srcId="{8C22AFB3-B079-4043-BEB7-0787BAEE6553}" destId="{D1BBE682-401B-4AE3-842F-1B73F47848B5}" srcOrd="1" destOrd="0" presId="urn:microsoft.com/office/officeart/2005/8/layout/list1"/>
    <dgm:cxn modelId="{A7814FB8-15B5-4E41-98CD-429733C120C0}" type="presParOf" srcId="{35BE1F72-2CFA-41AB-B907-1C7C23F9D094}" destId="{B1C241A7-5C7C-48F7-866B-9F942062F43A}" srcOrd="9" destOrd="0" presId="urn:microsoft.com/office/officeart/2005/8/layout/list1"/>
    <dgm:cxn modelId="{AE7820C5-CE0D-4F73-AE67-6BFB955973E1}" type="presParOf" srcId="{35BE1F72-2CFA-41AB-B907-1C7C23F9D094}" destId="{81654CFC-A657-4166-ACC1-DA2C7E8C1F05}" srcOrd="10" destOrd="0" presId="urn:microsoft.com/office/officeart/2005/8/layout/list1"/>
    <dgm:cxn modelId="{3CEC5EA1-4766-44FF-A9C7-9FEBD0F6AD9E}" type="presParOf" srcId="{35BE1F72-2CFA-41AB-B907-1C7C23F9D094}" destId="{FB2197F6-2D16-4968-BCC5-2835CD19E96D}" srcOrd="11" destOrd="0" presId="urn:microsoft.com/office/officeart/2005/8/layout/list1"/>
    <dgm:cxn modelId="{DC098A91-A9A8-49FC-A393-40D99902B657}" type="presParOf" srcId="{35BE1F72-2CFA-41AB-B907-1C7C23F9D094}" destId="{4CAD5965-A4B3-4405-B17D-87FA29662F64}" srcOrd="12" destOrd="0" presId="urn:microsoft.com/office/officeart/2005/8/layout/list1"/>
    <dgm:cxn modelId="{31DE7F1C-1300-4F1A-8E3C-0C16CC50099A}" type="presParOf" srcId="{4CAD5965-A4B3-4405-B17D-87FA29662F64}" destId="{B3A89462-3333-45F1-8CCD-9DE133D074F9}" srcOrd="0" destOrd="0" presId="urn:microsoft.com/office/officeart/2005/8/layout/list1"/>
    <dgm:cxn modelId="{DE74D95D-2E09-4F8C-B950-BB2239DDAA26}" type="presParOf" srcId="{4CAD5965-A4B3-4405-B17D-87FA29662F64}" destId="{2C0B2B70-2D47-4603-8B19-050B0A40A1D0}" srcOrd="1" destOrd="0" presId="urn:microsoft.com/office/officeart/2005/8/layout/list1"/>
    <dgm:cxn modelId="{CE775BF1-AE21-433A-B448-4C3A45B8B49F}" type="presParOf" srcId="{35BE1F72-2CFA-41AB-B907-1C7C23F9D094}" destId="{5F1023CF-3834-458A-8CA1-D97B05975664}" srcOrd="13" destOrd="0" presId="urn:microsoft.com/office/officeart/2005/8/layout/list1"/>
    <dgm:cxn modelId="{9E1C983F-A4E5-4654-89DB-FE48FF15377D}" type="presParOf" srcId="{35BE1F72-2CFA-41AB-B907-1C7C23F9D094}" destId="{B98A4C7D-9AF5-4EB0-BB5B-DCBCEF1ED549}" srcOrd="14" destOrd="0" presId="urn:microsoft.com/office/officeart/2005/8/layout/list1"/>
    <dgm:cxn modelId="{5EAD618D-9A92-43EC-B679-BA99FB3DF9BD}" type="presParOf" srcId="{35BE1F72-2CFA-41AB-B907-1C7C23F9D094}" destId="{B9DBE358-0C29-456E-AA39-3383272F2F8A}" srcOrd="15" destOrd="0" presId="urn:microsoft.com/office/officeart/2005/8/layout/list1"/>
    <dgm:cxn modelId="{56A0423F-40C3-4628-BBF9-D7BB188E574A}" type="presParOf" srcId="{35BE1F72-2CFA-41AB-B907-1C7C23F9D094}" destId="{4B3EDCA9-5003-4D49-9A7C-0D001F135F27}" srcOrd="16" destOrd="0" presId="urn:microsoft.com/office/officeart/2005/8/layout/list1"/>
    <dgm:cxn modelId="{ECCE1FB4-F2CB-4C28-B596-D631F6A6165A}" type="presParOf" srcId="{4B3EDCA9-5003-4D49-9A7C-0D001F135F27}" destId="{095BE755-CEC9-41AD-B71E-E0C0389D9278}" srcOrd="0" destOrd="0" presId="urn:microsoft.com/office/officeart/2005/8/layout/list1"/>
    <dgm:cxn modelId="{8400EB27-C5DE-4F49-A878-57901573D837}" type="presParOf" srcId="{4B3EDCA9-5003-4D49-9A7C-0D001F135F27}" destId="{4C90310B-3F1B-421B-8559-248D41A4F1C5}" srcOrd="1" destOrd="0" presId="urn:microsoft.com/office/officeart/2005/8/layout/list1"/>
    <dgm:cxn modelId="{F4040BA0-2F43-46B2-AB66-8D918B8A6970}" type="presParOf" srcId="{35BE1F72-2CFA-41AB-B907-1C7C23F9D094}" destId="{4C06DDE1-05CE-424C-9222-563607D8993D}" srcOrd="17" destOrd="0" presId="urn:microsoft.com/office/officeart/2005/8/layout/list1"/>
    <dgm:cxn modelId="{3EA969AE-4903-4D14-81BE-31154E58AA57}" type="presParOf" srcId="{35BE1F72-2CFA-41AB-B907-1C7C23F9D094}" destId="{B2C8F2B2-9B07-43E4-A536-A11FCEF8A534}" srcOrd="18" destOrd="0" presId="urn:microsoft.com/office/officeart/2005/8/layout/list1"/>
    <dgm:cxn modelId="{9DB03D98-DDD9-4B41-87B4-EF6E7888D71E}" type="presParOf" srcId="{35BE1F72-2CFA-41AB-B907-1C7C23F9D094}" destId="{E0E2A2E0-A3E3-4AAE-ACC6-908228EC08E6}" srcOrd="19" destOrd="0" presId="urn:microsoft.com/office/officeart/2005/8/layout/list1"/>
    <dgm:cxn modelId="{71A90B48-01BB-410B-9CBB-21F1AFCEE42E}" type="presParOf" srcId="{35BE1F72-2CFA-41AB-B907-1C7C23F9D094}" destId="{BEEA71D8-611A-41B9-A595-7E3CCD39D236}" srcOrd="20" destOrd="0" presId="urn:microsoft.com/office/officeart/2005/8/layout/list1"/>
    <dgm:cxn modelId="{5CBC518E-6006-4756-A399-5AF8CFEFBB1A}" type="presParOf" srcId="{BEEA71D8-611A-41B9-A595-7E3CCD39D236}" destId="{09DD9C4F-3088-4466-8F15-110E05DC3ADB}" srcOrd="0" destOrd="0" presId="urn:microsoft.com/office/officeart/2005/8/layout/list1"/>
    <dgm:cxn modelId="{00DE2E5B-CC00-4617-8A9E-8679A21D7528}" type="presParOf" srcId="{BEEA71D8-611A-41B9-A595-7E3CCD39D236}" destId="{A4181667-C45E-476E-B6FF-1883915B1CCE}" srcOrd="1" destOrd="0" presId="urn:microsoft.com/office/officeart/2005/8/layout/list1"/>
    <dgm:cxn modelId="{A9A9F1EE-55E4-42C1-973D-8C2B96318E14}" type="presParOf" srcId="{35BE1F72-2CFA-41AB-B907-1C7C23F9D094}" destId="{A28318B0-73B4-4FB3-B386-4AAD06E6AC1C}" srcOrd="21" destOrd="0" presId="urn:microsoft.com/office/officeart/2005/8/layout/list1"/>
    <dgm:cxn modelId="{2FB67C84-8BD3-4AD9-8AA7-D5B412718D39}" type="presParOf" srcId="{35BE1F72-2CFA-41AB-B907-1C7C23F9D094}" destId="{88CF41E5-7FB1-41E7-B70B-F974EED7F591}" srcOrd="22" destOrd="0" presId="urn:microsoft.com/office/officeart/2005/8/layout/list1"/>
    <dgm:cxn modelId="{716F41D8-F005-4D1F-A8B4-AB5D32259FE2}" type="presParOf" srcId="{35BE1F72-2CFA-41AB-B907-1C7C23F9D094}" destId="{7C64B14B-0BCC-4031-B17C-F6505018667F}" srcOrd="23" destOrd="0" presId="urn:microsoft.com/office/officeart/2005/8/layout/list1"/>
    <dgm:cxn modelId="{0784A694-882C-428B-957E-E12ED30F8904}" type="presParOf" srcId="{35BE1F72-2CFA-41AB-B907-1C7C23F9D094}" destId="{F614F740-186D-408A-B62B-671854CFE79D}" srcOrd="24" destOrd="0" presId="urn:microsoft.com/office/officeart/2005/8/layout/list1"/>
    <dgm:cxn modelId="{1BA41961-4914-437B-89B1-29968227DAD6}" type="presParOf" srcId="{F614F740-186D-408A-B62B-671854CFE79D}" destId="{D5E7CE90-5D13-45BE-980C-5E6BA302F9BB}" srcOrd="0" destOrd="0" presId="urn:microsoft.com/office/officeart/2005/8/layout/list1"/>
    <dgm:cxn modelId="{85B87908-5076-4E4A-BD7B-130DFD8ADE5D}" type="presParOf" srcId="{F614F740-186D-408A-B62B-671854CFE79D}" destId="{AEBC531E-6948-4943-A701-3CA1F9D6F548}" srcOrd="1" destOrd="0" presId="urn:microsoft.com/office/officeart/2005/8/layout/list1"/>
    <dgm:cxn modelId="{84F99EEB-CBA1-40A6-918A-1772F0A4E80D}" type="presParOf" srcId="{35BE1F72-2CFA-41AB-B907-1C7C23F9D094}" destId="{5A57F14A-1AD6-482E-B885-4BA547F4AB84}" srcOrd="25" destOrd="0" presId="urn:microsoft.com/office/officeart/2005/8/layout/list1"/>
    <dgm:cxn modelId="{E2206BBC-2416-46F9-96AE-70497ACED080}" type="presParOf" srcId="{35BE1F72-2CFA-41AB-B907-1C7C23F9D094}" destId="{9461009A-CA14-4148-A941-D89AEFD47589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646185-9B22-4462-AC4D-8292B85F4509}">
      <dsp:nvSpPr>
        <dsp:cNvPr id="0" name=""/>
        <dsp:cNvSpPr/>
      </dsp:nvSpPr>
      <dsp:spPr>
        <a:xfrm>
          <a:off x="341562" y="0"/>
          <a:ext cx="3871041" cy="2055857"/>
        </a:xfrm>
        <a:prstGeom prst="rightArrow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16543F-3C83-42F7-A4CE-3D010C79A406}">
      <dsp:nvSpPr>
        <dsp:cNvPr id="0" name=""/>
        <dsp:cNvSpPr/>
      </dsp:nvSpPr>
      <dsp:spPr>
        <a:xfrm>
          <a:off x="84723" y="616757"/>
          <a:ext cx="1366250" cy="822342"/>
        </a:xfrm>
        <a:prstGeom prst="round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400" kern="1200" dirty="0"/>
            <a:t>MDR</a:t>
          </a:r>
        </a:p>
      </dsp:txBody>
      <dsp:txXfrm>
        <a:off x="124866" y="656900"/>
        <a:ext cx="1285964" cy="742056"/>
      </dsp:txXfrm>
    </dsp:sp>
    <dsp:sp modelId="{48E892DD-3D99-42AB-97E5-D67B31332105}">
      <dsp:nvSpPr>
        <dsp:cNvPr id="0" name=""/>
        <dsp:cNvSpPr/>
      </dsp:nvSpPr>
      <dsp:spPr>
        <a:xfrm>
          <a:off x="1593958" y="616757"/>
          <a:ext cx="1366250" cy="822342"/>
        </a:xfrm>
        <a:prstGeom prst="roundRect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400" kern="1200" dirty="0"/>
            <a:t>XDR</a:t>
          </a:r>
        </a:p>
      </dsp:txBody>
      <dsp:txXfrm>
        <a:off x="1634101" y="656900"/>
        <a:ext cx="1285964" cy="742056"/>
      </dsp:txXfrm>
    </dsp:sp>
    <dsp:sp modelId="{F745B25D-897D-4E8C-9CA0-713702EB4172}">
      <dsp:nvSpPr>
        <dsp:cNvPr id="0" name=""/>
        <dsp:cNvSpPr/>
      </dsp:nvSpPr>
      <dsp:spPr>
        <a:xfrm>
          <a:off x="3103193" y="616757"/>
          <a:ext cx="1366250" cy="822342"/>
        </a:xfrm>
        <a:prstGeom prst="roundRect">
          <a:avLst/>
        </a:prstGeom>
        <a:solidFill>
          <a:srgbClr val="9E180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400" kern="1200" dirty="0"/>
            <a:t>PDR</a:t>
          </a:r>
        </a:p>
      </dsp:txBody>
      <dsp:txXfrm>
        <a:off x="3143336" y="656900"/>
        <a:ext cx="1285964" cy="742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80F9C-7F55-45F6-9CA4-C4BDD4F9F4BE}">
      <dsp:nvSpPr>
        <dsp:cNvPr id="0" name=""/>
        <dsp:cNvSpPr/>
      </dsp:nvSpPr>
      <dsp:spPr>
        <a:xfrm>
          <a:off x="2721823" y="0"/>
          <a:ext cx="1699129" cy="1699129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Enfermeras en control de infecciones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2970655" y="248832"/>
        <a:ext cx="1201465" cy="1201465"/>
      </dsp:txXfrm>
    </dsp:sp>
    <dsp:sp modelId="{637F37F7-28E0-4DC3-A007-5B69F63A0757}">
      <dsp:nvSpPr>
        <dsp:cNvPr id="0" name=""/>
        <dsp:cNvSpPr/>
      </dsp:nvSpPr>
      <dsp:spPr>
        <a:xfrm rot="2651242">
          <a:off x="4254170" y="1455518"/>
          <a:ext cx="471176" cy="573456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300" kern="1200"/>
        </a:p>
      </dsp:txBody>
      <dsp:txXfrm>
        <a:off x="4274167" y="1520947"/>
        <a:ext cx="329823" cy="344074"/>
      </dsp:txXfrm>
    </dsp:sp>
    <dsp:sp modelId="{5DE144DD-1D38-4EC9-9DE3-A00C547A4064}">
      <dsp:nvSpPr>
        <dsp:cNvPr id="0" name=""/>
        <dsp:cNvSpPr/>
      </dsp:nvSpPr>
      <dsp:spPr>
        <a:xfrm>
          <a:off x="4577687" y="1803953"/>
          <a:ext cx="1699129" cy="1699129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Bacteriólogo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4826519" y="2052785"/>
        <a:ext cx="1201465" cy="1201465"/>
      </dsp:txXfrm>
    </dsp:sp>
    <dsp:sp modelId="{E65CDA0F-ED14-452C-BE2E-ADA890691955}">
      <dsp:nvSpPr>
        <dsp:cNvPr id="0" name=""/>
        <dsp:cNvSpPr/>
      </dsp:nvSpPr>
      <dsp:spPr>
        <a:xfrm rot="8146546">
          <a:off x="4308178" y="3241115"/>
          <a:ext cx="441491" cy="573456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300" kern="1200"/>
        </a:p>
      </dsp:txBody>
      <dsp:txXfrm rot="10800000">
        <a:off x="4421858" y="3309617"/>
        <a:ext cx="309044" cy="344074"/>
      </dsp:txXfrm>
    </dsp:sp>
    <dsp:sp modelId="{0CC873E9-AB93-4406-B31B-4792D49B744A}">
      <dsp:nvSpPr>
        <dsp:cNvPr id="0" name=""/>
        <dsp:cNvSpPr/>
      </dsp:nvSpPr>
      <dsp:spPr>
        <a:xfrm>
          <a:off x="2763122" y="3570034"/>
          <a:ext cx="1699129" cy="1699129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Farmacéutico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3011954" y="3818866"/>
        <a:ext cx="1201465" cy="1201465"/>
      </dsp:txXfrm>
    </dsp:sp>
    <dsp:sp modelId="{FA5FA650-7561-4710-A997-D37C540542F6}">
      <dsp:nvSpPr>
        <dsp:cNvPr id="0" name=""/>
        <dsp:cNvSpPr/>
      </dsp:nvSpPr>
      <dsp:spPr>
        <a:xfrm rot="13476571">
          <a:off x="2510081" y="3258423"/>
          <a:ext cx="432312" cy="573456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300" kern="1200"/>
        </a:p>
      </dsp:txBody>
      <dsp:txXfrm rot="10800000">
        <a:off x="2621093" y="3418654"/>
        <a:ext cx="302618" cy="344074"/>
      </dsp:txXfrm>
    </dsp:sp>
    <dsp:sp modelId="{6BAF7DCF-4FD6-4192-830F-0601A39D2AC7}">
      <dsp:nvSpPr>
        <dsp:cNvPr id="0" name=""/>
        <dsp:cNvSpPr/>
      </dsp:nvSpPr>
      <dsp:spPr>
        <a:xfrm>
          <a:off x="972803" y="1803953"/>
          <a:ext cx="1699129" cy="1699129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Infectólogo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1221635" y="2052785"/>
        <a:ext cx="1201465" cy="1201465"/>
      </dsp:txXfrm>
    </dsp:sp>
    <dsp:sp modelId="{5DA5D148-6F8F-4468-88C9-72530FC0689A}">
      <dsp:nvSpPr>
        <dsp:cNvPr id="0" name=""/>
        <dsp:cNvSpPr/>
      </dsp:nvSpPr>
      <dsp:spPr>
        <a:xfrm rot="18846853">
          <a:off x="2472806" y="1473574"/>
          <a:ext cx="431156" cy="573456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300" kern="1200"/>
        </a:p>
      </dsp:txBody>
      <dsp:txXfrm>
        <a:off x="2492461" y="1634698"/>
        <a:ext cx="301809" cy="3440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E018A-A4C6-4D88-848B-F423C8AE821A}">
      <dsp:nvSpPr>
        <dsp:cNvPr id="0" name=""/>
        <dsp:cNvSpPr/>
      </dsp:nvSpPr>
      <dsp:spPr>
        <a:xfrm>
          <a:off x="0" y="336227"/>
          <a:ext cx="812588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2DCF02-BB35-4C72-BA9A-51CF0E737D5E}">
      <dsp:nvSpPr>
        <dsp:cNvPr id="0" name=""/>
        <dsp:cNvSpPr/>
      </dsp:nvSpPr>
      <dsp:spPr>
        <a:xfrm>
          <a:off x="406294" y="41027"/>
          <a:ext cx="5688118" cy="590400"/>
        </a:xfrm>
        <a:prstGeom prst="roundRect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997" tIns="0" rIns="21499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Higiene de manos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435115" y="69848"/>
        <a:ext cx="5630476" cy="532758"/>
      </dsp:txXfrm>
    </dsp:sp>
    <dsp:sp modelId="{1B74064D-7ED1-4608-A8AF-1256175ABEC5}">
      <dsp:nvSpPr>
        <dsp:cNvPr id="0" name=""/>
        <dsp:cNvSpPr/>
      </dsp:nvSpPr>
      <dsp:spPr>
        <a:xfrm>
          <a:off x="0" y="1243427"/>
          <a:ext cx="812588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865989-87BB-47E0-B7C6-165C863F02FB}">
      <dsp:nvSpPr>
        <dsp:cNvPr id="0" name=""/>
        <dsp:cNvSpPr/>
      </dsp:nvSpPr>
      <dsp:spPr>
        <a:xfrm>
          <a:off x="406294" y="948227"/>
          <a:ext cx="5688118" cy="590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997" tIns="0" rIns="21499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Paquetes de medidas para métodos invasivos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435115" y="977048"/>
        <a:ext cx="5630476" cy="532758"/>
      </dsp:txXfrm>
    </dsp:sp>
    <dsp:sp modelId="{27EC0044-C03A-464B-96D2-1C01E8567B6E}">
      <dsp:nvSpPr>
        <dsp:cNvPr id="0" name=""/>
        <dsp:cNvSpPr/>
      </dsp:nvSpPr>
      <dsp:spPr>
        <a:xfrm>
          <a:off x="0" y="2244455"/>
          <a:ext cx="812588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CD154D-A092-401F-BD61-A333638B45AA}">
      <dsp:nvSpPr>
        <dsp:cNvPr id="0" name=""/>
        <dsp:cNvSpPr/>
      </dsp:nvSpPr>
      <dsp:spPr>
        <a:xfrm>
          <a:off x="406294" y="1855428"/>
          <a:ext cx="5688118" cy="590400"/>
        </a:xfrm>
        <a:prstGeom prst="round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997" tIns="0" rIns="21499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Medidas de aislamiento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435115" y="1884249"/>
        <a:ext cx="5630476" cy="532758"/>
      </dsp:txXfrm>
    </dsp:sp>
    <dsp:sp modelId="{2E84F4BF-9DDC-44D3-B1E1-7FFB76F8B05B}">
      <dsp:nvSpPr>
        <dsp:cNvPr id="0" name=""/>
        <dsp:cNvSpPr/>
      </dsp:nvSpPr>
      <dsp:spPr>
        <a:xfrm>
          <a:off x="0" y="3057828"/>
          <a:ext cx="812588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C261DC-467C-4A96-BDD6-BFEDD2972ACA}">
      <dsp:nvSpPr>
        <dsp:cNvPr id="0" name=""/>
        <dsp:cNvSpPr/>
      </dsp:nvSpPr>
      <dsp:spPr>
        <a:xfrm>
          <a:off x="406294" y="2762628"/>
          <a:ext cx="5688118" cy="590400"/>
        </a:xfrm>
        <a:prstGeom prst="round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997" tIns="0" rIns="21499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Limpieza hospitalaria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435115" y="2791449"/>
        <a:ext cx="5630476" cy="532758"/>
      </dsp:txXfrm>
    </dsp:sp>
    <dsp:sp modelId="{F7F44B3A-CEB1-416A-AE66-CF580C2D2594}">
      <dsp:nvSpPr>
        <dsp:cNvPr id="0" name=""/>
        <dsp:cNvSpPr/>
      </dsp:nvSpPr>
      <dsp:spPr>
        <a:xfrm>
          <a:off x="0" y="3965028"/>
          <a:ext cx="812588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482CA-9DA0-4E4B-9DD8-EBD240F6AA09}">
      <dsp:nvSpPr>
        <dsp:cNvPr id="0" name=""/>
        <dsp:cNvSpPr/>
      </dsp:nvSpPr>
      <dsp:spPr>
        <a:xfrm>
          <a:off x="406294" y="3669828"/>
          <a:ext cx="5688118" cy="590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997" tIns="0" rIns="21499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Esterilización controlada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435115" y="3698649"/>
        <a:ext cx="5630476" cy="532758"/>
      </dsp:txXfrm>
    </dsp:sp>
    <dsp:sp modelId="{02B099A6-8656-4499-BECB-98E842F28851}">
      <dsp:nvSpPr>
        <dsp:cNvPr id="0" name=""/>
        <dsp:cNvSpPr/>
      </dsp:nvSpPr>
      <dsp:spPr>
        <a:xfrm>
          <a:off x="0" y="4872228"/>
          <a:ext cx="812588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52DD6-F45D-46ED-AE48-19B3A3C70BCE}">
      <dsp:nvSpPr>
        <dsp:cNvPr id="0" name=""/>
        <dsp:cNvSpPr/>
      </dsp:nvSpPr>
      <dsp:spPr>
        <a:xfrm>
          <a:off x="406294" y="4577028"/>
          <a:ext cx="5688118" cy="590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997" tIns="0" rIns="21499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Manejo adecuado de residuos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435115" y="4605849"/>
        <a:ext cx="5630476" cy="5327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9E525-9A9C-41F3-B0D5-5D6B69CC459B}">
      <dsp:nvSpPr>
        <dsp:cNvPr id="0" name=""/>
        <dsp:cNvSpPr/>
      </dsp:nvSpPr>
      <dsp:spPr>
        <a:xfrm>
          <a:off x="0" y="329770"/>
          <a:ext cx="928903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0A31C4-E3DE-43D5-8F89-41F931375BB2}">
      <dsp:nvSpPr>
        <dsp:cNvPr id="0" name=""/>
        <dsp:cNvSpPr/>
      </dsp:nvSpPr>
      <dsp:spPr>
        <a:xfrm>
          <a:off x="464451" y="93610"/>
          <a:ext cx="6502322" cy="472320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772" tIns="0" rIns="24577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EL MANEJO DE LOS</a:t>
          </a:r>
          <a:r>
            <a:rPr lang="es-AR" sz="1600" b="1" kern="1200" dirty="0" smtClean="0">
              <a:latin typeface="Calibri" panose="020F0502020204030204" pitchFamily="34" charset="0"/>
            </a:rPr>
            <a:t> </a:t>
          </a:r>
          <a:r>
            <a:rPr lang="es-AR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MOR CONTINUA SIENDO UN DESAFÍO</a:t>
          </a:r>
          <a:endParaRPr lang="es-AR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87508" y="116667"/>
        <a:ext cx="6456208" cy="426206"/>
      </dsp:txXfrm>
    </dsp:sp>
    <dsp:sp modelId="{83326521-50D3-4053-8A2A-45EEF3A14603}">
      <dsp:nvSpPr>
        <dsp:cNvPr id="0" name=""/>
        <dsp:cNvSpPr/>
      </dsp:nvSpPr>
      <dsp:spPr>
        <a:xfrm>
          <a:off x="0" y="1055530"/>
          <a:ext cx="928903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C2BC92-02B4-4E7D-BDB0-EC759A820723}">
      <dsp:nvSpPr>
        <dsp:cNvPr id="0" name=""/>
        <dsp:cNvSpPr/>
      </dsp:nvSpPr>
      <dsp:spPr>
        <a:xfrm>
          <a:off x="464451" y="819370"/>
          <a:ext cx="6502322" cy="47232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772" tIns="0" rIns="24577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ES FUNDAMENTAL CONOCER LA EPIDEMIOLOGÍA LOCAL</a:t>
          </a:r>
          <a:endParaRPr lang="es-AR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87508" y="842427"/>
        <a:ext cx="6456208" cy="426206"/>
      </dsp:txXfrm>
    </dsp:sp>
    <dsp:sp modelId="{81654CFC-A657-4166-ACC1-DA2C7E8C1F05}">
      <dsp:nvSpPr>
        <dsp:cNvPr id="0" name=""/>
        <dsp:cNvSpPr/>
      </dsp:nvSpPr>
      <dsp:spPr>
        <a:xfrm>
          <a:off x="0" y="1781290"/>
          <a:ext cx="928903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BE682-401B-4AE3-842F-1B73F47848B5}">
      <dsp:nvSpPr>
        <dsp:cNvPr id="0" name=""/>
        <dsp:cNvSpPr/>
      </dsp:nvSpPr>
      <dsp:spPr>
        <a:xfrm>
          <a:off x="464451" y="1545130"/>
          <a:ext cx="6502322" cy="472320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772" tIns="0" rIns="24577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HAY QUE DEFINIR LA GRAVEDAD DEL PACIENTE PARA EL TRATAMIENTO</a:t>
          </a:r>
          <a:endParaRPr lang="es-AR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87508" y="1568187"/>
        <a:ext cx="6456208" cy="426206"/>
      </dsp:txXfrm>
    </dsp:sp>
    <dsp:sp modelId="{B98A4C7D-9AF5-4EB0-BB5B-DCBCEF1ED549}">
      <dsp:nvSpPr>
        <dsp:cNvPr id="0" name=""/>
        <dsp:cNvSpPr/>
      </dsp:nvSpPr>
      <dsp:spPr>
        <a:xfrm>
          <a:off x="0" y="2507050"/>
          <a:ext cx="928903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0B2B70-2D47-4603-8B19-050B0A40A1D0}">
      <dsp:nvSpPr>
        <dsp:cNvPr id="0" name=""/>
        <dsp:cNvSpPr/>
      </dsp:nvSpPr>
      <dsp:spPr>
        <a:xfrm>
          <a:off x="432046" y="2304255"/>
          <a:ext cx="6502322" cy="472320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772" tIns="0" rIns="24577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ES IMPORTANTE DESCALAR</a:t>
          </a:r>
          <a:endParaRPr lang="es-AR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55103" y="2327312"/>
        <a:ext cx="6456208" cy="426206"/>
      </dsp:txXfrm>
    </dsp:sp>
    <dsp:sp modelId="{B2C8F2B2-9B07-43E4-A536-A11FCEF8A534}">
      <dsp:nvSpPr>
        <dsp:cNvPr id="0" name=""/>
        <dsp:cNvSpPr/>
      </dsp:nvSpPr>
      <dsp:spPr>
        <a:xfrm>
          <a:off x="0" y="3232810"/>
          <a:ext cx="928903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90310B-3F1B-421B-8559-248D41A4F1C5}">
      <dsp:nvSpPr>
        <dsp:cNvPr id="0" name=""/>
        <dsp:cNvSpPr/>
      </dsp:nvSpPr>
      <dsp:spPr>
        <a:xfrm>
          <a:off x="432046" y="3096343"/>
          <a:ext cx="6502322" cy="472320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772" tIns="0" rIns="24577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MENOS ES MAS</a:t>
          </a:r>
          <a:endParaRPr lang="es-AR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55103" y="3119400"/>
        <a:ext cx="6456208" cy="426206"/>
      </dsp:txXfrm>
    </dsp:sp>
    <dsp:sp modelId="{88CF41E5-7FB1-41E7-B70B-F974EED7F591}">
      <dsp:nvSpPr>
        <dsp:cNvPr id="0" name=""/>
        <dsp:cNvSpPr/>
      </dsp:nvSpPr>
      <dsp:spPr>
        <a:xfrm>
          <a:off x="0" y="3970034"/>
          <a:ext cx="928903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181667-C45E-476E-B6FF-1883915B1CCE}">
      <dsp:nvSpPr>
        <dsp:cNvPr id="0" name=""/>
        <dsp:cNvSpPr/>
      </dsp:nvSpPr>
      <dsp:spPr>
        <a:xfrm>
          <a:off x="422228" y="3698123"/>
          <a:ext cx="6502322" cy="472320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772" tIns="0" rIns="24577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ES IMPRESCINDIBLE LA PREVENCIÓN</a:t>
          </a:r>
          <a:endParaRPr lang="es-AR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5285" y="3721180"/>
        <a:ext cx="6456208" cy="426206"/>
      </dsp:txXfrm>
    </dsp:sp>
    <dsp:sp modelId="{9461009A-CA14-4148-A941-D89AEFD47589}">
      <dsp:nvSpPr>
        <dsp:cNvPr id="0" name=""/>
        <dsp:cNvSpPr/>
      </dsp:nvSpPr>
      <dsp:spPr>
        <a:xfrm>
          <a:off x="0" y="4777941"/>
          <a:ext cx="9289032" cy="478642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C531E-6948-4943-A701-3CA1F9D6F548}">
      <dsp:nvSpPr>
        <dsp:cNvPr id="0" name=""/>
        <dsp:cNvSpPr/>
      </dsp:nvSpPr>
      <dsp:spPr>
        <a:xfrm>
          <a:off x="464451" y="4448170"/>
          <a:ext cx="6502322" cy="472320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772" tIns="0" rIns="24577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ES NECESARIO EL TRABAJO MULTIDISCIPLINARIO</a:t>
          </a:r>
          <a:endParaRPr lang="es-AR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87508" y="4471227"/>
        <a:ext cx="6456208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0.12344</cdr:x>
      <cdr:y>0</cdr:y>
    </cdr:from>
    <cdr:to>
      <cdr:x>0.91244</cdr:x>
      <cdr:y>0.09876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1280883" y="-779840"/>
          <a:ext cx="8186979" cy="5512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2400" b="1" i="1" kern="1200" dirty="0">
              <a:solidFill>
                <a:srgbClr val="FF0000"/>
              </a:solidFill>
              <a:latin typeface="Tw Cen MT" panose="020B0602020104020603" pitchFamily="34" charset="0"/>
            </a:rPr>
            <a:t>Prevalencia de tipos de </a:t>
          </a:r>
          <a:r>
            <a:rPr lang="es-ES" sz="2400" b="1" i="1" kern="1200" dirty="0" err="1">
              <a:solidFill>
                <a:srgbClr val="FF0000"/>
              </a:solidFill>
              <a:latin typeface="Tw Cen MT" panose="020B0602020104020603" pitchFamily="34" charset="0"/>
            </a:rPr>
            <a:t>carbapenemasas</a:t>
          </a:r>
          <a:endParaRPr lang="en-US" sz="2400" b="1" i="1" kern="1200" dirty="0">
            <a:solidFill>
              <a:srgbClr val="FF0000"/>
            </a:solidFill>
            <a:latin typeface="Tw Cen MT" panose="020B06020201040206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B6407-7BE7-44B4-8F5C-FBA1DD9BAC9B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EA2DD-79C2-4FF9-94FA-DB3F0390282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06155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A2DD-79C2-4FF9-94FA-DB3F0390282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0306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Problemas con la definición: a 3 o más, a más de 3, a uno de la clase, a todos de la clase…. Trae problemas para el análisis.</a:t>
            </a:r>
          </a:p>
          <a:p>
            <a:r>
              <a:rPr lang="es-AR" dirty="0"/>
              <a:t>Las BLEE a veces son sólo resistentes a 2 clases (penicilinas y cefalosporinas)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12665-5525-4092-8CC5-D5BD9FB1EB83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9417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3884933" y="8685349"/>
            <a:ext cx="297148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 anchor="b"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9DFD13C9-BFFA-45F0-AA0A-6FC1BEFDC3B1}" type="slidenum">
              <a:rPr lang="es-ES_tradnl" altLang="es-ES" sz="1200"/>
              <a:pPr algn="r" eaLnBrk="1" hangingPunct="1"/>
              <a:t>63</a:t>
            </a:fld>
            <a:endParaRPr lang="es-ES_tradnl" altLang="es-E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4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033" y="4344126"/>
            <a:ext cx="5027934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7" tIns="45714" rIns="91427" bIns="4571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3511376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A2DD-79C2-4FF9-94FA-DB3F0390282C}" type="slidenum">
              <a:rPr lang="es-AR" smtClean="0"/>
              <a:t>64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2563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14841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50298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328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24554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3880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55074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420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958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7305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53620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605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907C0-76F3-4632-AC52-B24E047D4481}" type="datetimeFigureOut">
              <a:rPr lang="es-AR" smtClean="0"/>
              <a:t>07/06/2023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C964B-99EA-486E-A6F3-4577EA246A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89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s-AR" sz="4400" b="1" dirty="0" smtClean="0"/>
              <a:t>USO ADECUADO DE ANTIBACTERIANOS</a:t>
            </a:r>
            <a:endParaRPr lang="es-AR" sz="44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s-AR" sz="3600" b="1" dirty="0" smtClean="0"/>
              <a:t>RESISTENCIA BACTERIANA</a:t>
            </a:r>
          </a:p>
          <a:p>
            <a:pPr algn="l"/>
            <a:r>
              <a:rPr lang="es-AR" sz="3000" b="1" dirty="0" smtClean="0"/>
              <a:t>Dr. Guillermo A. Recúpero</a:t>
            </a:r>
          </a:p>
          <a:p>
            <a:pPr algn="l"/>
            <a:r>
              <a:rPr lang="es-AR" sz="3000" b="1" dirty="0" smtClean="0"/>
              <a:t>Junio 2023</a:t>
            </a:r>
            <a:endParaRPr lang="es-AR" dirty="0"/>
          </a:p>
        </p:txBody>
      </p:sp>
      <p:pic>
        <p:nvPicPr>
          <p:cNvPr id="4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458" y="486219"/>
            <a:ext cx="1250535" cy="109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27" y="655065"/>
            <a:ext cx="924263" cy="75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8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2356888"/>
            <a:ext cx="10515600" cy="1325563"/>
          </a:xfrm>
        </p:spPr>
        <p:txBody>
          <a:bodyPr/>
          <a:lstStyle/>
          <a:p>
            <a:pPr algn="ctr"/>
            <a:r>
              <a:rPr lang="es-AR" b="1" dirty="0" smtClean="0"/>
              <a:t>GRUPOS DE ANTIBACTERIANOS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38648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596185" y="237653"/>
            <a:ext cx="6999630" cy="638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9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/>
          <a:lstStyle/>
          <a:p>
            <a:pPr algn="ctr"/>
            <a:r>
              <a:rPr lang="es-AR" b="1" dirty="0" smtClean="0"/>
              <a:t>RESISTENCIA BACTERIANA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17488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78" y="518248"/>
            <a:ext cx="9585325" cy="5549900"/>
          </a:xfrm>
        </p:spPr>
      </p:pic>
    </p:spTree>
    <p:extLst>
      <p:ext uri="{BB962C8B-B14F-4D97-AF65-F5344CB8AC3E}">
        <p14:creationId xmlns:p14="http://schemas.microsoft.com/office/powerpoint/2010/main" val="383175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71" y="252413"/>
            <a:ext cx="10284284" cy="599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03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52" y="169559"/>
            <a:ext cx="8035895" cy="59278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377832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445" y="162371"/>
            <a:ext cx="8107109" cy="60803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84383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86966" y="532324"/>
            <a:ext cx="112715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rgbClr val="0070C0"/>
                </a:solidFill>
                <a:latin typeface="Roboto"/>
              </a:rPr>
              <a:t>Prioridad 1: </a:t>
            </a:r>
            <a:r>
              <a:rPr lang="es-AR" b="1" dirty="0" smtClean="0">
                <a:solidFill>
                  <a:srgbClr val="0070C0"/>
                </a:solidFill>
                <a:latin typeface="Roboto"/>
              </a:rPr>
              <a:t>CRÍTICA</a:t>
            </a:r>
          </a:p>
          <a:p>
            <a:endParaRPr lang="es-AR" dirty="0">
              <a:solidFill>
                <a:srgbClr val="333333"/>
              </a:solidFill>
              <a:latin typeface="Roboto"/>
            </a:endParaRP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 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Acinetobacter baumannii 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resistente a carbapenémicos: 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Clasificado como uno de los seis más importantes microorganismos Gram-negativos </a:t>
            </a:r>
            <a:r>
              <a:rPr lang="es-AR" dirty="0" smtClean="0">
                <a:solidFill>
                  <a:srgbClr val="333333"/>
                </a:solidFill>
                <a:latin typeface="Roboto"/>
              </a:rPr>
              <a:t>multiresistentes 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a nivel mundial. Causa infecciones, principalmente adquiridas en el hospital, que comprometen pulmones, sangre e infecciones posquirúrgicas.  Puede causar brotes hospitalarios</a:t>
            </a:r>
            <a:r>
              <a:rPr lang="es-AR" dirty="0" smtClean="0">
                <a:solidFill>
                  <a:srgbClr val="333333"/>
                </a:solidFill>
                <a:latin typeface="Roboto"/>
              </a:rPr>
              <a:t>.</a:t>
            </a:r>
          </a:p>
          <a:p>
            <a:endParaRPr lang="es-AR" dirty="0">
              <a:solidFill>
                <a:srgbClr val="333333"/>
              </a:solidFill>
              <a:latin typeface="Roboto"/>
            </a:endParaRP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 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Pseudomonas aeruginosa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 resistente a carbapenémicos: 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Tiene la capacidad de generar resistencia a todos los antibióticos, incluyendo las nuevas moléculas. Se asocia principalmente a infecciones en la sangre, los pulmones, las vías urinarias y las heridas quirúrgicas. Con elevada mortalidad</a:t>
            </a:r>
            <a:r>
              <a:rPr lang="es-AR" dirty="0" smtClean="0">
                <a:solidFill>
                  <a:srgbClr val="333333"/>
                </a:solidFill>
                <a:latin typeface="Roboto"/>
              </a:rPr>
              <a:t>.</a:t>
            </a:r>
          </a:p>
          <a:p>
            <a:endParaRPr lang="es-AR" dirty="0">
              <a:solidFill>
                <a:srgbClr val="333333"/>
              </a:solidFill>
              <a:latin typeface="Roboto"/>
            </a:endParaRP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 </a:t>
            </a:r>
            <a:r>
              <a:rPr lang="es-AR" b="1" i="1" dirty="0" err="1">
                <a:solidFill>
                  <a:srgbClr val="333333"/>
                </a:solidFill>
                <a:latin typeface="Roboto"/>
              </a:rPr>
              <a:t>Enterobacterales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 resistentes a 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carbapenémicos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 y productoras de β-lactamasas de espectro extendido </a:t>
            </a:r>
            <a:r>
              <a:rPr lang="es-AR" dirty="0" err="1">
                <a:solidFill>
                  <a:srgbClr val="333333"/>
                </a:solidFill>
                <a:latin typeface="Roboto"/>
              </a:rPr>
              <a:t>BLEEs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: Son los microorganismos más frecuentemente aislados en unidades de cuidados intensivos en Latinoamérica. A pesar de nuevos medicamentos disponibles para su manejo, ya se encuentra resistencia emergente y combinaciones de diversas enzimas, lo que limita las opciones terapéuticas. Se asocian a elevada mortalidad.</a:t>
            </a:r>
            <a:endParaRPr lang="es-AR" b="0" i="0" dirty="0">
              <a:solidFill>
                <a:srgbClr val="333333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21270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60630" y="389206"/>
            <a:ext cx="114707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rgbClr val="0070C0"/>
                </a:solidFill>
                <a:latin typeface="Roboto"/>
              </a:rPr>
              <a:t>Prioridad 2: </a:t>
            </a:r>
            <a:r>
              <a:rPr lang="es-AR" b="1" dirty="0" smtClean="0">
                <a:solidFill>
                  <a:srgbClr val="0070C0"/>
                </a:solidFill>
                <a:latin typeface="Roboto"/>
              </a:rPr>
              <a:t>ELEVADA</a:t>
            </a:r>
          </a:p>
          <a:p>
            <a:endParaRPr lang="es-AR" dirty="0">
              <a:solidFill>
                <a:srgbClr val="333333"/>
              </a:solidFill>
              <a:latin typeface="Roboto"/>
            </a:endParaRP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 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Enterococcus faecium resistente a Vancomicina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: Responsable de infecciones como endocarditis, infecciones urinarias e </a:t>
            </a:r>
            <a:r>
              <a:rPr lang="es-AR" dirty="0" err="1">
                <a:solidFill>
                  <a:srgbClr val="333333"/>
                </a:solidFill>
                <a:latin typeface="Roboto"/>
              </a:rPr>
              <a:t>intraabdominales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 asociadas a peritonitis terciarias. Puede causar brotes a nivel hospitalario.</a:t>
            </a: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 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Staphylococcus aureus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 resistente a la meticilina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 y con sensibilidad disminuida a la vancomicina: Se asocia a infecciones de la piel y tejidos blandos, osteomielitis, neumonías adquiridas en comunidad y en el </a:t>
            </a:r>
            <a:r>
              <a:rPr lang="es-AR" dirty="0" err="1">
                <a:solidFill>
                  <a:srgbClr val="333333"/>
                </a:solidFill>
                <a:latin typeface="Roboto"/>
              </a:rPr>
              <a:t>hospitaly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 endocarditis. A pesar de las opciones terapéuticas disponibles puede causar infecciones refractarias al tratamiento de alta mortalidad.</a:t>
            </a: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 Helicobacter pylori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 resistente a </a:t>
            </a:r>
            <a:r>
              <a:rPr lang="es-AR" b="1" dirty="0" err="1">
                <a:solidFill>
                  <a:srgbClr val="333333"/>
                </a:solidFill>
                <a:latin typeface="Roboto"/>
              </a:rPr>
              <a:t>claritromicina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: 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Se asocia a ulcera gástrica, gastritis crónica, linfoma tipo MALT y </a:t>
            </a:r>
            <a:r>
              <a:rPr lang="es-AR" dirty="0" err="1">
                <a:solidFill>
                  <a:srgbClr val="333333"/>
                </a:solidFill>
                <a:latin typeface="Roboto"/>
              </a:rPr>
              <a:t>cancer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 gástrico.</a:t>
            </a: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 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Campylobacter spp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 resistente a fluoroquinolonas: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 Se relaciona con diarrea del viajero y causa infecciones gastrointestinales invasivas. Además de la resistencia creciente a los antibióticos, su diagnóstico es complejo, pues necesita requerimientos específicos para cultivo.</a:t>
            </a: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 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Salmonella spp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 resistente a 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fluoroquinolonas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: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 Se asocia con diversas infecciones desde leves a severas y relacionadas con animales mascota (tortugas) y alimentos contaminados (cárnicos, aguas y lácteos). La resistencia en las Salmonellas no tifoideas va en aumento en Latinoamérica.</a:t>
            </a: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 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Neisseria gonorrhoeae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 resistente a cefalosporinas y fluoroquinolonas: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 Es el agente causal de la gonorrea, una de las cuatro principales infecciones de transmisión sexual en el mundo. La resistencia en este microorganismo va en aumento con reportes de resistencia a Ceftriaxona en Europa y Asia Pacífico</a:t>
            </a:r>
            <a:r>
              <a:rPr lang="es-AR" dirty="0" smtClean="0">
                <a:solidFill>
                  <a:srgbClr val="333333"/>
                </a:solidFill>
                <a:latin typeface="Roboto"/>
              </a:rPr>
              <a:t>.</a:t>
            </a:r>
            <a:endParaRPr lang="es-AR" dirty="0">
              <a:solidFill>
                <a:srgbClr val="333333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95411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851" y="503242"/>
            <a:ext cx="1122629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rgbClr val="0070C0"/>
                </a:solidFill>
                <a:latin typeface="Roboto"/>
              </a:rPr>
              <a:t>Prioridad 3: </a:t>
            </a:r>
            <a:r>
              <a:rPr lang="es-AR" b="1" dirty="0" smtClean="0">
                <a:solidFill>
                  <a:srgbClr val="0070C0"/>
                </a:solidFill>
                <a:latin typeface="Roboto"/>
              </a:rPr>
              <a:t>MEDIA</a:t>
            </a:r>
          </a:p>
          <a:p>
            <a:endParaRPr lang="es-AR" dirty="0">
              <a:solidFill>
                <a:srgbClr val="0070C0"/>
              </a:solidFill>
              <a:latin typeface="Roboto"/>
            </a:endParaRP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 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Streptococcus pneumoniae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 con susceptibilidad disminuida a la penicilina: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 Asociado a infecciones como otitis media aguda, sinusitis, neumonía y meningitis adquirida en la comunidad. En Colombia se han reportado casos de resistencia a penicilinas, cefalosporinas y </a:t>
            </a:r>
            <a:r>
              <a:rPr lang="es-AR" dirty="0" err="1">
                <a:solidFill>
                  <a:srgbClr val="333333"/>
                </a:solidFill>
                <a:latin typeface="Roboto"/>
              </a:rPr>
              <a:t>carbapenemicos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 en pacientes pediátricos de la Costa Caribe</a:t>
            </a:r>
            <a:r>
              <a:rPr lang="es-AR" dirty="0" smtClean="0">
                <a:solidFill>
                  <a:srgbClr val="333333"/>
                </a:solidFill>
                <a:latin typeface="Roboto"/>
              </a:rPr>
              <a:t>.</a:t>
            </a:r>
          </a:p>
          <a:p>
            <a:endParaRPr lang="es-AR" dirty="0">
              <a:solidFill>
                <a:srgbClr val="333333"/>
              </a:solidFill>
              <a:latin typeface="Roboto"/>
            </a:endParaRP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 Haemophilus influenzae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 resistente a la ampicilina: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 Se relaciona con infecciones adquiridas en comunidad como otitis media aguda, sinusitis, meningitis y neumonías</a:t>
            </a:r>
            <a:r>
              <a:rPr lang="es-AR" dirty="0" smtClean="0">
                <a:solidFill>
                  <a:srgbClr val="333333"/>
                </a:solidFill>
                <a:latin typeface="Roboto"/>
              </a:rPr>
              <a:t>.</a:t>
            </a:r>
          </a:p>
          <a:p>
            <a:endParaRPr lang="es-AR" dirty="0">
              <a:solidFill>
                <a:srgbClr val="333333"/>
              </a:solidFill>
              <a:latin typeface="Roboto"/>
            </a:endParaRPr>
          </a:p>
          <a:p>
            <a:r>
              <a:rPr lang="es-AR" b="1" dirty="0">
                <a:solidFill>
                  <a:srgbClr val="333333"/>
                </a:solidFill>
                <a:latin typeface="Roboto"/>
              </a:rPr>
              <a:t>- </a:t>
            </a:r>
            <a:r>
              <a:rPr lang="es-AR" b="1" i="1" dirty="0">
                <a:solidFill>
                  <a:srgbClr val="333333"/>
                </a:solidFill>
                <a:latin typeface="Roboto"/>
              </a:rPr>
              <a:t>Shigella spp</a:t>
            </a:r>
            <a:r>
              <a:rPr lang="es-AR" b="1" dirty="0">
                <a:solidFill>
                  <a:srgbClr val="333333"/>
                </a:solidFill>
                <a:latin typeface="Roboto"/>
              </a:rPr>
              <a:t> resistente a fluoroquinolonas: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 Causa infecciones gastrointestinales invasivas y se asocia a alta mortalidad, principalmente en población </a:t>
            </a:r>
            <a:r>
              <a:rPr lang="es-AR" dirty="0" err="1">
                <a:solidFill>
                  <a:srgbClr val="333333"/>
                </a:solidFill>
                <a:latin typeface="Roboto"/>
              </a:rPr>
              <a:t>pediatrica</a:t>
            </a:r>
            <a:r>
              <a:rPr lang="es-AR" dirty="0">
                <a:solidFill>
                  <a:srgbClr val="333333"/>
                </a:solidFill>
                <a:latin typeface="Roboto"/>
              </a:rPr>
              <a:t>. La resistencia a Ciprofloxacina viene en aumento, en especial para las especies S. </a:t>
            </a:r>
            <a:r>
              <a:rPr lang="es-AR" dirty="0" err="1" smtClean="0">
                <a:solidFill>
                  <a:srgbClr val="333333"/>
                </a:solidFill>
                <a:latin typeface="Roboto"/>
              </a:rPr>
              <a:t>flexneri</a:t>
            </a:r>
            <a:r>
              <a:rPr lang="es-AR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s-AR" dirty="0"/>
              <a:t>y S. </a:t>
            </a:r>
            <a:r>
              <a:rPr lang="es-AR" dirty="0" err="1"/>
              <a:t>sonnei</a:t>
            </a:r>
            <a:r>
              <a:rPr lang="es-AR" dirty="0"/>
              <a:t>.</a:t>
            </a:r>
            <a:endParaRPr lang="es-AR" b="0" i="0" dirty="0">
              <a:solidFill>
                <a:srgbClr val="333333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975160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485" y="126749"/>
            <a:ext cx="9605727" cy="6120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554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340" y="380244"/>
            <a:ext cx="9727319" cy="632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1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5072" y="2030963"/>
            <a:ext cx="10515600" cy="1325563"/>
          </a:xfrm>
        </p:spPr>
        <p:txBody>
          <a:bodyPr>
            <a:normAutofit/>
          </a:bodyPr>
          <a:lstStyle/>
          <a:p>
            <a:r>
              <a:rPr lang="es-AR" sz="4000" b="1" dirty="0" smtClean="0"/>
              <a:t>RESISTENCIA DE LOS BACILOS GRAM NEGATIVOS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402413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95" y="477653"/>
            <a:ext cx="11287010" cy="570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5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485775"/>
            <a:ext cx="1108710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561975"/>
            <a:ext cx="11087100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2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641" y="294022"/>
            <a:ext cx="8926717" cy="626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4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3113088" y="355600"/>
            <a:ext cx="7199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3113089" y="1619251"/>
            <a:ext cx="21351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xmlns="" id="{AC97B619-EA54-409E-A517-CBFE3EB9023D}"/>
              </a:ext>
            </a:extLst>
          </p:cNvPr>
          <p:cNvSpPr/>
          <p:nvPr/>
        </p:nvSpPr>
        <p:spPr>
          <a:xfrm>
            <a:off x="3145160" y="439090"/>
            <a:ext cx="7199312" cy="50404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rPr>
              <a:t>BGN MDR “problema”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89190C82-F314-47E9-977D-64B27A58B402}"/>
              </a:ext>
            </a:extLst>
          </p:cNvPr>
          <p:cNvSpPr txBox="1"/>
          <p:nvPr/>
        </p:nvSpPr>
        <p:spPr>
          <a:xfrm>
            <a:off x="3215680" y="1268761"/>
            <a:ext cx="67687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300" b="1" dirty="0"/>
              <a:t>Definición</a:t>
            </a:r>
            <a:r>
              <a:rPr lang="es-AR" sz="2300" dirty="0"/>
              <a:t>: Bacilos Gram-negativos resistentes a 3 o más clases de antibióticos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2CB6A83F-9EAC-41F5-BB84-E25057F3C2BF}"/>
              </a:ext>
            </a:extLst>
          </p:cNvPr>
          <p:cNvSpPr txBox="1"/>
          <p:nvPr/>
        </p:nvSpPr>
        <p:spPr>
          <a:xfrm>
            <a:off x="3215680" y="4581128"/>
            <a:ext cx="712879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SzPct val="119000"/>
              <a:buFont typeface="Wingdings" panose="05000000000000000000" pitchFamily="2" charset="2"/>
              <a:buChar char="ü"/>
            </a:pPr>
            <a:r>
              <a:rPr lang="es-AR" sz="22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Enterobacterias BLEE</a:t>
            </a:r>
          </a:p>
          <a:p>
            <a:pPr marL="342900" indent="-342900">
              <a:spcBef>
                <a:spcPts val="600"/>
              </a:spcBef>
              <a:buSzPct val="119000"/>
              <a:buFont typeface="Wingdings" panose="05000000000000000000" pitchFamily="2" charset="2"/>
              <a:buChar char="ü"/>
            </a:pPr>
            <a:r>
              <a:rPr lang="es-AR" sz="22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Enterobacterias resistentes a </a:t>
            </a:r>
            <a:r>
              <a:rPr lang="es-AR" sz="22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carbapenems</a:t>
            </a:r>
            <a:endParaRPr lang="es-AR" sz="22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spcBef>
                <a:spcPts val="600"/>
              </a:spcBef>
              <a:buSzPct val="119000"/>
              <a:buFont typeface="Wingdings" panose="05000000000000000000" pitchFamily="2" charset="2"/>
              <a:buChar char="ü"/>
            </a:pPr>
            <a:r>
              <a:rPr lang="es-AR" sz="22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Acinetobacter</a:t>
            </a:r>
            <a:r>
              <a:rPr lang="es-AR" sz="22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multirresistente</a:t>
            </a:r>
          </a:p>
          <a:p>
            <a:pPr marL="342900" indent="-342900">
              <a:spcBef>
                <a:spcPts val="600"/>
              </a:spcBef>
              <a:buSzPct val="119000"/>
              <a:buFont typeface="Wingdings" panose="05000000000000000000" pitchFamily="2" charset="2"/>
              <a:buChar char="ü"/>
            </a:pPr>
            <a:r>
              <a:rPr lang="es-AR" sz="22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Pseudomonas </a:t>
            </a:r>
            <a:r>
              <a:rPr lang="es-AR" sz="22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aeruginosa</a:t>
            </a:r>
            <a:r>
              <a:rPr lang="es-AR" sz="22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multirresistente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95DB387E-99CD-4ECE-9C10-BF4C5D1D9A5F}"/>
              </a:ext>
            </a:extLst>
          </p:cNvPr>
          <p:cNvGraphicFramePr/>
          <p:nvPr>
            <p:extLst/>
          </p:nvPr>
        </p:nvGraphicFramePr>
        <p:xfrm>
          <a:off x="4206130" y="2165232"/>
          <a:ext cx="4554167" cy="2055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B04E08F1-E810-431C-9556-87FE60BD5BB3}"/>
              </a:ext>
            </a:extLst>
          </p:cNvPr>
          <p:cNvSpPr txBox="1"/>
          <p:nvPr/>
        </p:nvSpPr>
        <p:spPr>
          <a:xfrm>
            <a:off x="5302790" y="6525344"/>
            <a:ext cx="53297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es-AR" sz="1300" i="1" dirty="0"/>
              <a:t>Martin-</a:t>
            </a:r>
            <a:r>
              <a:rPr lang="es-AR" sz="1300" i="1" dirty="0" err="1"/>
              <a:t>Loeches</a:t>
            </a:r>
            <a:r>
              <a:rPr lang="es-AR" sz="1300" i="1" dirty="0"/>
              <a:t> I et al. </a:t>
            </a:r>
            <a:r>
              <a:rPr lang="es-AR" sz="1300" i="1" dirty="0" err="1"/>
              <a:t>Journal</a:t>
            </a:r>
            <a:r>
              <a:rPr lang="es-AR" sz="1300" i="1" dirty="0"/>
              <a:t> </a:t>
            </a:r>
            <a:r>
              <a:rPr lang="es-AR" sz="1300" i="1" dirty="0" err="1"/>
              <a:t>of</a:t>
            </a:r>
            <a:r>
              <a:rPr lang="es-AR" sz="1300" i="1" dirty="0"/>
              <a:t> </a:t>
            </a:r>
            <a:r>
              <a:rPr lang="es-AR" sz="1300" i="1" dirty="0" err="1"/>
              <a:t>Infection</a:t>
            </a:r>
            <a:r>
              <a:rPr lang="es-AR" sz="1300" i="1" dirty="0"/>
              <a:t> 2015. 70,213-222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711" y="3947385"/>
            <a:ext cx="1412340" cy="2263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400" b="1" dirty="0" smtClean="0">
                <a:solidFill>
                  <a:schemeClr val="tx1"/>
                </a:solidFill>
              </a:rPr>
              <a:t>Multiresistentes</a:t>
            </a:r>
            <a:endParaRPr lang="es-AR" sz="1400" b="1" dirty="0"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9711" y="4173722"/>
            <a:ext cx="2560431" cy="2263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400" b="1" dirty="0" smtClean="0">
                <a:solidFill>
                  <a:schemeClr val="tx1"/>
                </a:solidFill>
              </a:rPr>
              <a:t>Extremadamente Resistentes</a:t>
            </a:r>
            <a:endParaRPr lang="es-AR" sz="1400" b="1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89711" y="4400059"/>
            <a:ext cx="2560431" cy="2263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400" b="1" dirty="0" err="1">
                <a:solidFill>
                  <a:schemeClr val="tx1"/>
                </a:solidFill>
              </a:rPr>
              <a:t>P</a:t>
            </a:r>
            <a:r>
              <a:rPr lang="es-AR" sz="1400" b="1" dirty="0" err="1" smtClean="0">
                <a:solidFill>
                  <a:schemeClr val="tx1"/>
                </a:solidFill>
              </a:rPr>
              <a:t>anresistentes</a:t>
            </a:r>
            <a:endParaRPr lang="es-AR" sz="1400" b="1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17283" y="3856776"/>
            <a:ext cx="2761307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9260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AsOne/>
      </p:bldGraphic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89" y="408587"/>
            <a:ext cx="8809021" cy="590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0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4" y="692697"/>
            <a:ext cx="8410575" cy="4429125"/>
          </a:xfrm>
          <a:prstGeom prst="rect">
            <a:avLst/>
          </a:prstGeom>
        </p:spPr>
      </p:pic>
      <p:sp>
        <p:nvSpPr>
          <p:cNvPr id="4" name="Rectángulo redondeado 3"/>
          <p:cNvSpPr/>
          <p:nvPr/>
        </p:nvSpPr>
        <p:spPr>
          <a:xfrm>
            <a:off x="6600056" y="3933056"/>
            <a:ext cx="2808312" cy="864096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¿ </a:t>
            </a:r>
            <a:r>
              <a:rPr lang="es-A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PANRESISTENCIA </a:t>
            </a:r>
            <a:r>
              <a:rPr lang="es-A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0468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05" y="764705"/>
            <a:ext cx="9254220" cy="473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9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3" y="332656"/>
            <a:ext cx="7477119" cy="436547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032974" y="3140969"/>
            <a:ext cx="2292360" cy="1234696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sz="1000" b="1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328" y="3011414"/>
            <a:ext cx="2520280" cy="12096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8706" y="3280978"/>
            <a:ext cx="476250" cy="8001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0472" y="607740"/>
            <a:ext cx="4446539" cy="2016224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6074974" y="3140969"/>
            <a:ext cx="2807982" cy="1234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Cefiderocol</a:t>
            </a:r>
            <a:endParaRPr lang="es-A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Imipenem-Relevactam</a:t>
            </a:r>
            <a:endParaRPr lang="es-A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Meropenem-Varboractam</a:t>
            </a:r>
            <a:endParaRPr lang="es-A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Evaricilina</a:t>
            </a:r>
            <a:endParaRPr lang="es-A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Plazomicina</a:t>
            </a:r>
            <a:endParaRPr lang="es-A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11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476673"/>
            <a:ext cx="10060798" cy="46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719" y="168853"/>
            <a:ext cx="8444561" cy="634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3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019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9876" y="1"/>
            <a:ext cx="9128125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951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260649"/>
            <a:ext cx="8712968" cy="386213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847528" y="4145357"/>
            <a:ext cx="89289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dirty="0">
                <a:latin typeface="Calibri" panose="020F0502020204030204" pitchFamily="34" charset="0"/>
              </a:rPr>
              <a:t>Variedad de β-­lactamasas, incluida las de clase A (KPC, ESBL), clase B (NDM, VIM, IMP, L1), clase C (AmpC) y clase D (OXA-­48 de las </a:t>
            </a:r>
            <a:r>
              <a:rPr lang="es-AR" sz="2800" b="1" i="1" dirty="0">
                <a:latin typeface="Calibri" panose="020F0502020204030204" pitchFamily="34" charset="0"/>
              </a:rPr>
              <a:t>Enterobacteriaceae </a:t>
            </a:r>
            <a:r>
              <a:rPr lang="es-AR" sz="2800" b="1" dirty="0">
                <a:latin typeface="Calibri" panose="020F0502020204030204" pitchFamily="34" charset="0"/>
              </a:rPr>
              <a:t>y OXA-­23, OXA-­24 de </a:t>
            </a:r>
            <a:r>
              <a:rPr lang="es-AR" sz="2800" b="1" i="1" dirty="0">
                <a:latin typeface="Calibri" panose="020F0502020204030204" pitchFamily="34" charset="0"/>
              </a:rPr>
              <a:t>A. baumannii</a:t>
            </a:r>
            <a:r>
              <a:rPr lang="es-AR" sz="2800" b="1" dirty="0">
                <a:latin typeface="Calibri" panose="020F0502020204030204" pitchFamily="34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6160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305" y="332656"/>
            <a:ext cx="9653392" cy="516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7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2;p10"/>
          <p:cNvGraphicFramePr/>
          <p:nvPr>
            <p:extLst/>
          </p:nvPr>
        </p:nvGraphicFramePr>
        <p:xfrm>
          <a:off x="904460" y="789780"/>
          <a:ext cx="10376451" cy="55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44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592278"/>
            <a:ext cx="10515600" cy="1325563"/>
          </a:xfrm>
        </p:spPr>
        <p:txBody>
          <a:bodyPr/>
          <a:lstStyle/>
          <a:p>
            <a:pPr algn="ctr"/>
            <a:r>
              <a:rPr lang="es-AR" b="1" dirty="0" smtClean="0"/>
              <a:t>ESQUEMAS DE TRATAMIENTO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013118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340190" y="972220"/>
            <a:ext cx="5471885" cy="58477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es-ES" sz="3200" dirty="0">
                <a:solidFill>
                  <a:prstClr val="white"/>
                </a:solidFill>
              </a:rPr>
              <a:t>INFECCIONES SEVERAS </a:t>
            </a:r>
          </a:p>
        </p:txBody>
      </p:sp>
      <p:sp>
        <p:nvSpPr>
          <p:cNvPr id="3" name="Flecha derecha 2"/>
          <p:cNvSpPr/>
          <p:nvPr/>
        </p:nvSpPr>
        <p:spPr>
          <a:xfrm rot="5400000">
            <a:off x="5524589" y="2089820"/>
            <a:ext cx="1103085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ES">
              <a:solidFill>
                <a:prstClr val="white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882987" y="2895364"/>
            <a:ext cx="6386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3200" b="1" dirty="0">
                <a:solidFill>
                  <a:srgbClr val="629DD1">
                    <a:lumMod val="50000"/>
                  </a:srgbClr>
                </a:solidFill>
              </a:rPr>
              <a:t>TRATAMIENTO</a:t>
            </a:r>
            <a:r>
              <a:rPr lang="es-ES" sz="3600" b="1" dirty="0">
                <a:solidFill>
                  <a:srgbClr val="629DD1">
                    <a:lumMod val="50000"/>
                  </a:srgbClr>
                </a:solidFill>
              </a:rPr>
              <a:t> COMBINADO CON 2 O 3 DROGAS</a:t>
            </a:r>
          </a:p>
        </p:txBody>
      </p:sp>
      <p:sp>
        <p:nvSpPr>
          <p:cNvPr id="7" name="Pentágono 6"/>
          <p:cNvSpPr/>
          <p:nvPr/>
        </p:nvSpPr>
        <p:spPr>
          <a:xfrm>
            <a:off x="2578188" y="4383075"/>
            <a:ext cx="1618344" cy="714102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b="1" dirty="0">
                <a:solidFill>
                  <a:prstClr val="white"/>
                </a:solidFill>
              </a:rPr>
              <a:t>COLISTINA</a:t>
            </a:r>
          </a:p>
        </p:txBody>
      </p:sp>
      <p:sp>
        <p:nvSpPr>
          <p:cNvPr id="10" name="Pentágono 9"/>
          <p:cNvSpPr/>
          <p:nvPr/>
        </p:nvSpPr>
        <p:spPr>
          <a:xfrm>
            <a:off x="4247331" y="4409201"/>
            <a:ext cx="1524000" cy="661851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b="1" dirty="0">
                <a:solidFill>
                  <a:srgbClr val="242852">
                    <a:lumMod val="75000"/>
                  </a:srgbClr>
                </a:solidFill>
              </a:rPr>
              <a:t>TIGECICLINA</a:t>
            </a:r>
          </a:p>
        </p:txBody>
      </p:sp>
      <p:sp>
        <p:nvSpPr>
          <p:cNvPr id="14" name="Pentágono 13"/>
          <p:cNvSpPr/>
          <p:nvPr/>
        </p:nvSpPr>
        <p:spPr>
          <a:xfrm>
            <a:off x="5822130" y="4461451"/>
            <a:ext cx="1712686" cy="609600"/>
          </a:xfrm>
          <a:prstGeom prst="homePlate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b="1" dirty="0">
                <a:solidFill>
                  <a:prstClr val="black"/>
                </a:solidFill>
              </a:rPr>
              <a:t>AMINOGLUCÓSIDOS</a:t>
            </a:r>
          </a:p>
        </p:txBody>
      </p:sp>
      <p:sp>
        <p:nvSpPr>
          <p:cNvPr id="15" name="Pentágono 14"/>
          <p:cNvSpPr/>
          <p:nvPr/>
        </p:nvSpPr>
        <p:spPr>
          <a:xfrm>
            <a:off x="7585615" y="4422262"/>
            <a:ext cx="1611086" cy="635726"/>
          </a:xfrm>
          <a:prstGeom prst="homePlat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dirty="0">
                <a:solidFill>
                  <a:prstClr val="white"/>
                </a:solidFill>
              </a:rPr>
              <a:t>MEROPENEM</a:t>
            </a:r>
          </a:p>
        </p:txBody>
      </p:sp>
      <p:sp>
        <p:nvSpPr>
          <p:cNvPr id="11" name="Pentágono 10"/>
          <p:cNvSpPr/>
          <p:nvPr/>
        </p:nvSpPr>
        <p:spPr>
          <a:xfrm>
            <a:off x="2578188" y="4383074"/>
            <a:ext cx="1618344" cy="714102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b="1" dirty="0">
                <a:solidFill>
                  <a:prstClr val="white"/>
                </a:solidFill>
              </a:rPr>
              <a:t>COLISTINA</a:t>
            </a:r>
          </a:p>
        </p:txBody>
      </p:sp>
      <p:sp>
        <p:nvSpPr>
          <p:cNvPr id="12" name="Pentágono 11"/>
          <p:cNvSpPr/>
          <p:nvPr/>
        </p:nvSpPr>
        <p:spPr>
          <a:xfrm>
            <a:off x="2628986" y="5263262"/>
            <a:ext cx="1971005" cy="714102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b="1" dirty="0" smtClean="0">
                <a:solidFill>
                  <a:prstClr val="white"/>
                </a:solidFill>
              </a:rPr>
              <a:t>CEFTAZIDIMA-ABIVACTAM</a:t>
            </a:r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13" name="Pentágono 12"/>
          <p:cNvSpPr/>
          <p:nvPr/>
        </p:nvSpPr>
        <p:spPr>
          <a:xfrm>
            <a:off x="4247331" y="4409200"/>
            <a:ext cx="1524000" cy="661851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b="1" dirty="0">
                <a:solidFill>
                  <a:srgbClr val="242852">
                    <a:lumMod val="75000"/>
                  </a:srgbClr>
                </a:solidFill>
              </a:rPr>
              <a:t>TIGECICLINA</a:t>
            </a:r>
          </a:p>
        </p:txBody>
      </p:sp>
      <p:sp>
        <p:nvSpPr>
          <p:cNvPr id="16" name="Pentágono 15"/>
          <p:cNvSpPr/>
          <p:nvPr/>
        </p:nvSpPr>
        <p:spPr>
          <a:xfrm>
            <a:off x="2578188" y="5263262"/>
            <a:ext cx="1971005" cy="714102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b="1" dirty="0" smtClean="0">
                <a:solidFill>
                  <a:prstClr val="white"/>
                </a:solidFill>
              </a:rPr>
              <a:t>CEFTAZIDIMA-ABIVACTAM</a:t>
            </a:r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17" name="Pentágono 16"/>
          <p:cNvSpPr/>
          <p:nvPr/>
        </p:nvSpPr>
        <p:spPr>
          <a:xfrm>
            <a:off x="4707468" y="5263262"/>
            <a:ext cx="1971005" cy="714102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b="1" dirty="0" smtClean="0">
                <a:solidFill>
                  <a:prstClr val="white"/>
                </a:solidFill>
              </a:rPr>
              <a:t>CEFTALOZANO-TAZOBACTAM</a:t>
            </a:r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18" name="Pentágono 17"/>
          <p:cNvSpPr/>
          <p:nvPr/>
        </p:nvSpPr>
        <p:spPr>
          <a:xfrm>
            <a:off x="6841070" y="5263262"/>
            <a:ext cx="1971005" cy="714102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b="1" dirty="0" smtClean="0">
                <a:solidFill>
                  <a:prstClr val="white"/>
                </a:solidFill>
              </a:rPr>
              <a:t>AZTREONAM</a:t>
            </a:r>
            <a:endParaRPr lang="es-E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0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4" grpId="0" animBg="1"/>
      <p:bldP spid="15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/>
              <a:t>Que estamos haciendo y que podemos hacer</a:t>
            </a:r>
            <a:endParaRPr lang="es-AR" sz="36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ATB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DOSIS HABITUAL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DOSIS DE CARGA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ALTA DOSIS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COMENTARIOS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Meropenem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 gr cada 8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30</a:t>
                      </a:r>
                      <a:r>
                        <a:rPr lang="es-AR" b="1" baseline="0" dirty="0" smtClean="0"/>
                        <a:t> a 40 mg/kg en una hora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1,5 a 2 grs cada 6 u 8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En infusión</a:t>
                      </a:r>
                      <a:r>
                        <a:rPr lang="es-AR" b="1" baseline="0" dirty="0" smtClean="0"/>
                        <a:t> extendida 3 a 4 hs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Colistin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100 mgr cada 8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300 mgr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100 </a:t>
                      </a:r>
                      <a:r>
                        <a:rPr lang="es-AR" b="1" dirty="0" err="1" smtClean="0"/>
                        <a:t>mgrs</a:t>
                      </a:r>
                      <a:r>
                        <a:rPr lang="es-AR" b="1" dirty="0" smtClean="0"/>
                        <a:t> cada 8 hs. Considerar dosis de 4,4 a 7 mgr por kilo de peso en los primeros 2 a 7 días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DC independiente de la función renal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Tigeciclina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100</a:t>
                      </a:r>
                      <a:r>
                        <a:rPr lang="es-AR" b="1" baseline="0" dirty="0" smtClean="0"/>
                        <a:t> o 50 </a:t>
                      </a:r>
                      <a:r>
                        <a:rPr lang="es-AR" b="1" baseline="0" dirty="0" err="1" smtClean="0"/>
                        <a:t>mgrs</a:t>
                      </a:r>
                      <a:r>
                        <a:rPr lang="es-AR" b="1" baseline="0" dirty="0" smtClean="0"/>
                        <a:t> c/ 12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200 </a:t>
                      </a:r>
                      <a:r>
                        <a:rPr lang="es-AR" b="1" dirty="0" err="1" smtClean="0"/>
                        <a:t>mgrs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100 mgr c/12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Infusión prolongada en 1 o 2 Hs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Aminoglucósidos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AK 15 mgr/k/día</a:t>
                      </a:r>
                    </a:p>
                    <a:p>
                      <a:r>
                        <a:rPr lang="es-AR" b="1" baseline="0" dirty="0" smtClean="0"/>
                        <a:t>G 3.5 mgr/k/día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NO</a:t>
                      </a:r>
                    </a:p>
                    <a:p>
                      <a:pPr algn="ctr"/>
                      <a:r>
                        <a:rPr lang="es-AR" b="1" dirty="0" smtClean="0"/>
                        <a:t>NO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20-30 mgr/K/día</a:t>
                      </a:r>
                    </a:p>
                    <a:p>
                      <a:r>
                        <a:rPr lang="es-AR" b="1" dirty="0" smtClean="0"/>
                        <a:t>7 a 10 mgr/K/día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Fosfomicina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 a 4 grs c. 6 -8</a:t>
                      </a:r>
                      <a:r>
                        <a:rPr lang="es-AR" b="1" baseline="0" dirty="0" smtClean="0"/>
                        <a:t>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NO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18-24 grs/día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Sobrecarga de sodio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73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583224"/>
            <a:ext cx="10515600" cy="1325563"/>
          </a:xfrm>
        </p:spPr>
        <p:txBody>
          <a:bodyPr/>
          <a:lstStyle/>
          <a:p>
            <a:pPr algn="ctr"/>
            <a:r>
              <a:rPr lang="es-AR" b="1" dirty="0" smtClean="0"/>
              <a:t>RESISTENCIA DE COCOS GRAM POSITIVOS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48429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Antibacterianos para estafilococo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 smtClean="0"/>
          </a:p>
          <a:p>
            <a:r>
              <a:rPr lang="es-AR" sz="2800" b="1" dirty="0" smtClean="0">
                <a:solidFill>
                  <a:schemeClr val="tx1"/>
                </a:solidFill>
              </a:rPr>
              <a:t>MSSA: </a:t>
            </a:r>
            <a:r>
              <a:rPr lang="es-AR" sz="2800" b="1" dirty="0" err="1">
                <a:solidFill>
                  <a:schemeClr val="tx1"/>
                </a:solidFill>
              </a:rPr>
              <a:t>Cef</a:t>
            </a:r>
            <a:r>
              <a:rPr lang="es-AR" sz="2800" b="1" dirty="0">
                <a:solidFill>
                  <a:schemeClr val="tx1"/>
                </a:solidFill>
              </a:rPr>
              <a:t>. 1º G, </a:t>
            </a:r>
            <a:r>
              <a:rPr lang="es-AR" sz="2800" b="1" dirty="0" err="1">
                <a:solidFill>
                  <a:schemeClr val="tx1"/>
                </a:solidFill>
              </a:rPr>
              <a:t>Rifam</a:t>
            </a:r>
            <a:r>
              <a:rPr lang="es-AR" sz="2800" b="1" dirty="0">
                <a:solidFill>
                  <a:schemeClr val="tx1"/>
                </a:solidFill>
              </a:rPr>
              <a:t>, </a:t>
            </a:r>
            <a:r>
              <a:rPr lang="es-AR" sz="2800" b="1" dirty="0" err="1">
                <a:solidFill>
                  <a:schemeClr val="tx1"/>
                </a:solidFill>
              </a:rPr>
              <a:t>Tms</a:t>
            </a:r>
            <a:r>
              <a:rPr lang="es-AR" sz="2800" b="1" dirty="0">
                <a:solidFill>
                  <a:schemeClr val="tx1"/>
                </a:solidFill>
              </a:rPr>
              <a:t>, </a:t>
            </a:r>
            <a:r>
              <a:rPr lang="es-AR" sz="2800" b="1" dirty="0" err="1">
                <a:solidFill>
                  <a:schemeClr val="tx1"/>
                </a:solidFill>
              </a:rPr>
              <a:t>Macrólidos</a:t>
            </a:r>
            <a:r>
              <a:rPr lang="es-AR" sz="2800" b="1" dirty="0">
                <a:solidFill>
                  <a:schemeClr val="tx1"/>
                </a:solidFill>
              </a:rPr>
              <a:t>.</a:t>
            </a:r>
          </a:p>
          <a:p>
            <a:r>
              <a:rPr lang="es-AR" sz="2800" b="1" dirty="0" err="1" smtClean="0">
                <a:solidFill>
                  <a:schemeClr val="tx1"/>
                </a:solidFill>
              </a:rPr>
              <a:t>MRSAc</a:t>
            </a:r>
            <a:r>
              <a:rPr lang="es-AR" sz="2800" b="1" dirty="0" smtClean="0">
                <a:solidFill>
                  <a:schemeClr val="tx1"/>
                </a:solidFill>
              </a:rPr>
              <a:t>: </a:t>
            </a:r>
            <a:r>
              <a:rPr lang="es-AR" sz="2800" b="1" dirty="0" err="1" smtClean="0">
                <a:solidFill>
                  <a:schemeClr val="tx1"/>
                </a:solidFill>
              </a:rPr>
              <a:t>Clinda</a:t>
            </a:r>
            <a:r>
              <a:rPr lang="es-AR" sz="2800" b="1" dirty="0" smtClean="0">
                <a:solidFill>
                  <a:schemeClr val="tx1"/>
                </a:solidFill>
              </a:rPr>
              <a:t>, </a:t>
            </a:r>
            <a:r>
              <a:rPr lang="es-AR" sz="2800" b="1" dirty="0" err="1" smtClean="0">
                <a:solidFill>
                  <a:schemeClr val="tx1"/>
                </a:solidFill>
              </a:rPr>
              <a:t>Tms</a:t>
            </a:r>
            <a:r>
              <a:rPr lang="es-AR" sz="2800" b="1" dirty="0" smtClean="0">
                <a:solidFill>
                  <a:schemeClr val="tx1"/>
                </a:solidFill>
              </a:rPr>
              <a:t>, </a:t>
            </a:r>
            <a:r>
              <a:rPr lang="es-AR" sz="2800" b="1" dirty="0" err="1" smtClean="0">
                <a:solidFill>
                  <a:schemeClr val="tx1"/>
                </a:solidFill>
              </a:rPr>
              <a:t>Rifam</a:t>
            </a:r>
            <a:r>
              <a:rPr lang="es-AR" sz="2800" b="1" dirty="0" smtClean="0">
                <a:solidFill>
                  <a:schemeClr val="tx1"/>
                </a:solidFill>
              </a:rPr>
              <a:t>, </a:t>
            </a:r>
            <a:r>
              <a:rPr lang="es-AR" sz="2800" b="1" dirty="0" err="1" smtClean="0">
                <a:solidFill>
                  <a:schemeClr val="tx1"/>
                </a:solidFill>
              </a:rPr>
              <a:t>Cipro</a:t>
            </a:r>
            <a:r>
              <a:rPr lang="es-AR" sz="2800" b="1" dirty="0" smtClean="0">
                <a:solidFill>
                  <a:schemeClr val="tx1"/>
                </a:solidFill>
              </a:rPr>
              <a:t>, Mino</a:t>
            </a:r>
          </a:p>
          <a:p>
            <a:r>
              <a:rPr lang="es-AR" sz="2800" b="1" dirty="0" err="1" smtClean="0">
                <a:solidFill>
                  <a:srgbClr val="0070C0"/>
                </a:solidFill>
              </a:rPr>
              <a:t>MRSAh</a:t>
            </a:r>
            <a:r>
              <a:rPr lang="es-AR" sz="2800" b="1" dirty="0" smtClean="0">
                <a:solidFill>
                  <a:srgbClr val="0070C0"/>
                </a:solidFill>
              </a:rPr>
              <a:t>:     Vancomicina</a:t>
            </a:r>
            <a:endParaRPr lang="es-AR" sz="2800" b="1" dirty="0">
              <a:solidFill>
                <a:srgbClr val="0070C0"/>
              </a:solidFill>
            </a:endParaRPr>
          </a:p>
          <a:p>
            <a:pPr>
              <a:buFontTx/>
              <a:buNone/>
            </a:pPr>
            <a:r>
              <a:rPr lang="es-AR" sz="2800" b="1" dirty="0">
                <a:solidFill>
                  <a:srgbClr val="0070C0"/>
                </a:solidFill>
              </a:rPr>
              <a:t>                      Bacteriemia: Daptomicina</a:t>
            </a:r>
          </a:p>
          <a:p>
            <a:pPr>
              <a:buFontTx/>
              <a:buNone/>
            </a:pPr>
            <a:r>
              <a:rPr lang="es-AR" sz="2800" b="1" dirty="0">
                <a:solidFill>
                  <a:srgbClr val="0070C0"/>
                </a:solidFill>
              </a:rPr>
              <a:t>                      Neumonías:  Linesolid</a:t>
            </a:r>
          </a:p>
          <a:p>
            <a:pPr>
              <a:buFontTx/>
              <a:buNone/>
            </a:pPr>
            <a:r>
              <a:rPr lang="es-AR" sz="2800" b="1" dirty="0">
                <a:solidFill>
                  <a:srgbClr val="0070C0"/>
                </a:solidFill>
              </a:rPr>
              <a:t>                      Piel y P. Blandas: Tigeciclina</a:t>
            </a:r>
          </a:p>
          <a:p>
            <a:pPr>
              <a:buFontTx/>
              <a:buNone/>
            </a:pPr>
            <a:r>
              <a:rPr lang="es-AR" sz="2800" b="1" dirty="0">
                <a:solidFill>
                  <a:srgbClr val="0070C0"/>
                </a:solidFill>
              </a:rPr>
              <a:t>                                                      Ceftarolina</a:t>
            </a:r>
            <a:endParaRPr lang="es-E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01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AR" sz="3200" b="1" dirty="0"/>
              <a:t>ESTAFILOCOCOS METI R DE LA COMUNIDAD</a:t>
            </a:r>
            <a:endParaRPr lang="es-ES" sz="3200" b="1" dirty="0"/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2209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s-AR" sz="3200" b="1" dirty="0"/>
              <a:t>Sitios de Infección: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AR" sz="3200" b="1" dirty="0"/>
              <a:t>Piel y partes blandas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AR" sz="3200" b="1" dirty="0"/>
              <a:t>Respiratorio</a:t>
            </a:r>
          </a:p>
          <a:p>
            <a:pPr marL="342900" indent="-342900">
              <a:spcBef>
                <a:spcPct val="20000"/>
              </a:spcBef>
            </a:pPr>
            <a:r>
              <a:rPr lang="es-AR" sz="3200" b="1" dirty="0"/>
              <a:t>Sensibilidad:</a:t>
            </a:r>
          </a:p>
          <a:p>
            <a:pPr marL="342900" indent="-342900">
              <a:spcBef>
                <a:spcPct val="20000"/>
              </a:spcBef>
            </a:pPr>
            <a:r>
              <a:rPr lang="es-AR" sz="3200" b="1" dirty="0" smtClean="0"/>
              <a:t>(</a:t>
            </a:r>
            <a:r>
              <a:rPr lang="es-AR" sz="3200" b="1" dirty="0"/>
              <a:t>S) a TMS, Clindamicina, </a:t>
            </a:r>
            <a:r>
              <a:rPr lang="es-AR" sz="3200" b="1" dirty="0" smtClean="0"/>
              <a:t>Gentamicina, Rifampicina</a:t>
            </a:r>
            <a:r>
              <a:rPr lang="es-AR" sz="3200" b="1" dirty="0"/>
              <a:t>, Vancomicina y </a:t>
            </a:r>
            <a:r>
              <a:rPr lang="es-AR" sz="3200" b="1" dirty="0" err="1"/>
              <a:t>Teicoplamina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138624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cap="none" dirty="0"/>
              <a:t>G</a:t>
            </a:r>
            <a:r>
              <a:rPr lang="es-AR" b="1" cap="none" dirty="0" smtClean="0"/>
              <a:t>ravedad del </a:t>
            </a:r>
            <a:r>
              <a:rPr lang="es-AR" b="1" cap="none" dirty="0" err="1" smtClean="0"/>
              <a:t>EMRco</a:t>
            </a:r>
            <a:endParaRPr lang="es-AR" b="1" cap="non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s-UY" b="1" dirty="0"/>
              <a:t>C</a:t>
            </a:r>
            <a:r>
              <a:rPr lang="es-UY" b="1" dirty="0" smtClean="0"/>
              <a:t>asos </a:t>
            </a:r>
            <a:r>
              <a:rPr lang="es-UY" b="1" dirty="0"/>
              <a:t>graves  con un alto porcentaje de compromiso pulmonar que</a:t>
            </a:r>
            <a:r>
              <a:rPr lang="es-UY" b="1" i="1" dirty="0"/>
              <a:t> </a:t>
            </a:r>
            <a:r>
              <a:rPr lang="es-UY" b="1" dirty="0"/>
              <a:t>reconoce dos formas de presentación.</a:t>
            </a:r>
            <a:endParaRPr lang="es-AR" b="1" dirty="0"/>
          </a:p>
          <a:p>
            <a:pPr marL="114300" indent="0">
              <a:buNone/>
            </a:pPr>
            <a:r>
              <a:rPr lang="es-UY" b="1" dirty="0"/>
              <a:t>1) </a:t>
            </a:r>
            <a:r>
              <a:rPr lang="es-UY" b="1" dirty="0">
                <a:solidFill>
                  <a:srgbClr val="0070C0"/>
                </a:solidFill>
              </a:rPr>
              <a:t>N</a:t>
            </a:r>
            <a:r>
              <a:rPr lang="es-UY" b="1" dirty="0" smtClean="0">
                <a:solidFill>
                  <a:srgbClr val="0070C0"/>
                </a:solidFill>
              </a:rPr>
              <a:t>eumonía </a:t>
            </a:r>
            <a:r>
              <a:rPr lang="es-UY" b="1" dirty="0">
                <a:solidFill>
                  <a:srgbClr val="0070C0"/>
                </a:solidFill>
              </a:rPr>
              <a:t>comunitaria grave</a:t>
            </a:r>
            <a:r>
              <a:rPr lang="es-UY" b="1" dirty="0"/>
              <a:t>, que frecuentemente es </a:t>
            </a:r>
            <a:r>
              <a:rPr lang="es-UY" b="1" dirty="0" err="1"/>
              <a:t>multilobar</a:t>
            </a:r>
            <a:r>
              <a:rPr lang="es-UY" b="1" dirty="0"/>
              <a:t>, bilateral, con tendencia a la cavitación y al empiema.</a:t>
            </a:r>
            <a:endParaRPr lang="es-AR" b="1" dirty="0"/>
          </a:p>
          <a:p>
            <a:pPr marL="114300" indent="0">
              <a:buNone/>
            </a:pPr>
            <a:r>
              <a:rPr lang="es-UY" b="1" dirty="0"/>
              <a:t>2) </a:t>
            </a:r>
            <a:r>
              <a:rPr lang="es-UY" b="1" dirty="0" err="1">
                <a:solidFill>
                  <a:srgbClr val="0070C0"/>
                </a:solidFill>
              </a:rPr>
              <a:t>T</a:t>
            </a:r>
            <a:r>
              <a:rPr lang="es-UY" b="1" dirty="0" err="1" smtClean="0">
                <a:solidFill>
                  <a:srgbClr val="0070C0"/>
                </a:solidFill>
              </a:rPr>
              <a:t>romboembolismo</a:t>
            </a:r>
            <a:r>
              <a:rPr lang="es-UY" b="1" dirty="0" smtClean="0">
                <a:solidFill>
                  <a:srgbClr val="0070C0"/>
                </a:solidFill>
              </a:rPr>
              <a:t> </a:t>
            </a:r>
            <a:r>
              <a:rPr lang="es-UY" b="1" dirty="0">
                <a:solidFill>
                  <a:srgbClr val="0070C0"/>
                </a:solidFill>
              </a:rPr>
              <a:t>pulmonar séptico</a:t>
            </a:r>
            <a:r>
              <a:rPr lang="es-UY" b="1" dirty="0"/>
              <a:t>: áreas de </a:t>
            </a:r>
            <a:r>
              <a:rPr lang="es-UY" b="1" dirty="0" smtClean="0"/>
              <a:t>condensación</a:t>
            </a:r>
            <a:r>
              <a:rPr lang="es-AR" b="1" dirty="0"/>
              <a:t> </a:t>
            </a:r>
            <a:r>
              <a:rPr lang="es-UY" b="1" dirty="0" smtClean="0"/>
              <a:t>bilaterales </a:t>
            </a:r>
            <a:r>
              <a:rPr lang="es-UY" b="1" dirty="0"/>
              <a:t>de distribución periférica, con imágenes en cuña y cavitación, </a:t>
            </a:r>
            <a:r>
              <a:rPr lang="es-UY" b="1" dirty="0" smtClean="0"/>
              <a:t>los</a:t>
            </a:r>
            <a:r>
              <a:rPr lang="es-AR" b="1" dirty="0"/>
              <a:t> </a:t>
            </a:r>
            <a:r>
              <a:rPr lang="es-UY" b="1" dirty="0" smtClean="0"/>
              <a:t>mecanismos </a:t>
            </a:r>
            <a:r>
              <a:rPr lang="es-UY" b="1" dirty="0"/>
              <a:t>son por bacteriemia y la presencia de un foco cutáneo puede o no ser evidente en el momento del ingreso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62999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Anaerobios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AR" sz="3600" b="1" dirty="0" smtClean="0"/>
              <a:t>Metronidazol</a:t>
            </a:r>
            <a:endParaRPr lang="es-AR" sz="3600" b="1" dirty="0"/>
          </a:p>
          <a:p>
            <a:pPr lvl="0"/>
            <a:r>
              <a:rPr lang="es-AR" sz="3600" b="1" dirty="0"/>
              <a:t>Inhibidores de betalactamasas</a:t>
            </a:r>
          </a:p>
          <a:p>
            <a:pPr lvl="0"/>
            <a:r>
              <a:rPr lang="es-AR" sz="3600" b="1" dirty="0"/>
              <a:t>Piperacilina/Tazobactam</a:t>
            </a:r>
          </a:p>
          <a:p>
            <a:pPr lvl="0"/>
            <a:r>
              <a:rPr lang="es-AR" sz="3600" b="1" dirty="0"/>
              <a:t>Penicilina y Clindamicina: para peptococos y clostridium</a:t>
            </a:r>
          </a:p>
          <a:p>
            <a:pPr lvl="0"/>
            <a:r>
              <a:rPr lang="es-AR" sz="3600" b="1" dirty="0"/>
              <a:t>Meropenem, Imipenem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0057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2242151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AR" sz="4000" b="1" dirty="0" smtClean="0"/>
              <a:t>ESTRATEGIAS PARA DISMINUIR LA RESISTENCIA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34078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665" y="1909878"/>
            <a:ext cx="9116739" cy="43202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116" y="315808"/>
            <a:ext cx="8030294" cy="125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6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560" y="836713"/>
            <a:ext cx="8227107" cy="554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88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1344" y="1695819"/>
            <a:ext cx="27376662" cy="32316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AR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s-AR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CLASFICACIÓN </a:t>
            </a:r>
            <a:r>
              <a:rPr lang="es-AR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AWaRe</a:t>
            </a:r>
            <a:endParaRPr lang="es-AR" sz="800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En concreto, la herramienta clasifica los antibióticos en tres grupos: </a:t>
            </a:r>
            <a:endParaRPr lang="es-AR" b="1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r>
              <a:rPr lang="es-AR" b="1" dirty="0">
                <a:solidFill>
                  <a:srgbClr val="00B050"/>
                </a:solidFill>
                <a:latin typeface="Calibri" panose="020F0502020204030204" pitchFamily="34" charset="0"/>
              </a:rPr>
              <a:t>A</a:t>
            </a:r>
            <a:r>
              <a:rPr lang="es-AR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cceso </a:t>
            </a:r>
            <a:r>
              <a:rPr lang="es-AR" b="1" dirty="0">
                <a:solidFill>
                  <a:srgbClr val="00B050"/>
                </a:solidFill>
                <a:latin typeface="Calibri" panose="020F0502020204030204" pitchFamily="34" charset="0"/>
              </a:rPr>
              <a:t>(</a:t>
            </a:r>
            <a:r>
              <a:rPr lang="es-AR" b="1" i="1" dirty="0">
                <a:solidFill>
                  <a:srgbClr val="00B050"/>
                </a:solidFill>
                <a:latin typeface="Calibri" panose="020F0502020204030204" pitchFamily="34" charset="0"/>
              </a:rPr>
              <a:t>Access</a:t>
            </a:r>
            <a:r>
              <a:rPr lang="es-AR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)</a:t>
            </a: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es-AR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Vigilancia </a:t>
            </a: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</a:rPr>
              <a:t>(</a:t>
            </a:r>
            <a:r>
              <a:rPr lang="es-AR" b="1" i="1" dirty="0">
                <a:solidFill>
                  <a:srgbClr val="0070C0"/>
                </a:solidFill>
                <a:latin typeface="Calibri" panose="020F0502020204030204" pitchFamily="34" charset="0"/>
              </a:rPr>
              <a:t>Watch</a:t>
            </a: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</a:rPr>
              <a:t>) </a:t>
            </a:r>
          </a:p>
          <a:p>
            <a:r>
              <a:rPr lang="es-AR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Reserva </a:t>
            </a:r>
            <a:r>
              <a:rPr lang="es-AR" b="1" dirty="0">
                <a:solidFill>
                  <a:srgbClr val="FF0000"/>
                </a:solidFill>
                <a:latin typeface="Calibri" panose="020F0502020204030204" pitchFamily="34" charset="0"/>
              </a:rPr>
              <a:t>(</a:t>
            </a:r>
            <a:r>
              <a:rPr lang="es-AR" b="1" i="1" dirty="0">
                <a:solidFill>
                  <a:srgbClr val="FF0000"/>
                </a:solidFill>
                <a:latin typeface="Calibri" panose="020F0502020204030204" pitchFamily="34" charset="0"/>
              </a:rPr>
              <a:t>Reserve</a:t>
            </a:r>
            <a:r>
              <a:rPr lang="es-AR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Especifica </a:t>
            </a: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cuáles deben usarse para las infecciones comunes y graves, cuáles deberían estar disponibles en todo momento en el sistema de atención médica y cuáles deben utilizarse con moderación o preservación y ser usados sólo como último recurso, calificados como antibióticos de reserva.</a:t>
            </a:r>
          </a:p>
        </p:txBody>
      </p:sp>
    </p:spTree>
    <p:extLst>
      <p:ext uri="{BB962C8B-B14F-4D97-AF65-F5344CB8AC3E}">
        <p14:creationId xmlns:p14="http://schemas.microsoft.com/office/powerpoint/2010/main" val="42388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43</a:t>
            </a:fld>
            <a:endParaRPr lang="es-AR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/>
          </p:nvPr>
        </p:nvGraphicFramePr>
        <p:xfrm>
          <a:off x="1567409" y="415680"/>
          <a:ext cx="9480013" cy="4813521"/>
        </p:xfrm>
        <a:graphic>
          <a:graphicData uri="http://schemas.openxmlformats.org/drawingml/2006/table">
            <a:tbl>
              <a:tblPr firstRow="1" bandRow="1"/>
              <a:tblGrid>
                <a:gridCol w="20453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026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320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53850">
                <a:tc>
                  <a:txBody>
                    <a:bodyPr/>
                    <a:lstStyle/>
                    <a:p>
                      <a:pPr algn="l"/>
                      <a:r>
                        <a:rPr lang="es-AR" sz="2400" b="1" dirty="0" smtClean="0">
                          <a:solidFill>
                            <a:srgbClr val="00B050"/>
                          </a:solidFill>
                        </a:rPr>
                        <a:t>ACCESO</a:t>
                      </a:r>
                      <a:endParaRPr lang="es-AR" sz="2400" b="1" dirty="0">
                        <a:solidFill>
                          <a:srgbClr val="00B050"/>
                        </a:solidFill>
                      </a:endParaRPr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900" b="1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Antibióticos de elección para cada una de las 25 infecciones más comunes. Estos antibióticos deben estar disponibles en todo momento, ser asequibles y de calidad garantizada</a:t>
                      </a:r>
                      <a:r>
                        <a:rPr lang="es-ES" sz="1900" b="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es-AR" sz="1900" kern="12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1600" b="1" dirty="0" smtClean="0"/>
                        <a:t>Amoxicilina</a:t>
                      </a:r>
                    </a:p>
                    <a:p>
                      <a:pPr algn="l"/>
                      <a:r>
                        <a:rPr lang="es-AR" sz="1600" b="1" dirty="0" smtClean="0"/>
                        <a:t>Cefalexina</a:t>
                      </a:r>
                    </a:p>
                    <a:p>
                      <a:pPr algn="l"/>
                      <a:r>
                        <a:rPr lang="es-AR" sz="1600" b="1" dirty="0" smtClean="0"/>
                        <a:t>Amoxi/Clavulánico</a:t>
                      </a:r>
                    </a:p>
                    <a:p>
                      <a:pPr algn="l"/>
                      <a:r>
                        <a:rPr lang="es-AR" sz="1600" b="1" dirty="0" smtClean="0"/>
                        <a:t>Gentamicina</a:t>
                      </a:r>
                    </a:p>
                    <a:p>
                      <a:pPr algn="l"/>
                      <a:r>
                        <a:rPr lang="es-AR" sz="1600" b="1" dirty="0" smtClean="0"/>
                        <a:t>Amikacina Nitrofurantoína</a:t>
                      </a:r>
                    </a:p>
                    <a:p>
                      <a:pPr algn="l"/>
                      <a:r>
                        <a:rPr lang="es-AR" sz="1600" b="1" dirty="0" smtClean="0"/>
                        <a:t>TMS </a:t>
                      </a:r>
                    </a:p>
                    <a:p>
                      <a:pPr algn="l"/>
                      <a:r>
                        <a:rPr lang="es-AR" sz="1600" b="1" dirty="0" smtClean="0"/>
                        <a:t>Clindamicina</a:t>
                      </a:r>
                      <a:endParaRPr lang="es-AR" sz="16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82786">
                <a:tc>
                  <a:txBody>
                    <a:bodyPr/>
                    <a:lstStyle/>
                    <a:p>
                      <a:pPr algn="l"/>
                      <a:r>
                        <a:rPr lang="es-AR" sz="2400" b="1" dirty="0" smtClean="0">
                          <a:solidFill>
                            <a:srgbClr val="0070C0"/>
                          </a:solidFill>
                        </a:rPr>
                        <a:t>VIGILANCIA</a:t>
                      </a:r>
                      <a:endParaRPr lang="es-AR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b="1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Que incluye la mayoría de los “antimicrobianos de importancia crítica de máxima prioridad” para uso en medicina humana y veterinaria. Estos antibióticos se recomiendan solo para indicaciones específicas y limitadas.</a:t>
                      </a:r>
                      <a:endParaRPr lang="es-AR" sz="16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1600" b="1" dirty="0" smtClean="0"/>
                        <a:t>Ceftriaxona</a:t>
                      </a:r>
                    </a:p>
                    <a:p>
                      <a:pPr algn="l"/>
                      <a:r>
                        <a:rPr lang="es-AR" sz="1600" b="1" dirty="0" smtClean="0"/>
                        <a:t>Azitromicina</a:t>
                      </a:r>
                    </a:p>
                    <a:p>
                      <a:pPr algn="l"/>
                      <a:r>
                        <a:rPr lang="es-AR" sz="1600" b="1" dirty="0" smtClean="0"/>
                        <a:t>Piper/Tazo</a:t>
                      </a:r>
                    </a:p>
                    <a:p>
                      <a:pPr algn="l"/>
                      <a:r>
                        <a:rPr lang="es-AR" sz="1600" b="1" dirty="0" smtClean="0"/>
                        <a:t>Fosfomicina</a:t>
                      </a:r>
                    </a:p>
                    <a:p>
                      <a:pPr algn="l"/>
                      <a:r>
                        <a:rPr lang="es-AR" sz="1600" b="1" dirty="0" smtClean="0"/>
                        <a:t>Carbapenem</a:t>
                      </a:r>
                      <a:endParaRPr lang="es-AR" sz="16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76885">
                <a:tc>
                  <a:txBody>
                    <a:bodyPr/>
                    <a:lstStyle/>
                    <a:p>
                      <a:pPr algn="l"/>
                      <a:r>
                        <a:rPr lang="es-AR" sz="2400" b="1" dirty="0" smtClean="0">
                          <a:solidFill>
                            <a:srgbClr val="FF0000"/>
                          </a:solidFill>
                        </a:rPr>
                        <a:t>RESERVA</a:t>
                      </a:r>
                      <a:endParaRPr lang="es-AR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Antibióticos que solo deben usarse como último recurso cuando todos los demás antibióticos han fallado.</a:t>
                      </a:r>
                      <a:r>
                        <a:rPr lang="es-AR" sz="1600" b="1" dirty="0" smtClean="0">
                          <a:effectLst/>
                        </a:rPr>
                        <a:t> </a:t>
                      </a:r>
                      <a:r>
                        <a:rPr lang="es-AR" sz="1600" b="1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 </a:t>
                      </a:r>
                    </a:p>
                    <a:p>
                      <a:pPr algn="l"/>
                      <a:endParaRPr lang="es-AR" sz="16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1600" b="1" dirty="0" smtClean="0"/>
                        <a:t>Ceftazidima-Avibactam</a:t>
                      </a:r>
                    </a:p>
                    <a:p>
                      <a:pPr algn="l"/>
                      <a:r>
                        <a:rPr lang="es-AR" sz="1600" b="1" dirty="0" smtClean="0"/>
                        <a:t>Ceftalozano-Tazobactam</a:t>
                      </a:r>
                    </a:p>
                    <a:p>
                      <a:pPr algn="l"/>
                      <a:r>
                        <a:rPr lang="es-AR" sz="1600" b="1" dirty="0" smtClean="0"/>
                        <a:t>Daptomicina,</a:t>
                      </a:r>
                      <a:endParaRPr lang="es-AR" sz="1600" b="1" baseline="0" dirty="0" smtClean="0"/>
                    </a:p>
                    <a:p>
                      <a:pPr algn="l"/>
                      <a:r>
                        <a:rPr lang="es-AR" sz="1600" b="1" baseline="0" dirty="0" smtClean="0"/>
                        <a:t>Linesolid</a:t>
                      </a:r>
                      <a:endParaRPr lang="es-AR" sz="16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696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44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583" y="352219"/>
            <a:ext cx="6039835" cy="5610608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201703" y="164624"/>
            <a:ext cx="2581929" cy="25442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Es muy importante conocer la epidemiología local</a:t>
            </a:r>
          </a:p>
        </p:txBody>
      </p:sp>
    </p:spTree>
    <p:extLst>
      <p:ext uri="{BB962C8B-B14F-4D97-AF65-F5344CB8AC3E}">
        <p14:creationId xmlns:p14="http://schemas.microsoft.com/office/powerpoint/2010/main" val="60769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63" y="1557338"/>
            <a:ext cx="9744075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8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I. REVISAR LAS </a:t>
            </a:r>
            <a:r>
              <a:rPr lang="es-AR" b="1" dirty="0" smtClean="0">
                <a:latin typeface="Calibri" panose="020F0502020204030204" pitchFamily="34" charset="0"/>
              </a:rPr>
              <a:t>MODALIDADES TERAPÉUTICAS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solidFill>
                  <a:srgbClr val="0070C0"/>
                </a:solidFill>
                <a:latin typeface="Calibri" panose="020F0502020204030204" pitchFamily="34" charset="0"/>
              </a:rPr>
              <a:t>AUDITORÍA DEL TERCER DÍA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ADECUAR TRATAMIENTOS A MONOTERAPIAS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ADECUAR TRATAMIENTOS SEGÚN ESTUDIOS BACTERIOLÓGICOS: DESESCALAR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ACORTAR LOS TIEMPOS DE TRATAMIENTO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OPTIMIZAR LOS TRATAMIENTOS: FARMACOCINÉTICA y FARMACODINAMIA (Pk/Pd)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CONSIDERAR RECOMENDACIONES: CLASFICACIÓN AWaRe.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EVITAR EL USO EN PATOLOGÍAS QUE NO REQUIERAN ANTIBACTERIANOS</a:t>
            </a:r>
          </a:p>
          <a:p>
            <a:pPr marL="0" indent="0">
              <a:buNone/>
            </a:pPr>
            <a:r>
              <a:rPr lang="es-AR" sz="2133" b="1" dirty="0">
                <a:latin typeface="Calibri" panose="020F0502020204030204" pitchFamily="34" charset="0"/>
              </a:rPr>
              <a:t>    </a:t>
            </a:r>
            <a:r>
              <a:rPr lang="es-AR" sz="2133" b="1" dirty="0" smtClean="0">
                <a:latin typeface="Calibri" panose="020F0502020204030204" pitchFamily="34" charset="0"/>
              </a:rPr>
              <a:t>(</a:t>
            </a:r>
            <a:r>
              <a:rPr lang="es-AR" sz="2133" b="1" dirty="0">
                <a:latin typeface="Calibri" panose="020F0502020204030204" pitchFamily="34" charset="0"/>
              </a:rPr>
              <a:t>Infecciones virales, Bacteriuria asintomática, etc.)</a:t>
            </a:r>
          </a:p>
          <a:p>
            <a:pPr marL="0" indent="0">
              <a:buNone/>
            </a:pPr>
            <a:r>
              <a:rPr lang="es-AR" sz="2133" b="1" dirty="0"/>
              <a:t> 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46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88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DESCALAMIENTO TERAPÉUTICO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>
                <a:solidFill>
                  <a:srgbClr val="0070C0"/>
                </a:solidFill>
              </a:rPr>
              <a:t>AUDITORÍA DEL TERCER DÍA</a:t>
            </a:r>
          </a:p>
          <a:p>
            <a:r>
              <a:rPr lang="es-AR" sz="3600" b="1" dirty="0" smtClean="0"/>
              <a:t>ADECUAR TRATAMIENTOS A MONOTERAPIAS</a:t>
            </a:r>
          </a:p>
          <a:p>
            <a:r>
              <a:rPr lang="es-AR" sz="3600" b="1" dirty="0" smtClean="0"/>
              <a:t>ADECUAR TRATAMIENTOS SEGÚN ESTUDIOS BACTERIOLÓGICOS</a:t>
            </a:r>
          </a:p>
          <a:p>
            <a:r>
              <a:rPr lang="es-AR" sz="3600" b="1" dirty="0" smtClean="0"/>
              <a:t>DETERMINAR TIEMPO DE TRATAMIENTO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407455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99474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AR" sz="4800" b="1" dirty="0" smtClean="0"/>
              <a:t>Tratamientos acortados</a:t>
            </a:r>
            <a:endParaRPr lang="es-AR" sz="4800" b="1" dirty="0"/>
          </a:p>
        </p:txBody>
      </p:sp>
    </p:spTree>
    <p:extLst>
      <p:ext uri="{BB962C8B-B14F-4D97-AF65-F5344CB8AC3E}">
        <p14:creationId xmlns:p14="http://schemas.microsoft.com/office/powerpoint/2010/main" val="36207149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49</a:t>
            </a:fld>
            <a:endParaRPr lang="es-AR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907616"/>
              </p:ext>
            </p:extLst>
          </p:nvPr>
        </p:nvGraphicFramePr>
        <p:xfrm>
          <a:off x="479376" y="306756"/>
          <a:ext cx="11233248" cy="5965715"/>
        </p:xfrm>
        <a:graphic>
          <a:graphicData uri="http://schemas.openxmlformats.org/drawingml/2006/table">
            <a:tbl>
              <a:tblPr firstRow="1" bandRow="1"/>
              <a:tblGrid>
                <a:gridCol w="70039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453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840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7296"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/>
                        <a:t>PATOLOGÍA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/>
                        <a:t>CORTO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/>
                        <a:t>LARGO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3845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Neumonía</a:t>
                      </a:r>
                      <a:r>
                        <a:rPr lang="es-AR" sz="2400" b="1" baseline="0" dirty="0" smtClean="0"/>
                        <a:t> de la comunidad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3 a 5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7 a 10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17790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Neumonía IACS y Asociada a respirador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7 a 10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14 y más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172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ITU complicadas y Pielonefritis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5 a 7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10 a 14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7172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Infección Abdominal</a:t>
                      </a:r>
                      <a:r>
                        <a:rPr lang="es-AR" sz="2400" b="1" baseline="0" dirty="0" smtClean="0"/>
                        <a:t> post cirugía/complicada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4 a 8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10 a 15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13845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Bacteriemia por bacilos gram negativos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7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14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13845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Exacerbación aguda de b. crónica/EPOC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5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7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7296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Celulitis, Abscesos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5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10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7296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Osteomielitis cónica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42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84</a:t>
                      </a:r>
                      <a:r>
                        <a:rPr lang="es-AR" sz="2400" b="1" baseline="0" dirty="0" smtClean="0"/>
                        <a:t>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31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155372" y="2015689"/>
            <a:ext cx="10055781" cy="1450380"/>
          </a:xfrm>
        </p:spPr>
        <p:txBody>
          <a:bodyPr>
            <a:normAutofit/>
          </a:bodyPr>
          <a:lstStyle/>
          <a:p>
            <a:r>
              <a:rPr lang="es-AR" sz="2399" b="1" dirty="0"/>
              <a:t>OPTIMIZAR LOS TRATAMIENTOS: FARMACOCINÉTICA y FARMACODINAMIA (Pk/Pd)</a:t>
            </a:r>
            <a:br>
              <a:rPr lang="es-AR" sz="2399" b="1" dirty="0"/>
            </a:br>
            <a:endParaRPr lang="es-AR" sz="2399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2653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altLang="es-AR" b="1" dirty="0" smtClean="0"/>
              <a:t>Escenario básico</a:t>
            </a:r>
            <a:endParaRPr lang="es-ES" altLang="es-AR" b="1" dirty="0" smtClean="0"/>
          </a:p>
        </p:txBody>
      </p:sp>
      <p:pic>
        <p:nvPicPr>
          <p:cNvPr id="921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2900" y="1737360"/>
            <a:ext cx="6426200" cy="4419600"/>
          </a:xfrm>
          <a:noFill/>
        </p:spPr>
      </p:pic>
    </p:spTree>
    <p:extLst>
      <p:ext uri="{BB962C8B-B14F-4D97-AF65-F5344CB8AC3E}">
        <p14:creationId xmlns:p14="http://schemas.microsoft.com/office/powerpoint/2010/main" val="241185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985" y="208278"/>
            <a:ext cx="11279015" cy="604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8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53</a:t>
            </a:fld>
            <a:endParaRPr lang="es-AR"/>
          </a:p>
        </p:txBody>
      </p:sp>
      <p:graphicFrame>
        <p:nvGraphicFramePr>
          <p:cNvPr id="3" name="Diagrama 2"/>
          <p:cNvGraphicFramePr/>
          <p:nvPr>
            <p:extLst/>
          </p:nvPr>
        </p:nvGraphicFramePr>
        <p:xfrm>
          <a:off x="2033060" y="720372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501876" y="2174871"/>
            <a:ext cx="10788021" cy="1038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400" b="1" dirty="0">
                <a:solidFill>
                  <a:schemeClr val="tx1"/>
                </a:solidFill>
              </a:rPr>
              <a:t>EVITAR EL USO EN PATOLOGÍAS QUE NO REQUIERAN ANTIBACTERIANOS</a:t>
            </a:r>
          </a:p>
        </p:txBody>
      </p:sp>
    </p:spTree>
    <p:extLst>
      <p:ext uri="{BB962C8B-B14F-4D97-AF65-F5344CB8AC3E}">
        <p14:creationId xmlns:p14="http://schemas.microsoft.com/office/powerpoint/2010/main" val="19800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389" y="219797"/>
            <a:ext cx="7967991" cy="597599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54285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PATOLOGÍAS QUE NO REQUIEREN ANTIBACTERIANOS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Catarros virales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Faringitis virales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Bronquitis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Bacteriuria sintomática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Eritema de miembros inferiores asociados a insuficiencia venosa.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Antibacterianos como profilaxis en situaciones no indicadas.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3638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56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87" y="1936361"/>
            <a:ext cx="10845154" cy="141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1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57</a:t>
            </a:fld>
            <a:endParaRPr lang="es-AR"/>
          </a:p>
        </p:txBody>
      </p:sp>
      <p:graphicFrame>
        <p:nvGraphicFramePr>
          <p:cNvPr id="5" name="Diagrama 4"/>
          <p:cNvGraphicFramePr/>
          <p:nvPr>
            <p:extLst/>
          </p:nvPr>
        </p:nvGraphicFramePr>
        <p:xfrm>
          <a:off x="2548508" y="451712"/>
          <a:ext cx="7249621" cy="5307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280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58</a:t>
            </a:fld>
            <a:endParaRPr lang="es-AR"/>
          </a:p>
        </p:txBody>
      </p:sp>
      <p:graphicFrame>
        <p:nvGraphicFramePr>
          <p:cNvPr id="3" name="Diagrama 2"/>
          <p:cNvGraphicFramePr/>
          <p:nvPr>
            <p:extLst/>
          </p:nvPr>
        </p:nvGraphicFramePr>
        <p:xfrm>
          <a:off x="2033060" y="720372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831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59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84" y="1959786"/>
            <a:ext cx="10989651" cy="170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8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60</a:t>
            </a:fld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0" y="443478"/>
            <a:ext cx="4640075" cy="284312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101" y="443479"/>
            <a:ext cx="4104492" cy="285740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74588" y="3789934"/>
            <a:ext cx="6922160" cy="6913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USO DE ANTIBACTERIANOS COMO PROMOTORES DE CRECIMIENTO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592" y="521478"/>
            <a:ext cx="3334094" cy="268712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706592" y="3789933"/>
            <a:ext cx="3334094" cy="11683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600" b="1" dirty="0">
                <a:solidFill>
                  <a:schemeClr val="tx1"/>
                </a:solidFill>
                <a:latin typeface="Roboto"/>
              </a:rPr>
              <a:t>USO DE ANTIBIÓTICOS PARA CONTROLAR LAS ENFERMEDADES DE LAS PLANTAS</a:t>
            </a:r>
          </a:p>
        </p:txBody>
      </p:sp>
    </p:spTree>
    <p:extLst>
      <p:ext uri="{BB962C8B-B14F-4D97-AF65-F5344CB8AC3E}">
        <p14:creationId xmlns:p14="http://schemas.microsoft.com/office/powerpoint/2010/main" val="390083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1271464" y="764704"/>
          <a:ext cx="928903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4223793" y="260648"/>
            <a:ext cx="374441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b="1" dirty="0">
                <a:solidFill>
                  <a:schemeClr val="tx1"/>
                </a:solidFill>
                <a:latin typeface="Calibri" panose="020F0502020204030204" pitchFamily="34" charset="0"/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427837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LO QUE NO DEBE FALTAR CUANDO SE HABLA DE RESISTENCIA BACTERIANA</a:t>
            </a:r>
          </a:p>
        </p:txBody>
      </p:sp>
      <p:pic>
        <p:nvPicPr>
          <p:cNvPr id="4" name="Picture 4" descr="semmelweis-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7005" y="2056591"/>
            <a:ext cx="2495550" cy="32194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8" descr="pintu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2056591"/>
            <a:ext cx="424382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Imagen1L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73"/>
          <a:stretch>
            <a:fillRect/>
          </a:stretch>
        </p:blipFill>
        <p:spPr bwMode="auto">
          <a:xfrm>
            <a:off x="7668765" y="2027301"/>
            <a:ext cx="4266855" cy="329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27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 redondeado"/>
          <p:cNvSpPr/>
          <p:nvPr/>
        </p:nvSpPr>
        <p:spPr>
          <a:xfrm>
            <a:off x="2782889" y="1052513"/>
            <a:ext cx="5329237" cy="4824412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1" name="10 Elipse"/>
          <p:cNvSpPr/>
          <p:nvPr/>
        </p:nvSpPr>
        <p:spPr>
          <a:xfrm>
            <a:off x="7054850" y="4967289"/>
            <a:ext cx="1150938" cy="1150937"/>
          </a:xfrm>
          <a:prstGeom prst="ellipse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pic>
        <p:nvPicPr>
          <p:cNvPr id="21508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4987926"/>
            <a:ext cx="11938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6" y="4887914"/>
            <a:ext cx="1281113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2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1052513"/>
            <a:ext cx="4267200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2492376"/>
            <a:ext cx="20907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213" y="1268413"/>
            <a:ext cx="2857500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4" y="4225925"/>
            <a:ext cx="3000375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1" y="2751138"/>
            <a:ext cx="1903413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6" y="4887914"/>
            <a:ext cx="230822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5 CuadroTexto"/>
          <p:cNvSpPr txBox="1">
            <a:spLocks noChangeArrowheads="1"/>
          </p:cNvSpPr>
          <p:nvPr/>
        </p:nvSpPr>
        <p:spPr bwMode="auto">
          <a:xfrm>
            <a:off x="1847850" y="188913"/>
            <a:ext cx="8496300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8731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 CINCO MOMENTOS DEL LAVADO DE MANOS/OMS</a:t>
            </a:r>
            <a:endParaRPr lang="es-AR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6497476" y="6258997"/>
            <a:ext cx="4211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OMS/WHO</a:t>
            </a:r>
          </a:p>
        </p:txBody>
      </p:sp>
    </p:spTree>
    <p:extLst>
      <p:ext uri="{BB962C8B-B14F-4D97-AF65-F5344CB8AC3E}">
        <p14:creationId xmlns:p14="http://schemas.microsoft.com/office/powerpoint/2010/main" val="2282057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702571" y="4284043"/>
            <a:ext cx="6192688" cy="7920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4400" b="1" dirty="0">
                <a:solidFill>
                  <a:schemeClr val="tx1"/>
                </a:solidFill>
                <a:latin typeface="Calibri" panose="020F0502020204030204" pitchFamily="34" charset="0"/>
              </a:rPr>
              <a:t>MUCHAS GRACIAS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043" y="172494"/>
            <a:ext cx="5747721" cy="382614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92" y="198166"/>
            <a:ext cx="592455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1071</Words>
  <Application>Microsoft Office PowerPoint</Application>
  <PresentationFormat>Panorámica</PresentationFormat>
  <Paragraphs>246</Paragraphs>
  <Slides>64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64</vt:i4>
      </vt:variant>
    </vt:vector>
  </HeadingPairs>
  <TitlesOfParts>
    <vt:vector size="72" baseType="lpstr">
      <vt:lpstr>Arial</vt:lpstr>
      <vt:lpstr>Calibri</vt:lpstr>
      <vt:lpstr>Calibri Light</vt:lpstr>
      <vt:lpstr>Roboto</vt:lpstr>
      <vt:lpstr>Times New Roman</vt:lpstr>
      <vt:lpstr>Tw Cen MT</vt:lpstr>
      <vt:lpstr>Wingdings</vt:lpstr>
      <vt:lpstr>Tema de Office</vt:lpstr>
      <vt:lpstr>USO ADECUADO DE ANTIBACTERIANOS</vt:lpstr>
      <vt:lpstr>GRUPOS DE ANTIBACTERIANOS</vt:lpstr>
      <vt:lpstr>Presentación de PowerPoint</vt:lpstr>
      <vt:lpstr>RESISTENCIA BACTERIANA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RESISTENCIA DE LOS BACILOS GRAM NEGATIVOS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ESQUEMAS DE TRATAMIENTO</vt:lpstr>
      <vt:lpstr>Presentación de PowerPoint</vt:lpstr>
      <vt:lpstr>Que estamos haciendo y que podemos hacer</vt:lpstr>
      <vt:lpstr>RESISTENCIA DE COCOS GRAM POSITIVOS</vt:lpstr>
      <vt:lpstr>Antibacterianos para estafilococo</vt:lpstr>
      <vt:lpstr>Presentación de PowerPoint</vt:lpstr>
      <vt:lpstr>Gravedad del EMRco</vt:lpstr>
      <vt:lpstr>Anaerobios</vt:lpstr>
      <vt:lpstr>ESTRATEGIAS PARA DISMINUIR LA RESISTENCIA</vt:lpstr>
      <vt:lpstr>Presentación de PowerPoint</vt:lpstr>
      <vt:lpstr>Presentación de PowerPoint</vt:lpstr>
      <vt:lpstr>CLASFICACIÓN AWaRe</vt:lpstr>
      <vt:lpstr>Presentación de PowerPoint</vt:lpstr>
      <vt:lpstr>Presentación de PowerPoint</vt:lpstr>
      <vt:lpstr>Presentación de PowerPoint</vt:lpstr>
      <vt:lpstr>I. REVISAR LAS MODALIDADES TERAPÉUTICAS</vt:lpstr>
      <vt:lpstr>DESCALAMIENTO TERAPÉUTICO</vt:lpstr>
      <vt:lpstr>Tratamientos acortados</vt:lpstr>
      <vt:lpstr>Presentación de PowerPoint</vt:lpstr>
      <vt:lpstr>OPTIMIZAR LOS TRATAMIENTOS: FARMACOCINÉTICA y FARMACODINAMIA (Pk/Pd) </vt:lpstr>
      <vt:lpstr>Escenario básico</vt:lpstr>
      <vt:lpstr>Presentación de PowerPoint</vt:lpstr>
      <vt:lpstr>Presentación de PowerPoint</vt:lpstr>
      <vt:lpstr>Presentación de PowerPoint</vt:lpstr>
      <vt:lpstr>PATOLOGÍAS QUE NO REQUIEREN ANTIBACTERIANOS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 QUE NO DEBE FALTAR CUANDO SE HABLA DE RESISTENCIA BACTERIANA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USO ADECUADO DE ANTIBACTERIANOS</dc:title>
  <dc:creator>Full name</dc:creator>
  <cp:lastModifiedBy>Full name</cp:lastModifiedBy>
  <cp:revision>61</cp:revision>
  <dcterms:created xsi:type="dcterms:W3CDTF">2020-06-30T12:46:03Z</dcterms:created>
  <dcterms:modified xsi:type="dcterms:W3CDTF">2023-06-07T20:31:23Z</dcterms:modified>
</cp:coreProperties>
</file>