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12" r:id="rId1"/>
  </p:sldMasterIdLst>
  <p:notesMasterIdLst>
    <p:notesMasterId r:id="rId60"/>
  </p:notesMasterIdLst>
  <p:handoutMasterIdLst>
    <p:handoutMasterId r:id="rId61"/>
  </p:handoutMasterIdLst>
  <p:sldIdLst>
    <p:sldId id="256" r:id="rId2"/>
    <p:sldId id="606" r:id="rId3"/>
    <p:sldId id="485" r:id="rId4"/>
    <p:sldId id="340" r:id="rId5"/>
    <p:sldId id="341" r:id="rId6"/>
    <p:sldId id="596" r:id="rId7"/>
    <p:sldId id="374" r:id="rId8"/>
    <p:sldId id="591" r:id="rId9"/>
    <p:sldId id="597" r:id="rId10"/>
    <p:sldId id="343" r:id="rId11"/>
    <p:sldId id="347" r:id="rId12"/>
    <p:sldId id="345" r:id="rId13"/>
    <p:sldId id="376" r:id="rId14"/>
    <p:sldId id="598" r:id="rId15"/>
    <p:sldId id="378" r:id="rId16"/>
    <p:sldId id="380" r:id="rId17"/>
    <p:sldId id="582" r:id="rId18"/>
    <p:sldId id="583" r:id="rId19"/>
    <p:sldId id="584" r:id="rId20"/>
    <p:sldId id="585" r:id="rId21"/>
    <p:sldId id="586" r:id="rId22"/>
    <p:sldId id="587" r:id="rId23"/>
    <p:sldId id="588" r:id="rId24"/>
    <p:sldId id="589" r:id="rId25"/>
    <p:sldId id="590" r:id="rId26"/>
    <p:sldId id="576" r:id="rId27"/>
    <p:sldId id="381" r:id="rId28"/>
    <p:sldId id="574" r:id="rId29"/>
    <p:sldId id="595" r:id="rId30"/>
    <p:sldId id="592" r:id="rId31"/>
    <p:sldId id="594" r:id="rId32"/>
    <p:sldId id="578" r:id="rId33"/>
    <p:sldId id="407" r:id="rId34"/>
    <p:sldId id="363" r:id="rId35"/>
    <p:sldId id="600" r:id="rId36"/>
    <p:sldId id="599" r:id="rId37"/>
    <p:sldId id="409" r:id="rId38"/>
    <p:sldId id="411" r:id="rId39"/>
    <p:sldId id="408" r:id="rId40"/>
    <p:sldId id="413" r:id="rId41"/>
    <p:sldId id="415" r:id="rId42"/>
    <p:sldId id="417" r:id="rId43"/>
    <p:sldId id="419" r:id="rId44"/>
    <p:sldId id="421" r:id="rId45"/>
    <p:sldId id="439" r:id="rId46"/>
    <p:sldId id="441" r:id="rId47"/>
    <p:sldId id="449" r:id="rId48"/>
    <p:sldId id="451" r:id="rId49"/>
    <p:sldId id="484" r:id="rId50"/>
    <p:sldId id="453" r:id="rId51"/>
    <p:sldId id="455" r:id="rId52"/>
    <p:sldId id="457" r:id="rId53"/>
    <p:sldId id="459" r:id="rId54"/>
    <p:sldId id="461" r:id="rId55"/>
    <p:sldId id="463" r:id="rId56"/>
    <p:sldId id="465" r:id="rId57"/>
    <p:sldId id="602" r:id="rId58"/>
    <p:sldId id="605" r:id="rId59"/>
  </p:sldIdLst>
  <p:sldSz cx="12188825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4660" autoAdjust="0"/>
  </p:normalViewPr>
  <p:slideViewPr>
    <p:cSldViewPr>
      <p:cViewPr varScale="1">
        <p:scale>
          <a:sx n="89" d="100"/>
          <a:sy n="89" d="100"/>
        </p:scale>
        <p:origin x="422" y="62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-1594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0070"/>
    </p:cViewPr>
  </p:sorterViewPr>
  <p:notesViewPr>
    <p:cSldViewPr showGuides="1">
      <p:cViewPr varScale="1">
        <p:scale>
          <a:sx n="87" d="100"/>
          <a:sy n="87" d="100"/>
        </p:scale>
        <p:origin x="3828" y="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74EE14-FBEA-43CE-808A-D97282D9649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CF99FA05-D450-4370-BD06-9022E3C2A0DD}">
      <dgm:prSet phldrT="[Texto]"/>
      <dgm:spPr>
        <a:solidFill>
          <a:schemeClr val="bg2"/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ESTAFILOCOCO METIR</a:t>
          </a:r>
          <a:endParaRPr lang="es-AR" b="1" dirty="0">
            <a:solidFill>
              <a:schemeClr val="tx1"/>
            </a:solidFill>
          </a:endParaRPr>
        </a:p>
      </dgm:t>
    </dgm:pt>
    <dgm:pt modelId="{7FBF7C05-15B4-4AF3-9D0A-82A8D34DDF06}" type="parTrans" cxnId="{6A92E250-D57D-478A-9043-37E311DC9474}">
      <dgm:prSet/>
      <dgm:spPr/>
      <dgm:t>
        <a:bodyPr/>
        <a:lstStyle/>
        <a:p>
          <a:endParaRPr lang="es-AR"/>
        </a:p>
      </dgm:t>
    </dgm:pt>
    <dgm:pt modelId="{32567A71-3DCF-48BF-9D39-5550C3269AD4}" type="sibTrans" cxnId="{6A92E250-D57D-478A-9043-37E311DC9474}">
      <dgm:prSet/>
      <dgm:spPr/>
      <dgm:t>
        <a:bodyPr/>
        <a:lstStyle/>
        <a:p>
          <a:endParaRPr lang="es-AR"/>
        </a:p>
      </dgm:t>
    </dgm:pt>
    <dgm:pt modelId="{B8F15C3F-E8F5-4C4C-8E28-F800D4FB23B5}">
      <dgm:prSet phldrT="[Texto]"/>
      <dgm:spPr>
        <a:solidFill>
          <a:schemeClr val="tx1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ENTEROCOCO VANCO R</a:t>
          </a:r>
          <a:endParaRPr lang="es-AR" b="1" dirty="0">
            <a:solidFill>
              <a:schemeClr val="tx1"/>
            </a:solidFill>
          </a:endParaRPr>
        </a:p>
      </dgm:t>
    </dgm:pt>
    <dgm:pt modelId="{9E95D239-03C3-4B63-AAF0-78ADBC4E4992}" type="parTrans" cxnId="{2764EBCA-C46F-4AE3-A0B1-7E49D9A264A5}">
      <dgm:prSet/>
      <dgm:spPr/>
      <dgm:t>
        <a:bodyPr/>
        <a:lstStyle/>
        <a:p>
          <a:endParaRPr lang="es-AR"/>
        </a:p>
      </dgm:t>
    </dgm:pt>
    <dgm:pt modelId="{90F76098-C922-4B01-803D-AFE103B08F7E}" type="sibTrans" cxnId="{2764EBCA-C46F-4AE3-A0B1-7E49D9A264A5}">
      <dgm:prSet/>
      <dgm:spPr/>
      <dgm:t>
        <a:bodyPr/>
        <a:lstStyle/>
        <a:p>
          <a:endParaRPr lang="es-AR"/>
        </a:p>
      </dgm:t>
    </dgm:pt>
    <dgm:pt modelId="{F67CA557-C314-4CE0-9759-9157DFB95755}" type="pres">
      <dgm:prSet presAssocID="{2674EE14-FBEA-43CE-808A-D97282D9649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5E505F3F-ABA3-4295-B4C2-879B433A8E88}" type="pres">
      <dgm:prSet presAssocID="{CF99FA05-D450-4370-BD06-9022E3C2A0DD}" presName="parentLin" presStyleCnt="0"/>
      <dgm:spPr/>
    </dgm:pt>
    <dgm:pt modelId="{7B901C17-5A1D-4632-85A7-6921A9EA01D6}" type="pres">
      <dgm:prSet presAssocID="{CF99FA05-D450-4370-BD06-9022E3C2A0DD}" presName="parentLeftMargin" presStyleLbl="node1" presStyleIdx="0" presStyleCnt="2"/>
      <dgm:spPr/>
      <dgm:t>
        <a:bodyPr/>
        <a:lstStyle/>
        <a:p>
          <a:endParaRPr lang="es-AR"/>
        </a:p>
      </dgm:t>
    </dgm:pt>
    <dgm:pt modelId="{274EF15B-D0F4-45CA-946A-3A40BF1B1B2F}" type="pres">
      <dgm:prSet presAssocID="{CF99FA05-D450-4370-BD06-9022E3C2A0DD}" presName="parentText" presStyleLbl="node1" presStyleIdx="0" presStyleCnt="2" custLinFactNeighborX="-19380" custLinFactNeighborY="525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DCEBBE7-6EA2-45C1-AAFE-A322AD682036}" type="pres">
      <dgm:prSet presAssocID="{CF99FA05-D450-4370-BD06-9022E3C2A0DD}" presName="negativeSpace" presStyleCnt="0"/>
      <dgm:spPr/>
    </dgm:pt>
    <dgm:pt modelId="{67CA886E-15DF-4A5D-B331-13E2831D8C80}" type="pres">
      <dgm:prSet presAssocID="{CF99FA05-D450-4370-BD06-9022E3C2A0DD}" presName="childText" presStyleLbl="conFgAcc1" presStyleIdx="0" presStyleCnt="2">
        <dgm:presLayoutVars>
          <dgm:bulletEnabled val="1"/>
        </dgm:presLayoutVars>
      </dgm:prSet>
      <dgm:spPr/>
    </dgm:pt>
    <dgm:pt modelId="{8E7C4FE1-865F-4C7A-94AF-199505E99D83}" type="pres">
      <dgm:prSet presAssocID="{32567A71-3DCF-48BF-9D39-5550C3269AD4}" presName="spaceBetweenRectangles" presStyleCnt="0"/>
      <dgm:spPr/>
    </dgm:pt>
    <dgm:pt modelId="{C4F2F0FF-3159-4EBC-AE63-E3E442197D50}" type="pres">
      <dgm:prSet presAssocID="{B8F15C3F-E8F5-4C4C-8E28-F800D4FB23B5}" presName="parentLin" presStyleCnt="0"/>
      <dgm:spPr/>
    </dgm:pt>
    <dgm:pt modelId="{B7EEDA8E-F6C8-467B-9D3A-5C9B636D7914}" type="pres">
      <dgm:prSet presAssocID="{B8F15C3F-E8F5-4C4C-8E28-F800D4FB23B5}" presName="parentLeftMargin" presStyleLbl="node1" presStyleIdx="0" presStyleCnt="2"/>
      <dgm:spPr/>
      <dgm:t>
        <a:bodyPr/>
        <a:lstStyle/>
        <a:p>
          <a:endParaRPr lang="es-AR"/>
        </a:p>
      </dgm:t>
    </dgm:pt>
    <dgm:pt modelId="{77BD7B79-EB3B-4C20-830E-77BA64236C46}" type="pres">
      <dgm:prSet presAssocID="{B8F15C3F-E8F5-4C4C-8E28-F800D4FB23B5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95A7417-9C8D-400F-A13D-4D1E20ED5B92}" type="pres">
      <dgm:prSet presAssocID="{B8F15C3F-E8F5-4C4C-8E28-F800D4FB23B5}" presName="negativeSpace" presStyleCnt="0"/>
      <dgm:spPr/>
    </dgm:pt>
    <dgm:pt modelId="{D2214049-3FC1-4B95-AC10-7170C9248589}" type="pres">
      <dgm:prSet presAssocID="{B8F15C3F-E8F5-4C4C-8E28-F800D4FB23B5}" presName="childText" presStyleLbl="conFgAcc1" presStyleIdx="1" presStyleCnt="2" custLinFactNeighborY="22436">
        <dgm:presLayoutVars>
          <dgm:bulletEnabled val="1"/>
        </dgm:presLayoutVars>
      </dgm:prSet>
      <dgm:spPr/>
    </dgm:pt>
  </dgm:ptLst>
  <dgm:cxnLst>
    <dgm:cxn modelId="{EEC4923F-8364-4BEB-BCB0-41EB392E3E9F}" type="presOf" srcId="{CF99FA05-D450-4370-BD06-9022E3C2A0DD}" destId="{7B901C17-5A1D-4632-85A7-6921A9EA01D6}" srcOrd="0" destOrd="0" presId="urn:microsoft.com/office/officeart/2005/8/layout/list1"/>
    <dgm:cxn modelId="{24324C26-CA33-4E07-B8C4-EAAB4DA614C5}" type="presOf" srcId="{2674EE14-FBEA-43CE-808A-D97282D96496}" destId="{F67CA557-C314-4CE0-9759-9157DFB95755}" srcOrd="0" destOrd="0" presId="urn:microsoft.com/office/officeart/2005/8/layout/list1"/>
    <dgm:cxn modelId="{9ABD18ED-4DA0-4E3C-8535-901FF9A10E87}" type="presOf" srcId="{CF99FA05-D450-4370-BD06-9022E3C2A0DD}" destId="{274EF15B-D0F4-45CA-946A-3A40BF1B1B2F}" srcOrd="1" destOrd="0" presId="urn:microsoft.com/office/officeart/2005/8/layout/list1"/>
    <dgm:cxn modelId="{4EEE4830-336E-448F-9C51-D9A386C22CEE}" type="presOf" srcId="{B8F15C3F-E8F5-4C4C-8E28-F800D4FB23B5}" destId="{B7EEDA8E-F6C8-467B-9D3A-5C9B636D7914}" srcOrd="0" destOrd="0" presId="urn:microsoft.com/office/officeart/2005/8/layout/list1"/>
    <dgm:cxn modelId="{4657EA10-8E1F-46E3-93A3-BC1435D4B07B}" type="presOf" srcId="{B8F15C3F-E8F5-4C4C-8E28-F800D4FB23B5}" destId="{77BD7B79-EB3B-4C20-830E-77BA64236C46}" srcOrd="1" destOrd="0" presId="urn:microsoft.com/office/officeart/2005/8/layout/list1"/>
    <dgm:cxn modelId="{2764EBCA-C46F-4AE3-A0B1-7E49D9A264A5}" srcId="{2674EE14-FBEA-43CE-808A-D97282D96496}" destId="{B8F15C3F-E8F5-4C4C-8E28-F800D4FB23B5}" srcOrd="1" destOrd="0" parTransId="{9E95D239-03C3-4B63-AAF0-78ADBC4E4992}" sibTransId="{90F76098-C922-4B01-803D-AFE103B08F7E}"/>
    <dgm:cxn modelId="{6A92E250-D57D-478A-9043-37E311DC9474}" srcId="{2674EE14-FBEA-43CE-808A-D97282D96496}" destId="{CF99FA05-D450-4370-BD06-9022E3C2A0DD}" srcOrd="0" destOrd="0" parTransId="{7FBF7C05-15B4-4AF3-9D0A-82A8D34DDF06}" sibTransId="{32567A71-3DCF-48BF-9D39-5550C3269AD4}"/>
    <dgm:cxn modelId="{4756D554-0C8B-4A5D-9431-EDB48A744E09}" type="presParOf" srcId="{F67CA557-C314-4CE0-9759-9157DFB95755}" destId="{5E505F3F-ABA3-4295-B4C2-879B433A8E88}" srcOrd="0" destOrd="0" presId="urn:microsoft.com/office/officeart/2005/8/layout/list1"/>
    <dgm:cxn modelId="{CBD9F2A3-C48C-4E38-9321-E26F6ACC7C02}" type="presParOf" srcId="{5E505F3F-ABA3-4295-B4C2-879B433A8E88}" destId="{7B901C17-5A1D-4632-85A7-6921A9EA01D6}" srcOrd="0" destOrd="0" presId="urn:microsoft.com/office/officeart/2005/8/layout/list1"/>
    <dgm:cxn modelId="{AD589082-9E96-4FA8-8063-B843383BEFBB}" type="presParOf" srcId="{5E505F3F-ABA3-4295-B4C2-879B433A8E88}" destId="{274EF15B-D0F4-45CA-946A-3A40BF1B1B2F}" srcOrd="1" destOrd="0" presId="urn:microsoft.com/office/officeart/2005/8/layout/list1"/>
    <dgm:cxn modelId="{2311681F-784D-4A64-8DB9-17C7F4203BC8}" type="presParOf" srcId="{F67CA557-C314-4CE0-9759-9157DFB95755}" destId="{5DCEBBE7-6EA2-45C1-AAFE-A322AD682036}" srcOrd="1" destOrd="0" presId="urn:microsoft.com/office/officeart/2005/8/layout/list1"/>
    <dgm:cxn modelId="{4415F3E0-EA6A-4605-A2F9-C2D0CEB92FA3}" type="presParOf" srcId="{F67CA557-C314-4CE0-9759-9157DFB95755}" destId="{67CA886E-15DF-4A5D-B331-13E2831D8C80}" srcOrd="2" destOrd="0" presId="urn:microsoft.com/office/officeart/2005/8/layout/list1"/>
    <dgm:cxn modelId="{507C638B-51B8-4132-B2AD-7E55F17351C3}" type="presParOf" srcId="{F67CA557-C314-4CE0-9759-9157DFB95755}" destId="{8E7C4FE1-865F-4C7A-94AF-199505E99D83}" srcOrd="3" destOrd="0" presId="urn:microsoft.com/office/officeart/2005/8/layout/list1"/>
    <dgm:cxn modelId="{61189618-2282-4E0F-B091-B1C26973FC3C}" type="presParOf" srcId="{F67CA557-C314-4CE0-9759-9157DFB95755}" destId="{C4F2F0FF-3159-4EBC-AE63-E3E442197D50}" srcOrd="4" destOrd="0" presId="urn:microsoft.com/office/officeart/2005/8/layout/list1"/>
    <dgm:cxn modelId="{B86E17A4-D711-43C2-B075-D961C475A84B}" type="presParOf" srcId="{C4F2F0FF-3159-4EBC-AE63-E3E442197D50}" destId="{B7EEDA8E-F6C8-467B-9D3A-5C9B636D7914}" srcOrd="0" destOrd="0" presId="urn:microsoft.com/office/officeart/2005/8/layout/list1"/>
    <dgm:cxn modelId="{25B4F067-1AF1-464C-80DD-F847B67B14E5}" type="presParOf" srcId="{C4F2F0FF-3159-4EBC-AE63-E3E442197D50}" destId="{77BD7B79-EB3B-4C20-830E-77BA64236C46}" srcOrd="1" destOrd="0" presId="urn:microsoft.com/office/officeart/2005/8/layout/list1"/>
    <dgm:cxn modelId="{E2CCBCCF-8B6B-4B6D-8B5A-3F386A711894}" type="presParOf" srcId="{F67CA557-C314-4CE0-9759-9157DFB95755}" destId="{595A7417-9C8D-400F-A13D-4D1E20ED5B92}" srcOrd="5" destOrd="0" presId="urn:microsoft.com/office/officeart/2005/8/layout/list1"/>
    <dgm:cxn modelId="{418794E5-379C-41BC-9A32-A5979DCE181D}" type="presParOf" srcId="{F67CA557-C314-4CE0-9759-9157DFB95755}" destId="{D2214049-3FC1-4B95-AC10-7170C9248589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F3BECA-84E7-4963-9F03-20CA9B90BBAC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81B2D920-503B-4188-A16E-48562ED0F12F}">
      <dgm:prSet phldrT="[Texto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EMERGENCIA DE MICRORGANISMOS DÍFICELES DE TRATAR</a:t>
          </a:r>
          <a:endParaRPr lang="es-AR" b="1" dirty="0">
            <a:solidFill>
              <a:schemeClr val="tx1"/>
            </a:solidFill>
          </a:endParaRPr>
        </a:p>
      </dgm:t>
    </dgm:pt>
    <dgm:pt modelId="{BFCECC93-0FE2-4AC4-9798-CA9D7EB3FAF3}" type="parTrans" cxnId="{303369F4-5727-4935-AE2F-F1CAF632B2E4}">
      <dgm:prSet/>
      <dgm:spPr/>
      <dgm:t>
        <a:bodyPr/>
        <a:lstStyle/>
        <a:p>
          <a:endParaRPr lang="es-AR"/>
        </a:p>
      </dgm:t>
    </dgm:pt>
    <dgm:pt modelId="{08F1FF00-720B-47F6-9D8E-3D7E750B0304}" type="sibTrans" cxnId="{303369F4-5727-4935-AE2F-F1CAF632B2E4}">
      <dgm:prSet/>
      <dgm:spPr/>
      <dgm:t>
        <a:bodyPr/>
        <a:lstStyle/>
        <a:p>
          <a:endParaRPr lang="es-AR"/>
        </a:p>
      </dgm:t>
    </dgm:pt>
    <dgm:pt modelId="{1694AB5B-A68F-4937-BAB8-BD2C98B16AA6}">
      <dgm:prSet phldrT="[Texto]"/>
      <dgm:spPr>
        <a:solidFill>
          <a:srgbClr val="FFC000"/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INCREMENTO DE LA MORTALIDAD</a:t>
          </a:r>
        </a:p>
      </dgm:t>
    </dgm:pt>
    <dgm:pt modelId="{B07C2512-04B2-4CE8-88D4-C7A69F200A58}" type="parTrans" cxnId="{741671F0-8C4C-4F0E-9F43-1AD1E724828B}">
      <dgm:prSet/>
      <dgm:spPr/>
      <dgm:t>
        <a:bodyPr/>
        <a:lstStyle/>
        <a:p>
          <a:endParaRPr lang="es-AR"/>
        </a:p>
      </dgm:t>
    </dgm:pt>
    <dgm:pt modelId="{1CE58017-25D2-4D7B-9802-5FCDA4E53597}" type="sibTrans" cxnId="{741671F0-8C4C-4F0E-9F43-1AD1E724828B}">
      <dgm:prSet/>
      <dgm:spPr/>
      <dgm:t>
        <a:bodyPr/>
        <a:lstStyle/>
        <a:p>
          <a:endParaRPr lang="es-AR"/>
        </a:p>
      </dgm:t>
    </dgm:pt>
    <dgm:pt modelId="{5A7B40B6-6D19-411E-BFB7-F07DC09F2CA5}">
      <dgm:prSet phldrT="[Texto]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PROLONGACIÓN DE LA INTERNACIÓN</a:t>
          </a:r>
          <a:endParaRPr lang="es-AR" b="1" dirty="0">
            <a:solidFill>
              <a:schemeClr val="tx1"/>
            </a:solidFill>
          </a:endParaRPr>
        </a:p>
      </dgm:t>
    </dgm:pt>
    <dgm:pt modelId="{A2DBCE95-FF22-45EA-95AC-883DF2E09FFF}" type="parTrans" cxnId="{B86C02CA-7DCB-4A4E-AF07-A884E54B6FD9}">
      <dgm:prSet/>
      <dgm:spPr/>
      <dgm:t>
        <a:bodyPr/>
        <a:lstStyle/>
        <a:p>
          <a:endParaRPr lang="es-AR"/>
        </a:p>
      </dgm:t>
    </dgm:pt>
    <dgm:pt modelId="{FA0E9383-CD8C-4B22-B9C0-DD108473BC6C}" type="sibTrans" cxnId="{B86C02CA-7DCB-4A4E-AF07-A884E54B6FD9}">
      <dgm:prSet/>
      <dgm:spPr/>
      <dgm:t>
        <a:bodyPr/>
        <a:lstStyle/>
        <a:p>
          <a:endParaRPr lang="es-AR"/>
        </a:p>
      </dgm:t>
    </dgm:pt>
    <dgm:pt modelId="{E69227B7-1611-455E-A0CA-699E9E5646CE}">
      <dgm:prSet phldrT="[Texto]"/>
      <dgm:spPr>
        <a:solidFill>
          <a:srgbClr val="FFFF00"/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MAYORES COSTOS</a:t>
          </a:r>
          <a:endParaRPr lang="es-AR" b="1" dirty="0">
            <a:solidFill>
              <a:schemeClr val="tx1"/>
            </a:solidFill>
          </a:endParaRPr>
        </a:p>
      </dgm:t>
    </dgm:pt>
    <dgm:pt modelId="{1635D5A2-2142-4C46-AB98-39C5F04D7B9E}" type="parTrans" cxnId="{D1BAD06D-8E46-44B9-B81D-AF7F418EAF5A}">
      <dgm:prSet/>
      <dgm:spPr/>
      <dgm:t>
        <a:bodyPr/>
        <a:lstStyle/>
        <a:p>
          <a:endParaRPr lang="es-AR"/>
        </a:p>
      </dgm:t>
    </dgm:pt>
    <dgm:pt modelId="{802D5989-CE54-47DC-A39E-AD433C5F21FF}" type="sibTrans" cxnId="{D1BAD06D-8E46-44B9-B81D-AF7F418EAF5A}">
      <dgm:prSet/>
      <dgm:spPr/>
      <dgm:t>
        <a:bodyPr/>
        <a:lstStyle/>
        <a:p>
          <a:endParaRPr lang="es-AR"/>
        </a:p>
      </dgm:t>
    </dgm:pt>
    <dgm:pt modelId="{05654999-8DA6-479C-8D44-6A4ACD2AFAB3}" type="pres">
      <dgm:prSet presAssocID="{34F3BECA-84E7-4963-9F03-20CA9B90BBAC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17723127-B0EB-461F-84FF-1C053EED14DE}" type="pres">
      <dgm:prSet presAssocID="{34F3BECA-84E7-4963-9F03-20CA9B90BBAC}" presName="arrow" presStyleLbl="bgShp" presStyleIdx="0" presStyleCnt="1"/>
      <dgm:spPr/>
    </dgm:pt>
    <dgm:pt modelId="{5999588E-9A4D-4A5D-9DA7-C6BD093785BB}" type="pres">
      <dgm:prSet presAssocID="{34F3BECA-84E7-4963-9F03-20CA9B90BBAC}" presName="linearProcess" presStyleCnt="0"/>
      <dgm:spPr/>
    </dgm:pt>
    <dgm:pt modelId="{8428F6BF-94BE-4733-8BE8-97C2A9BC6976}" type="pres">
      <dgm:prSet presAssocID="{81B2D920-503B-4188-A16E-48562ED0F12F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D75BB6A-C36E-4B37-8B6A-6D18FC525B4F}" type="pres">
      <dgm:prSet presAssocID="{08F1FF00-720B-47F6-9D8E-3D7E750B0304}" presName="sibTrans" presStyleCnt="0"/>
      <dgm:spPr/>
    </dgm:pt>
    <dgm:pt modelId="{65D22AF9-F578-4CE4-8B4E-BAD35EF15139}" type="pres">
      <dgm:prSet presAssocID="{1694AB5B-A68F-4937-BAB8-BD2C98B16AA6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A14777A-72E1-447F-9CDF-0F109B6291A8}" type="pres">
      <dgm:prSet presAssocID="{1CE58017-25D2-4D7B-9802-5FCDA4E53597}" presName="sibTrans" presStyleCnt="0"/>
      <dgm:spPr/>
    </dgm:pt>
    <dgm:pt modelId="{021296CF-2912-4FBB-8229-0669EB4D62DD}" type="pres">
      <dgm:prSet presAssocID="{5A7B40B6-6D19-411E-BFB7-F07DC09F2CA5}" presName="textNode" presStyleLbl="node1" presStyleIdx="2" presStyleCnt="4" custAng="0" custLinFactNeighborX="-44609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A9EEEBF-6E29-4525-891D-AABCE4CEF586}" type="pres">
      <dgm:prSet presAssocID="{FA0E9383-CD8C-4B22-B9C0-DD108473BC6C}" presName="sibTrans" presStyleCnt="0"/>
      <dgm:spPr/>
    </dgm:pt>
    <dgm:pt modelId="{B9A2E732-4388-491B-AF33-5BBA00683674}" type="pres">
      <dgm:prSet presAssocID="{E69227B7-1611-455E-A0CA-699E9E5646CE}" presName="textNode" presStyleLbl="node1" presStyleIdx="3" presStyleCnt="4" custLinFactNeighborY="39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7C03B50B-A5B8-49E5-B30A-9854236861C4}" type="presOf" srcId="{81B2D920-503B-4188-A16E-48562ED0F12F}" destId="{8428F6BF-94BE-4733-8BE8-97C2A9BC6976}" srcOrd="0" destOrd="0" presId="urn:microsoft.com/office/officeart/2005/8/layout/hProcess9"/>
    <dgm:cxn modelId="{D1BAD06D-8E46-44B9-B81D-AF7F418EAF5A}" srcId="{34F3BECA-84E7-4963-9F03-20CA9B90BBAC}" destId="{E69227B7-1611-455E-A0CA-699E9E5646CE}" srcOrd="3" destOrd="0" parTransId="{1635D5A2-2142-4C46-AB98-39C5F04D7B9E}" sibTransId="{802D5989-CE54-47DC-A39E-AD433C5F21FF}"/>
    <dgm:cxn modelId="{868D79F6-2D7F-42EF-8F10-096B268694CC}" type="presOf" srcId="{1694AB5B-A68F-4937-BAB8-BD2C98B16AA6}" destId="{65D22AF9-F578-4CE4-8B4E-BAD35EF15139}" srcOrd="0" destOrd="0" presId="urn:microsoft.com/office/officeart/2005/8/layout/hProcess9"/>
    <dgm:cxn modelId="{B86C02CA-7DCB-4A4E-AF07-A884E54B6FD9}" srcId="{34F3BECA-84E7-4963-9F03-20CA9B90BBAC}" destId="{5A7B40B6-6D19-411E-BFB7-F07DC09F2CA5}" srcOrd="2" destOrd="0" parTransId="{A2DBCE95-FF22-45EA-95AC-883DF2E09FFF}" sibTransId="{FA0E9383-CD8C-4B22-B9C0-DD108473BC6C}"/>
    <dgm:cxn modelId="{64816BAD-8630-487E-A324-3C90B6E3513D}" type="presOf" srcId="{34F3BECA-84E7-4963-9F03-20CA9B90BBAC}" destId="{05654999-8DA6-479C-8D44-6A4ACD2AFAB3}" srcOrd="0" destOrd="0" presId="urn:microsoft.com/office/officeart/2005/8/layout/hProcess9"/>
    <dgm:cxn modelId="{303369F4-5727-4935-AE2F-F1CAF632B2E4}" srcId="{34F3BECA-84E7-4963-9F03-20CA9B90BBAC}" destId="{81B2D920-503B-4188-A16E-48562ED0F12F}" srcOrd="0" destOrd="0" parTransId="{BFCECC93-0FE2-4AC4-9798-CA9D7EB3FAF3}" sibTransId="{08F1FF00-720B-47F6-9D8E-3D7E750B0304}"/>
    <dgm:cxn modelId="{E449A757-1309-4850-9DE4-2F8FB4E58931}" type="presOf" srcId="{E69227B7-1611-455E-A0CA-699E9E5646CE}" destId="{B9A2E732-4388-491B-AF33-5BBA00683674}" srcOrd="0" destOrd="0" presId="urn:microsoft.com/office/officeart/2005/8/layout/hProcess9"/>
    <dgm:cxn modelId="{C1623780-AE66-4B1E-8B20-1E0103944E88}" type="presOf" srcId="{5A7B40B6-6D19-411E-BFB7-F07DC09F2CA5}" destId="{021296CF-2912-4FBB-8229-0669EB4D62DD}" srcOrd="0" destOrd="0" presId="urn:microsoft.com/office/officeart/2005/8/layout/hProcess9"/>
    <dgm:cxn modelId="{741671F0-8C4C-4F0E-9F43-1AD1E724828B}" srcId="{34F3BECA-84E7-4963-9F03-20CA9B90BBAC}" destId="{1694AB5B-A68F-4937-BAB8-BD2C98B16AA6}" srcOrd="1" destOrd="0" parTransId="{B07C2512-04B2-4CE8-88D4-C7A69F200A58}" sibTransId="{1CE58017-25D2-4D7B-9802-5FCDA4E53597}"/>
    <dgm:cxn modelId="{6A5F5439-2CDB-4811-AA8B-941FE72AAAEF}" type="presParOf" srcId="{05654999-8DA6-479C-8D44-6A4ACD2AFAB3}" destId="{17723127-B0EB-461F-84FF-1C053EED14DE}" srcOrd="0" destOrd="0" presId="urn:microsoft.com/office/officeart/2005/8/layout/hProcess9"/>
    <dgm:cxn modelId="{49C469F2-BF45-4C44-A0CB-1449872B75FB}" type="presParOf" srcId="{05654999-8DA6-479C-8D44-6A4ACD2AFAB3}" destId="{5999588E-9A4D-4A5D-9DA7-C6BD093785BB}" srcOrd="1" destOrd="0" presId="urn:microsoft.com/office/officeart/2005/8/layout/hProcess9"/>
    <dgm:cxn modelId="{FDFFA501-91B0-49DC-86F4-28A6FB01E382}" type="presParOf" srcId="{5999588E-9A4D-4A5D-9DA7-C6BD093785BB}" destId="{8428F6BF-94BE-4733-8BE8-97C2A9BC6976}" srcOrd="0" destOrd="0" presId="urn:microsoft.com/office/officeart/2005/8/layout/hProcess9"/>
    <dgm:cxn modelId="{84081702-C210-4404-A8F2-B88D3A9BB5B6}" type="presParOf" srcId="{5999588E-9A4D-4A5D-9DA7-C6BD093785BB}" destId="{2D75BB6A-C36E-4B37-8B6A-6D18FC525B4F}" srcOrd="1" destOrd="0" presId="urn:microsoft.com/office/officeart/2005/8/layout/hProcess9"/>
    <dgm:cxn modelId="{05D40EA8-52A4-452F-B8E4-C6F99AD5FE3D}" type="presParOf" srcId="{5999588E-9A4D-4A5D-9DA7-C6BD093785BB}" destId="{65D22AF9-F578-4CE4-8B4E-BAD35EF15139}" srcOrd="2" destOrd="0" presId="urn:microsoft.com/office/officeart/2005/8/layout/hProcess9"/>
    <dgm:cxn modelId="{CB273A1F-F8D6-4616-A7FB-99E7F0610596}" type="presParOf" srcId="{5999588E-9A4D-4A5D-9DA7-C6BD093785BB}" destId="{FA14777A-72E1-447F-9CDF-0F109B6291A8}" srcOrd="3" destOrd="0" presId="urn:microsoft.com/office/officeart/2005/8/layout/hProcess9"/>
    <dgm:cxn modelId="{D151DC6E-6204-4D89-955A-23D0926EED4C}" type="presParOf" srcId="{5999588E-9A4D-4A5D-9DA7-C6BD093785BB}" destId="{021296CF-2912-4FBB-8229-0669EB4D62DD}" srcOrd="4" destOrd="0" presId="urn:microsoft.com/office/officeart/2005/8/layout/hProcess9"/>
    <dgm:cxn modelId="{52299415-FA35-482A-B07C-E9D3E75DE024}" type="presParOf" srcId="{5999588E-9A4D-4A5D-9DA7-C6BD093785BB}" destId="{8A9EEEBF-6E29-4525-891D-AABCE4CEF586}" srcOrd="5" destOrd="0" presId="urn:microsoft.com/office/officeart/2005/8/layout/hProcess9"/>
    <dgm:cxn modelId="{46825FC4-2A2C-456F-A4C8-F7632E294AF1}" type="presParOf" srcId="{5999588E-9A4D-4A5D-9DA7-C6BD093785BB}" destId="{B9A2E732-4388-491B-AF33-5BBA00683674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F8E5D47-03D9-4957-B158-DFA52624629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D64EB6A8-9091-4473-B4CE-532B349FB476}">
      <dgm:prSet phldrT="[Texto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s-AR" sz="2800" b="1" dirty="0" smtClean="0">
              <a:solidFill>
                <a:schemeClr val="tx1"/>
              </a:solidFill>
              <a:latin typeface="Calibri" panose="020F0502020204030204" pitchFamily="34" charset="0"/>
            </a:rPr>
            <a:t>ESTRATEGIAS PARA DISMINUIR LA RESISTENCIA</a:t>
          </a:r>
          <a:endParaRPr lang="es-AR" sz="280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743C6A18-3BF7-4E69-A12B-416C5565EBAF}" type="parTrans" cxnId="{E3167982-A59E-4625-B2DA-3DD154ED5003}">
      <dgm:prSet/>
      <dgm:spPr/>
      <dgm:t>
        <a:bodyPr/>
        <a:lstStyle/>
        <a:p>
          <a:endParaRPr lang="es-AR"/>
        </a:p>
      </dgm:t>
    </dgm:pt>
    <dgm:pt modelId="{4E4CCB2F-1394-47FF-8B40-5AC826C1EE44}" type="sibTrans" cxnId="{E3167982-A59E-4625-B2DA-3DD154ED5003}">
      <dgm:prSet/>
      <dgm:spPr/>
      <dgm:t>
        <a:bodyPr/>
        <a:lstStyle/>
        <a:p>
          <a:endParaRPr lang="es-AR"/>
        </a:p>
      </dgm:t>
    </dgm:pt>
    <dgm:pt modelId="{7AC55973-1625-4757-8271-DE766B17EF23}" type="pres">
      <dgm:prSet presAssocID="{FF8E5D47-03D9-4957-B158-DFA52624629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BD17F43C-DA6D-4D3E-A27D-EE7BF5017AEE}" type="pres">
      <dgm:prSet presAssocID="{D64EB6A8-9091-4473-B4CE-532B349FB476}" presName="parentLin" presStyleCnt="0"/>
      <dgm:spPr/>
    </dgm:pt>
    <dgm:pt modelId="{21C1BBCB-6C4D-41D5-95D9-B26FFB685294}" type="pres">
      <dgm:prSet presAssocID="{D64EB6A8-9091-4473-B4CE-532B349FB476}" presName="parentLeftMargin" presStyleLbl="node1" presStyleIdx="0" presStyleCnt="1"/>
      <dgm:spPr/>
      <dgm:t>
        <a:bodyPr/>
        <a:lstStyle/>
        <a:p>
          <a:endParaRPr lang="es-AR"/>
        </a:p>
      </dgm:t>
    </dgm:pt>
    <dgm:pt modelId="{44ECBF0D-0238-4B09-BEAC-95BAE0FACE46}" type="pres">
      <dgm:prSet presAssocID="{D64EB6A8-9091-4473-B4CE-532B349FB476}" presName="parentText" presStyleLbl="node1" presStyleIdx="0" presStyleCnt="1" custScaleX="714460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D96AF32-8DB2-4F6C-B819-E39941ADBB5E}" type="pres">
      <dgm:prSet presAssocID="{D64EB6A8-9091-4473-B4CE-532B349FB476}" presName="negativeSpace" presStyleCnt="0"/>
      <dgm:spPr/>
    </dgm:pt>
    <dgm:pt modelId="{7D475402-B082-48F9-B28B-C50563BE2205}" type="pres">
      <dgm:prSet presAssocID="{D64EB6A8-9091-4473-B4CE-532B349FB476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E3167982-A59E-4625-B2DA-3DD154ED5003}" srcId="{FF8E5D47-03D9-4957-B158-DFA52624629E}" destId="{D64EB6A8-9091-4473-B4CE-532B349FB476}" srcOrd="0" destOrd="0" parTransId="{743C6A18-3BF7-4E69-A12B-416C5565EBAF}" sibTransId="{4E4CCB2F-1394-47FF-8B40-5AC826C1EE44}"/>
    <dgm:cxn modelId="{94044798-0600-440B-8586-F2C42C8FE40C}" type="presOf" srcId="{FF8E5D47-03D9-4957-B158-DFA52624629E}" destId="{7AC55973-1625-4757-8271-DE766B17EF23}" srcOrd="0" destOrd="0" presId="urn:microsoft.com/office/officeart/2005/8/layout/list1"/>
    <dgm:cxn modelId="{ADF0CE27-D88C-4AC4-B16F-B2A81DF83159}" type="presOf" srcId="{D64EB6A8-9091-4473-B4CE-532B349FB476}" destId="{21C1BBCB-6C4D-41D5-95D9-B26FFB685294}" srcOrd="0" destOrd="0" presId="urn:microsoft.com/office/officeart/2005/8/layout/list1"/>
    <dgm:cxn modelId="{D47B9F18-C543-42D4-90CB-F1AF10740878}" type="presOf" srcId="{D64EB6A8-9091-4473-B4CE-532B349FB476}" destId="{44ECBF0D-0238-4B09-BEAC-95BAE0FACE46}" srcOrd="1" destOrd="0" presId="urn:microsoft.com/office/officeart/2005/8/layout/list1"/>
    <dgm:cxn modelId="{40902F93-5A28-4DF0-906B-E4D528B2754A}" type="presParOf" srcId="{7AC55973-1625-4757-8271-DE766B17EF23}" destId="{BD17F43C-DA6D-4D3E-A27D-EE7BF5017AEE}" srcOrd="0" destOrd="0" presId="urn:microsoft.com/office/officeart/2005/8/layout/list1"/>
    <dgm:cxn modelId="{836303BA-E511-4D38-9BCD-44506ED207F4}" type="presParOf" srcId="{BD17F43C-DA6D-4D3E-A27D-EE7BF5017AEE}" destId="{21C1BBCB-6C4D-41D5-95D9-B26FFB685294}" srcOrd="0" destOrd="0" presId="urn:microsoft.com/office/officeart/2005/8/layout/list1"/>
    <dgm:cxn modelId="{74A2C3EA-730E-4A0D-AC38-844B6941EA1A}" type="presParOf" srcId="{BD17F43C-DA6D-4D3E-A27D-EE7BF5017AEE}" destId="{44ECBF0D-0238-4B09-BEAC-95BAE0FACE46}" srcOrd="1" destOrd="0" presId="urn:microsoft.com/office/officeart/2005/8/layout/list1"/>
    <dgm:cxn modelId="{883FCC9C-164C-4017-B260-06F3E450F26B}" type="presParOf" srcId="{7AC55973-1625-4757-8271-DE766B17EF23}" destId="{0D96AF32-8DB2-4F6C-B819-E39941ADBB5E}" srcOrd="1" destOrd="0" presId="urn:microsoft.com/office/officeart/2005/8/layout/list1"/>
    <dgm:cxn modelId="{1386CC30-F5C2-41FC-896B-9B1D457A2349}" type="presParOf" srcId="{7AC55973-1625-4757-8271-DE766B17EF23}" destId="{7D475402-B082-48F9-B28B-C50563BE2205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4325290-C84E-4486-B869-DB352A13BCAC}" type="doc">
      <dgm:prSet loTypeId="urn:microsoft.com/office/officeart/2005/8/layout/h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s-AR"/>
        </a:p>
      </dgm:t>
    </dgm:pt>
    <dgm:pt modelId="{33CDB8E9-94F6-4BED-8CFB-B8EF650A6C76}">
      <dgm:prSet phldrT="[Texto]"/>
      <dgm:spPr/>
      <dgm:t>
        <a:bodyPr/>
        <a:lstStyle/>
        <a:p>
          <a:r>
            <a:rPr lang="es-AR" b="1" dirty="0" smtClean="0">
              <a:latin typeface="Calibri" panose="020F0502020204030204" pitchFamily="34" charset="0"/>
            </a:rPr>
            <a:t>APROPIADO</a:t>
          </a:r>
          <a:endParaRPr lang="es-AR" b="1" dirty="0">
            <a:latin typeface="Calibri" panose="020F0502020204030204" pitchFamily="34" charset="0"/>
          </a:endParaRPr>
        </a:p>
      </dgm:t>
    </dgm:pt>
    <dgm:pt modelId="{A27740D9-20BA-4819-8A14-BE941F3B0EA6}" type="parTrans" cxnId="{1A3D85B1-B7E5-4565-911F-0F9D3E619CD9}">
      <dgm:prSet/>
      <dgm:spPr/>
      <dgm:t>
        <a:bodyPr/>
        <a:lstStyle/>
        <a:p>
          <a:endParaRPr lang="es-AR"/>
        </a:p>
      </dgm:t>
    </dgm:pt>
    <dgm:pt modelId="{62A7C5E7-9AD2-4E50-B908-F5E0F7463068}" type="sibTrans" cxnId="{1A3D85B1-B7E5-4565-911F-0F9D3E619CD9}">
      <dgm:prSet/>
      <dgm:spPr/>
      <dgm:t>
        <a:bodyPr/>
        <a:lstStyle/>
        <a:p>
          <a:endParaRPr lang="es-AR"/>
        </a:p>
      </dgm:t>
    </dgm:pt>
    <dgm:pt modelId="{AF02709D-9E8B-408A-957D-D26AB0C23959}">
      <dgm:prSet phldrT="[Texto]"/>
      <dgm:spPr/>
      <dgm:t>
        <a:bodyPr/>
        <a:lstStyle/>
        <a:p>
          <a:r>
            <a:rPr lang="es-AR" b="1" dirty="0" smtClean="0">
              <a:latin typeface="Calibri" panose="020F0502020204030204" pitchFamily="34" charset="0"/>
            </a:rPr>
            <a:t>PRECOZ</a:t>
          </a:r>
          <a:endParaRPr lang="es-AR" b="1" dirty="0">
            <a:latin typeface="Calibri" panose="020F0502020204030204" pitchFamily="34" charset="0"/>
          </a:endParaRPr>
        </a:p>
      </dgm:t>
    </dgm:pt>
    <dgm:pt modelId="{0B34E697-19DB-4D6F-B8D0-E0E63AA761DB}" type="parTrans" cxnId="{79689693-FEAC-40BD-AEF5-A636B811A7E8}">
      <dgm:prSet/>
      <dgm:spPr/>
      <dgm:t>
        <a:bodyPr/>
        <a:lstStyle/>
        <a:p>
          <a:endParaRPr lang="es-AR"/>
        </a:p>
      </dgm:t>
    </dgm:pt>
    <dgm:pt modelId="{06CFCF86-C718-4CE5-9D3F-5B725BE7DC07}" type="sibTrans" cxnId="{79689693-FEAC-40BD-AEF5-A636B811A7E8}">
      <dgm:prSet/>
      <dgm:spPr/>
      <dgm:t>
        <a:bodyPr/>
        <a:lstStyle/>
        <a:p>
          <a:endParaRPr lang="es-AR"/>
        </a:p>
      </dgm:t>
    </dgm:pt>
    <dgm:pt modelId="{81DFACC5-5C8D-4C25-A34F-285CC601306B}">
      <dgm:prSet phldrT="[Texto]"/>
      <dgm:spPr/>
      <dgm:t>
        <a:bodyPr/>
        <a:lstStyle/>
        <a:p>
          <a:r>
            <a:rPr lang="es-AR" b="1" dirty="0" smtClean="0">
              <a:latin typeface="Calibri" panose="020F0502020204030204" pitchFamily="34" charset="0"/>
            </a:rPr>
            <a:t>ADECUADO</a:t>
          </a:r>
          <a:endParaRPr lang="es-AR" b="1" dirty="0">
            <a:latin typeface="Calibri" panose="020F0502020204030204" pitchFamily="34" charset="0"/>
          </a:endParaRPr>
        </a:p>
      </dgm:t>
    </dgm:pt>
    <dgm:pt modelId="{A8E8CF1F-9B10-4BF3-9850-E4427C4B2C0D}" type="parTrans" cxnId="{62549ACD-A7B4-4C5E-9BE1-AB4AE8C2E3C7}">
      <dgm:prSet/>
      <dgm:spPr/>
      <dgm:t>
        <a:bodyPr/>
        <a:lstStyle/>
        <a:p>
          <a:endParaRPr lang="es-AR"/>
        </a:p>
      </dgm:t>
    </dgm:pt>
    <dgm:pt modelId="{0F79AD0C-7EC9-4CBA-9791-7D7D5500A2A5}" type="sibTrans" cxnId="{62549ACD-A7B4-4C5E-9BE1-AB4AE8C2E3C7}">
      <dgm:prSet/>
      <dgm:spPr/>
      <dgm:t>
        <a:bodyPr/>
        <a:lstStyle/>
        <a:p>
          <a:endParaRPr lang="es-AR"/>
        </a:p>
      </dgm:t>
    </dgm:pt>
    <dgm:pt modelId="{E39CCDFD-BD03-4775-9101-CA9A1485ED38}">
      <dgm:prSet phldrT="[Texto]"/>
      <dgm:spPr/>
      <dgm:t>
        <a:bodyPr/>
        <a:lstStyle/>
        <a:p>
          <a:r>
            <a:rPr lang="es-AR" b="1" dirty="0" smtClean="0">
              <a:latin typeface="Calibri" panose="020F0502020204030204" pitchFamily="34" charset="0"/>
            </a:rPr>
            <a:t>DOSIS</a:t>
          </a:r>
          <a:endParaRPr lang="es-AR" b="1" dirty="0">
            <a:latin typeface="Calibri" panose="020F0502020204030204" pitchFamily="34" charset="0"/>
          </a:endParaRPr>
        </a:p>
      </dgm:t>
    </dgm:pt>
    <dgm:pt modelId="{1A69D3F3-375C-41B9-95CD-D1DA705C1275}" type="parTrans" cxnId="{2D5950C9-4367-4A7D-A540-02FA79FD0BB7}">
      <dgm:prSet/>
      <dgm:spPr/>
      <dgm:t>
        <a:bodyPr/>
        <a:lstStyle/>
        <a:p>
          <a:endParaRPr lang="es-AR"/>
        </a:p>
      </dgm:t>
    </dgm:pt>
    <dgm:pt modelId="{4FE0587D-1B83-4278-8CC0-81ABF25E0713}" type="sibTrans" cxnId="{2D5950C9-4367-4A7D-A540-02FA79FD0BB7}">
      <dgm:prSet/>
      <dgm:spPr/>
      <dgm:t>
        <a:bodyPr/>
        <a:lstStyle/>
        <a:p>
          <a:endParaRPr lang="es-AR"/>
        </a:p>
      </dgm:t>
    </dgm:pt>
    <dgm:pt modelId="{3D3F726E-0B43-4CAD-A4EB-E844ED3ADDA9}">
      <dgm:prSet phldrT="[Texto]"/>
      <dgm:spPr/>
      <dgm:t>
        <a:bodyPr/>
        <a:lstStyle/>
        <a:p>
          <a:r>
            <a:rPr lang="es-AR" b="1" dirty="0" smtClean="0">
              <a:latin typeface="Calibri" panose="020F0502020204030204" pitchFamily="34" charset="0"/>
            </a:rPr>
            <a:t>ÓPTIMO</a:t>
          </a:r>
          <a:endParaRPr lang="es-AR" b="1" dirty="0">
            <a:latin typeface="Calibri" panose="020F0502020204030204" pitchFamily="34" charset="0"/>
          </a:endParaRPr>
        </a:p>
      </dgm:t>
    </dgm:pt>
    <dgm:pt modelId="{EA8FDC17-65AD-4983-8BAA-5AD963764487}" type="parTrans" cxnId="{680432F0-BF03-4F74-91B5-A7769C869ACC}">
      <dgm:prSet/>
      <dgm:spPr/>
      <dgm:t>
        <a:bodyPr/>
        <a:lstStyle/>
        <a:p>
          <a:endParaRPr lang="es-AR"/>
        </a:p>
      </dgm:t>
    </dgm:pt>
    <dgm:pt modelId="{CBE6F15C-0515-413C-B796-81D40379B668}" type="sibTrans" cxnId="{680432F0-BF03-4F74-91B5-A7769C869ACC}">
      <dgm:prSet/>
      <dgm:spPr/>
      <dgm:t>
        <a:bodyPr/>
        <a:lstStyle/>
        <a:p>
          <a:endParaRPr lang="es-AR"/>
        </a:p>
      </dgm:t>
    </dgm:pt>
    <dgm:pt modelId="{9FA9CF15-D67A-4F03-A38D-5E2A419B1E02}">
      <dgm:prSet phldrT="[Texto]"/>
      <dgm:spPr/>
      <dgm:t>
        <a:bodyPr/>
        <a:lstStyle/>
        <a:p>
          <a:r>
            <a:rPr lang="es-AR" b="1" dirty="0" smtClean="0">
              <a:latin typeface="Calibri" panose="020F0502020204030204" pitchFamily="34" charset="0"/>
            </a:rPr>
            <a:t>FARMACOCINÉTICA</a:t>
          </a:r>
          <a:endParaRPr lang="es-AR" b="1" dirty="0">
            <a:latin typeface="Calibri" panose="020F0502020204030204" pitchFamily="34" charset="0"/>
          </a:endParaRPr>
        </a:p>
      </dgm:t>
    </dgm:pt>
    <dgm:pt modelId="{CFB5FA6C-7743-49B5-8BB1-6F374097662A}" type="parTrans" cxnId="{01AB586D-CF5E-40D4-9881-E70750000193}">
      <dgm:prSet/>
      <dgm:spPr/>
      <dgm:t>
        <a:bodyPr/>
        <a:lstStyle/>
        <a:p>
          <a:endParaRPr lang="es-AR"/>
        </a:p>
      </dgm:t>
    </dgm:pt>
    <dgm:pt modelId="{F84133A9-1482-4C44-A55E-BA35EFAF7EEB}" type="sibTrans" cxnId="{01AB586D-CF5E-40D4-9881-E70750000193}">
      <dgm:prSet/>
      <dgm:spPr/>
      <dgm:t>
        <a:bodyPr/>
        <a:lstStyle/>
        <a:p>
          <a:endParaRPr lang="es-AR"/>
        </a:p>
      </dgm:t>
    </dgm:pt>
    <dgm:pt modelId="{5D668DD0-D73C-4B6D-A6D6-563EEEDB6141}">
      <dgm:prSet phldrT="[Texto]"/>
      <dgm:spPr/>
      <dgm:t>
        <a:bodyPr/>
        <a:lstStyle/>
        <a:p>
          <a:endParaRPr lang="es-AR" dirty="0"/>
        </a:p>
      </dgm:t>
    </dgm:pt>
    <dgm:pt modelId="{12AA6AE4-ACC9-45EA-BAAD-0910A452AA95}" type="parTrans" cxnId="{57C0CAD9-DE22-45B1-AA1A-0E394D173F7B}">
      <dgm:prSet/>
      <dgm:spPr/>
      <dgm:t>
        <a:bodyPr/>
        <a:lstStyle/>
        <a:p>
          <a:endParaRPr lang="es-AR"/>
        </a:p>
      </dgm:t>
    </dgm:pt>
    <dgm:pt modelId="{ACFA688D-E131-4912-97DF-E390EEE5304B}" type="sibTrans" cxnId="{57C0CAD9-DE22-45B1-AA1A-0E394D173F7B}">
      <dgm:prSet/>
      <dgm:spPr/>
      <dgm:t>
        <a:bodyPr/>
        <a:lstStyle/>
        <a:p>
          <a:endParaRPr lang="es-AR"/>
        </a:p>
      </dgm:t>
    </dgm:pt>
    <dgm:pt modelId="{E39F51DB-7340-489E-B3EE-D42286269B53}">
      <dgm:prSet phldrT="[Texto]"/>
      <dgm:spPr/>
      <dgm:t>
        <a:bodyPr/>
        <a:lstStyle/>
        <a:p>
          <a:r>
            <a:rPr lang="es-AR" b="1" dirty="0" smtClean="0">
              <a:latin typeface="Calibri" panose="020F0502020204030204" pitchFamily="34" charset="0"/>
            </a:rPr>
            <a:t>ESPECÍFICO</a:t>
          </a:r>
          <a:endParaRPr lang="es-AR" b="1" dirty="0">
            <a:latin typeface="Calibri" panose="020F0502020204030204" pitchFamily="34" charset="0"/>
          </a:endParaRPr>
        </a:p>
      </dgm:t>
    </dgm:pt>
    <dgm:pt modelId="{6AFA7B16-BA10-485D-BE34-CFAAC316838D}" type="parTrans" cxnId="{5B6DE92B-90E6-4E4B-A7D7-91BAF6C400B5}">
      <dgm:prSet/>
      <dgm:spPr/>
      <dgm:t>
        <a:bodyPr/>
        <a:lstStyle/>
        <a:p>
          <a:endParaRPr lang="es-AR"/>
        </a:p>
      </dgm:t>
    </dgm:pt>
    <dgm:pt modelId="{071B21A5-7716-4D1F-8E61-970DF5986BF5}" type="sibTrans" cxnId="{5B6DE92B-90E6-4E4B-A7D7-91BAF6C400B5}">
      <dgm:prSet/>
      <dgm:spPr/>
      <dgm:t>
        <a:bodyPr/>
        <a:lstStyle/>
        <a:p>
          <a:endParaRPr lang="es-AR"/>
        </a:p>
      </dgm:t>
    </dgm:pt>
    <dgm:pt modelId="{52002A8F-DC42-4EEE-AE8C-5EEA2DD6A852}">
      <dgm:prSet phldrT="[Texto]"/>
      <dgm:spPr/>
      <dgm:t>
        <a:bodyPr/>
        <a:lstStyle/>
        <a:p>
          <a:r>
            <a:rPr lang="es-AR" b="1" dirty="0" smtClean="0">
              <a:latin typeface="Calibri" panose="020F0502020204030204" pitchFamily="34" charset="0"/>
            </a:rPr>
            <a:t>FOCO</a:t>
          </a:r>
          <a:endParaRPr lang="es-AR" b="1" dirty="0">
            <a:latin typeface="Calibri" panose="020F0502020204030204" pitchFamily="34" charset="0"/>
          </a:endParaRPr>
        </a:p>
      </dgm:t>
    </dgm:pt>
    <dgm:pt modelId="{61509325-13E3-491B-98DB-C2110A6976CF}" type="parTrans" cxnId="{901872EF-B436-49B0-8ABF-0FE3C72C87EB}">
      <dgm:prSet/>
      <dgm:spPr/>
      <dgm:t>
        <a:bodyPr/>
        <a:lstStyle/>
        <a:p>
          <a:endParaRPr lang="es-AR"/>
        </a:p>
      </dgm:t>
    </dgm:pt>
    <dgm:pt modelId="{1C6CB40E-D954-444F-AB0F-44AD625BE5F8}" type="sibTrans" cxnId="{901872EF-B436-49B0-8ABF-0FE3C72C87EB}">
      <dgm:prSet/>
      <dgm:spPr/>
      <dgm:t>
        <a:bodyPr/>
        <a:lstStyle/>
        <a:p>
          <a:endParaRPr lang="es-AR"/>
        </a:p>
      </dgm:t>
    </dgm:pt>
    <dgm:pt modelId="{EA9A3C9D-E7AC-4197-97BC-09392505A83E}">
      <dgm:prSet phldrT="[Texto]"/>
      <dgm:spPr/>
      <dgm:t>
        <a:bodyPr/>
        <a:lstStyle/>
        <a:p>
          <a:r>
            <a:rPr lang="es-AR" b="1" dirty="0" smtClean="0">
              <a:latin typeface="Calibri" panose="020F0502020204030204" pitchFamily="34" charset="0"/>
            </a:rPr>
            <a:t>VIAS</a:t>
          </a:r>
          <a:endParaRPr lang="es-AR" b="1" dirty="0">
            <a:latin typeface="Calibri" panose="020F0502020204030204" pitchFamily="34" charset="0"/>
          </a:endParaRPr>
        </a:p>
      </dgm:t>
    </dgm:pt>
    <dgm:pt modelId="{E17089D2-F446-44D2-B2BD-E78B2A1E3EBF}" type="parTrans" cxnId="{1AF1C6CB-5855-4F78-9B32-B56EE34FA832}">
      <dgm:prSet/>
      <dgm:spPr/>
      <dgm:t>
        <a:bodyPr/>
        <a:lstStyle/>
        <a:p>
          <a:endParaRPr lang="es-AR"/>
        </a:p>
      </dgm:t>
    </dgm:pt>
    <dgm:pt modelId="{1B3B7E10-5BB8-402B-8C87-0C27733C8176}" type="sibTrans" cxnId="{1AF1C6CB-5855-4F78-9B32-B56EE34FA832}">
      <dgm:prSet/>
      <dgm:spPr/>
      <dgm:t>
        <a:bodyPr/>
        <a:lstStyle/>
        <a:p>
          <a:endParaRPr lang="es-AR"/>
        </a:p>
      </dgm:t>
    </dgm:pt>
    <dgm:pt modelId="{66B7B653-30DA-4949-8D70-B0E2DBEB7515}">
      <dgm:prSet phldrT="[Texto]"/>
      <dgm:spPr/>
      <dgm:t>
        <a:bodyPr/>
        <a:lstStyle/>
        <a:p>
          <a:r>
            <a:rPr lang="es-AR" b="1" dirty="0" smtClean="0">
              <a:latin typeface="Calibri" panose="020F0502020204030204" pitchFamily="34" charset="0"/>
            </a:rPr>
            <a:t>DURACIÓN</a:t>
          </a:r>
          <a:endParaRPr lang="es-AR" b="1" dirty="0">
            <a:latin typeface="Calibri" panose="020F0502020204030204" pitchFamily="34" charset="0"/>
          </a:endParaRPr>
        </a:p>
      </dgm:t>
    </dgm:pt>
    <dgm:pt modelId="{47A23475-76C9-42BF-A77B-52FE701601AA}" type="parTrans" cxnId="{E727FC0A-6FE8-418C-AE98-0F299A970C76}">
      <dgm:prSet/>
      <dgm:spPr/>
      <dgm:t>
        <a:bodyPr/>
        <a:lstStyle/>
        <a:p>
          <a:endParaRPr lang="es-AR"/>
        </a:p>
      </dgm:t>
    </dgm:pt>
    <dgm:pt modelId="{D3BF9AA3-30F0-4D21-8D12-44E311513B35}" type="sibTrans" cxnId="{E727FC0A-6FE8-418C-AE98-0F299A970C76}">
      <dgm:prSet/>
      <dgm:spPr/>
      <dgm:t>
        <a:bodyPr/>
        <a:lstStyle/>
        <a:p>
          <a:endParaRPr lang="es-AR"/>
        </a:p>
      </dgm:t>
    </dgm:pt>
    <dgm:pt modelId="{49E2B2E8-87A2-41BA-AF75-393F80DED12A}">
      <dgm:prSet phldrT="[Texto]"/>
      <dgm:spPr/>
      <dgm:t>
        <a:bodyPr/>
        <a:lstStyle/>
        <a:p>
          <a:r>
            <a:rPr lang="es-AR" b="1" dirty="0" smtClean="0">
              <a:latin typeface="Calibri" panose="020F0502020204030204" pitchFamily="34" charset="0"/>
            </a:rPr>
            <a:t>FARAMACODINAMIA</a:t>
          </a:r>
          <a:endParaRPr lang="es-AR" b="1" dirty="0">
            <a:latin typeface="Calibri" panose="020F0502020204030204" pitchFamily="34" charset="0"/>
          </a:endParaRPr>
        </a:p>
      </dgm:t>
    </dgm:pt>
    <dgm:pt modelId="{7488B5DE-380A-4227-B69F-8C2EF46F8D35}" type="parTrans" cxnId="{515E7556-C703-487A-8B54-15D967CE9572}">
      <dgm:prSet/>
      <dgm:spPr/>
      <dgm:t>
        <a:bodyPr/>
        <a:lstStyle/>
        <a:p>
          <a:endParaRPr lang="es-AR"/>
        </a:p>
      </dgm:t>
    </dgm:pt>
    <dgm:pt modelId="{7DBE43A3-DBC1-4434-8318-BAB4425F5CA9}" type="sibTrans" cxnId="{515E7556-C703-487A-8B54-15D967CE9572}">
      <dgm:prSet/>
      <dgm:spPr/>
      <dgm:t>
        <a:bodyPr/>
        <a:lstStyle/>
        <a:p>
          <a:endParaRPr lang="es-AR"/>
        </a:p>
      </dgm:t>
    </dgm:pt>
    <dgm:pt modelId="{281F2EF1-A145-4F56-8688-76D97F5EBAA3}" type="pres">
      <dgm:prSet presAssocID="{44325290-C84E-4486-B869-DB352A13BCA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5F4A9B90-6650-4B55-9414-5FCBA4FA8DD1}" type="pres">
      <dgm:prSet presAssocID="{33CDB8E9-94F6-4BED-8CFB-B8EF650A6C76}" presName="composite" presStyleCnt="0"/>
      <dgm:spPr/>
    </dgm:pt>
    <dgm:pt modelId="{3BEE3D05-1AE8-4894-843A-9E178C97C267}" type="pres">
      <dgm:prSet presAssocID="{33CDB8E9-94F6-4BED-8CFB-B8EF650A6C76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FE862E6-455F-4B73-AC7F-34FF3CF8666B}" type="pres">
      <dgm:prSet presAssocID="{33CDB8E9-94F6-4BED-8CFB-B8EF650A6C76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1325F0F-5B49-45E9-814B-5F05B9D6112D}" type="pres">
      <dgm:prSet presAssocID="{62A7C5E7-9AD2-4E50-B908-F5E0F7463068}" presName="space" presStyleCnt="0"/>
      <dgm:spPr/>
    </dgm:pt>
    <dgm:pt modelId="{50C57E96-4302-4589-87C3-5F515FC823AE}" type="pres">
      <dgm:prSet presAssocID="{81DFACC5-5C8D-4C25-A34F-285CC601306B}" presName="composite" presStyleCnt="0"/>
      <dgm:spPr/>
    </dgm:pt>
    <dgm:pt modelId="{81BA6EE2-872A-4ED6-AE2B-4834235B9CE4}" type="pres">
      <dgm:prSet presAssocID="{81DFACC5-5C8D-4C25-A34F-285CC601306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A6394BA-0585-48CD-841E-5F0A241A3C5E}" type="pres">
      <dgm:prSet presAssocID="{81DFACC5-5C8D-4C25-A34F-285CC601306B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75178C7-32AF-4AD0-9F7D-13FF4BDC6E78}" type="pres">
      <dgm:prSet presAssocID="{0F79AD0C-7EC9-4CBA-9791-7D7D5500A2A5}" presName="space" presStyleCnt="0"/>
      <dgm:spPr/>
    </dgm:pt>
    <dgm:pt modelId="{87C5AEB4-5AE5-4F06-A0E2-8FE15FE6B915}" type="pres">
      <dgm:prSet presAssocID="{3D3F726E-0B43-4CAD-A4EB-E844ED3ADDA9}" presName="composite" presStyleCnt="0"/>
      <dgm:spPr/>
    </dgm:pt>
    <dgm:pt modelId="{5DD020AB-89D0-46FE-83C1-B41D8FEAB633}" type="pres">
      <dgm:prSet presAssocID="{3D3F726E-0B43-4CAD-A4EB-E844ED3ADDA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836D6CE-3585-417F-AC88-C85493BE4DAF}" type="pres">
      <dgm:prSet presAssocID="{3D3F726E-0B43-4CAD-A4EB-E844ED3ADDA9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E45AFA02-32FC-4D9E-AAED-A504D13BDC72}" type="presOf" srcId="{3D3F726E-0B43-4CAD-A4EB-E844ED3ADDA9}" destId="{5DD020AB-89D0-46FE-83C1-B41D8FEAB633}" srcOrd="0" destOrd="0" presId="urn:microsoft.com/office/officeart/2005/8/layout/hList1"/>
    <dgm:cxn modelId="{489C7D0C-4ABD-4A8E-8E1B-AADF562059A0}" type="presOf" srcId="{EA9A3C9D-E7AC-4197-97BC-09392505A83E}" destId="{7A6394BA-0585-48CD-841E-5F0A241A3C5E}" srcOrd="0" destOrd="2" presId="urn:microsoft.com/office/officeart/2005/8/layout/hList1"/>
    <dgm:cxn modelId="{1526D285-42F6-401A-A388-BAF8ACC3F677}" type="presOf" srcId="{66B7B653-30DA-4949-8D70-B0E2DBEB7515}" destId="{7A6394BA-0585-48CD-841E-5F0A241A3C5E}" srcOrd="0" destOrd="3" presId="urn:microsoft.com/office/officeart/2005/8/layout/hList1"/>
    <dgm:cxn modelId="{FA421C57-0D5F-42BA-8BED-66457CC9BD15}" type="presOf" srcId="{5D668DD0-D73C-4B6D-A6D6-563EEEDB6141}" destId="{1FE862E6-455F-4B73-AC7F-34FF3CF8666B}" srcOrd="0" destOrd="2" presId="urn:microsoft.com/office/officeart/2005/8/layout/hList1"/>
    <dgm:cxn modelId="{62549ACD-A7B4-4C5E-9BE1-AB4AE8C2E3C7}" srcId="{44325290-C84E-4486-B869-DB352A13BCAC}" destId="{81DFACC5-5C8D-4C25-A34F-285CC601306B}" srcOrd="1" destOrd="0" parTransId="{A8E8CF1F-9B10-4BF3-9850-E4427C4B2C0D}" sibTransId="{0F79AD0C-7EC9-4CBA-9791-7D7D5500A2A5}"/>
    <dgm:cxn modelId="{5B6DE92B-90E6-4E4B-A7D7-91BAF6C400B5}" srcId="{33CDB8E9-94F6-4BED-8CFB-B8EF650A6C76}" destId="{E39F51DB-7340-489E-B3EE-D42286269B53}" srcOrd="1" destOrd="0" parTransId="{6AFA7B16-BA10-485D-BE34-CFAAC316838D}" sibTransId="{071B21A5-7716-4D1F-8E61-970DF5986BF5}"/>
    <dgm:cxn modelId="{901872EF-B436-49B0-8ABF-0FE3C72C87EB}" srcId="{81DFACC5-5C8D-4C25-A34F-285CC601306B}" destId="{52002A8F-DC42-4EEE-AE8C-5EEA2DD6A852}" srcOrd="1" destOrd="0" parTransId="{61509325-13E3-491B-98DB-C2110A6976CF}" sibTransId="{1C6CB40E-D954-444F-AB0F-44AD625BE5F8}"/>
    <dgm:cxn modelId="{33D62BCE-5282-4303-B9D6-89EA37BBE633}" type="presOf" srcId="{33CDB8E9-94F6-4BED-8CFB-B8EF650A6C76}" destId="{3BEE3D05-1AE8-4894-843A-9E178C97C267}" srcOrd="0" destOrd="0" presId="urn:microsoft.com/office/officeart/2005/8/layout/hList1"/>
    <dgm:cxn modelId="{EC81975D-50DD-4D80-8AF7-97CA60EEE100}" type="presOf" srcId="{49E2B2E8-87A2-41BA-AF75-393F80DED12A}" destId="{E836D6CE-3585-417F-AC88-C85493BE4DAF}" srcOrd="0" destOrd="1" presId="urn:microsoft.com/office/officeart/2005/8/layout/hList1"/>
    <dgm:cxn modelId="{2D5950C9-4367-4A7D-A540-02FA79FD0BB7}" srcId="{81DFACC5-5C8D-4C25-A34F-285CC601306B}" destId="{E39CCDFD-BD03-4775-9101-CA9A1485ED38}" srcOrd="0" destOrd="0" parTransId="{1A69D3F3-375C-41B9-95CD-D1DA705C1275}" sibTransId="{4FE0587D-1B83-4278-8CC0-81ABF25E0713}"/>
    <dgm:cxn modelId="{515E7556-C703-487A-8B54-15D967CE9572}" srcId="{3D3F726E-0B43-4CAD-A4EB-E844ED3ADDA9}" destId="{49E2B2E8-87A2-41BA-AF75-393F80DED12A}" srcOrd="1" destOrd="0" parTransId="{7488B5DE-380A-4227-B69F-8C2EF46F8D35}" sibTransId="{7DBE43A3-DBC1-4434-8318-BAB4425F5CA9}"/>
    <dgm:cxn modelId="{1A3D85B1-B7E5-4565-911F-0F9D3E619CD9}" srcId="{44325290-C84E-4486-B869-DB352A13BCAC}" destId="{33CDB8E9-94F6-4BED-8CFB-B8EF650A6C76}" srcOrd="0" destOrd="0" parTransId="{A27740D9-20BA-4819-8A14-BE941F3B0EA6}" sibTransId="{62A7C5E7-9AD2-4E50-B908-F5E0F7463068}"/>
    <dgm:cxn modelId="{07713957-96D7-4370-8495-A43FC6C9512F}" type="presOf" srcId="{52002A8F-DC42-4EEE-AE8C-5EEA2DD6A852}" destId="{7A6394BA-0585-48CD-841E-5F0A241A3C5E}" srcOrd="0" destOrd="1" presId="urn:microsoft.com/office/officeart/2005/8/layout/hList1"/>
    <dgm:cxn modelId="{C952610E-34A2-420D-89D8-5A2B0E6A4EF6}" type="presOf" srcId="{9FA9CF15-D67A-4F03-A38D-5E2A419B1E02}" destId="{E836D6CE-3585-417F-AC88-C85493BE4DAF}" srcOrd="0" destOrd="0" presId="urn:microsoft.com/office/officeart/2005/8/layout/hList1"/>
    <dgm:cxn modelId="{DE7F2DF0-103D-478D-9313-2CE5C3419C01}" type="presOf" srcId="{44325290-C84E-4486-B869-DB352A13BCAC}" destId="{281F2EF1-A145-4F56-8688-76D97F5EBAA3}" srcOrd="0" destOrd="0" presId="urn:microsoft.com/office/officeart/2005/8/layout/hList1"/>
    <dgm:cxn modelId="{57C0CAD9-DE22-45B1-AA1A-0E394D173F7B}" srcId="{33CDB8E9-94F6-4BED-8CFB-B8EF650A6C76}" destId="{5D668DD0-D73C-4B6D-A6D6-563EEEDB6141}" srcOrd="2" destOrd="0" parTransId="{12AA6AE4-ACC9-45EA-BAAD-0910A452AA95}" sibTransId="{ACFA688D-E131-4912-97DF-E390EEE5304B}"/>
    <dgm:cxn modelId="{BF6416C0-D8F6-4499-8FAE-0692AAD1C832}" type="presOf" srcId="{AF02709D-9E8B-408A-957D-D26AB0C23959}" destId="{1FE862E6-455F-4B73-AC7F-34FF3CF8666B}" srcOrd="0" destOrd="0" presId="urn:microsoft.com/office/officeart/2005/8/layout/hList1"/>
    <dgm:cxn modelId="{23F09D32-21D3-46FB-9CA0-6E5E3233EF36}" type="presOf" srcId="{E39F51DB-7340-489E-B3EE-D42286269B53}" destId="{1FE862E6-455F-4B73-AC7F-34FF3CF8666B}" srcOrd="0" destOrd="1" presId="urn:microsoft.com/office/officeart/2005/8/layout/hList1"/>
    <dgm:cxn modelId="{E727FC0A-6FE8-418C-AE98-0F299A970C76}" srcId="{81DFACC5-5C8D-4C25-A34F-285CC601306B}" destId="{66B7B653-30DA-4949-8D70-B0E2DBEB7515}" srcOrd="3" destOrd="0" parTransId="{47A23475-76C9-42BF-A77B-52FE701601AA}" sibTransId="{D3BF9AA3-30F0-4D21-8D12-44E311513B35}"/>
    <dgm:cxn modelId="{680432F0-BF03-4F74-91B5-A7769C869ACC}" srcId="{44325290-C84E-4486-B869-DB352A13BCAC}" destId="{3D3F726E-0B43-4CAD-A4EB-E844ED3ADDA9}" srcOrd="2" destOrd="0" parTransId="{EA8FDC17-65AD-4983-8BAA-5AD963764487}" sibTransId="{CBE6F15C-0515-413C-B796-81D40379B668}"/>
    <dgm:cxn modelId="{01AB586D-CF5E-40D4-9881-E70750000193}" srcId="{3D3F726E-0B43-4CAD-A4EB-E844ED3ADDA9}" destId="{9FA9CF15-D67A-4F03-A38D-5E2A419B1E02}" srcOrd="0" destOrd="0" parTransId="{CFB5FA6C-7743-49B5-8BB1-6F374097662A}" sibTransId="{F84133A9-1482-4C44-A55E-BA35EFAF7EEB}"/>
    <dgm:cxn modelId="{AB9CF326-611C-4DDB-8482-780F2E88BF03}" type="presOf" srcId="{E39CCDFD-BD03-4775-9101-CA9A1485ED38}" destId="{7A6394BA-0585-48CD-841E-5F0A241A3C5E}" srcOrd="0" destOrd="0" presId="urn:microsoft.com/office/officeart/2005/8/layout/hList1"/>
    <dgm:cxn modelId="{1AF1C6CB-5855-4F78-9B32-B56EE34FA832}" srcId="{81DFACC5-5C8D-4C25-A34F-285CC601306B}" destId="{EA9A3C9D-E7AC-4197-97BC-09392505A83E}" srcOrd="2" destOrd="0" parTransId="{E17089D2-F446-44D2-B2BD-E78B2A1E3EBF}" sibTransId="{1B3B7E10-5BB8-402B-8C87-0C27733C8176}"/>
    <dgm:cxn modelId="{79689693-FEAC-40BD-AEF5-A636B811A7E8}" srcId="{33CDB8E9-94F6-4BED-8CFB-B8EF650A6C76}" destId="{AF02709D-9E8B-408A-957D-D26AB0C23959}" srcOrd="0" destOrd="0" parTransId="{0B34E697-19DB-4D6F-B8D0-E0E63AA761DB}" sibTransId="{06CFCF86-C718-4CE5-9D3F-5B725BE7DC07}"/>
    <dgm:cxn modelId="{D2DAC16E-17F9-4A63-882C-2E2CCC820746}" type="presOf" srcId="{81DFACC5-5C8D-4C25-A34F-285CC601306B}" destId="{81BA6EE2-872A-4ED6-AE2B-4834235B9CE4}" srcOrd="0" destOrd="0" presId="urn:microsoft.com/office/officeart/2005/8/layout/hList1"/>
    <dgm:cxn modelId="{6973E11A-B553-462D-B562-77316A89AC43}" type="presParOf" srcId="{281F2EF1-A145-4F56-8688-76D97F5EBAA3}" destId="{5F4A9B90-6650-4B55-9414-5FCBA4FA8DD1}" srcOrd="0" destOrd="0" presId="urn:microsoft.com/office/officeart/2005/8/layout/hList1"/>
    <dgm:cxn modelId="{6BF58FB7-AB64-4385-837B-CAE3E1D2D4B7}" type="presParOf" srcId="{5F4A9B90-6650-4B55-9414-5FCBA4FA8DD1}" destId="{3BEE3D05-1AE8-4894-843A-9E178C97C267}" srcOrd="0" destOrd="0" presId="urn:microsoft.com/office/officeart/2005/8/layout/hList1"/>
    <dgm:cxn modelId="{01F53491-EC43-46A7-87FD-CF8DC30A7CBE}" type="presParOf" srcId="{5F4A9B90-6650-4B55-9414-5FCBA4FA8DD1}" destId="{1FE862E6-455F-4B73-AC7F-34FF3CF8666B}" srcOrd="1" destOrd="0" presId="urn:microsoft.com/office/officeart/2005/8/layout/hList1"/>
    <dgm:cxn modelId="{811E75B1-0801-4546-A654-CE6C2AE31E02}" type="presParOf" srcId="{281F2EF1-A145-4F56-8688-76D97F5EBAA3}" destId="{11325F0F-5B49-45E9-814B-5F05B9D6112D}" srcOrd="1" destOrd="0" presId="urn:microsoft.com/office/officeart/2005/8/layout/hList1"/>
    <dgm:cxn modelId="{1B2F9D51-46E9-4B5B-A794-5BC7F9D4B3AC}" type="presParOf" srcId="{281F2EF1-A145-4F56-8688-76D97F5EBAA3}" destId="{50C57E96-4302-4589-87C3-5F515FC823AE}" srcOrd="2" destOrd="0" presId="urn:microsoft.com/office/officeart/2005/8/layout/hList1"/>
    <dgm:cxn modelId="{63337DF0-0C59-4140-9D5C-578690310729}" type="presParOf" srcId="{50C57E96-4302-4589-87C3-5F515FC823AE}" destId="{81BA6EE2-872A-4ED6-AE2B-4834235B9CE4}" srcOrd="0" destOrd="0" presId="urn:microsoft.com/office/officeart/2005/8/layout/hList1"/>
    <dgm:cxn modelId="{BE32EC88-DAD0-4C3C-A7FD-89B822374A1B}" type="presParOf" srcId="{50C57E96-4302-4589-87C3-5F515FC823AE}" destId="{7A6394BA-0585-48CD-841E-5F0A241A3C5E}" srcOrd="1" destOrd="0" presId="urn:microsoft.com/office/officeart/2005/8/layout/hList1"/>
    <dgm:cxn modelId="{143F6674-3BD8-4A09-B093-31B6EC26A002}" type="presParOf" srcId="{281F2EF1-A145-4F56-8688-76D97F5EBAA3}" destId="{675178C7-32AF-4AD0-9F7D-13FF4BDC6E78}" srcOrd="3" destOrd="0" presId="urn:microsoft.com/office/officeart/2005/8/layout/hList1"/>
    <dgm:cxn modelId="{8213F892-8E68-4336-AA67-E6308481FA1A}" type="presParOf" srcId="{281F2EF1-A145-4F56-8688-76D97F5EBAA3}" destId="{87C5AEB4-5AE5-4F06-A0E2-8FE15FE6B915}" srcOrd="4" destOrd="0" presId="urn:microsoft.com/office/officeart/2005/8/layout/hList1"/>
    <dgm:cxn modelId="{A3E690DB-A3A8-4681-8DBE-5240D0E8A90D}" type="presParOf" srcId="{87C5AEB4-5AE5-4F06-A0E2-8FE15FE6B915}" destId="{5DD020AB-89D0-46FE-83C1-B41D8FEAB633}" srcOrd="0" destOrd="0" presId="urn:microsoft.com/office/officeart/2005/8/layout/hList1"/>
    <dgm:cxn modelId="{A38380AC-EB99-4FAE-87FF-A39351B5DCB7}" type="presParOf" srcId="{87C5AEB4-5AE5-4F06-A0E2-8FE15FE6B915}" destId="{E836D6CE-3585-417F-AC88-C85493BE4DA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6A7C814-A74C-4C73-AD1C-AC5813C2F8A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E09B27F0-4811-482D-A437-D34A815A37EB}">
      <dgm:prSet phldrT="[Texto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s-AR" dirty="0" smtClean="0">
              <a:solidFill>
                <a:schemeClr val="tx1"/>
              </a:solidFill>
            </a:rPr>
            <a:t>Acortar los tiempos de tratamiento</a:t>
          </a:r>
          <a:endParaRPr lang="es-AR" dirty="0">
            <a:solidFill>
              <a:schemeClr val="tx1"/>
            </a:solidFill>
          </a:endParaRPr>
        </a:p>
      </dgm:t>
    </dgm:pt>
    <dgm:pt modelId="{261F1BFF-09DA-4A25-B979-945AA8937CB6}" type="parTrans" cxnId="{65DBBA2D-2844-4351-A214-A603F0F947D1}">
      <dgm:prSet/>
      <dgm:spPr/>
      <dgm:t>
        <a:bodyPr/>
        <a:lstStyle/>
        <a:p>
          <a:endParaRPr lang="es-AR"/>
        </a:p>
      </dgm:t>
    </dgm:pt>
    <dgm:pt modelId="{D1EC03B3-DB15-45D2-8981-1E0F753632B8}" type="sibTrans" cxnId="{65DBBA2D-2844-4351-A214-A603F0F947D1}">
      <dgm:prSet/>
      <dgm:spPr/>
      <dgm:t>
        <a:bodyPr/>
        <a:lstStyle/>
        <a:p>
          <a:endParaRPr lang="es-AR"/>
        </a:p>
      </dgm:t>
    </dgm:pt>
    <dgm:pt modelId="{B2C67927-B0A3-43EF-AF84-FFCC5C94C492}" type="pres">
      <dgm:prSet presAssocID="{76A7C814-A74C-4C73-AD1C-AC5813C2F8A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674F5184-2371-44E3-ACE5-1481E94CB22F}" type="pres">
      <dgm:prSet presAssocID="{E09B27F0-4811-482D-A437-D34A815A37EB}" presName="parentLin" presStyleCnt="0"/>
      <dgm:spPr/>
    </dgm:pt>
    <dgm:pt modelId="{C23AA28D-466B-44A9-8513-94D0CC1BBA62}" type="pres">
      <dgm:prSet presAssocID="{E09B27F0-4811-482D-A437-D34A815A37EB}" presName="parentLeftMargin" presStyleLbl="node1" presStyleIdx="0" presStyleCnt="1"/>
      <dgm:spPr/>
      <dgm:t>
        <a:bodyPr/>
        <a:lstStyle/>
        <a:p>
          <a:endParaRPr lang="es-AR"/>
        </a:p>
      </dgm:t>
    </dgm:pt>
    <dgm:pt modelId="{539E8281-1BBC-4683-B13F-2CCAE41930C3}" type="pres">
      <dgm:prSet presAssocID="{E09B27F0-4811-482D-A437-D34A815A37E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EE8E532-2450-43EF-99B4-6BFC59522045}" type="pres">
      <dgm:prSet presAssocID="{E09B27F0-4811-482D-A437-D34A815A37EB}" presName="negativeSpace" presStyleCnt="0"/>
      <dgm:spPr/>
    </dgm:pt>
    <dgm:pt modelId="{11F72C14-3977-4E42-A9D8-9FD744F85873}" type="pres">
      <dgm:prSet presAssocID="{E09B27F0-4811-482D-A437-D34A815A37EB}" presName="childText" presStyleLbl="conFgAcc1" presStyleIdx="0" presStyleCnt="1" custScaleY="116400">
        <dgm:presLayoutVars>
          <dgm:bulletEnabled val="1"/>
        </dgm:presLayoutVars>
      </dgm:prSet>
      <dgm:spPr>
        <a:solidFill>
          <a:schemeClr val="accent1">
            <a:lumMod val="20000"/>
            <a:lumOff val="80000"/>
            <a:alpha val="90000"/>
          </a:schemeClr>
        </a:solidFill>
      </dgm:spPr>
    </dgm:pt>
  </dgm:ptLst>
  <dgm:cxnLst>
    <dgm:cxn modelId="{63C1DBA7-C028-46D5-B906-C6ACA82D9985}" type="presOf" srcId="{76A7C814-A74C-4C73-AD1C-AC5813C2F8A9}" destId="{B2C67927-B0A3-43EF-AF84-FFCC5C94C492}" srcOrd="0" destOrd="0" presId="urn:microsoft.com/office/officeart/2005/8/layout/list1"/>
    <dgm:cxn modelId="{65DBBA2D-2844-4351-A214-A603F0F947D1}" srcId="{76A7C814-A74C-4C73-AD1C-AC5813C2F8A9}" destId="{E09B27F0-4811-482D-A437-D34A815A37EB}" srcOrd="0" destOrd="0" parTransId="{261F1BFF-09DA-4A25-B979-945AA8937CB6}" sibTransId="{D1EC03B3-DB15-45D2-8981-1E0F753632B8}"/>
    <dgm:cxn modelId="{0FFEF195-2A73-4BD1-A1A2-260B5FB56ADD}" type="presOf" srcId="{E09B27F0-4811-482D-A437-D34A815A37EB}" destId="{539E8281-1BBC-4683-B13F-2CCAE41930C3}" srcOrd="1" destOrd="0" presId="urn:microsoft.com/office/officeart/2005/8/layout/list1"/>
    <dgm:cxn modelId="{161C5BBA-672F-4224-96BD-2118F90BD251}" type="presOf" srcId="{E09B27F0-4811-482D-A437-D34A815A37EB}" destId="{C23AA28D-466B-44A9-8513-94D0CC1BBA62}" srcOrd="0" destOrd="0" presId="urn:microsoft.com/office/officeart/2005/8/layout/list1"/>
    <dgm:cxn modelId="{2788B798-A3F7-4835-8CF6-600FF055C498}" type="presParOf" srcId="{B2C67927-B0A3-43EF-AF84-FFCC5C94C492}" destId="{674F5184-2371-44E3-ACE5-1481E94CB22F}" srcOrd="0" destOrd="0" presId="urn:microsoft.com/office/officeart/2005/8/layout/list1"/>
    <dgm:cxn modelId="{170944A7-3596-4054-A2C0-F21776B4179C}" type="presParOf" srcId="{674F5184-2371-44E3-ACE5-1481E94CB22F}" destId="{C23AA28D-466B-44A9-8513-94D0CC1BBA62}" srcOrd="0" destOrd="0" presId="urn:microsoft.com/office/officeart/2005/8/layout/list1"/>
    <dgm:cxn modelId="{2669E1CE-E760-44BE-9701-29931CCBB66D}" type="presParOf" srcId="{674F5184-2371-44E3-ACE5-1481E94CB22F}" destId="{539E8281-1BBC-4683-B13F-2CCAE41930C3}" srcOrd="1" destOrd="0" presId="urn:microsoft.com/office/officeart/2005/8/layout/list1"/>
    <dgm:cxn modelId="{773FCDD9-01C5-4697-AE72-9BD5F3EF0BDA}" type="presParOf" srcId="{B2C67927-B0A3-43EF-AF84-FFCC5C94C492}" destId="{CEE8E532-2450-43EF-99B4-6BFC59522045}" srcOrd="1" destOrd="0" presId="urn:microsoft.com/office/officeart/2005/8/layout/list1"/>
    <dgm:cxn modelId="{5D8103C4-8814-4D8F-9261-32AC8E60CE4A}" type="presParOf" srcId="{B2C67927-B0A3-43EF-AF84-FFCC5C94C492}" destId="{11F72C14-3977-4E42-A9D8-9FD744F85873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36ECD18-6ECE-4C80-BEA5-3E311E6A49C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0F435085-7DBF-41DF-A7FB-50469ECB064E}">
      <dgm:prSet phldrT="[Texto]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CONSIDERAR RECOMENDACIONES: CLASFICACIÓN AWaRe</a:t>
          </a:r>
          <a:endParaRPr lang="es-AR" dirty="0">
            <a:solidFill>
              <a:schemeClr val="tx1"/>
            </a:solidFill>
          </a:endParaRPr>
        </a:p>
      </dgm:t>
    </dgm:pt>
    <dgm:pt modelId="{C088E62D-D3B4-4FF3-A348-5FE8CCCCC417}" type="parTrans" cxnId="{CD4CD012-C138-4DB0-9F82-6FF2240CBBA7}">
      <dgm:prSet/>
      <dgm:spPr/>
      <dgm:t>
        <a:bodyPr/>
        <a:lstStyle/>
        <a:p>
          <a:endParaRPr lang="es-AR"/>
        </a:p>
      </dgm:t>
    </dgm:pt>
    <dgm:pt modelId="{E83D28CC-9829-4094-BD42-746EE002F187}" type="sibTrans" cxnId="{CD4CD012-C138-4DB0-9F82-6FF2240CBBA7}">
      <dgm:prSet/>
      <dgm:spPr/>
      <dgm:t>
        <a:bodyPr/>
        <a:lstStyle/>
        <a:p>
          <a:endParaRPr lang="es-AR"/>
        </a:p>
      </dgm:t>
    </dgm:pt>
    <dgm:pt modelId="{07A82ED9-4C8E-44E4-8942-FE15519F27DB}" type="pres">
      <dgm:prSet presAssocID="{936ECD18-6ECE-4C80-BEA5-3E311E6A49C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95C2CC82-0BE9-45AF-BD1B-E9F2AFCC8052}" type="pres">
      <dgm:prSet presAssocID="{0F435085-7DBF-41DF-A7FB-50469ECB064E}" presName="parentLin" presStyleCnt="0"/>
      <dgm:spPr/>
    </dgm:pt>
    <dgm:pt modelId="{2CA0C673-C8E0-43E2-9312-802C08927676}" type="pres">
      <dgm:prSet presAssocID="{0F435085-7DBF-41DF-A7FB-50469ECB064E}" presName="parentLeftMargin" presStyleLbl="node1" presStyleIdx="0" presStyleCnt="1"/>
      <dgm:spPr/>
      <dgm:t>
        <a:bodyPr/>
        <a:lstStyle/>
        <a:p>
          <a:endParaRPr lang="es-AR"/>
        </a:p>
      </dgm:t>
    </dgm:pt>
    <dgm:pt modelId="{551CF566-F5B9-46C3-9ECA-6C63A0FAC30A}" type="pres">
      <dgm:prSet presAssocID="{0F435085-7DBF-41DF-A7FB-50469ECB064E}" presName="parentText" presStyleLbl="node1" presStyleIdx="0" presStyleCnt="1" custScaleX="142857" custScaleY="167478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6ECE3A7-8AC2-4FCC-B879-E64A5841B76F}" type="pres">
      <dgm:prSet presAssocID="{0F435085-7DBF-41DF-A7FB-50469ECB064E}" presName="negativeSpace" presStyleCnt="0"/>
      <dgm:spPr/>
    </dgm:pt>
    <dgm:pt modelId="{561BFE76-D3A4-41DA-9A3D-8D03CB69C593}" type="pres">
      <dgm:prSet presAssocID="{0F435085-7DBF-41DF-A7FB-50469ECB064E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CD4CD012-C138-4DB0-9F82-6FF2240CBBA7}" srcId="{936ECD18-6ECE-4C80-BEA5-3E311E6A49C4}" destId="{0F435085-7DBF-41DF-A7FB-50469ECB064E}" srcOrd="0" destOrd="0" parTransId="{C088E62D-D3B4-4FF3-A348-5FE8CCCCC417}" sibTransId="{E83D28CC-9829-4094-BD42-746EE002F187}"/>
    <dgm:cxn modelId="{CA533D1C-1DB6-45D6-B003-651473490385}" type="presOf" srcId="{936ECD18-6ECE-4C80-BEA5-3E311E6A49C4}" destId="{07A82ED9-4C8E-44E4-8942-FE15519F27DB}" srcOrd="0" destOrd="0" presId="urn:microsoft.com/office/officeart/2005/8/layout/list1"/>
    <dgm:cxn modelId="{BF1A976D-34C1-4FAA-8B78-86784C4E7D4D}" type="presOf" srcId="{0F435085-7DBF-41DF-A7FB-50469ECB064E}" destId="{551CF566-F5B9-46C3-9ECA-6C63A0FAC30A}" srcOrd="1" destOrd="0" presId="urn:microsoft.com/office/officeart/2005/8/layout/list1"/>
    <dgm:cxn modelId="{5321DF38-85AE-4AD4-BBD3-4FC57ACDD550}" type="presOf" srcId="{0F435085-7DBF-41DF-A7FB-50469ECB064E}" destId="{2CA0C673-C8E0-43E2-9312-802C08927676}" srcOrd="0" destOrd="0" presId="urn:microsoft.com/office/officeart/2005/8/layout/list1"/>
    <dgm:cxn modelId="{6C2EEF99-8ACD-45DB-BCD2-49689A7BDCE1}" type="presParOf" srcId="{07A82ED9-4C8E-44E4-8942-FE15519F27DB}" destId="{95C2CC82-0BE9-45AF-BD1B-E9F2AFCC8052}" srcOrd="0" destOrd="0" presId="urn:microsoft.com/office/officeart/2005/8/layout/list1"/>
    <dgm:cxn modelId="{5FC65646-EACD-425E-93E7-3E2D29D8FBBF}" type="presParOf" srcId="{95C2CC82-0BE9-45AF-BD1B-E9F2AFCC8052}" destId="{2CA0C673-C8E0-43E2-9312-802C08927676}" srcOrd="0" destOrd="0" presId="urn:microsoft.com/office/officeart/2005/8/layout/list1"/>
    <dgm:cxn modelId="{9BDCF9E4-F5E3-43B9-B868-8116A7A8DB56}" type="presParOf" srcId="{95C2CC82-0BE9-45AF-BD1B-E9F2AFCC8052}" destId="{551CF566-F5B9-46C3-9ECA-6C63A0FAC30A}" srcOrd="1" destOrd="0" presId="urn:microsoft.com/office/officeart/2005/8/layout/list1"/>
    <dgm:cxn modelId="{D63B428E-2D3E-42C8-816F-088132931D6A}" type="presParOf" srcId="{07A82ED9-4C8E-44E4-8942-FE15519F27DB}" destId="{86ECE3A7-8AC2-4FCC-B879-E64A5841B76F}" srcOrd="1" destOrd="0" presId="urn:microsoft.com/office/officeart/2005/8/layout/list1"/>
    <dgm:cxn modelId="{60E93520-11D5-4B4F-A0B5-69009EC2D337}" type="presParOf" srcId="{07A82ED9-4C8E-44E4-8942-FE15519F27DB}" destId="{561BFE76-D3A4-41DA-9A3D-8D03CB69C593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649CE27-88BB-457B-B1D7-DBD1A97677F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C13684CF-D9E3-4437-843D-90813C29FF52}" type="pres">
      <dgm:prSet presAssocID="{D649CE27-88BB-457B-B1D7-DBD1A97677F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</dgm:ptLst>
  <dgm:cxnLst>
    <dgm:cxn modelId="{AA992FF2-B606-49B5-B038-DDD74BDFA3EE}" type="presOf" srcId="{D649CE27-88BB-457B-B1D7-DBD1A97677FC}" destId="{C13684CF-D9E3-4437-843D-90813C29FF52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21EF64B-197A-4B1F-A396-2CDFF54570CA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71B727E1-DE85-4BE7-B5DA-D018DBDC8D37}">
      <dgm:prSet phldrT="[Texto]"/>
      <dgm:spPr>
        <a:solidFill>
          <a:schemeClr val="bg2"/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Enfermeras en control de infecciones</a:t>
          </a:r>
          <a:endParaRPr lang="es-AR" b="1" dirty="0">
            <a:solidFill>
              <a:schemeClr val="tx1"/>
            </a:solidFill>
          </a:endParaRPr>
        </a:p>
      </dgm:t>
    </dgm:pt>
    <dgm:pt modelId="{AE0082F1-7D55-4959-BC0F-212D342A5B22}" type="parTrans" cxnId="{FBDC4A8E-40D0-4F94-A3A7-707883C7D91E}">
      <dgm:prSet/>
      <dgm:spPr/>
      <dgm:t>
        <a:bodyPr/>
        <a:lstStyle/>
        <a:p>
          <a:endParaRPr lang="es-AR"/>
        </a:p>
      </dgm:t>
    </dgm:pt>
    <dgm:pt modelId="{209083B7-391F-49ED-90F3-4C156BB6CDBD}" type="sibTrans" cxnId="{FBDC4A8E-40D0-4F94-A3A7-707883C7D91E}">
      <dgm:prSet/>
      <dgm:spPr>
        <a:solidFill>
          <a:schemeClr val="tx1"/>
        </a:solidFill>
      </dgm:spPr>
      <dgm:t>
        <a:bodyPr/>
        <a:lstStyle/>
        <a:p>
          <a:endParaRPr lang="es-AR"/>
        </a:p>
      </dgm:t>
    </dgm:pt>
    <dgm:pt modelId="{6FBB3707-4B6F-4036-AF53-6FCB6C992BE6}">
      <dgm:prSet phldrT="[Texto]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Bacteriólogo</a:t>
          </a:r>
          <a:endParaRPr lang="es-AR" b="1" dirty="0">
            <a:solidFill>
              <a:schemeClr val="tx1"/>
            </a:solidFill>
          </a:endParaRPr>
        </a:p>
      </dgm:t>
    </dgm:pt>
    <dgm:pt modelId="{2E1A06F1-1F6C-453A-94EF-14C8453382BF}" type="parTrans" cxnId="{63AFCECE-DDF4-4089-8000-C7570972B05A}">
      <dgm:prSet/>
      <dgm:spPr/>
      <dgm:t>
        <a:bodyPr/>
        <a:lstStyle/>
        <a:p>
          <a:endParaRPr lang="es-AR"/>
        </a:p>
      </dgm:t>
    </dgm:pt>
    <dgm:pt modelId="{0CE17335-5CCF-4D6F-8170-E467613D849C}" type="sibTrans" cxnId="{63AFCECE-DDF4-4089-8000-C7570972B05A}">
      <dgm:prSet/>
      <dgm:spPr>
        <a:solidFill>
          <a:schemeClr val="tx1"/>
        </a:solidFill>
      </dgm:spPr>
      <dgm:t>
        <a:bodyPr/>
        <a:lstStyle/>
        <a:p>
          <a:endParaRPr lang="es-AR"/>
        </a:p>
      </dgm:t>
    </dgm:pt>
    <dgm:pt modelId="{C7077FAF-30DE-4732-9D31-ABC79F65B08E}">
      <dgm:prSet phldrT="[Texto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Farmacéutico</a:t>
          </a:r>
          <a:endParaRPr lang="es-AR" b="1" dirty="0">
            <a:solidFill>
              <a:schemeClr val="tx1"/>
            </a:solidFill>
          </a:endParaRPr>
        </a:p>
      </dgm:t>
    </dgm:pt>
    <dgm:pt modelId="{E650C2B4-B84B-4C5D-BB3B-8B43770834A9}" type="parTrans" cxnId="{0BC2A452-ACB5-4557-9356-80F04F1E7839}">
      <dgm:prSet/>
      <dgm:spPr/>
      <dgm:t>
        <a:bodyPr/>
        <a:lstStyle/>
        <a:p>
          <a:endParaRPr lang="es-AR"/>
        </a:p>
      </dgm:t>
    </dgm:pt>
    <dgm:pt modelId="{43314D37-C6BD-418C-9EAB-7690ECC88A1B}" type="sibTrans" cxnId="{0BC2A452-ACB5-4557-9356-80F04F1E7839}">
      <dgm:prSet/>
      <dgm:spPr>
        <a:solidFill>
          <a:schemeClr val="tx1"/>
        </a:solidFill>
      </dgm:spPr>
      <dgm:t>
        <a:bodyPr/>
        <a:lstStyle/>
        <a:p>
          <a:endParaRPr lang="es-AR"/>
        </a:p>
      </dgm:t>
    </dgm:pt>
    <dgm:pt modelId="{05A5119F-203B-49FC-917B-E278509FF7C1}">
      <dgm:prSet phldrT="[Texto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Infectólogo</a:t>
          </a:r>
          <a:endParaRPr lang="es-AR" b="1" dirty="0">
            <a:solidFill>
              <a:schemeClr val="tx1"/>
            </a:solidFill>
          </a:endParaRPr>
        </a:p>
      </dgm:t>
    </dgm:pt>
    <dgm:pt modelId="{F5843E21-5BC6-401E-AA12-F3B8560EC946}" type="parTrans" cxnId="{B6174AD4-5ED1-4424-B2E5-7CE55141E901}">
      <dgm:prSet/>
      <dgm:spPr/>
      <dgm:t>
        <a:bodyPr/>
        <a:lstStyle/>
        <a:p>
          <a:endParaRPr lang="es-AR"/>
        </a:p>
      </dgm:t>
    </dgm:pt>
    <dgm:pt modelId="{C5345D49-D2C0-42DC-BBF7-44F56CF8B525}" type="sibTrans" cxnId="{B6174AD4-5ED1-4424-B2E5-7CE55141E901}">
      <dgm:prSet/>
      <dgm:spPr>
        <a:solidFill>
          <a:schemeClr val="tx1"/>
        </a:solidFill>
      </dgm:spPr>
      <dgm:t>
        <a:bodyPr/>
        <a:lstStyle/>
        <a:p>
          <a:endParaRPr lang="es-AR"/>
        </a:p>
      </dgm:t>
    </dgm:pt>
    <dgm:pt modelId="{5101E749-F090-4CAA-9AAE-139063519614}" type="pres">
      <dgm:prSet presAssocID="{221EF64B-197A-4B1F-A396-2CDFF54570C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BED80F9C-7F55-45F6-9CA4-C4BDD4F9F4BE}" type="pres">
      <dgm:prSet presAssocID="{71B727E1-DE85-4BE7-B5DA-D018DBDC8D37}" presName="node" presStyleLbl="node1" presStyleIdx="0" presStyleCnt="4" custRadScaleRad="101213" custRadScaleInc="-3729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37F37F7-28E0-4DC3-A007-5B69F63A0757}" type="pres">
      <dgm:prSet presAssocID="{209083B7-391F-49ED-90F3-4C156BB6CDBD}" presName="sibTrans" presStyleLbl="sibTrans2D1" presStyleIdx="0" presStyleCnt="4"/>
      <dgm:spPr/>
      <dgm:t>
        <a:bodyPr/>
        <a:lstStyle/>
        <a:p>
          <a:endParaRPr lang="es-AR"/>
        </a:p>
      </dgm:t>
    </dgm:pt>
    <dgm:pt modelId="{8BEFFCAF-8C26-4A5E-A546-B711C69F9217}" type="pres">
      <dgm:prSet presAssocID="{209083B7-391F-49ED-90F3-4C156BB6CDBD}" presName="connectorText" presStyleLbl="sibTrans2D1" presStyleIdx="0" presStyleCnt="4"/>
      <dgm:spPr/>
      <dgm:t>
        <a:bodyPr/>
        <a:lstStyle/>
        <a:p>
          <a:endParaRPr lang="es-AR"/>
        </a:p>
      </dgm:t>
    </dgm:pt>
    <dgm:pt modelId="{5DE144DD-1D38-4EC9-9DE3-A00C547A4064}" type="pres">
      <dgm:prSet presAssocID="{6FBB3707-4B6F-4036-AF53-6FCB6C992BE6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65CDA0F-ED14-452C-BE2E-ADA890691955}" type="pres">
      <dgm:prSet presAssocID="{0CE17335-5CCF-4D6F-8170-E467613D849C}" presName="sibTrans" presStyleLbl="sibTrans2D1" presStyleIdx="1" presStyleCnt="4"/>
      <dgm:spPr/>
      <dgm:t>
        <a:bodyPr/>
        <a:lstStyle/>
        <a:p>
          <a:endParaRPr lang="es-AR"/>
        </a:p>
      </dgm:t>
    </dgm:pt>
    <dgm:pt modelId="{03E88221-1311-446B-9BA8-91ABC0C6B37F}" type="pres">
      <dgm:prSet presAssocID="{0CE17335-5CCF-4D6F-8170-E467613D849C}" presName="connectorText" presStyleLbl="sibTrans2D1" presStyleIdx="1" presStyleCnt="4"/>
      <dgm:spPr/>
      <dgm:t>
        <a:bodyPr/>
        <a:lstStyle/>
        <a:p>
          <a:endParaRPr lang="es-AR"/>
        </a:p>
      </dgm:t>
    </dgm:pt>
    <dgm:pt modelId="{0CC873E9-AB93-4406-B31B-4792D49B744A}" type="pres">
      <dgm:prSet presAssocID="{C7077FAF-30DE-4732-9D31-ABC79F65B08E}" presName="node" presStyleLbl="node1" presStyleIdx="2" presStyleCnt="4" custRadScaleRad="97985" custRadScaleInc="87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A5FA650-7561-4710-A997-D37C540542F6}" type="pres">
      <dgm:prSet presAssocID="{43314D37-C6BD-418C-9EAB-7690ECC88A1B}" presName="sibTrans" presStyleLbl="sibTrans2D1" presStyleIdx="2" presStyleCnt="4"/>
      <dgm:spPr/>
      <dgm:t>
        <a:bodyPr/>
        <a:lstStyle/>
        <a:p>
          <a:endParaRPr lang="es-AR"/>
        </a:p>
      </dgm:t>
    </dgm:pt>
    <dgm:pt modelId="{F1826AE6-FAEB-434A-B500-D67EAA7E6858}" type="pres">
      <dgm:prSet presAssocID="{43314D37-C6BD-418C-9EAB-7690ECC88A1B}" presName="connectorText" presStyleLbl="sibTrans2D1" presStyleIdx="2" presStyleCnt="4"/>
      <dgm:spPr/>
      <dgm:t>
        <a:bodyPr/>
        <a:lstStyle/>
        <a:p>
          <a:endParaRPr lang="es-AR"/>
        </a:p>
      </dgm:t>
    </dgm:pt>
    <dgm:pt modelId="{6BAF7DCF-4FD6-4192-830F-0601A39D2AC7}" type="pres">
      <dgm:prSet presAssocID="{05A5119F-203B-49FC-917B-E278509FF7C1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DA5D148-6F8F-4468-88C9-72530FC0689A}" type="pres">
      <dgm:prSet presAssocID="{C5345D49-D2C0-42DC-BBF7-44F56CF8B525}" presName="sibTrans" presStyleLbl="sibTrans2D1" presStyleIdx="3" presStyleCnt="4"/>
      <dgm:spPr/>
      <dgm:t>
        <a:bodyPr/>
        <a:lstStyle/>
        <a:p>
          <a:endParaRPr lang="es-AR"/>
        </a:p>
      </dgm:t>
    </dgm:pt>
    <dgm:pt modelId="{A9F43EDF-5C0D-48DB-B207-8455D04D48E4}" type="pres">
      <dgm:prSet presAssocID="{C5345D49-D2C0-42DC-BBF7-44F56CF8B525}" presName="connectorText" presStyleLbl="sibTrans2D1" presStyleIdx="3" presStyleCnt="4"/>
      <dgm:spPr/>
      <dgm:t>
        <a:bodyPr/>
        <a:lstStyle/>
        <a:p>
          <a:endParaRPr lang="es-AR"/>
        </a:p>
      </dgm:t>
    </dgm:pt>
  </dgm:ptLst>
  <dgm:cxnLst>
    <dgm:cxn modelId="{3C5A9B07-735E-4DC8-8E2A-4EC7F226C20E}" type="presOf" srcId="{43314D37-C6BD-418C-9EAB-7690ECC88A1B}" destId="{FA5FA650-7561-4710-A997-D37C540542F6}" srcOrd="0" destOrd="0" presId="urn:microsoft.com/office/officeart/2005/8/layout/cycle2"/>
    <dgm:cxn modelId="{73F27F8A-233B-4B8B-A768-F293C1D1322F}" type="presOf" srcId="{43314D37-C6BD-418C-9EAB-7690ECC88A1B}" destId="{F1826AE6-FAEB-434A-B500-D67EAA7E6858}" srcOrd="1" destOrd="0" presId="urn:microsoft.com/office/officeart/2005/8/layout/cycle2"/>
    <dgm:cxn modelId="{B6174AD4-5ED1-4424-B2E5-7CE55141E901}" srcId="{221EF64B-197A-4B1F-A396-2CDFF54570CA}" destId="{05A5119F-203B-49FC-917B-E278509FF7C1}" srcOrd="3" destOrd="0" parTransId="{F5843E21-5BC6-401E-AA12-F3B8560EC946}" sibTransId="{C5345D49-D2C0-42DC-BBF7-44F56CF8B525}"/>
    <dgm:cxn modelId="{ECBF2843-B1DE-4619-BF14-94C15E240016}" type="presOf" srcId="{209083B7-391F-49ED-90F3-4C156BB6CDBD}" destId="{8BEFFCAF-8C26-4A5E-A546-B711C69F9217}" srcOrd="1" destOrd="0" presId="urn:microsoft.com/office/officeart/2005/8/layout/cycle2"/>
    <dgm:cxn modelId="{2B240FB1-CEF6-4261-AF3B-D024B7E5B68D}" type="presOf" srcId="{0CE17335-5CCF-4D6F-8170-E467613D849C}" destId="{03E88221-1311-446B-9BA8-91ABC0C6B37F}" srcOrd="1" destOrd="0" presId="urn:microsoft.com/office/officeart/2005/8/layout/cycle2"/>
    <dgm:cxn modelId="{49652E9B-81FA-4568-A5F4-0AE63FBF984B}" type="presOf" srcId="{221EF64B-197A-4B1F-A396-2CDFF54570CA}" destId="{5101E749-F090-4CAA-9AAE-139063519614}" srcOrd="0" destOrd="0" presId="urn:microsoft.com/office/officeart/2005/8/layout/cycle2"/>
    <dgm:cxn modelId="{87593514-EA27-49B1-A616-12E14E6076CF}" type="presOf" srcId="{C5345D49-D2C0-42DC-BBF7-44F56CF8B525}" destId="{5DA5D148-6F8F-4468-88C9-72530FC0689A}" srcOrd="0" destOrd="0" presId="urn:microsoft.com/office/officeart/2005/8/layout/cycle2"/>
    <dgm:cxn modelId="{97D2A65C-5C17-470C-A482-AA089D447D58}" type="presOf" srcId="{209083B7-391F-49ED-90F3-4C156BB6CDBD}" destId="{637F37F7-28E0-4DC3-A007-5B69F63A0757}" srcOrd="0" destOrd="0" presId="urn:microsoft.com/office/officeart/2005/8/layout/cycle2"/>
    <dgm:cxn modelId="{D1095112-AC07-4750-9518-62B4F284E1C7}" type="presOf" srcId="{C5345D49-D2C0-42DC-BBF7-44F56CF8B525}" destId="{A9F43EDF-5C0D-48DB-B207-8455D04D48E4}" srcOrd="1" destOrd="0" presId="urn:microsoft.com/office/officeart/2005/8/layout/cycle2"/>
    <dgm:cxn modelId="{63AFCECE-DDF4-4089-8000-C7570972B05A}" srcId="{221EF64B-197A-4B1F-A396-2CDFF54570CA}" destId="{6FBB3707-4B6F-4036-AF53-6FCB6C992BE6}" srcOrd="1" destOrd="0" parTransId="{2E1A06F1-1F6C-453A-94EF-14C8453382BF}" sibTransId="{0CE17335-5CCF-4D6F-8170-E467613D849C}"/>
    <dgm:cxn modelId="{2F47C6AE-FA0D-4F5C-B520-D454DC3B60EE}" type="presOf" srcId="{71B727E1-DE85-4BE7-B5DA-D018DBDC8D37}" destId="{BED80F9C-7F55-45F6-9CA4-C4BDD4F9F4BE}" srcOrd="0" destOrd="0" presId="urn:microsoft.com/office/officeart/2005/8/layout/cycle2"/>
    <dgm:cxn modelId="{F2C1B28E-0D28-44D0-B4E6-4F99B8323CCD}" type="presOf" srcId="{C7077FAF-30DE-4732-9D31-ABC79F65B08E}" destId="{0CC873E9-AB93-4406-B31B-4792D49B744A}" srcOrd="0" destOrd="0" presId="urn:microsoft.com/office/officeart/2005/8/layout/cycle2"/>
    <dgm:cxn modelId="{0BC2A452-ACB5-4557-9356-80F04F1E7839}" srcId="{221EF64B-197A-4B1F-A396-2CDFF54570CA}" destId="{C7077FAF-30DE-4732-9D31-ABC79F65B08E}" srcOrd="2" destOrd="0" parTransId="{E650C2B4-B84B-4C5D-BB3B-8B43770834A9}" sibTransId="{43314D37-C6BD-418C-9EAB-7690ECC88A1B}"/>
    <dgm:cxn modelId="{EF48C02D-185F-4221-A104-2980D4FEDB6E}" type="presOf" srcId="{05A5119F-203B-49FC-917B-E278509FF7C1}" destId="{6BAF7DCF-4FD6-4192-830F-0601A39D2AC7}" srcOrd="0" destOrd="0" presId="urn:microsoft.com/office/officeart/2005/8/layout/cycle2"/>
    <dgm:cxn modelId="{FBDC4A8E-40D0-4F94-A3A7-707883C7D91E}" srcId="{221EF64B-197A-4B1F-A396-2CDFF54570CA}" destId="{71B727E1-DE85-4BE7-B5DA-D018DBDC8D37}" srcOrd="0" destOrd="0" parTransId="{AE0082F1-7D55-4959-BC0F-212D342A5B22}" sibTransId="{209083B7-391F-49ED-90F3-4C156BB6CDBD}"/>
    <dgm:cxn modelId="{8B801F82-90AB-4F6D-99C8-DD949772DB59}" type="presOf" srcId="{6FBB3707-4B6F-4036-AF53-6FCB6C992BE6}" destId="{5DE144DD-1D38-4EC9-9DE3-A00C547A4064}" srcOrd="0" destOrd="0" presId="urn:microsoft.com/office/officeart/2005/8/layout/cycle2"/>
    <dgm:cxn modelId="{EB30D6E3-7D87-44B9-96C7-50DCCEAB7CCA}" type="presOf" srcId="{0CE17335-5CCF-4D6F-8170-E467613D849C}" destId="{E65CDA0F-ED14-452C-BE2E-ADA890691955}" srcOrd="0" destOrd="0" presId="urn:microsoft.com/office/officeart/2005/8/layout/cycle2"/>
    <dgm:cxn modelId="{894E6DEC-BF2F-48C6-9578-025970A68FC9}" type="presParOf" srcId="{5101E749-F090-4CAA-9AAE-139063519614}" destId="{BED80F9C-7F55-45F6-9CA4-C4BDD4F9F4BE}" srcOrd="0" destOrd="0" presId="urn:microsoft.com/office/officeart/2005/8/layout/cycle2"/>
    <dgm:cxn modelId="{20414ED5-1F3E-4EB6-B940-167C7918168A}" type="presParOf" srcId="{5101E749-F090-4CAA-9AAE-139063519614}" destId="{637F37F7-28E0-4DC3-A007-5B69F63A0757}" srcOrd="1" destOrd="0" presId="urn:microsoft.com/office/officeart/2005/8/layout/cycle2"/>
    <dgm:cxn modelId="{AEEE8EBB-A0E7-4B53-BBEE-A7910D94B38F}" type="presParOf" srcId="{637F37F7-28E0-4DC3-A007-5B69F63A0757}" destId="{8BEFFCAF-8C26-4A5E-A546-B711C69F9217}" srcOrd="0" destOrd="0" presId="urn:microsoft.com/office/officeart/2005/8/layout/cycle2"/>
    <dgm:cxn modelId="{70B6EA0F-8076-40F3-8EC0-8A072E83C46F}" type="presParOf" srcId="{5101E749-F090-4CAA-9AAE-139063519614}" destId="{5DE144DD-1D38-4EC9-9DE3-A00C547A4064}" srcOrd="2" destOrd="0" presId="urn:microsoft.com/office/officeart/2005/8/layout/cycle2"/>
    <dgm:cxn modelId="{D2EBE370-A9BF-4A93-BBF6-D07F80424D4F}" type="presParOf" srcId="{5101E749-F090-4CAA-9AAE-139063519614}" destId="{E65CDA0F-ED14-452C-BE2E-ADA890691955}" srcOrd="3" destOrd="0" presId="urn:microsoft.com/office/officeart/2005/8/layout/cycle2"/>
    <dgm:cxn modelId="{F10BDADD-77DE-48FE-8510-BDD2A51B58B9}" type="presParOf" srcId="{E65CDA0F-ED14-452C-BE2E-ADA890691955}" destId="{03E88221-1311-446B-9BA8-91ABC0C6B37F}" srcOrd="0" destOrd="0" presId="urn:microsoft.com/office/officeart/2005/8/layout/cycle2"/>
    <dgm:cxn modelId="{1F627305-9C60-44EB-8EA1-492C9BE36E7F}" type="presParOf" srcId="{5101E749-F090-4CAA-9AAE-139063519614}" destId="{0CC873E9-AB93-4406-B31B-4792D49B744A}" srcOrd="4" destOrd="0" presId="urn:microsoft.com/office/officeart/2005/8/layout/cycle2"/>
    <dgm:cxn modelId="{F532A863-B769-4EC9-855D-F1B8A224C3E5}" type="presParOf" srcId="{5101E749-F090-4CAA-9AAE-139063519614}" destId="{FA5FA650-7561-4710-A997-D37C540542F6}" srcOrd="5" destOrd="0" presId="urn:microsoft.com/office/officeart/2005/8/layout/cycle2"/>
    <dgm:cxn modelId="{565CB837-B75A-49F8-87DD-646E07114B8D}" type="presParOf" srcId="{FA5FA650-7561-4710-A997-D37C540542F6}" destId="{F1826AE6-FAEB-434A-B500-D67EAA7E6858}" srcOrd="0" destOrd="0" presId="urn:microsoft.com/office/officeart/2005/8/layout/cycle2"/>
    <dgm:cxn modelId="{427953AF-6FE9-4563-A31C-29CB2E4E25C4}" type="presParOf" srcId="{5101E749-F090-4CAA-9AAE-139063519614}" destId="{6BAF7DCF-4FD6-4192-830F-0601A39D2AC7}" srcOrd="6" destOrd="0" presId="urn:microsoft.com/office/officeart/2005/8/layout/cycle2"/>
    <dgm:cxn modelId="{7DD74874-C2EB-4A09-A2B2-AA40CE443508}" type="presParOf" srcId="{5101E749-F090-4CAA-9AAE-139063519614}" destId="{5DA5D148-6F8F-4468-88C9-72530FC0689A}" srcOrd="7" destOrd="0" presId="urn:microsoft.com/office/officeart/2005/8/layout/cycle2"/>
    <dgm:cxn modelId="{7D595283-CEC1-4138-AF88-0DC4E6388640}" type="presParOf" srcId="{5DA5D148-6F8F-4468-88C9-72530FC0689A}" destId="{A9F43EDF-5C0D-48DB-B207-8455D04D48E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70B454E-7011-451D-9C08-D5D4285DF8F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8164111D-9FF0-4423-9F84-BD7F023829D8}">
      <dgm:prSet phldrT="[Texto]"/>
      <dgm:spPr>
        <a:solidFill>
          <a:schemeClr val="bg2"/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Higiene de manos</a:t>
          </a:r>
          <a:endParaRPr lang="es-AR" b="1" dirty="0">
            <a:solidFill>
              <a:schemeClr val="tx1"/>
            </a:solidFill>
          </a:endParaRPr>
        </a:p>
      </dgm:t>
    </dgm:pt>
    <dgm:pt modelId="{87D956F4-E1FC-4944-8E6A-697D520297B9}" type="parTrans" cxnId="{B8DE6D1F-7637-4675-ACF0-F13D543318E7}">
      <dgm:prSet/>
      <dgm:spPr/>
      <dgm:t>
        <a:bodyPr/>
        <a:lstStyle/>
        <a:p>
          <a:endParaRPr lang="es-AR"/>
        </a:p>
      </dgm:t>
    </dgm:pt>
    <dgm:pt modelId="{A1BC5F46-6B05-4253-B79B-7560EFCE8487}" type="sibTrans" cxnId="{B8DE6D1F-7637-4675-ACF0-F13D543318E7}">
      <dgm:prSet/>
      <dgm:spPr/>
      <dgm:t>
        <a:bodyPr/>
        <a:lstStyle/>
        <a:p>
          <a:endParaRPr lang="es-AR"/>
        </a:p>
      </dgm:t>
    </dgm:pt>
    <dgm:pt modelId="{E74A35CD-DCBF-42E2-B863-F7BDBB060E11}">
      <dgm:prSet phldrT="[Texto]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Limpieza hospitalaria</a:t>
          </a:r>
          <a:endParaRPr lang="es-AR" b="1" dirty="0">
            <a:solidFill>
              <a:schemeClr val="tx1"/>
            </a:solidFill>
          </a:endParaRPr>
        </a:p>
      </dgm:t>
    </dgm:pt>
    <dgm:pt modelId="{BCB19D5A-7CB4-4BD0-A8E6-17B276BA3B34}" type="parTrans" cxnId="{18D476C0-80E1-4F23-942B-0E4C69B0EEC6}">
      <dgm:prSet/>
      <dgm:spPr/>
      <dgm:t>
        <a:bodyPr/>
        <a:lstStyle/>
        <a:p>
          <a:endParaRPr lang="es-AR"/>
        </a:p>
      </dgm:t>
    </dgm:pt>
    <dgm:pt modelId="{D13666CE-F76E-4C73-B06E-C74B4A744251}" type="sibTrans" cxnId="{18D476C0-80E1-4F23-942B-0E4C69B0EEC6}">
      <dgm:prSet/>
      <dgm:spPr/>
      <dgm:t>
        <a:bodyPr/>
        <a:lstStyle/>
        <a:p>
          <a:endParaRPr lang="es-AR"/>
        </a:p>
      </dgm:t>
    </dgm:pt>
    <dgm:pt modelId="{A4B5508C-5E8E-46F1-97AC-722B461F28AF}">
      <dgm:prSet phldrT="[Texto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Esterilización controlada</a:t>
          </a:r>
          <a:endParaRPr lang="es-AR" b="1" dirty="0">
            <a:solidFill>
              <a:schemeClr val="tx1"/>
            </a:solidFill>
          </a:endParaRPr>
        </a:p>
      </dgm:t>
    </dgm:pt>
    <dgm:pt modelId="{DEA459E1-7797-4FD1-8D86-04D84268C723}" type="parTrans" cxnId="{65178389-C30B-4524-BB5D-89E73FB5B747}">
      <dgm:prSet/>
      <dgm:spPr/>
      <dgm:t>
        <a:bodyPr/>
        <a:lstStyle/>
        <a:p>
          <a:endParaRPr lang="es-AR"/>
        </a:p>
      </dgm:t>
    </dgm:pt>
    <dgm:pt modelId="{4400D148-C402-4EB6-8149-91224F81C492}" type="sibTrans" cxnId="{65178389-C30B-4524-BB5D-89E73FB5B747}">
      <dgm:prSet/>
      <dgm:spPr/>
      <dgm:t>
        <a:bodyPr/>
        <a:lstStyle/>
        <a:p>
          <a:endParaRPr lang="es-AR"/>
        </a:p>
      </dgm:t>
    </dgm:pt>
    <dgm:pt modelId="{462CB476-FA6B-4E0A-9DBA-E9615187A810}">
      <dgm:prSet phldrT="[Texto]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Manejo adecuado de residuos</a:t>
          </a:r>
          <a:endParaRPr lang="es-AR" b="1" dirty="0">
            <a:solidFill>
              <a:schemeClr val="tx1"/>
            </a:solidFill>
          </a:endParaRPr>
        </a:p>
      </dgm:t>
    </dgm:pt>
    <dgm:pt modelId="{59F1B8CD-8B39-4E36-A6C0-44686E9AF9F8}" type="parTrans" cxnId="{8A765761-65C1-4B88-9E61-198EBA42CDC5}">
      <dgm:prSet/>
      <dgm:spPr/>
      <dgm:t>
        <a:bodyPr/>
        <a:lstStyle/>
        <a:p>
          <a:endParaRPr lang="es-AR"/>
        </a:p>
      </dgm:t>
    </dgm:pt>
    <dgm:pt modelId="{E2EB1FAE-A88B-44BB-A21C-A083BFD07A45}" type="sibTrans" cxnId="{8A765761-65C1-4B88-9E61-198EBA42CDC5}">
      <dgm:prSet/>
      <dgm:spPr/>
      <dgm:t>
        <a:bodyPr/>
        <a:lstStyle/>
        <a:p>
          <a:endParaRPr lang="es-AR"/>
        </a:p>
      </dgm:t>
    </dgm:pt>
    <dgm:pt modelId="{CC2E2FA3-01C1-4AC0-BD5C-4761C3702409}">
      <dgm:prSet phldrT="[Texto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Medidas de aislamiento</a:t>
          </a:r>
          <a:endParaRPr lang="es-AR" b="1" dirty="0">
            <a:solidFill>
              <a:schemeClr val="tx1"/>
            </a:solidFill>
          </a:endParaRPr>
        </a:p>
      </dgm:t>
    </dgm:pt>
    <dgm:pt modelId="{BA0132E7-B838-4E0B-8702-B11C1E57AD93}" type="parTrans" cxnId="{23C1E73C-AB5B-4E48-8A22-556FACEA036F}">
      <dgm:prSet/>
      <dgm:spPr/>
      <dgm:t>
        <a:bodyPr/>
        <a:lstStyle/>
        <a:p>
          <a:endParaRPr lang="es-AR"/>
        </a:p>
      </dgm:t>
    </dgm:pt>
    <dgm:pt modelId="{0D2D2197-75BE-414B-8F9A-BE626F3EF6FD}" type="sibTrans" cxnId="{23C1E73C-AB5B-4E48-8A22-556FACEA036F}">
      <dgm:prSet/>
      <dgm:spPr/>
      <dgm:t>
        <a:bodyPr/>
        <a:lstStyle/>
        <a:p>
          <a:endParaRPr lang="es-AR"/>
        </a:p>
      </dgm:t>
    </dgm:pt>
    <dgm:pt modelId="{3E9A8514-894D-4D32-A043-B74148EF84E0}">
      <dgm:prSet phldrT="[Texto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Paquetes de medidas para métodos invasivos</a:t>
          </a:r>
          <a:endParaRPr lang="es-AR" b="1" dirty="0">
            <a:solidFill>
              <a:schemeClr val="tx1"/>
            </a:solidFill>
          </a:endParaRPr>
        </a:p>
      </dgm:t>
    </dgm:pt>
    <dgm:pt modelId="{45B922A5-F519-4E0E-9A53-899470BB88EF}" type="parTrans" cxnId="{6A4237B9-3F06-4D01-849C-0406276464D6}">
      <dgm:prSet/>
      <dgm:spPr/>
      <dgm:t>
        <a:bodyPr/>
        <a:lstStyle/>
        <a:p>
          <a:endParaRPr lang="es-AR"/>
        </a:p>
      </dgm:t>
    </dgm:pt>
    <dgm:pt modelId="{0B6EC27A-7169-4705-8BD8-E57948041AE4}" type="sibTrans" cxnId="{6A4237B9-3F06-4D01-849C-0406276464D6}">
      <dgm:prSet/>
      <dgm:spPr/>
      <dgm:t>
        <a:bodyPr/>
        <a:lstStyle/>
        <a:p>
          <a:endParaRPr lang="es-AR"/>
        </a:p>
      </dgm:t>
    </dgm:pt>
    <dgm:pt modelId="{E51BA83F-B1A7-4D55-BD31-15A8E85A023F}" type="pres">
      <dgm:prSet presAssocID="{C70B454E-7011-451D-9C08-D5D4285DF8F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35B453B8-6B8B-4F39-826E-4D45AB909E52}" type="pres">
      <dgm:prSet presAssocID="{8164111D-9FF0-4423-9F84-BD7F023829D8}" presName="parentLin" presStyleCnt="0"/>
      <dgm:spPr/>
    </dgm:pt>
    <dgm:pt modelId="{54295DA0-B00B-44E4-8376-7E3E418EEAEC}" type="pres">
      <dgm:prSet presAssocID="{8164111D-9FF0-4423-9F84-BD7F023829D8}" presName="parentLeftMargin" presStyleLbl="node1" presStyleIdx="0" presStyleCnt="6"/>
      <dgm:spPr/>
      <dgm:t>
        <a:bodyPr/>
        <a:lstStyle/>
        <a:p>
          <a:endParaRPr lang="es-AR"/>
        </a:p>
      </dgm:t>
    </dgm:pt>
    <dgm:pt modelId="{C82DCF02-BB35-4C72-BA9A-51CF0E737D5E}" type="pres">
      <dgm:prSet presAssocID="{8164111D-9FF0-4423-9F84-BD7F023829D8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A34A3F3-174C-4F7F-86EF-C53EAD728711}" type="pres">
      <dgm:prSet presAssocID="{8164111D-9FF0-4423-9F84-BD7F023829D8}" presName="negativeSpace" presStyleCnt="0"/>
      <dgm:spPr/>
    </dgm:pt>
    <dgm:pt modelId="{FE0E018A-A4C6-4D88-848B-F423C8AE821A}" type="pres">
      <dgm:prSet presAssocID="{8164111D-9FF0-4423-9F84-BD7F023829D8}" presName="childText" presStyleLbl="conFgAcc1" presStyleIdx="0" presStyleCnt="6">
        <dgm:presLayoutVars>
          <dgm:bulletEnabled val="1"/>
        </dgm:presLayoutVars>
      </dgm:prSet>
      <dgm:spPr/>
    </dgm:pt>
    <dgm:pt modelId="{AA8A8D42-18B6-411D-B2E4-798ADF578029}" type="pres">
      <dgm:prSet presAssocID="{A1BC5F46-6B05-4253-B79B-7560EFCE8487}" presName="spaceBetweenRectangles" presStyleCnt="0"/>
      <dgm:spPr/>
    </dgm:pt>
    <dgm:pt modelId="{63E10E55-57D1-4AB4-9DFF-592582A639D1}" type="pres">
      <dgm:prSet presAssocID="{3E9A8514-894D-4D32-A043-B74148EF84E0}" presName="parentLin" presStyleCnt="0"/>
      <dgm:spPr/>
    </dgm:pt>
    <dgm:pt modelId="{318A29EF-399F-4CF4-99F6-98E8733555EE}" type="pres">
      <dgm:prSet presAssocID="{3E9A8514-894D-4D32-A043-B74148EF84E0}" presName="parentLeftMargin" presStyleLbl="node1" presStyleIdx="0" presStyleCnt="6"/>
      <dgm:spPr/>
      <dgm:t>
        <a:bodyPr/>
        <a:lstStyle/>
        <a:p>
          <a:endParaRPr lang="es-AR"/>
        </a:p>
      </dgm:t>
    </dgm:pt>
    <dgm:pt modelId="{86865989-87BB-47E0-B7C6-165C863F02FB}" type="pres">
      <dgm:prSet presAssocID="{3E9A8514-894D-4D32-A043-B74148EF84E0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71EE535-A763-4236-8A58-F03B36CCC1C5}" type="pres">
      <dgm:prSet presAssocID="{3E9A8514-894D-4D32-A043-B74148EF84E0}" presName="negativeSpace" presStyleCnt="0"/>
      <dgm:spPr/>
    </dgm:pt>
    <dgm:pt modelId="{1B74064D-7ED1-4608-A8AF-1256175ABEC5}" type="pres">
      <dgm:prSet presAssocID="{3E9A8514-894D-4D32-A043-B74148EF84E0}" presName="childText" presStyleLbl="conFgAcc1" presStyleIdx="1" presStyleCnt="6">
        <dgm:presLayoutVars>
          <dgm:bulletEnabled val="1"/>
        </dgm:presLayoutVars>
      </dgm:prSet>
      <dgm:spPr/>
    </dgm:pt>
    <dgm:pt modelId="{547D6901-401F-4DCC-842B-E07E1CFCA5FB}" type="pres">
      <dgm:prSet presAssocID="{0B6EC27A-7169-4705-8BD8-E57948041AE4}" presName="spaceBetweenRectangles" presStyleCnt="0"/>
      <dgm:spPr/>
    </dgm:pt>
    <dgm:pt modelId="{4B7A404B-057B-4B90-BEC0-EC226A67D0EA}" type="pres">
      <dgm:prSet presAssocID="{CC2E2FA3-01C1-4AC0-BD5C-4761C3702409}" presName="parentLin" presStyleCnt="0"/>
      <dgm:spPr/>
    </dgm:pt>
    <dgm:pt modelId="{AF3EFA89-129F-4EBC-B3BB-2256EE273DFA}" type="pres">
      <dgm:prSet presAssocID="{CC2E2FA3-01C1-4AC0-BD5C-4761C3702409}" presName="parentLeftMargin" presStyleLbl="node1" presStyleIdx="1" presStyleCnt="6"/>
      <dgm:spPr/>
      <dgm:t>
        <a:bodyPr/>
        <a:lstStyle/>
        <a:p>
          <a:endParaRPr lang="es-AR"/>
        </a:p>
      </dgm:t>
    </dgm:pt>
    <dgm:pt modelId="{ADCD154D-A092-401F-BD61-A333638B45AA}" type="pres">
      <dgm:prSet presAssocID="{CC2E2FA3-01C1-4AC0-BD5C-4761C3702409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EF7C359-0E0F-4F16-ADB7-069CAD962506}" type="pres">
      <dgm:prSet presAssocID="{CC2E2FA3-01C1-4AC0-BD5C-4761C3702409}" presName="negativeSpace" presStyleCnt="0"/>
      <dgm:spPr/>
    </dgm:pt>
    <dgm:pt modelId="{27EC0044-C03A-464B-96D2-1C01E8567B6E}" type="pres">
      <dgm:prSet presAssocID="{CC2E2FA3-01C1-4AC0-BD5C-4761C3702409}" presName="childText" presStyleLbl="conFgAcc1" presStyleIdx="2" presStyleCnt="6" custLinFactNeighborX="6157" custLinFactNeighborY="86877">
        <dgm:presLayoutVars>
          <dgm:bulletEnabled val="1"/>
        </dgm:presLayoutVars>
      </dgm:prSet>
      <dgm:spPr/>
    </dgm:pt>
    <dgm:pt modelId="{96C50CBC-EC11-4904-8B65-296BDC213152}" type="pres">
      <dgm:prSet presAssocID="{0D2D2197-75BE-414B-8F9A-BE626F3EF6FD}" presName="spaceBetweenRectangles" presStyleCnt="0"/>
      <dgm:spPr/>
    </dgm:pt>
    <dgm:pt modelId="{B5FB668B-BB9E-4BB7-AE92-3544405ABBDC}" type="pres">
      <dgm:prSet presAssocID="{E74A35CD-DCBF-42E2-B863-F7BDBB060E11}" presName="parentLin" presStyleCnt="0"/>
      <dgm:spPr/>
    </dgm:pt>
    <dgm:pt modelId="{B90ACE42-B98F-4BEB-B7DC-B934160EA6E1}" type="pres">
      <dgm:prSet presAssocID="{E74A35CD-DCBF-42E2-B863-F7BDBB060E11}" presName="parentLeftMargin" presStyleLbl="node1" presStyleIdx="2" presStyleCnt="6"/>
      <dgm:spPr/>
      <dgm:t>
        <a:bodyPr/>
        <a:lstStyle/>
        <a:p>
          <a:endParaRPr lang="es-AR"/>
        </a:p>
      </dgm:t>
    </dgm:pt>
    <dgm:pt modelId="{71C261DC-467C-4A96-BDD6-BFEDD2972ACA}" type="pres">
      <dgm:prSet presAssocID="{E74A35CD-DCBF-42E2-B863-F7BDBB060E11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67A7286-46FE-46B0-A8C3-7606BD61DC43}" type="pres">
      <dgm:prSet presAssocID="{E74A35CD-DCBF-42E2-B863-F7BDBB060E11}" presName="negativeSpace" presStyleCnt="0"/>
      <dgm:spPr/>
    </dgm:pt>
    <dgm:pt modelId="{2E84F4BF-9DDC-44D3-B1E1-7FFB76F8B05B}" type="pres">
      <dgm:prSet presAssocID="{E74A35CD-DCBF-42E2-B863-F7BDBB060E11}" presName="childText" presStyleLbl="conFgAcc1" presStyleIdx="3" presStyleCnt="6">
        <dgm:presLayoutVars>
          <dgm:bulletEnabled val="1"/>
        </dgm:presLayoutVars>
      </dgm:prSet>
      <dgm:spPr/>
    </dgm:pt>
    <dgm:pt modelId="{CA33F3B8-9252-49FC-84B4-3A63A2247B86}" type="pres">
      <dgm:prSet presAssocID="{D13666CE-F76E-4C73-B06E-C74B4A744251}" presName="spaceBetweenRectangles" presStyleCnt="0"/>
      <dgm:spPr/>
    </dgm:pt>
    <dgm:pt modelId="{1CDEB14E-C6F2-4F35-BCB7-A91A9291B478}" type="pres">
      <dgm:prSet presAssocID="{A4B5508C-5E8E-46F1-97AC-722B461F28AF}" presName="parentLin" presStyleCnt="0"/>
      <dgm:spPr/>
    </dgm:pt>
    <dgm:pt modelId="{FB084644-E8CC-4280-A564-3C130A5660D0}" type="pres">
      <dgm:prSet presAssocID="{A4B5508C-5E8E-46F1-97AC-722B461F28AF}" presName="parentLeftMargin" presStyleLbl="node1" presStyleIdx="3" presStyleCnt="6"/>
      <dgm:spPr/>
      <dgm:t>
        <a:bodyPr/>
        <a:lstStyle/>
        <a:p>
          <a:endParaRPr lang="es-AR"/>
        </a:p>
      </dgm:t>
    </dgm:pt>
    <dgm:pt modelId="{970482CA-9DA0-4E4B-9DD8-EBD240F6AA09}" type="pres">
      <dgm:prSet presAssocID="{A4B5508C-5E8E-46F1-97AC-722B461F28AF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7877F3F-E1C5-4582-AAEF-6AF230E0971B}" type="pres">
      <dgm:prSet presAssocID="{A4B5508C-5E8E-46F1-97AC-722B461F28AF}" presName="negativeSpace" presStyleCnt="0"/>
      <dgm:spPr/>
    </dgm:pt>
    <dgm:pt modelId="{F7F44B3A-CEB1-416A-AE66-CF580C2D2594}" type="pres">
      <dgm:prSet presAssocID="{A4B5508C-5E8E-46F1-97AC-722B461F28AF}" presName="childText" presStyleLbl="conFgAcc1" presStyleIdx="4" presStyleCnt="6">
        <dgm:presLayoutVars>
          <dgm:bulletEnabled val="1"/>
        </dgm:presLayoutVars>
      </dgm:prSet>
      <dgm:spPr/>
    </dgm:pt>
    <dgm:pt modelId="{11E0B0EE-E2B5-49E4-B78E-A34B08B2168E}" type="pres">
      <dgm:prSet presAssocID="{4400D148-C402-4EB6-8149-91224F81C492}" presName="spaceBetweenRectangles" presStyleCnt="0"/>
      <dgm:spPr/>
    </dgm:pt>
    <dgm:pt modelId="{1F24D84F-9845-426C-9841-F6D3CE0B27D6}" type="pres">
      <dgm:prSet presAssocID="{462CB476-FA6B-4E0A-9DBA-E9615187A810}" presName="parentLin" presStyleCnt="0"/>
      <dgm:spPr/>
    </dgm:pt>
    <dgm:pt modelId="{6490F540-B62E-47C6-A0E9-5379CF653D19}" type="pres">
      <dgm:prSet presAssocID="{462CB476-FA6B-4E0A-9DBA-E9615187A810}" presName="parentLeftMargin" presStyleLbl="node1" presStyleIdx="4" presStyleCnt="6"/>
      <dgm:spPr/>
      <dgm:t>
        <a:bodyPr/>
        <a:lstStyle/>
        <a:p>
          <a:endParaRPr lang="es-AR"/>
        </a:p>
      </dgm:t>
    </dgm:pt>
    <dgm:pt modelId="{FE052DD6-F45D-46ED-AE48-19B3A3C70BCE}" type="pres">
      <dgm:prSet presAssocID="{462CB476-FA6B-4E0A-9DBA-E9615187A810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951E6A4-9719-4F91-9B76-7E16AF5B57D1}" type="pres">
      <dgm:prSet presAssocID="{462CB476-FA6B-4E0A-9DBA-E9615187A810}" presName="negativeSpace" presStyleCnt="0"/>
      <dgm:spPr/>
    </dgm:pt>
    <dgm:pt modelId="{02B099A6-8656-4499-BECB-98E842F28851}" type="pres">
      <dgm:prSet presAssocID="{462CB476-FA6B-4E0A-9DBA-E9615187A810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BDB334B5-A55F-4E04-A8F5-C77142EA8392}" type="presOf" srcId="{E74A35CD-DCBF-42E2-B863-F7BDBB060E11}" destId="{B90ACE42-B98F-4BEB-B7DC-B934160EA6E1}" srcOrd="0" destOrd="0" presId="urn:microsoft.com/office/officeart/2005/8/layout/list1"/>
    <dgm:cxn modelId="{CFC96ECF-B3AC-4871-AFA1-F638AB25841E}" type="presOf" srcId="{CC2E2FA3-01C1-4AC0-BD5C-4761C3702409}" destId="{ADCD154D-A092-401F-BD61-A333638B45AA}" srcOrd="1" destOrd="0" presId="urn:microsoft.com/office/officeart/2005/8/layout/list1"/>
    <dgm:cxn modelId="{B8DE6D1F-7637-4675-ACF0-F13D543318E7}" srcId="{C70B454E-7011-451D-9C08-D5D4285DF8F3}" destId="{8164111D-9FF0-4423-9F84-BD7F023829D8}" srcOrd="0" destOrd="0" parTransId="{87D956F4-E1FC-4944-8E6A-697D520297B9}" sibTransId="{A1BC5F46-6B05-4253-B79B-7560EFCE8487}"/>
    <dgm:cxn modelId="{0B5DE1D6-EC0C-41EA-9C41-5D7C77A28B92}" type="presOf" srcId="{E74A35CD-DCBF-42E2-B863-F7BDBB060E11}" destId="{71C261DC-467C-4A96-BDD6-BFEDD2972ACA}" srcOrd="1" destOrd="0" presId="urn:microsoft.com/office/officeart/2005/8/layout/list1"/>
    <dgm:cxn modelId="{53919B1E-516A-42CD-BE40-67C6AFBDB3AD}" type="presOf" srcId="{462CB476-FA6B-4E0A-9DBA-E9615187A810}" destId="{FE052DD6-F45D-46ED-AE48-19B3A3C70BCE}" srcOrd="1" destOrd="0" presId="urn:microsoft.com/office/officeart/2005/8/layout/list1"/>
    <dgm:cxn modelId="{1A620B55-266A-4F1E-A855-C0B38840BD6E}" type="presOf" srcId="{A4B5508C-5E8E-46F1-97AC-722B461F28AF}" destId="{FB084644-E8CC-4280-A564-3C130A5660D0}" srcOrd="0" destOrd="0" presId="urn:microsoft.com/office/officeart/2005/8/layout/list1"/>
    <dgm:cxn modelId="{597FF4AA-E369-4131-AA4F-BF1162F8B28C}" type="presOf" srcId="{3E9A8514-894D-4D32-A043-B74148EF84E0}" destId="{318A29EF-399F-4CF4-99F6-98E8733555EE}" srcOrd="0" destOrd="0" presId="urn:microsoft.com/office/officeart/2005/8/layout/list1"/>
    <dgm:cxn modelId="{802E3EE4-603E-4A2E-B509-A1C95F884324}" type="presOf" srcId="{3E9A8514-894D-4D32-A043-B74148EF84E0}" destId="{86865989-87BB-47E0-B7C6-165C863F02FB}" srcOrd="1" destOrd="0" presId="urn:microsoft.com/office/officeart/2005/8/layout/list1"/>
    <dgm:cxn modelId="{6A4237B9-3F06-4D01-849C-0406276464D6}" srcId="{C70B454E-7011-451D-9C08-D5D4285DF8F3}" destId="{3E9A8514-894D-4D32-A043-B74148EF84E0}" srcOrd="1" destOrd="0" parTransId="{45B922A5-F519-4E0E-9A53-899470BB88EF}" sibTransId="{0B6EC27A-7169-4705-8BD8-E57948041AE4}"/>
    <dgm:cxn modelId="{7A4906D0-AF45-4DCC-B219-63D56ED495E8}" type="presOf" srcId="{8164111D-9FF0-4423-9F84-BD7F023829D8}" destId="{54295DA0-B00B-44E4-8376-7E3E418EEAEC}" srcOrd="0" destOrd="0" presId="urn:microsoft.com/office/officeart/2005/8/layout/list1"/>
    <dgm:cxn modelId="{24803C9D-9A89-4551-B1E9-B85706F99F69}" type="presOf" srcId="{462CB476-FA6B-4E0A-9DBA-E9615187A810}" destId="{6490F540-B62E-47C6-A0E9-5379CF653D19}" srcOrd="0" destOrd="0" presId="urn:microsoft.com/office/officeart/2005/8/layout/list1"/>
    <dgm:cxn modelId="{23C1E73C-AB5B-4E48-8A22-556FACEA036F}" srcId="{C70B454E-7011-451D-9C08-D5D4285DF8F3}" destId="{CC2E2FA3-01C1-4AC0-BD5C-4761C3702409}" srcOrd="2" destOrd="0" parTransId="{BA0132E7-B838-4E0B-8702-B11C1E57AD93}" sibTransId="{0D2D2197-75BE-414B-8F9A-BE626F3EF6FD}"/>
    <dgm:cxn modelId="{489CBA21-51AB-4FF7-ADC8-3156D505A812}" type="presOf" srcId="{CC2E2FA3-01C1-4AC0-BD5C-4761C3702409}" destId="{AF3EFA89-129F-4EBC-B3BB-2256EE273DFA}" srcOrd="0" destOrd="0" presId="urn:microsoft.com/office/officeart/2005/8/layout/list1"/>
    <dgm:cxn modelId="{517D99F4-47B9-4835-B189-E7DCE50CC95F}" type="presOf" srcId="{C70B454E-7011-451D-9C08-D5D4285DF8F3}" destId="{E51BA83F-B1A7-4D55-BD31-15A8E85A023F}" srcOrd="0" destOrd="0" presId="urn:microsoft.com/office/officeart/2005/8/layout/list1"/>
    <dgm:cxn modelId="{18D476C0-80E1-4F23-942B-0E4C69B0EEC6}" srcId="{C70B454E-7011-451D-9C08-D5D4285DF8F3}" destId="{E74A35CD-DCBF-42E2-B863-F7BDBB060E11}" srcOrd="3" destOrd="0" parTransId="{BCB19D5A-7CB4-4BD0-A8E6-17B276BA3B34}" sibTransId="{D13666CE-F76E-4C73-B06E-C74B4A744251}"/>
    <dgm:cxn modelId="{65178389-C30B-4524-BB5D-89E73FB5B747}" srcId="{C70B454E-7011-451D-9C08-D5D4285DF8F3}" destId="{A4B5508C-5E8E-46F1-97AC-722B461F28AF}" srcOrd="4" destOrd="0" parTransId="{DEA459E1-7797-4FD1-8D86-04D84268C723}" sibTransId="{4400D148-C402-4EB6-8149-91224F81C492}"/>
    <dgm:cxn modelId="{8A765761-65C1-4B88-9E61-198EBA42CDC5}" srcId="{C70B454E-7011-451D-9C08-D5D4285DF8F3}" destId="{462CB476-FA6B-4E0A-9DBA-E9615187A810}" srcOrd="5" destOrd="0" parTransId="{59F1B8CD-8B39-4E36-A6C0-44686E9AF9F8}" sibTransId="{E2EB1FAE-A88B-44BB-A21C-A083BFD07A45}"/>
    <dgm:cxn modelId="{03DE5831-A8C8-4B59-A523-EEAD43157E77}" type="presOf" srcId="{A4B5508C-5E8E-46F1-97AC-722B461F28AF}" destId="{970482CA-9DA0-4E4B-9DD8-EBD240F6AA09}" srcOrd="1" destOrd="0" presId="urn:microsoft.com/office/officeart/2005/8/layout/list1"/>
    <dgm:cxn modelId="{BD8C370E-D1C3-44D4-B5E4-B458B129955E}" type="presOf" srcId="{8164111D-9FF0-4423-9F84-BD7F023829D8}" destId="{C82DCF02-BB35-4C72-BA9A-51CF0E737D5E}" srcOrd="1" destOrd="0" presId="urn:microsoft.com/office/officeart/2005/8/layout/list1"/>
    <dgm:cxn modelId="{6597768F-B744-49DF-BF5F-1857F61ACA29}" type="presParOf" srcId="{E51BA83F-B1A7-4D55-BD31-15A8E85A023F}" destId="{35B453B8-6B8B-4F39-826E-4D45AB909E52}" srcOrd="0" destOrd="0" presId="urn:microsoft.com/office/officeart/2005/8/layout/list1"/>
    <dgm:cxn modelId="{BE237B44-BD84-4BB1-B188-95261D5239A9}" type="presParOf" srcId="{35B453B8-6B8B-4F39-826E-4D45AB909E52}" destId="{54295DA0-B00B-44E4-8376-7E3E418EEAEC}" srcOrd="0" destOrd="0" presId="urn:microsoft.com/office/officeart/2005/8/layout/list1"/>
    <dgm:cxn modelId="{61C2835C-1316-4DA6-BA78-358A55C5B4F5}" type="presParOf" srcId="{35B453B8-6B8B-4F39-826E-4D45AB909E52}" destId="{C82DCF02-BB35-4C72-BA9A-51CF0E737D5E}" srcOrd="1" destOrd="0" presId="urn:microsoft.com/office/officeart/2005/8/layout/list1"/>
    <dgm:cxn modelId="{CF3C5E5D-6BF6-4266-AFDA-14EF8BB993FE}" type="presParOf" srcId="{E51BA83F-B1A7-4D55-BD31-15A8E85A023F}" destId="{4A34A3F3-174C-4F7F-86EF-C53EAD728711}" srcOrd="1" destOrd="0" presId="urn:microsoft.com/office/officeart/2005/8/layout/list1"/>
    <dgm:cxn modelId="{2D0080ED-9B14-415F-AE92-7C01552477F5}" type="presParOf" srcId="{E51BA83F-B1A7-4D55-BD31-15A8E85A023F}" destId="{FE0E018A-A4C6-4D88-848B-F423C8AE821A}" srcOrd="2" destOrd="0" presId="urn:microsoft.com/office/officeart/2005/8/layout/list1"/>
    <dgm:cxn modelId="{2C75C557-469B-4F6A-956A-9074373B6867}" type="presParOf" srcId="{E51BA83F-B1A7-4D55-BD31-15A8E85A023F}" destId="{AA8A8D42-18B6-411D-B2E4-798ADF578029}" srcOrd="3" destOrd="0" presId="urn:microsoft.com/office/officeart/2005/8/layout/list1"/>
    <dgm:cxn modelId="{EAF7790E-3075-4B67-B0D4-8F8F090F9C7C}" type="presParOf" srcId="{E51BA83F-B1A7-4D55-BD31-15A8E85A023F}" destId="{63E10E55-57D1-4AB4-9DFF-592582A639D1}" srcOrd="4" destOrd="0" presId="urn:microsoft.com/office/officeart/2005/8/layout/list1"/>
    <dgm:cxn modelId="{ABC4558E-6002-400B-8CEB-9F7FFE45C0D8}" type="presParOf" srcId="{63E10E55-57D1-4AB4-9DFF-592582A639D1}" destId="{318A29EF-399F-4CF4-99F6-98E8733555EE}" srcOrd="0" destOrd="0" presId="urn:microsoft.com/office/officeart/2005/8/layout/list1"/>
    <dgm:cxn modelId="{90DDE3A3-4DB4-44D3-95DE-5E4956F43D9F}" type="presParOf" srcId="{63E10E55-57D1-4AB4-9DFF-592582A639D1}" destId="{86865989-87BB-47E0-B7C6-165C863F02FB}" srcOrd="1" destOrd="0" presId="urn:microsoft.com/office/officeart/2005/8/layout/list1"/>
    <dgm:cxn modelId="{40565FFD-EBCD-4E8A-AA79-F5B1470B93E5}" type="presParOf" srcId="{E51BA83F-B1A7-4D55-BD31-15A8E85A023F}" destId="{871EE535-A763-4236-8A58-F03B36CCC1C5}" srcOrd="5" destOrd="0" presId="urn:microsoft.com/office/officeart/2005/8/layout/list1"/>
    <dgm:cxn modelId="{0C2F2863-02F6-4BB1-A1AE-C91BEB218687}" type="presParOf" srcId="{E51BA83F-B1A7-4D55-BD31-15A8E85A023F}" destId="{1B74064D-7ED1-4608-A8AF-1256175ABEC5}" srcOrd="6" destOrd="0" presId="urn:microsoft.com/office/officeart/2005/8/layout/list1"/>
    <dgm:cxn modelId="{3B55FE51-8F9C-4D32-B235-02F89358891C}" type="presParOf" srcId="{E51BA83F-B1A7-4D55-BD31-15A8E85A023F}" destId="{547D6901-401F-4DCC-842B-E07E1CFCA5FB}" srcOrd="7" destOrd="0" presId="urn:microsoft.com/office/officeart/2005/8/layout/list1"/>
    <dgm:cxn modelId="{66743AD1-3AD8-4C7E-918C-1F1CB5E11DBB}" type="presParOf" srcId="{E51BA83F-B1A7-4D55-BD31-15A8E85A023F}" destId="{4B7A404B-057B-4B90-BEC0-EC226A67D0EA}" srcOrd="8" destOrd="0" presId="urn:microsoft.com/office/officeart/2005/8/layout/list1"/>
    <dgm:cxn modelId="{5EC538C1-0089-4954-9BA0-731E5C9A6C0B}" type="presParOf" srcId="{4B7A404B-057B-4B90-BEC0-EC226A67D0EA}" destId="{AF3EFA89-129F-4EBC-B3BB-2256EE273DFA}" srcOrd="0" destOrd="0" presId="urn:microsoft.com/office/officeart/2005/8/layout/list1"/>
    <dgm:cxn modelId="{D2372FF9-B01B-4D3E-A8CE-08956D0B5492}" type="presParOf" srcId="{4B7A404B-057B-4B90-BEC0-EC226A67D0EA}" destId="{ADCD154D-A092-401F-BD61-A333638B45AA}" srcOrd="1" destOrd="0" presId="urn:microsoft.com/office/officeart/2005/8/layout/list1"/>
    <dgm:cxn modelId="{07BC5A32-F353-42F1-AA6E-49B7A4FAA3D8}" type="presParOf" srcId="{E51BA83F-B1A7-4D55-BD31-15A8E85A023F}" destId="{8EF7C359-0E0F-4F16-ADB7-069CAD962506}" srcOrd="9" destOrd="0" presId="urn:microsoft.com/office/officeart/2005/8/layout/list1"/>
    <dgm:cxn modelId="{5F48CF39-7E37-4328-A4A9-2535FCBB1716}" type="presParOf" srcId="{E51BA83F-B1A7-4D55-BD31-15A8E85A023F}" destId="{27EC0044-C03A-464B-96D2-1C01E8567B6E}" srcOrd="10" destOrd="0" presId="urn:microsoft.com/office/officeart/2005/8/layout/list1"/>
    <dgm:cxn modelId="{E246A77C-69AC-4534-9C72-144F62A81503}" type="presParOf" srcId="{E51BA83F-B1A7-4D55-BD31-15A8E85A023F}" destId="{96C50CBC-EC11-4904-8B65-296BDC213152}" srcOrd="11" destOrd="0" presId="urn:microsoft.com/office/officeart/2005/8/layout/list1"/>
    <dgm:cxn modelId="{EADF0835-8081-495C-A1EF-18C00FB73B7F}" type="presParOf" srcId="{E51BA83F-B1A7-4D55-BD31-15A8E85A023F}" destId="{B5FB668B-BB9E-4BB7-AE92-3544405ABBDC}" srcOrd="12" destOrd="0" presId="urn:microsoft.com/office/officeart/2005/8/layout/list1"/>
    <dgm:cxn modelId="{2A204485-B433-4E2F-B4E4-9D2E8565D4A4}" type="presParOf" srcId="{B5FB668B-BB9E-4BB7-AE92-3544405ABBDC}" destId="{B90ACE42-B98F-4BEB-B7DC-B934160EA6E1}" srcOrd="0" destOrd="0" presId="urn:microsoft.com/office/officeart/2005/8/layout/list1"/>
    <dgm:cxn modelId="{36B6EA95-E727-4518-B0C0-627EC5E68A6D}" type="presParOf" srcId="{B5FB668B-BB9E-4BB7-AE92-3544405ABBDC}" destId="{71C261DC-467C-4A96-BDD6-BFEDD2972ACA}" srcOrd="1" destOrd="0" presId="urn:microsoft.com/office/officeart/2005/8/layout/list1"/>
    <dgm:cxn modelId="{C2B7BB1B-9D0B-4509-A87D-8592A2D7D9F1}" type="presParOf" srcId="{E51BA83F-B1A7-4D55-BD31-15A8E85A023F}" destId="{D67A7286-46FE-46B0-A8C3-7606BD61DC43}" srcOrd="13" destOrd="0" presId="urn:microsoft.com/office/officeart/2005/8/layout/list1"/>
    <dgm:cxn modelId="{5341AEF9-D347-4D04-85C3-86B2B973DBA6}" type="presParOf" srcId="{E51BA83F-B1A7-4D55-BD31-15A8E85A023F}" destId="{2E84F4BF-9DDC-44D3-B1E1-7FFB76F8B05B}" srcOrd="14" destOrd="0" presId="urn:microsoft.com/office/officeart/2005/8/layout/list1"/>
    <dgm:cxn modelId="{ADE76426-670C-45FA-9F37-538BE25917E2}" type="presParOf" srcId="{E51BA83F-B1A7-4D55-BD31-15A8E85A023F}" destId="{CA33F3B8-9252-49FC-84B4-3A63A2247B86}" srcOrd="15" destOrd="0" presId="urn:microsoft.com/office/officeart/2005/8/layout/list1"/>
    <dgm:cxn modelId="{D009A057-90F5-43C8-B647-CA8544C0FC9A}" type="presParOf" srcId="{E51BA83F-B1A7-4D55-BD31-15A8E85A023F}" destId="{1CDEB14E-C6F2-4F35-BCB7-A91A9291B478}" srcOrd="16" destOrd="0" presId="urn:microsoft.com/office/officeart/2005/8/layout/list1"/>
    <dgm:cxn modelId="{AB220B89-E50D-4D2A-8978-184B93C48A85}" type="presParOf" srcId="{1CDEB14E-C6F2-4F35-BCB7-A91A9291B478}" destId="{FB084644-E8CC-4280-A564-3C130A5660D0}" srcOrd="0" destOrd="0" presId="urn:microsoft.com/office/officeart/2005/8/layout/list1"/>
    <dgm:cxn modelId="{42803DB3-7746-40E5-A3F7-3C72870AA72B}" type="presParOf" srcId="{1CDEB14E-C6F2-4F35-BCB7-A91A9291B478}" destId="{970482CA-9DA0-4E4B-9DD8-EBD240F6AA09}" srcOrd="1" destOrd="0" presId="urn:microsoft.com/office/officeart/2005/8/layout/list1"/>
    <dgm:cxn modelId="{A7A2D44B-E985-4AD9-8F9A-5A8A02DBC443}" type="presParOf" srcId="{E51BA83F-B1A7-4D55-BD31-15A8E85A023F}" destId="{37877F3F-E1C5-4582-AAEF-6AF230E0971B}" srcOrd="17" destOrd="0" presId="urn:microsoft.com/office/officeart/2005/8/layout/list1"/>
    <dgm:cxn modelId="{1004BE94-E7AA-4463-9C45-B00547108AA7}" type="presParOf" srcId="{E51BA83F-B1A7-4D55-BD31-15A8E85A023F}" destId="{F7F44B3A-CEB1-416A-AE66-CF580C2D2594}" srcOrd="18" destOrd="0" presId="urn:microsoft.com/office/officeart/2005/8/layout/list1"/>
    <dgm:cxn modelId="{FDEB9943-209B-48B7-AADB-2C333A60B37A}" type="presParOf" srcId="{E51BA83F-B1A7-4D55-BD31-15A8E85A023F}" destId="{11E0B0EE-E2B5-49E4-B78E-A34B08B2168E}" srcOrd="19" destOrd="0" presId="urn:microsoft.com/office/officeart/2005/8/layout/list1"/>
    <dgm:cxn modelId="{75FD6BCA-26BE-4C4B-A26B-FED2080E7F8B}" type="presParOf" srcId="{E51BA83F-B1A7-4D55-BD31-15A8E85A023F}" destId="{1F24D84F-9845-426C-9841-F6D3CE0B27D6}" srcOrd="20" destOrd="0" presId="urn:microsoft.com/office/officeart/2005/8/layout/list1"/>
    <dgm:cxn modelId="{5A9C5A8D-397C-4FE6-B837-640A5E755404}" type="presParOf" srcId="{1F24D84F-9845-426C-9841-F6D3CE0B27D6}" destId="{6490F540-B62E-47C6-A0E9-5379CF653D19}" srcOrd="0" destOrd="0" presId="urn:microsoft.com/office/officeart/2005/8/layout/list1"/>
    <dgm:cxn modelId="{45D071ED-8032-4FA8-AF76-06DD0E9C1FB2}" type="presParOf" srcId="{1F24D84F-9845-426C-9841-F6D3CE0B27D6}" destId="{FE052DD6-F45D-46ED-AE48-19B3A3C70BCE}" srcOrd="1" destOrd="0" presId="urn:microsoft.com/office/officeart/2005/8/layout/list1"/>
    <dgm:cxn modelId="{6A977298-B3A7-4573-AB2A-762CF510B4AC}" type="presParOf" srcId="{E51BA83F-B1A7-4D55-BD31-15A8E85A023F}" destId="{3951E6A4-9719-4F91-9B76-7E16AF5B57D1}" srcOrd="21" destOrd="0" presId="urn:microsoft.com/office/officeart/2005/8/layout/list1"/>
    <dgm:cxn modelId="{4601706E-B80E-4258-8115-7F1041C7D5DE}" type="presParOf" srcId="{E51BA83F-B1A7-4D55-BD31-15A8E85A023F}" destId="{02B099A6-8656-4499-BECB-98E842F28851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39D40E7-4521-42CA-BB7B-C74F2DF7D2F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87172F07-2456-496A-9A35-22C8FD4225E7}">
      <dgm:prSet phldrT="[Texto]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  <a:latin typeface="Calibri" panose="020F0502020204030204" pitchFamily="34" charset="0"/>
            </a:rPr>
            <a:t>MENOS ES MAS</a:t>
          </a:r>
          <a:endParaRPr lang="es-AR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EDC76A8D-0A23-48A8-A370-E49B7434BE74}" type="parTrans" cxnId="{A3095341-BE3B-4CCD-8C0A-C2DA0A3E4DB9}">
      <dgm:prSet/>
      <dgm:spPr/>
      <dgm:t>
        <a:bodyPr/>
        <a:lstStyle/>
        <a:p>
          <a:endParaRPr lang="es-AR"/>
        </a:p>
      </dgm:t>
    </dgm:pt>
    <dgm:pt modelId="{CFECB069-9412-41A5-8BF4-DF9D2DC1FF61}" type="sibTrans" cxnId="{A3095341-BE3B-4CCD-8C0A-C2DA0A3E4DB9}">
      <dgm:prSet/>
      <dgm:spPr/>
      <dgm:t>
        <a:bodyPr/>
        <a:lstStyle/>
        <a:p>
          <a:endParaRPr lang="es-AR"/>
        </a:p>
      </dgm:t>
    </dgm:pt>
    <dgm:pt modelId="{D477E479-A3C8-433D-BA04-642F0AAD7871}">
      <dgm:prSet phldrT="[Texto]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  <a:latin typeface="Calibri" panose="020F0502020204030204" pitchFamily="34" charset="0"/>
            </a:rPr>
            <a:t>ES IMPRESCINDIBLE LA PREVENCIÓN</a:t>
          </a:r>
          <a:endParaRPr lang="es-AR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FF6F95A5-DC82-4896-A387-D13155135C14}" type="parTrans" cxnId="{7A85D186-242C-4F21-B0D9-DD27CD8BA545}">
      <dgm:prSet/>
      <dgm:spPr/>
      <dgm:t>
        <a:bodyPr/>
        <a:lstStyle/>
        <a:p>
          <a:endParaRPr lang="es-AR"/>
        </a:p>
      </dgm:t>
    </dgm:pt>
    <dgm:pt modelId="{DBC69FF7-69BB-454A-8330-B27312240DF0}" type="sibTrans" cxnId="{7A85D186-242C-4F21-B0D9-DD27CD8BA545}">
      <dgm:prSet/>
      <dgm:spPr/>
      <dgm:t>
        <a:bodyPr/>
        <a:lstStyle/>
        <a:p>
          <a:endParaRPr lang="es-AR"/>
        </a:p>
      </dgm:t>
    </dgm:pt>
    <dgm:pt modelId="{896338B1-BAD2-4CAF-A58E-7C5E4B1A8854}">
      <dgm:prSet phldrT="[Texto]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  <a:latin typeface="Calibri" panose="020F0502020204030204" pitchFamily="34" charset="0"/>
            </a:rPr>
            <a:t>HAY QUE DEFINIR LA GRAVEDAD DEL PACIENTE PARA EL TRATAMIENTO</a:t>
          </a:r>
          <a:endParaRPr lang="es-AR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82F5BCF2-D6FB-44A4-ACC3-142127B9832A}" type="parTrans" cxnId="{6EA2A8F3-7901-49A5-B845-C4317FA3ED83}">
      <dgm:prSet/>
      <dgm:spPr/>
      <dgm:t>
        <a:bodyPr/>
        <a:lstStyle/>
        <a:p>
          <a:endParaRPr lang="es-AR"/>
        </a:p>
      </dgm:t>
    </dgm:pt>
    <dgm:pt modelId="{DEDEBF43-639B-48E7-9231-12D0FB02F396}" type="sibTrans" cxnId="{6EA2A8F3-7901-49A5-B845-C4317FA3ED83}">
      <dgm:prSet/>
      <dgm:spPr/>
      <dgm:t>
        <a:bodyPr/>
        <a:lstStyle/>
        <a:p>
          <a:endParaRPr lang="es-AR"/>
        </a:p>
      </dgm:t>
    </dgm:pt>
    <dgm:pt modelId="{48CAEAF8-BF5A-4ABB-8563-398ED97BC289}">
      <dgm:prSet phldrT="[Texto]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  <a:latin typeface="Calibri" panose="020F0502020204030204" pitchFamily="34" charset="0"/>
            </a:rPr>
            <a:t>ES IMPORTANTE DESCALAR</a:t>
          </a:r>
          <a:endParaRPr lang="es-AR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27A5BD8-4A4C-411D-B2F7-CDD860081906}" type="parTrans" cxnId="{788BD9C6-1747-4A8C-BA50-72177B8ACBBC}">
      <dgm:prSet/>
      <dgm:spPr/>
      <dgm:t>
        <a:bodyPr/>
        <a:lstStyle/>
        <a:p>
          <a:endParaRPr lang="es-AR"/>
        </a:p>
      </dgm:t>
    </dgm:pt>
    <dgm:pt modelId="{B8438478-26AE-460A-A204-47360C0E07A7}" type="sibTrans" cxnId="{788BD9C6-1747-4A8C-BA50-72177B8ACBBC}">
      <dgm:prSet/>
      <dgm:spPr/>
      <dgm:t>
        <a:bodyPr/>
        <a:lstStyle/>
        <a:p>
          <a:endParaRPr lang="es-AR"/>
        </a:p>
      </dgm:t>
    </dgm:pt>
    <dgm:pt modelId="{A3F4B255-20E3-4514-A95E-5DFB1DAF8F79}">
      <dgm:prSet phldrT="[Texto]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  <a:latin typeface="Calibri" panose="020F0502020204030204" pitchFamily="34" charset="0"/>
            </a:rPr>
            <a:t>ES NECESARIO EL TRABAJO MULTIDISCIPLINARIO</a:t>
          </a:r>
          <a:endParaRPr lang="es-AR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7DB0ADA5-0B0A-4186-BCDE-EED6F75AD917}" type="parTrans" cxnId="{21678408-356C-4F2B-B560-78573BDA3B64}">
      <dgm:prSet/>
      <dgm:spPr/>
      <dgm:t>
        <a:bodyPr/>
        <a:lstStyle/>
        <a:p>
          <a:endParaRPr lang="es-AR"/>
        </a:p>
      </dgm:t>
    </dgm:pt>
    <dgm:pt modelId="{CE0C6959-5F52-4CB7-A55E-3BD20ECA010E}" type="sibTrans" cxnId="{21678408-356C-4F2B-B560-78573BDA3B64}">
      <dgm:prSet/>
      <dgm:spPr/>
      <dgm:t>
        <a:bodyPr/>
        <a:lstStyle/>
        <a:p>
          <a:endParaRPr lang="es-AR"/>
        </a:p>
      </dgm:t>
    </dgm:pt>
    <dgm:pt modelId="{C501342D-E297-4DA6-AA25-4194056C004C}">
      <dgm:prSet phldrT="[Texto]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  <a:latin typeface="Calibri" panose="020F0502020204030204" pitchFamily="34" charset="0"/>
            </a:rPr>
            <a:t>ES FUNDAMENTAL CONOCER LA EPIDEMIOLOGÍA LOCAL</a:t>
          </a:r>
          <a:endParaRPr lang="es-AR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AF5F8446-500C-4354-B15C-FC0F25AC80DA}" type="parTrans" cxnId="{327D347C-40FD-445C-8A22-53900F6A9B9F}">
      <dgm:prSet/>
      <dgm:spPr/>
      <dgm:t>
        <a:bodyPr/>
        <a:lstStyle/>
        <a:p>
          <a:endParaRPr lang="es-AR"/>
        </a:p>
      </dgm:t>
    </dgm:pt>
    <dgm:pt modelId="{88032557-C9F9-43EC-B6E8-AAE93E148003}" type="sibTrans" cxnId="{327D347C-40FD-445C-8A22-53900F6A9B9F}">
      <dgm:prSet/>
      <dgm:spPr/>
      <dgm:t>
        <a:bodyPr/>
        <a:lstStyle/>
        <a:p>
          <a:endParaRPr lang="es-AR"/>
        </a:p>
      </dgm:t>
    </dgm:pt>
    <dgm:pt modelId="{F83EEE13-1A51-41D9-886D-14686C40321D}">
      <dgm:prSet phldrT="[Texto]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  <a:latin typeface="Calibri" panose="020F0502020204030204" pitchFamily="34" charset="0"/>
            </a:rPr>
            <a:t>EL MANEJO DE LOS</a:t>
          </a:r>
          <a:r>
            <a:rPr lang="es-AR" b="1" dirty="0" smtClean="0">
              <a:latin typeface="Calibri" panose="020F0502020204030204" pitchFamily="34" charset="0"/>
            </a:rPr>
            <a:t> </a:t>
          </a:r>
          <a:r>
            <a:rPr lang="es-AR" b="1" dirty="0" smtClean="0">
              <a:solidFill>
                <a:schemeClr val="tx1"/>
              </a:solidFill>
              <a:latin typeface="Calibri" panose="020F0502020204030204" pitchFamily="34" charset="0"/>
            </a:rPr>
            <a:t>MOR CONTINUA SIENDO UN DESAFÍO</a:t>
          </a:r>
          <a:endParaRPr lang="es-AR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1499E70B-72C3-44BD-A7FE-B26D9265C13F}" type="sibTrans" cxnId="{7B2AFF42-C6CB-4614-B688-DE93C07F710C}">
      <dgm:prSet/>
      <dgm:spPr/>
      <dgm:t>
        <a:bodyPr/>
        <a:lstStyle/>
        <a:p>
          <a:endParaRPr lang="es-AR"/>
        </a:p>
      </dgm:t>
    </dgm:pt>
    <dgm:pt modelId="{210205F3-BE97-4488-A38D-CC856FA824EC}" type="parTrans" cxnId="{7B2AFF42-C6CB-4614-B688-DE93C07F710C}">
      <dgm:prSet/>
      <dgm:spPr/>
      <dgm:t>
        <a:bodyPr/>
        <a:lstStyle/>
        <a:p>
          <a:endParaRPr lang="es-AR"/>
        </a:p>
      </dgm:t>
    </dgm:pt>
    <dgm:pt modelId="{35BE1F72-2CFA-41AB-B907-1C7C23F9D094}" type="pres">
      <dgm:prSet presAssocID="{039D40E7-4521-42CA-BB7B-C74F2DF7D2F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6561DCC4-67E4-4EC9-9F4D-3C91B9A85519}" type="pres">
      <dgm:prSet presAssocID="{F83EEE13-1A51-41D9-886D-14686C40321D}" presName="parentLin" presStyleCnt="0"/>
      <dgm:spPr/>
    </dgm:pt>
    <dgm:pt modelId="{A17FBDAF-D2F3-4412-89F5-571A135FEDC4}" type="pres">
      <dgm:prSet presAssocID="{F83EEE13-1A51-41D9-886D-14686C40321D}" presName="parentLeftMargin" presStyleLbl="node1" presStyleIdx="0" presStyleCnt="7"/>
      <dgm:spPr/>
      <dgm:t>
        <a:bodyPr/>
        <a:lstStyle/>
        <a:p>
          <a:endParaRPr lang="es-AR"/>
        </a:p>
      </dgm:t>
    </dgm:pt>
    <dgm:pt modelId="{E80A31C4-E3DE-43D5-8F89-41F931375BB2}" type="pres">
      <dgm:prSet presAssocID="{F83EEE13-1A51-41D9-886D-14686C40321D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93CC785-43DD-459C-A895-910CCD15F325}" type="pres">
      <dgm:prSet presAssocID="{F83EEE13-1A51-41D9-886D-14686C40321D}" presName="negativeSpace" presStyleCnt="0"/>
      <dgm:spPr/>
    </dgm:pt>
    <dgm:pt modelId="{CD89E525-9A9C-41F3-B0D5-5D6B69CC459B}" type="pres">
      <dgm:prSet presAssocID="{F83EEE13-1A51-41D9-886D-14686C40321D}" presName="childText" presStyleLbl="conFgAcc1" presStyleIdx="0" presStyleCnt="7">
        <dgm:presLayoutVars>
          <dgm:bulletEnabled val="1"/>
        </dgm:presLayoutVars>
      </dgm:prSet>
      <dgm:spPr/>
    </dgm:pt>
    <dgm:pt modelId="{A403D186-D631-4283-9A56-FF13D9C52E31}" type="pres">
      <dgm:prSet presAssocID="{1499E70B-72C3-44BD-A7FE-B26D9265C13F}" presName="spaceBetweenRectangles" presStyleCnt="0"/>
      <dgm:spPr/>
    </dgm:pt>
    <dgm:pt modelId="{9FB0D57C-4C01-46DD-97A9-584B38254D6A}" type="pres">
      <dgm:prSet presAssocID="{C501342D-E297-4DA6-AA25-4194056C004C}" presName="parentLin" presStyleCnt="0"/>
      <dgm:spPr/>
    </dgm:pt>
    <dgm:pt modelId="{4C1E29BE-603B-4FC6-8CDE-234E80C9B1C0}" type="pres">
      <dgm:prSet presAssocID="{C501342D-E297-4DA6-AA25-4194056C004C}" presName="parentLeftMargin" presStyleLbl="node1" presStyleIdx="0" presStyleCnt="7"/>
      <dgm:spPr/>
      <dgm:t>
        <a:bodyPr/>
        <a:lstStyle/>
        <a:p>
          <a:endParaRPr lang="es-AR"/>
        </a:p>
      </dgm:t>
    </dgm:pt>
    <dgm:pt modelId="{2EC2BC92-02B4-4E7D-BDB0-EC759A820723}" type="pres">
      <dgm:prSet presAssocID="{C501342D-E297-4DA6-AA25-4194056C004C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CF8FD8E-30B3-4573-B822-45F07ABEFD57}" type="pres">
      <dgm:prSet presAssocID="{C501342D-E297-4DA6-AA25-4194056C004C}" presName="negativeSpace" presStyleCnt="0"/>
      <dgm:spPr/>
    </dgm:pt>
    <dgm:pt modelId="{83326521-50D3-4053-8A2A-45EEF3A14603}" type="pres">
      <dgm:prSet presAssocID="{C501342D-E297-4DA6-AA25-4194056C004C}" presName="childText" presStyleLbl="conFgAcc1" presStyleIdx="1" presStyleCnt="7">
        <dgm:presLayoutVars>
          <dgm:bulletEnabled val="1"/>
        </dgm:presLayoutVars>
      </dgm:prSet>
      <dgm:spPr/>
    </dgm:pt>
    <dgm:pt modelId="{734B0D4A-0E99-49C9-8B0C-CC3D8022CC55}" type="pres">
      <dgm:prSet presAssocID="{88032557-C9F9-43EC-B6E8-AAE93E148003}" presName="spaceBetweenRectangles" presStyleCnt="0"/>
      <dgm:spPr/>
    </dgm:pt>
    <dgm:pt modelId="{8C22AFB3-B079-4043-BEB7-0787BAEE6553}" type="pres">
      <dgm:prSet presAssocID="{896338B1-BAD2-4CAF-A58E-7C5E4B1A8854}" presName="parentLin" presStyleCnt="0"/>
      <dgm:spPr/>
    </dgm:pt>
    <dgm:pt modelId="{D2408A5E-C698-4626-A4A3-DB06237DDFEA}" type="pres">
      <dgm:prSet presAssocID="{896338B1-BAD2-4CAF-A58E-7C5E4B1A8854}" presName="parentLeftMargin" presStyleLbl="node1" presStyleIdx="1" presStyleCnt="7"/>
      <dgm:spPr/>
      <dgm:t>
        <a:bodyPr/>
        <a:lstStyle/>
        <a:p>
          <a:endParaRPr lang="es-AR"/>
        </a:p>
      </dgm:t>
    </dgm:pt>
    <dgm:pt modelId="{D1BBE682-401B-4AE3-842F-1B73F47848B5}" type="pres">
      <dgm:prSet presAssocID="{896338B1-BAD2-4CAF-A58E-7C5E4B1A8854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1C241A7-5C7C-48F7-866B-9F942062F43A}" type="pres">
      <dgm:prSet presAssocID="{896338B1-BAD2-4CAF-A58E-7C5E4B1A8854}" presName="negativeSpace" presStyleCnt="0"/>
      <dgm:spPr/>
    </dgm:pt>
    <dgm:pt modelId="{81654CFC-A657-4166-ACC1-DA2C7E8C1F05}" type="pres">
      <dgm:prSet presAssocID="{896338B1-BAD2-4CAF-A58E-7C5E4B1A8854}" presName="childText" presStyleLbl="conFgAcc1" presStyleIdx="2" presStyleCnt="7">
        <dgm:presLayoutVars>
          <dgm:bulletEnabled val="1"/>
        </dgm:presLayoutVars>
      </dgm:prSet>
      <dgm:spPr/>
    </dgm:pt>
    <dgm:pt modelId="{FB2197F6-2D16-4968-BCC5-2835CD19E96D}" type="pres">
      <dgm:prSet presAssocID="{DEDEBF43-639B-48E7-9231-12D0FB02F396}" presName="spaceBetweenRectangles" presStyleCnt="0"/>
      <dgm:spPr/>
    </dgm:pt>
    <dgm:pt modelId="{4CAD5965-A4B3-4405-B17D-87FA29662F64}" type="pres">
      <dgm:prSet presAssocID="{48CAEAF8-BF5A-4ABB-8563-398ED97BC289}" presName="parentLin" presStyleCnt="0"/>
      <dgm:spPr/>
    </dgm:pt>
    <dgm:pt modelId="{B3A89462-3333-45F1-8CCD-9DE133D074F9}" type="pres">
      <dgm:prSet presAssocID="{48CAEAF8-BF5A-4ABB-8563-398ED97BC289}" presName="parentLeftMargin" presStyleLbl="node1" presStyleIdx="2" presStyleCnt="7"/>
      <dgm:spPr/>
      <dgm:t>
        <a:bodyPr/>
        <a:lstStyle/>
        <a:p>
          <a:endParaRPr lang="es-AR"/>
        </a:p>
      </dgm:t>
    </dgm:pt>
    <dgm:pt modelId="{2C0B2B70-2D47-4603-8B19-050B0A40A1D0}" type="pres">
      <dgm:prSet presAssocID="{48CAEAF8-BF5A-4ABB-8563-398ED97BC289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F1023CF-3834-458A-8CA1-D97B05975664}" type="pres">
      <dgm:prSet presAssocID="{48CAEAF8-BF5A-4ABB-8563-398ED97BC289}" presName="negativeSpace" presStyleCnt="0"/>
      <dgm:spPr/>
    </dgm:pt>
    <dgm:pt modelId="{B98A4C7D-9AF5-4EB0-BB5B-DCBCEF1ED549}" type="pres">
      <dgm:prSet presAssocID="{48CAEAF8-BF5A-4ABB-8563-398ED97BC289}" presName="childText" presStyleLbl="conFgAcc1" presStyleIdx="3" presStyleCnt="7">
        <dgm:presLayoutVars>
          <dgm:bulletEnabled val="1"/>
        </dgm:presLayoutVars>
      </dgm:prSet>
      <dgm:spPr/>
    </dgm:pt>
    <dgm:pt modelId="{B9DBE358-0C29-456E-AA39-3383272F2F8A}" type="pres">
      <dgm:prSet presAssocID="{B8438478-26AE-460A-A204-47360C0E07A7}" presName="spaceBetweenRectangles" presStyleCnt="0"/>
      <dgm:spPr/>
    </dgm:pt>
    <dgm:pt modelId="{4B3EDCA9-5003-4D49-9A7C-0D001F135F27}" type="pres">
      <dgm:prSet presAssocID="{87172F07-2456-496A-9A35-22C8FD4225E7}" presName="parentLin" presStyleCnt="0"/>
      <dgm:spPr/>
    </dgm:pt>
    <dgm:pt modelId="{095BE755-CEC9-41AD-B71E-E0C0389D9278}" type="pres">
      <dgm:prSet presAssocID="{87172F07-2456-496A-9A35-22C8FD4225E7}" presName="parentLeftMargin" presStyleLbl="node1" presStyleIdx="3" presStyleCnt="7"/>
      <dgm:spPr/>
      <dgm:t>
        <a:bodyPr/>
        <a:lstStyle/>
        <a:p>
          <a:endParaRPr lang="es-AR"/>
        </a:p>
      </dgm:t>
    </dgm:pt>
    <dgm:pt modelId="{4C90310B-3F1B-421B-8559-248D41A4F1C5}" type="pres">
      <dgm:prSet presAssocID="{87172F07-2456-496A-9A35-22C8FD4225E7}" presName="parentText" presStyleLbl="node1" presStyleIdx="4" presStyleCnt="7" custLinFactNeighborX="9091" custLinFactNeighborY="15830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C06DDE1-05CE-424C-9222-563607D8993D}" type="pres">
      <dgm:prSet presAssocID="{87172F07-2456-496A-9A35-22C8FD4225E7}" presName="negativeSpace" presStyleCnt="0"/>
      <dgm:spPr/>
    </dgm:pt>
    <dgm:pt modelId="{B2C8F2B2-9B07-43E4-A536-A11FCEF8A534}" type="pres">
      <dgm:prSet presAssocID="{87172F07-2456-496A-9A35-22C8FD4225E7}" presName="childText" presStyleLbl="conFgAcc1" presStyleIdx="4" presStyleCnt="7">
        <dgm:presLayoutVars>
          <dgm:bulletEnabled val="1"/>
        </dgm:presLayoutVars>
      </dgm:prSet>
      <dgm:spPr/>
    </dgm:pt>
    <dgm:pt modelId="{E0E2A2E0-A3E3-4AAE-ACC6-908228EC08E6}" type="pres">
      <dgm:prSet presAssocID="{CFECB069-9412-41A5-8BF4-DF9D2DC1FF61}" presName="spaceBetweenRectangles" presStyleCnt="0"/>
      <dgm:spPr/>
    </dgm:pt>
    <dgm:pt modelId="{BEEA71D8-611A-41B9-A595-7E3CCD39D236}" type="pres">
      <dgm:prSet presAssocID="{D477E479-A3C8-433D-BA04-642F0AAD7871}" presName="parentLin" presStyleCnt="0"/>
      <dgm:spPr/>
    </dgm:pt>
    <dgm:pt modelId="{09DD9C4F-3088-4466-8F15-110E05DC3ADB}" type="pres">
      <dgm:prSet presAssocID="{D477E479-A3C8-433D-BA04-642F0AAD7871}" presName="parentLeftMargin" presStyleLbl="node1" presStyleIdx="4" presStyleCnt="7"/>
      <dgm:spPr/>
      <dgm:t>
        <a:bodyPr/>
        <a:lstStyle/>
        <a:p>
          <a:endParaRPr lang="es-AR"/>
        </a:p>
      </dgm:t>
    </dgm:pt>
    <dgm:pt modelId="{A4181667-C45E-476E-B6FF-1883915B1CCE}" type="pres">
      <dgm:prSet presAssocID="{D477E479-A3C8-433D-BA04-642F0AAD7871}" presName="parentText" presStyleLbl="node1" presStyleIdx="5" presStyleCnt="7" custLinFactNeighborX="-9091" custLinFactNeighborY="-5142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28318B0-73B4-4FB3-B386-4AAD06E6AC1C}" type="pres">
      <dgm:prSet presAssocID="{D477E479-A3C8-433D-BA04-642F0AAD7871}" presName="negativeSpace" presStyleCnt="0"/>
      <dgm:spPr/>
    </dgm:pt>
    <dgm:pt modelId="{88CF41E5-7FB1-41E7-B70B-F974EED7F591}" type="pres">
      <dgm:prSet presAssocID="{D477E479-A3C8-433D-BA04-642F0AAD7871}" presName="childText" presStyleLbl="conFgAcc1" presStyleIdx="5" presStyleCnt="7" custLinFactNeighborY="13268">
        <dgm:presLayoutVars>
          <dgm:bulletEnabled val="1"/>
        </dgm:presLayoutVars>
      </dgm:prSet>
      <dgm:spPr/>
    </dgm:pt>
    <dgm:pt modelId="{7C64B14B-0BCC-4031-B17C-F6505018667F}" type="pres">
      <dgm:prSet presAssocID="{DBC69FF7-69BB-454A-8330-B27312240DF0}" presName="spaceBetweenRectangles" presStyleCnt="0"/>
      <dgm:spPr/>
    </dgm:pt>
    <dgm:pt modelId="{F614F740-186D-408A-B62B-671854CFE79D}" type="pres">
      <dgm:prSet presAssocID="{A3F4B255-20E3-4514-A95E-5DFB1DAF8F79}" presName="parentLin" presStyleCnt="0"/>
      <dgm:spPr/>
    </dgm:pt>
    <dgm:pt modelId="{D5E7CE90-5D13-45BE-980C-5E6BA302F9BB}" type="pres">
      <dgm:prSet presAssocID="{A3F4B255-20E3-4514-A95E-5DFB1DAF8F79}" presName="parentLeftMargin" presStyleLbl="node1" presStyleIdx="5" presStyleCnt="7"/>
      <dgm:spPr/>
      <dgm:t>
        <a:bodyPr/>
        <a:lstStyle/>
        <a:p>
          <a:endParaRPr lang="es-AR"/>
        </a:p>
      </dgm:t>
    </dgm:pt>
    <dgm:pt modelId="{AEBC531E-6948-4943-A701-3CA1F9D6F548}" type="pres">
      <dgm:prSet presAssocID="{A3F4B255-20E3-4514-A95E-5DFB1DAF8F79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A57F14A-1AD6-482E-B885-4BA547F4AB84}" type="pres">
      <dgm:prSet presAssocID="{A3F4B255-20E3-4514-A95E-5DFB1DAF8F79}" presName="negativeSpace" presStyleCnt="0"/>
      <dgm:spPr/>
    </dgm:pt>
    <dgm:pt modelId="{9461009A-CA14-4148-A941-D89AEFD47589}" type="pres">
      <dgm:prSet presAssocID="{A3F4B255-20E3-4514-A95E-5DFB1DAF8F79}" presName="childText" presStyleLbl="conFgAcc1" presStyleIdx="6" presStyleCnt="7" custScaleX="100000" custScaleY="118711" custLinFactNeighborX="0" custLinFactNeighborY="41817">
        <dgm:presLayoutVars>
          <dgm:bulletEnabled val="1"/>
        </dgm:presLayoutVars>
      </dgm:prSet>
      <dgm:spPr>
        <a:solidFill>
          <a:schemeClr val="bg1"/>
        </a:solidFill>
      </dgm:spPr>
    </dgm:pt>
  </dgm:ptLst>
  <dgm:cxnLst>
    <dgm:cxn modelId="{58DB5719-60E0-4CF2-A38F-DC7AECF6395F}" type="presOf" srcId="{48CAEAF8-BF5A-4ABB-8563-398ED97BC289}" destId="{B3A89462-3333-45F1-8CCD-9DE133D074F9}" srcOrd="0" destOrd="0" presId="urn:microsoft.com/office/officeart/2005/8/layout/list1"/>
    <dgm:cxn modelId="{29B64971-465C-4E5C-B652-F870A363D2B5}" type="presOf" srcId="{48CAEAF8-BF5A-4ABB-8563-398ED97BC289}" destId="{2C0B2B70-2D47-4603-8B19-050B0A40A1D0}" srcOrd="1" destOrd="0" presId="urn:microsoft.com/office/officeart/2005/8/layout/list1"/>
    <dgm:cxn modelId="{0E38BA71-DA81-40FA-A03E-77B13845C1A3}" type="presOf" srcId="{F83EEE13-1A51-41D9-886D-14686C40321D}" destId="{E80A31C4-E3DE-43D5-8F89-41F931375BB2}" srcOrd="1" destOrd="0" presId="urn:microsoft.com/office/officeart/2005/8/layout/list1"/>
    <dgm:cxn modelId="{7A85D186-242C-4F21-B0D9-DD27CD8BA545}" srcId="{039D40E7-4521-42CA-BB7B-C74F2DF7D2FB}" destId="{D477E479-A3C8-433D-BA04-642F0AAD7871}" srcOrd="5" destOrd="0" parTransId="{FF6F95A5-DC82-4896-A387-D13155135C14}" sibTransId="{DBC69FF7-69BB-454A-8330-B27312240DF0}"/>
    <dgm:cxn modelId="{584DE9DB-C304-4A35-91D1-FBD282770B4C}" type="presOf" srcId="{A3F4B255-20E3-4514-A95E-5DFB1DAF8F79}" destId="{D5E7CE90-5D13-45BE-980C-5E6BA302F9BB}" srcOrd="0" destOrd="0" presId="urn:microsoft.com/office/officeart/2005/8/layout/list1"/>
    <dgm:cxn modelId="{9361A83F-88C6-4023-879D-32D9848890ED}" type="presOf" srcId="{039D40E7-4521-42CA-BB7B-C74F2DF7D2FB}" destId="{35BE1F72-2CFA-41AB-B907-1C7C23F9D094}" srcOrd="0" destOrd="0" presId="urn:microsoft.com/office/officeart/2005/8/layout/list1"/>
    <dgm:cxn modelId="{6EA2A8F3-7901-49A5-B845-C4317FA3ED83}" srcId="{039D40E7-4521-42CA-BB7B-C74F2DF7D2FB}" destId="{896338B1-BAD2-4CAF-A58E-7C5E4B1A8854}" srcOrd="2" destOrd="0" parTransId="{82F5BCF2-D6FB-44A4-ACC3-142127B9832A}" sibTransId="{DEDEBF43-639B-48E7-9231-12D0FB02F396}"/>
    <dgm:cxn modelId="{59E77032-75AC-4C1E-9201-A25E58AB81FA}" type="presOf" srcId="{D477E479-A3C8-433D-BA04-642F0AAD7871}" destId="{A4181667-C45E-476E-B6FF-1883915B1CCE}" srcOrd="1" destOrd="0" presId="urn:microsoft.com/office/officeart/2005/8/layout/list1"/>
    <dgm:cxn modelId="{6F0C65F5-9E05-4D35-A8C6-5E9DA629588D}" type="presOf" srcId="{C501342D-E297-4DA6-AA25-4194056C004C}" destId="{2EC2BC92-02B4-4E7D-BDB0-EC759A820723}" srcOrd="1" destOrd="0" presId="urn:microsoft.com/office/officeart/2005/8/layout/list1"/>
    <dgm:cxn modelId="{F6033C1B-047C-41E4-91BC-FD4827D88D63}" type="presOf" srcId="{87172F07-2456-496A-9A35-22C8FD4225E7}" destId="{4C90310B-3F1B-421B-8559-248D41A4F1C5}" srcOrd="1" destOrd="0" presId="urn:microsoft.com/office/officeart/2005/8/layout/list1"/>
    <dgm:cxn modelId="{21678408-356C-4F2B-B560-78573BDA3B64}" srcId="{039D40E7-4521-42CA-BB7B-C74F2DF7D2FB}" destId="{A3F4B255-20E3-4514-A95E-5DFB1DAF8F79}" srcOrd="6" destOrd="0" parTransId="{7DB0ADA5-0B0A-4186-BCDE-EED6F75AD917}" sibTransId="{CE0C6959-5F52-4CB7-A55E-3BD20ECA010E}"/>
    <dgm:cxn modelId="{A3095341-BE3B-4CCD-8C0A-C2DA0A3E4DB9}" srcId="{039D40E7-4521-42CA-BB7B-C74F2DF7D2FB}" destId="{87172F07-2456-496A-9A35-22C8FD4225E7}" srcOrd="4" destOrd="0" parTransId="{EDC76A8D-0A23-48A8-A370-E49B7434BE74}" sibTransId="{CFECB069-9412-41A5-8BF4-DF9D2DC1FF61}"/>
    <dgm:cxn modelId="{31537804-D318-4CEE-9FE6-3FF5688B0AF3}" type="presOf" srcId="{D477E479-A3C8-433D-BA04-642F0AAD7871}" destId="{09DD9C4F-3088-4466-8F15-110E05DC3ADB}" srcOrd="0" destOrd="0" presId="urn:microsoft.com/office/officeart/2005/8/layout/list1"/>
    <dgm:cxn modelId="{6DFA0023-09F8-43C5-8815-EF5F07951DEF}" type="presOf" srcId="{896338B1-BAD2-4CAF-A58E-7C5E4B1A8854}" destId="{D1BBE682-401B-4AE3-842F-1B73F47848B5}" srcOrd="1" destOrd="0" presId="urn:microsoft.com/office/officeart/2005/8/layout/list1"/>
    <dgm:cxn modelId="{364DC54B-2AE7-4CFD-A3DF-7FEF707C930F}" type="presOf" srcId="{C501342D-E297-4DA6-AA25-4194056C004C}" destId="{4C1E29BE-603B-4FC6-8CDE-234E80C9B1C0}" srcOrd="0" destOrd="0" presId="urn:microsoft.com/office/officeart/2005/8/layout/list1"/>
    <dgm:cxn modelId="{83E8D103-6BB5-4D98-85D4-603A8C20C0EC}" type="presOf" srcId="{87172F07-2456-496A-9A35-22C8FD4225E7}" destId="{095BE755-CEC9-41AD-B71E-E0C0389D9278}" srcOrd="0" destOrd="0" presId="urn:microsoft.com/office/officeart/2005/8/layout/list1"/>
    <dgm:cxn modelId="{7B2AFF42-C6CB-4614-B688-DE93C07F710C}" srcId="{039D40E7-4521-42CA-BB7B-C74F2DF7D2FB}" destId="{F83EEE13-1A51-41D9-886D-14686C40321D}" srcOrd="0" destOrd="0" parTransId="{210205F3-BE97-4488-A38D-CC856FA824EC}" sibTransId="{1499E70B-72C3-44BD-A7FE-B26D9265C13F}"/>
    <dgm:cxn modelId="{078EE8C8-DDF6-4C2B-8E3E-DD268B4FB7C2}" type="presOf" srcId="{896338B1-BAD2-4CAF-A58E-7C5E4B1A8854}" destId="{D2408A5E-C698-4626-A4A3-DB06237DDFEA}" srcOrd="0" destOrd="0" presId="urn:microsoft.com/office/officeart/2005/8/layout/list1"/>
    <dgm:cxn modelId="{327D347C-40FD-445C-8A22-53900F6A9B9F}" srcId="{039D40E7-4521-42CA-BB7B-C74F2DF7D2FB}" destId="{C501342D-E297-4DA6-AA25-4194056C004C}" srcOrd="1" destOrd="0" parTransId="{AF5F8446-500C-4354-B15C-FC0F25AC80DA}" sibTransId="{88032557-C9F9-43EC-B6E8-AAE93E148003}"/>
    <dgm:cxn modelId="{2EE13CE1-DDB0-4E85-B240-84A45A6DC22E}" type="presOf" srcId="{A3F4B255-20E3-4514-A95E-5DFB1DAF8F79}" destId="{AEBC531E-6948-4943-A701-3CA1F9D6F548}" srcOrd="1" destOrd="0" presId="urn:microsoft.com/office/officeart/2005/8/layout/list1"/>
    <dgm:cxn modelId="{788BD9C6-1747-4A8C-BA50-72177B8ACBBC}" srcId="{039D40E7-4521-42CA-BB7B-C74F2DF7D2FB}" destId="{48CAEAF8-BF5A-4ABB-8563-398ED97BC289}" srcOrd="3" destOrd="0" parTransId="{027A5BD8-4A4C-411D-B2F7-CDD860081906}" sibTransId="{B8438478-26AE-460A-A204-47360C0E07A7}"/>
    <dgm:cxn modelId="{0D0548CB-1A77-4F3B-9E1B-A91544E7A718}" type="presOf" srcId="{F83EEE13-1A51-41D9-886D-14686C40321D}" destId="{A17FBDAF-D2F3-4412-89F5-571A135FEDC4}" srcOrd="0" destOrd="0" presId="urn:microsoft.com/office/officeart/2005/8/layout/list1"/>
    <dgm:cxn modelId="{99667245-87E9-4333-B863-C9953E1CB17D}" type="presParOf" srcId="{35BE1F72-2CFA-41AB-B907-1C7C23F9D094}" destId="{6561DCC4-67E4-4EC9-9F4D-3C91B9A85519}" srcOrd="0" destOrd="0" presId="urn:microsoft.com/office/officeart/2005/8/layout/list1"/>
    <dgm:cxn modelId="{6B9DD4C2-3EDA-4AAB-BF47-5284DDE978B5}" type="presParOf" srcId="{6561DCC4-67E4-4EC9-9F4D-3C91B9A85519}" destId="{A17FBDAF-D2F3-4412-89F5-571A135FEDC4}" srcOrd="0" destOrd="0" presId="urn:microsoft.com/office/officeart/2005/8/layout/list1"/>
    <dgm:cxn modelId="{DF00CAEB-BAD4-470B-AFD7-556FF06B22E0}" type="presParOf" srcId="{6561DCC4-67E4-4EC9-9F4D-3C91B9A85519}" destId="{E80A31C4-E3DE-43D5-8F89-41F931375BB2}" srcOrd="1" destOrd="0" presId="urn:microsoft.com/office/officeart/2005/8/layout/list1"/>
    <dgm:cxn modelId="{9EDB27E0-D119-459D-A4C6-C158A7787F2C}" type="presParOf" srcId="{35BE1F72-2CFA-41AB-B907-1C7C23F9D094}" destId="{F93CC785-43DD-459C-A895-910CCD15F325}" srcOrd="1" destOrd="0" presId="urn:microsoft.com/office/officeart/2005/8/layout/list1"/>
    <dgm:cxn modelId="{38E571FB-28F7-4624-BFDE-042A15308856}" type="presParOf" srcId="{35BE1F72-2CFA-41AB-B907-1C7C23F9D094}" destId="{CD89E525-9A9C-41F3-B0D5-5D6B69CC459B}" srcOrd="2" destOrd="0" presId="urn:microsoft.com/office/officeart/2005/8/layout/list1"/>
    <dgm:cxn modelId="{FC65B4F5-A1D8-43C2-B7FA-13C096700609}" type="presParOf" srcId="{35BE1F72-2CFA-41AB-B907-1C7C23F9D094}" destId="{A403D186-D631-4283-9A56-FF13D9C52E31}" srcOrd="3" destOrd="0" presId="urn:microsoft.com/office/officeart/2005/8/layout/list1"/>
    <dgm:cxn modelId="{649ECB3A-318B-4E6D-B798-EFE8590139CB}" type="presParOf" srcId="{35BE1F72-2CFA-41AB-B907-1C7C23F9D094}" destId="{9FB0D57C-4C01-46DD-97A9-584B38254D6A}" srcOrd="4" destOrd="0" presId="urn:microsoft.com/office/officeart/2005/8/layout/list1"/>
    <dgm:cxn modelId="{45621E93-2294-4599-BBDA-62EFE61ED035}" type="presParOf" srcId="{9FB0D57C-4C01-46DD-97A9-584B38254D6A}" destId="{4C1E29BE-603B-4FC6-8CDE-234E80C9B1C0}" srcOrd="0" destOrd="0" presId="urn:microsoft.com/office/officeart/2005/8/layout/list1"/>
    <dgm:cxn modelId="{73799146-2E0C-41DE-A80F-47BF4D33190D}" type="presParOf" srcId="{9FB0D57C-4C01-46DD-97A9-584B38254D6A}" destId="{2EC2BC92-02B4-4E7D-BDB0-EC759A820723}" srcOrd="1" destOrd="0" presId="urn:microsoft.com/office/officeart/2005/8/layout/list1"/>
    <dgm:cxn modelId="{5F8D152A-A5A8-44CF-B71C-34E07202FBE7}" type="presParOf" srcId="{35BE1F72-2CFA-41AB-B907-1C7C23F9D094}" destId="{CCF8FD8E-30B3-4573-B822-45F07ABEFD57}" srcOrd="5" destOrd="0" presId="urn:microsoft.com/office/officeart/2005/8/layout/list1"/>
    <dgm:cxn modelId="{6FC8EBAD-28D1-4F18-A89D-DF41121EB768}" type="presParOf" srcId="{35BE1F72-2CFA-41AB-B907-1C7C23F9D094}" destId="{83326521-50D3-4053-8A2A-45EEF3A14603}" srcOrd="6" destOrd="0" presId="urn:microsoft.com/office/officeart/2005/8/layout/list1"/>
    <dgm:cxn modelId="{C33A25BD-2390-4BE4-B7E1-3949780AA4EF}" type="presParOf" srcId="{35BE1F72-2CFA-41AB-B907-1C7C23F9D094}" destId="{734B0D4A-0E99-49C9-8B0C-CC3D8022CC55}" srcOrd="7" destOrd="0" presId="urn:microsoft.com/office/officeart/2005/8/layout/list1"/>
    <dgm:cxn modelId="{43AD62A7-23F7-4353-ACC3-09F335DC3F1D}" type="presParOf" srcId="{35BE1F72-2CFA-41AB-B907-1C7C23F9D094}" destId="{8C22AFB3-B079-4043-BEB7-0787BAEE6553}" srcOrd="8" destOrd="0" presId="urn:microsoft.com/office/officeart/2005/8/layout/list1"/>
    <dgm:cxn modelId="{E8E0E517-0F6C-4EF0-868E-269894FF2FE7}" type="presParOf" srcId="{8C22AFB3-B079-4043-BEB7-0787BAEE6553}" destId="{D2408A5E-C698-4626-A4A3-DB06237DDFEA}" srcOrd="0" destOrd="0" presId="urn:microsoft.com/office/officeart/2005/8/layout/list1"/>
    <dgm:cxn modelId="{242C76BE-7502-49EE-A3D8-EE20F249F57A}" type="presParOf" srcId="{8C22AFB3-B079-4043-BEB7-0787BAEE6553}" destId="{D1BBE682-401B-4AE3-842F-1B73F47848B5}" srcOrd="1" destOrd="0" presId="urn:microsoft.com/office/officeart/2005/8/layout/list1"/>
    <dgm:cxn modelId="{996E93FC-9697-40B6-BE13-4DED74BB7FFF}" type="presParOf" srcId="{35BE1F72-2CFA-41AB-B907-1C7C23F9D094}" destId="{B1C241A7-5C7C-48F7-866B-9F942062F43A}" srcOrd="9" destOrd="0" presId="urn:microsoft.com/office/officeart/2005/8/layout/list1"/>
    <dgm:cxn modelId="{72AE2890-BCB2-4A10-87C6-B0D9B307003E}" type="presParOf" srcId="{35BE1F72-2CFA-41AB-B907-1C7C23F9D094}" destId="{81654CFC-A657-4166-ACC1-DA2C7E8C1F05}" srcOrd="10" destOrd="0" presId="urn:microsoft.com/office/officeart/2005/8/layout/list1"/>
    <dgm:cxn modelId="{362F0BC7-386C-4BCD-9CFB-BF6E1C5328F1}" type="presParOf" srcId="{35BE1F72-2CFA-41AB-B907-1C7C23F9D094}" destId="{FB2197F6-2D16-4968-BCC5-2835CD19E96D}" srcOrd="11" destOrd="0" presId="urn:microsoft.com/office/officeart/2005/8/layout/list1"/>
    <dgm:cxn modelId="{9C870F4C-B398-4D4B-A9E9-C580DEF93FC1}" type="presParOf" srcId="{35BE1F72-2CFA-41AB-B907-1C7C23F9D094}" destId="{4CAD5965-A4B3-4405-B17D-87FA29662F64}" srcOrd="12" destOrd="0" presId="urn:microsoft.com/office/officeart/2005/8/layout/list1"/>
    <dgm:cxn modelId="{FEF64603-A7C2-41E6-87E8-1E9286F83888}" type="presParOf" srcId="{4CAD5965-A4B3-4405-B17D-87FA29662F64}" destId="{B3A89462-3333-45F1-8CCD-9DE133D074F9}" srcOrd="0" destOrd="0" presId="urn:microsoft.com/office/officeart/2005/8/layout/list1"/>
    <dgm:cxn modelId="{17EBC81F-07AF-4B6D-8D83-C3D61E458B2E}" type="presParOf" srcId="{4CAD5965-A4B3-4405-B17D-87FA29662F64}" destId="{2C0B2B70-2D47-4603-8B19-050B0A40A1D0}" srcOrd="1" destOrd="0" presId="urn:microsoft.com/office/officeart/2005/8/layout/list1"/>
    <dgm:cxn modelId="{7EAFC49D-5344-4AA0-90C1-5F9FB2775968}" type="presParOf" srcId="{35BE1F72-2CFA-41AB-B907-1C7C23F9D094}" destId="{5F1023CF-3834-458A-8CA1-D97B05975664}" srcOrd="13" destOrd="0" presId="urn:microsoft.com/office/officeart/2005/8/layout/list1"/>
    <dgm:cxn modelId="{048F0710-26AD-4A87-9CD1-BC7FE2B191F1}" type="presParOf" srcId="{35BE1F72-2CFA-41AB-B907-1C7C23F9D094}" destId="{B98A4C7D-9AF5-4EB0-BB5B-DCBCEF1ED549}" srcOrd="14" destOrd="0" presId="urn:microsoft.com/office/officeart/2005/8/layout/list1"/>
    <dgm:cxn modelId="{98C73C08-0D04-44C7-B42C-6463A661C414}" type="presParOf" srcId="{35BE1F72-2CFA-41AB-B907-1C7C23F9D094}" destId="{B9DBE358-0C29-456E-AA39-3383272F2F8A}" srcOrd="15" destOrd="0" presId="urn:microsoft.com/office/officeart/2005/8/layout/list1"/>
    <dgm:cxn modelId="{9BEE81DC-F09D-46BE-A593-C8826B217524}" type="presParOf" srcId="{35BE1F72-2CFA-41AB-B907-1C7C23F9D094}" destId="{4B3EDCA9-5003-4D49-9A7C-0D001F135F27}" srcOrd="16" destOrd="0" presId="urn:microsoft.com/office/officeart/2005/8/layout/list1"/>
    <dgm:cxn modelId="{88E626A4-F732-4D3F-86F5-3EE726F110B1}" type="presParOf" srcId="{4B3EDCA9-5003-4D49-9A7C-0D001F135F27}" destId="{095BE755-CEC9-41AD-B71E-E0C0389D9278}" srcOrd="0" destOrd="0" presId="urn:microsoft.com/office/officeart/2005/8/layout/list1"/>
    <dgm:cxn modelId="{4C3D6637-8C76-4016-B57F-5D8426720009}" type="presParOf" srcId="{4B3EDCA9-5003-4D49-9A7C-0D001F135F27}" destId="{4C90310B-3F1B-421B-8559-248D41A4F1C5}" srcOrd="1" destOrd="0" presId="urn:microsoft.com/office/officeart/2005/8/layout/list1"/>
    <dgm:cxn modelId="{55F0D222-50E2-4E99-844B-F7202D1498AE}" type="presParOf" srcId="{35BE1F72-2CFA-41AB-B907-1C7C23F9D094}" destId="{4C06DDE1-05CE-424C-9222-563607D8993D}" srcOrd="17" destOrd="0" presId="urn:microsoft.com/office/officeart/2005/8/layout/list1"/>
    <dgm:cxn modelId="{384782C0-1714-417C-AB3B-6AD1EC618606}" type="presParOf" srcId="{35BE1F72-2CFA-41AB-B907-1C7C23F9D094}" destId="{B2C8F2B2-9B07-43E4-A536-A11FCEF8A534}" srcOrd="18" destOrd="0" presId="urn:microsoft.com/office/officeart/2005/8/layout/list1"/>
    <dgm:cxn modelId="{7BE9EFFE-2124-4FB5-B9D0-542184913A4A}" type="presParOf" srcId="{35BE1F72-2CFA-41AB-B907-1C7C23F9D094}" destId="{E0E2A2E0-A3E3-4AAE-ACC6-908228EC08E6}" srcOrd="19" destOrd="0" presId="urn:microsoft.com/office/officeart/2005/8/layout/list1"/>
    <dgm:cxn modelId="{8EEC5283-4B82-4F57-A414-61262F350A62}" type="presParOf" srcId="{35BE1F72-2CFA-41AB-B907-1C7C23F9D094}" destId="{BEEA71D8-611A-41B9-A595-7E3CCD39D236}" srcOrd="20" destOrd="0" presId="urn:microsoft.com/office/officeart/2005/8/layout/list1"/>
    <dgm:cxn modelId="{360C305D-FCBC-4C3A-B302-69E6BD964D19}" type="presParOf" srcId="{BEEA71D8-611A-41B9-A595-7E3CCD39D236}" destId="{09DD9C4F-3088-4466-8F15-110E05DC3ADB}" srcOrd="0" destOrd="0" presId="urn:microsoft.com/office/officeart/2005/8/layout/list1"/>
    <dgm:cxn modelId="{F316C081-BD42-4D6C-93BC-D38F13BF63D0}" type="presParOf" srcId="{BEEA71D8-611A-41B9-A595-7E3CCD39D236}" destId="{A4181667-C45E-476E-B6FF-1883915B1CCE}" srcOrd="1" destOrd="0" presId="urn:microsoft.com/office/officeart/2005/8/layout/list1"/>
    <dgm:cxn modelId="{20B2F77F-E413-45FE-89D0-9028DC50D2BA}" type="presParOf" srcId="{35BE1F72-2CFA-41AB-B907-1C7C23F9D094}" destId="{A28318B0-73B4-4FB3-B386-4AAD06E6AC1C}" srcOrd="21" destOrd="0" presId="urn:microsoft.com/office/officeart/2005/8/layout/list1"/>
    <dgm:cxn modelId="{5358A11D-1015-4DD3-B0FA-5EB6631F1164}" type="presParOf" srcId="{35BE1F72-2CFA-41AB-B907-1C7C23F9D094}" destId="{88CF41E5-7FB1-41E7-B70B-F974EED7F591}" srcOrd="22" destOrd="0" presId="urn:microsoft.com/office/officeart/2005/8/layout/list1"/>
    <dgm:cxn modelId="{4ACC6811-99F6-4EBB-B9AE-238137609249}" type="presParOf" srcId="{35BE1F72-2CFA-41AB-B907-1C7C23F9D094}" destId="{7C64B14B-0BCC-4031-B17C-F6505018667F}" srcOrd="23" destOrd="0" presId="urn:microsoft.com/office/officeart/2005/8/layout/list1"/>
    <dgm:cxn modelId="{FD646D89-757F-46D5-8E27-14FE64558DDA}" type="presParOf" srcId="{35BE1F72-2CFA-41AB-B907-1C7C23F9D094}" destId="{F614F740-186D-408A-B62B-671854CFE79D}" srcOrd="24" destOrd="0" presId="urn:microsoft.com/office/officeart/2005/8/layout/list1"/>
    <dgm:cxn modelId="{C8E33E3B-ABE3-4CF7-AF9E-23F0292155FF}" type="presParOf" srcId="{F614F740-186D-408A-B62B-671854CFE79D}" destId="{D5E7CE90-5D13-45BE-980C-5E6BA302F9BB}" srcOrd="0" destOrd="0" presId="urn:microsoft.com/office/officeart/2005/8/layout/list1"/>
    <dgm:cxn modelId="{AFF48C05-D9BF-481C-9C26-FB5FCB3488B5}" type="presParOf" srcId="{F614F740-186D-408A-B62B-671854CFE79D}" destId="{AEBC531E-6948-4943-A701-3CA1F9D6F548}" srcOrd="1" destOrd="0" presId="urn:microsoft.com/office/officeart/2005/8/layout/list1"/>
    <dgm:cxn modelId="{0FFF2392-BA0E-4B27-85CE-3E395B740579}" type="presParOf" srcId="{35BE1F72-2CFA-41AB-B907-1C7C23F9D094}" destId="{5A57F14A-1AD6-482E-B885-4BA547F4AB84}" srcOrd="25" destOrd="0" presId="urn:microsoft.com/office/officeart/2005/8/layout/list1"/>
    <dgm:cxn modelId="{2DE87638-D59C-4102-ABAB-24FA0AAD86F2}" type="presParOf" srcId="{35BE1F72-2CFA-41AB-B907-1C7C23F9D094}" destId="{9461009A-CA14-4148-A941-D89AEFD47589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CA886E-15DF-4A5D-B331-13E2831D8C80}">
      <dsp:nvSpPr>
        <dsp:cNvPr id="0" name=""/>
        <dsp:cNvSpPr/>
      </dsp:nvSpPr>
      <dsp:spPr>
        <a:xfrm>
          <a:off x="0" y="1288677"/>
          <a:ext cx="5359085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4EF15B-D0F4-45CA-946A-3A40BF1B1B2F}">
      <dsp:nvSpPr>
        <dsp:cNvPr id="0" name=""/>
        <dsp:cNvSpPr/>
      </dsp:nvSpPr>
      <dsp:spPr>
        <a:xfrm>
          <a:off x="216024" y="952762"/>
          <a:ext cx="3751360" cy="678960"/>
        </a:xfrm>
        <a:prstGeom prst="roundRect">
          <a:avLst/>
        </a:prstGeom>
        <a:solidFill>
          <a:schemeClr val="bg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1792" tIns="0" rIns="141792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300" b="1" kern="1200" dirty="0" smtClean="0">
              <a:solidFill>
                <a:schemeClr val="tx1"/>
              </a:solidFill>
            </a:rPr>
            <a:t>ESTAFILOCOCO METIR</a:t>
          </a:r>
          <a:endParaRPr lang="es-AR" sz="2300" b="1" kern="1200" dirty="0">
            <a:solidFill>
              <a:schemeClr val="tx1"/>
            </a:solidFill>
          </a:endParaRPr>
        </a:p>
      </dsp:txBody>
      <dsp:txXfrm>
        <a:off x="249168" y="985906"/>
        <a:ext cx="3685072" cy="612672"/>
      </dsp:txXfrm>
    </dsp:sp>
    <dsp:sp modelId="{D2214049-3FC1-4B95-AC10-7170C9248589}">
      <dsp:nvSpPr>
        <dsp:cNvPr id="0" name=""/>
        <dsp:cNvSpPr/>
      </dsp:nvSpPr>
      <dsp:spPr>
        <a:xfrm>
          <a:off x="0" y="2408123"/>
          <a:ext cx="5359085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BD7B79-EB3B-4C20-830E-77BA64236C46}">
      <dsp:nvSpPr>
        <dsp:cNvPr id="0" name=""/>
        <dsp:cNvSpPr/>
      </dsp:nvSpPr>
      <dsp:spPr>
        <a:xfrm>
          <a:off x="267954" y="1992478"/>
          <a:ext cx="3751360" cy="678960"/>
        </a:xfrm>
        <a:prstGeom prst="roundRect">
          <a:avLst/>
        </a:prstGeom>
        <a:solidFill>
          <a:schemeClr val="tx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1792" tIns="0" rIns="141792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300" b="1" kern="1200" dirty="0" smtClean="0">
              <a:solidFill>
                <a:schemeClr val="tx1"/>
              </a:solidFill>
            </a:rPr>
            <a:t>ENTEROCOCO VANCO R</a:t>
          </a:r>
          <a:endParaRPr lang="es-AR" sz="2300" b="1" kern="1200" dirty="0">
            <a:solidFill>
              <a:schemeClr val="tx1"/>
            </a:solidFill>
          </a:endParaRPr>
        </a:p>
      </dsp:txBody>
      <dsp:txXfrm>
        <a:off x="301098" y="2025622"/>
        <a:ext cx="3685072" cy="6126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723127-B0EB-461F-84FF-1C053EED14DE}">
      <dsp:nvSpPr>
        <dsp:cNvPr id="0" name=""/>
        <dsp:cNvSpPr/>
      </dsp:nvSpPr>
      <dsp:spPr>
        <a:xfrm>
          <a:off x="641045" y="0"/>
          <a:ext cx="7265181" cy="5036484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28F6BF-94BE-4733-8BE8-97C2A9BC6976}">
      <dsp:nvSpPr>
        <dsp:cNvPr id="0" name=""/>
        <dsp:cNvSpPr/>
      </dsp:nvSpPr>
      <dsp:spPr>
        <a:xfrm>
          <a:off x="4277" y="1510945"/>
          <a:ext cx="2057522" cy="2014593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tx1"/>
              </a:solidFill>
            </a:rPr>
            <a:t>EMERGENCIA DE MICRORGANISMOS DÍFICELES DE TRATAR</a:t>
          </a:r>
          <a:endParaRPr lang="es-AR" sz="1600" b="1" kern="1200" dirty="0">
            <a:solidFill>
              <a:schemeClr val="tx1"/>
            </a:solidFill>
          </a:endParaRPr>
        </a:p>
      </dsp:txBody>
      <dsp:txXfrm>
        <a:off x="102621" y="1609289"/>
        <a:ext cx="1860834" cy="1817905"/>
      </dsp:txXfrm>
    </dsp:sp>
    <dsp:sp modelId="{65D22AF9-F578-4CE4-8B4E-BAD35EF15139}">
      <dsp:nvSpPr>
        <dsp:cNvPr id="0" name=""/>
        <dsp:cNvSpPr/>
      </dsp:nvSpPr>
      <dsp:spPr>
        <a:xfrm>
          <a:off x="2164675" y="1510945"/>
          <a:ext cx="2057522" cy="2014593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tx1"/>
              </a:solidFill>
            </a:rPr>
            <a:t>INCREMENTO DE LA MORTALIDAD</a:t>
          </a:r>
        </a:p>
      </dsp:txBody>
      <dsp:txXfrm>
        <a:off x="2263019" y="1609289"/>
        <a:ext cx="1860834" cy="1817905"/>
      </dsp:txXfrm>
    </dsp:sp>
    <dsp:sp modelId="{021296CF-2912-4FBB-8229-0669EB4D62DD}">
      <dsp:nvSpPr>
        <dsp:cNvPr id="0" name=""/>
        <dsp:cNvSpPr/>
      </dsp:nvSpPr>
      <dsp:spPr>
        <a:xfrm>
          <a:off x="4279182" y="1510945"/>
          <a:ext cx="2057522" cy="2014593"/>
        </a:xfrm>
        <a:prstGeom prst="roundRect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tx1"/>
              </a:solidFill>
            </a:rPr>
            <a:t>PROLONGACIÓN DE LA INTERNACIÓN</a:t>
          </a:r>
          <a:endParaRPr lang="es-AR" sz="1600" b="1" kern="1200" dirty="0">
            <a:solidFill>
              <a:schemeClr val="tx1"/>
            </a:solidFill>
          </a:endParaRPr>
        </a:p>
      </dsp:txBody>
      <dsp:txXfrm>
        <a:off x="4377526" y="1609289"/>
        <a:ext cx="1860834" cy="1817905"/>
      </dsp:txXfrm>
    </dsp:sp>
    <dsp:sp modelId="{B9A2E732-4388-491B-AF33-5BBA00683674}">
      <dsp:nvSpPr>
        <dsp:cNvPr id="0" name=""/>
        <dsp:cNvSpPr/>
      </dsp:nvSpPr>
      <dsp:spPr>
        <a:xfrm>
          <a:off x="6485472" y="1518882"/>
          <a:ext cx="2057522" cy="2014593"/>
        </a:xfrm>
        <a:prstGeom prst="round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1" kern="1200" dirty="0" smtClean="0">
              <a:solidFill>
                <a:schemeClr val="tx1"/>
              </a:solidFill>
            </a:rPr>
            <a:t>MAYORES COSTOS</a:t>
          </a:r>
          <a:endParaRPr lang="es-AR" sz="1600" b="1" kern="1200" dirty="0">
            <a:solidFill>
              <a:schemeClr val="tx1"/>
            </a:solidFill>
          </a:endParaRPr>
        </a:p>
      </dsp:txBody>
      <dsp:txXfrm>
        <a:off x="6583816" y="1617226"/>
        <a:ext cx="1860834" cy="18179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475402-B082-48F9-B28B-C50563BE2205}">
      <dsp:nvSpPr>
        <dsp:cNvPr id="0" name=""/>
        <dsp:cNvSpPr/>
      </dsp:nvSpPr>
      <dsp:spPr>
        <a:xfrm>
          <a:off x="0" y="2374548"/>
          <a:ext cx="8125883" cy="161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ECBF0D-0238-4B09-BEAC-95BAE0FACE46}">
      <dsp:nvSpPr>
        <dsp:cNvPr id="0" name=""/>
        <dsp:cNvSpPr/>
      </dsp:nvSpPr>
      <dsp:spPr>
        <a:xfrm>
          <a:off x="80346" y="1429907"/>
          <a:ext cx="8036585" cy="1889280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4997" tIns="0" rIns="214997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b="1" kern="1200" dirty="0" smtClean="0">
              <a:solidFill>
                <a:schemeClr val="tx1"/>
              </a:solidFill>
              <a:latin typeface="Calibri" panose="020F0502020204030204" pitchFamily="34" charset="0"/>
            </a:rPr>
            <a:t>ESTRATEGIAS PARA DISMINUIR LA RESISTENCIA</a:t>
          </a:r>
          <a:endParaRPr lang="es-AR" sz="28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72573" y="1522134"/>
        <a:ext cx="7852131" cy="17048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E3D05-1AE8-4894-843A-9E178C97C267}">
      <dsp:nvSpPr>
        <dsp:cNvPr id="0" name=""/>
        <dsp:cNvSpPr/>
      </dsp:nvSpPr>
      <dsp:spPr>
        <a:xfrm>
          <a:off x="2539" y="1264381"/>
          <a:ext cx="2475854" cy="5184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b="1" kern="1200" dirty="0" smtClean="0">
              <a:latin typeface="Calibri" panose="020F0502020204030204" pitchFamily="34" charset="0"/>
            </a:rPr>
            <a:t>APROPIADO</a:t>
          </a:r>
          <a:endParaRPr lang="es-AR" sz="1800" b="1" kern="1200" dirty="0">
            <a:latin typeface="Calibri" panose="020F0502020204030204" pitchFamily="34" charset="0"/>
          </a:endParaRPr>
        </a:p>
      </dsp:txBody>
      <dsp:txXfrm>
        <a:off x="2539" y="1264381"/>
        <a:ext cx="2475854" cy="518400"/>
      </dsp:txXfrm>
    </dsp:sp>
    <dsp:sp modelId="{1FE862E6-455F-4B73-AC7F-34FF3CF8666B}">
      <dsp:nvSpPr>
        <dsp:cNvPr id="0" name=""/>
        <dsp:cNvSpPr/>
      </dsp:nvSpPr>
      <dsp:spPr>
        <a:xfrm>
          <a:off x="2539" y="1782781"/>
          <a:ext cx="2475854" cy="138965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800" b="1" kern="1200" dirty="0" smtClean="0">
              <a:latin typeface="Calibri" panose="020F0502020204030204" pitchFamily="34" charset="0"/>
            </a:rPr>
            <a:t>PRECOZ</a:t>
          </a:r>
          <a:endParaRPr lang="es-AR" sz="1800" b="1" kern="1200" dirty="0">
            <a:latin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800" b="1" kern="1200" dirty="0" smtClean="0">
              <a:latin typeface="Calibri" panose="020F0502020204030204" pitchFamily="34" charset="0"/>
            </a:rPr>
            <a:t>ESPECÍFICO</a:t>
          </a:r>
          <a:endParaRPr lang="es-AR" sz="1800" b="1" kern="1200" dirty="0">
            <a:latin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1800" kern="1200" dirty="0"/>
        </a:p>
      </dsp:txBody>
      <dsp:txXfrm>
        <a:off x="2539" y="1782781"/>
        <a:ext cx="2475854" cy="1389656"/>
      </dsp:txXfrm>
    </dsp:sp>
    <dsp:sp modelId="{81BA6EE2-872A-4ED6-AE2B-4834235B9CE4}">
      <dsp:nvSpPr>
        <dsp:cNvPr id="0" name=""/>
        <dsp:cNvSpPr/>
      </dsp:nvSpPr>
      <dsp:spPr>
        <a:xfrm>
          <a:off x="2825014" y="1264381"/>
          <a:ext cx="2475854" cy="5184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b="1" kern="1200" dirty="0" smtClean="0">
              <a:latin typeface="Calibri" panose="020F0502020204030204" pitchFamily="34" charset="0"/>
            </a:rPr>
            <a:t>ADECUADO</a:t>
          </a:r>
          <a:endParaRPr lang="es-AR" sz="1800" b="1" kern="1200" dirty="0">
            <a:latin typeface="Calibri" panose="020F0502020204030204" pitchFamily="34" charset="0"/>
          </a:endParaRPr>
        </a:p>
      </dsp:txBody>
      <dsp:txXfrm>
        <a:off x="2825014" y="1264381"/>
        <a:ext cx="2475854" cy="518400"/>
      </dsp:txXfrm>
    </dsp:sp>
    <dsp:sp modelId="{7A6394BA-0585-48CD-841E-5F0A241A3C5E}">
      <dsp:nvSpPr>
        <dsp:cNvPr id="0" name=""/>
        <dsp:cNvSpPr/>
      </dsp:nvSpPr>
      <dsp:spPr>
        <a:xfrm>
          <a:off x="2825014" y="1782781"/>
          <a:ext cx="2475854" cy="138965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800" b="1" kern="1200" dirty="0" smtClean="0">
              <a:latin typeface="Calibri" panose="020F0502020204030204" pitchFamily="34" charset="0"/>
            </a:rPr>
            <a:t>DOSIS</a:t>
          </a:r>
          <a:endParaRPr lang="es-AR" sz="1800" b="1" kern="1200" dirty="0">
            <a:latin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800" b="1" kern="1200" dirty="0" smtClean="0">
              <a:latin typeface="Calibri" panose="020F0502020204030204" pitchFamily="34" charset="0"/>
            </a:rPr>
            <a:t>FOCO</a:t>
          </a:r>
          <a:endParaRPr lang="es-AR" sz="1800" b="1" kern="1200" dirty="0">
            <a:latin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800" b="1" kern="1200" dirty="0" smtClean="0">
              <a:latin typeface="Calibri" panose="020F0502020204030204" pitchFamily="34" charset="0"/>
            </a:rPr>
            <a:t>VIAS</a:t>
          </a:r>
          <a:endParaRPr lang="es-AR" sz="1800" b="1" kern="1200" dirty="0">
            <a:latin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800" b="1" kern="1200" dirty="0" smtClean="0">
              <a:latin typeface="Calibri" panose="020F0502020204030204" pitchFamily="34" charset="0"/>
            </a:rPr>
            <a:t>DURACIÓN</a:t>
          </a:r>
          <a:endParaRPr lang="es-AR" sz="1800" b="1" kern="1200" dirty="0">
            <a:latin typeface="Calibri" panose="020F0502020204030204" pitchFamily="34" charset="0"/>
          </a:endParaRPr>
        </a:p>
      </dsp:txBody>
      <dsp:txXfrm>
        <a:off x="2825014" y="1782781"/>
        <a:ext cx="2475854" cy="1389656"/>
      </dsp:txXfrm>
    </dsp:sp>
    <dsp:sp modelId="{5DD020AB-89D0-46FE-83C1-B41D8FEAB633}">
      <dsp:nvSpPr>
        <dsp:cNvPr id="0" name=""/>
        <dsp:cNvSpPr/>
      </dsp:nvSpPr>
      <dsp:spPr>
        <a:xfrm>
          <a:off x="5647488" y="1264381"/>
          <a:ext cx="2475854" cy="5184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b="1" kern="1200" dirty="0" smtClean="0">
              <a:latin typeface="Calibri" panose="020F0502020204030204" pitchFamily="34" charset="0"/>
            </a:rPr>
            <a:t>ÓPTIMO</a:t>
          </a:r>
          <a:endParaRPr lang="es-AR" sz="1800" b="1" kern="1200" dirty="0">
            <a:latin typeface="Calibri" panose="020F0502020204030204" pitchFamily="34" charset="0"/>
          </a:endParaRPr>
        </a:p>
      </dsp:txBody>
      <dsp:txXfrm>
        <a:off x="5647488" y="1264381"/>
        <a:ext cx="2475854" cy="518400"/>
      </dsp:txXfrm>
    </dsp:sp>
    <dsp:sp modelId="{E836D6CE-3585-417F-AC88-C85493BE4DAF}">
      <dsp:nvSpPr>
        <dsp:cNvPr id="0" name=""/>
        <dsp:cNvSpPr/>
      </dsp:nvSpPr>
      <dsp:spPr>
        <a:xfrm>
          <a:off x="5647488" y="1782781"/>
          <a:ext cx="2475854" cy="138965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800" b="1" kern="1200" dirty="0" smtClean="0">
              <a:latin typeface="Calibri" panose="020F0502020204030204" pitchFamily="34" charset="0"/>
            </a:rPr>
            <a:t>FARMACOCINÉTICA</a:t>
          </a:r>
          <a:endParaRPr lang="es-AR" sz="1800" b="1" kern="1200" dirty="0">
            <a:latin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800" b="1" kern="1200" dirty="0" smtClean="0">
              <a:latin typeface="Calibri" panose="020F0502020204030204" pitchFamily="34" charset="0"/>
            </a:rPr>
            <a:t>FARAMACODINAMIA</a:t>
          </a:r>
          <a:endParaRPr lang="es-AR" sz="1800" b="1" kern="1200" dirty="0">
            <a:latin typeface="Calibri" panose="020F0502020204030204" pitchFamily="34" charset="0"/>
          </a:endParaRPr>
        </a:p>
      </dsp:txBody>
      <dsp:txXfrm>
        <a:off x="5647488" y="1782781"/>
        <a:ext cx="2475854" cy="13896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F72C14-3977-4E42-A9D8-9FD744F85873}">
      <dsp:nvSpPr>
        <dsp:cNvPr id="0" name=""/>
        <dsp:cNvSpPr/>
      </dsp:nvSpPr>
      <dsp:spPr>
        <a:xfrm>
          <a:off x="0" y="1355135"/>
          <a:ext cx="6664439" cy="586656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9E8281-1BBC-4683-B13F-2CCAE41930C3}">
      <dsp:nvSpPr>
        <dsp:cNvPr id="0" name=""/>
        <dsp:cNvSpPr/>
      </dsp:nvSpPr>
      <dsp:spPr>
        <a:xfrm>
          <a:off x="333221" y="1059935"/>
          <a:ext cx="4665107" cy="590400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6330" tIns="0" rIns="17633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kern="1200" dirty="0" smtClean="0">
              <a:solidFill>
                <a:schemeClr val="tx1"/>
              </a:solidFill>
            </a:rPr>
            <a:t>Acortar los tiempos de tratamiento</a:t>
          </a:r>
          <a:endParaRPr lang="es-AR" sz="2000" kern="1200" dirty="0">
            <a:solidFill>
              <a:schemeClr val="tx1"/>
            </a:solidFill>
          </a:endParaRPr>
        </a:p>
      </dsp:txBody>
      <dsp:txXfrm>
        <a:off x="362042" y="1088756"/>
        <a:ext cx="4607465" cy="53275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6EF2E10-F372-4FAB-81AB-5862B95B7108}" type="datetime1">
              <a:rPr lang="es-ES" smtClean="0"/>
              <a:t>29/05/2023</a:t>
            </a:fld>
            <a:endParaRPr lang="es-ES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4886E15-F82A-4596-A46C-375C6D3981E1}" type="slidenum">
              <a:rPr lang="es-ES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83081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AECAE81-EBF6-4933-9DB2-FE5B8F9333FF}" type="datetime1">
              <a:rPr lang="es-ES" noProof="0" smtClean="0"/>
              <a:t>29/05/2023</a:t>
            </a:fld>
            <a:endParaRPr lang="es-ES" noProof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F105DB2-FD3E-441D-8B7E-7AE83ECE27B3}" type="slidenum">
              <a:rPr lang="es-ES" noProof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8947205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F105DB2-FD3E-441D-8B7E-7AE83ECE27B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792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4422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loque de título"/>
          <p:cNvSpPr/>
          <p:nvPr/>
        </p:nvSpPr>
        <p:spPr bwMode="white">
          <a:xfrm>
            <a:off x="1141413" y="1600200"/>
            <a:ext cx="9902952" cy="32766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grpSp>
        <p:nvGrpSpPr>
          <p:cNvPr id="7" name="gráfico de la parte superior" descr="Diseño de borde superior"/>
          <p:cNvGrpSpPr/>
          <p:nvPr/>
        </p:nvGrpSpPr>
        <p:grpSpPr>
          <a:xfrm>
            <a:off x="1279" y="0"/>
            <a:ext cx="12188952" cy="429768"/>
            <a:chOff x="1279" y="0"/>
            <a:chExt cx="12188952" cy="429768"/>
          </a:xfrm>
        </p:grpSpPr>
        <p:sp>
          <p:nvSpPr>
            <p:cNvPr id="8" name="Rectángulo 7"/>
            <p:cNvSpPr/>
            <p:nvPr/>
          </p:nvSpPr>
          <p:spPr>
            <a:xfrm>
              <a:off x="1279" y="0"/>
              <a:ext cx="12188952" cy="228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279" y="228600"/>
              <a:ext cx="12188952" cy="20116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0" name="Rectángulo 9"/>
            <p:cNvSpPr/>
            <p:nvPr/>
          </p:nvSpPr>
          <p:spPr>
            <a:xfrm>
              <a:off x="1279" y="306324"/>
              <a:ext cx="12188952" cy="45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grpSp>
        <p:nvGrpSpPr>
          <p:cNvPr id="23" name="gráfico de la parte inferior" descr="Diseño de borde inferior"/>
          <p:cNvGrpSpPr/>
          <p:nvPr/>
        </p:nvGrpSpPr>
        <p:grpSpPr>
          <a:xfrm>
            <a:off x="0" y="6080760"/>
            <a:ext cx="12190231" cy="777240"/>
            <a:chOff x="0" y="6080760"/>
            <a:chExt cx="12190231" cy="777240"/>
          </a:xfrm>
        </p:grpSpPr>
        <p:sp>
          <p:nvSpPr>
            <p:cNvPr id="13" name="Rectángulo 12"/>
            <p:cNvSpPr/>
            <p:nvPr/>
          </p:nvSpPr>
          <p:spPr>
            <a:xfrm>
              <a:off x="0" y="6217920"/>
              <a:ext cx="12188825" cy="64008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4" name="Rectángulo 13"/>
            <p:cNvSpPr/>
            <p:nvPr/>
          </p:nvSpPr>
          <p:spPr>
            <a:xfrm>
              <a:off x="1279" y="60807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5" name="Rectángulo 14"/>
            <p:cNvSpPr/>
            <p:nvPr/>
          </p:nvSpPr>
          <p:spPr>
            <a:xfrm>
              <a:off x="1279" y="6172200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 bwMode="black">
          <a:xfrm>
            <a:off x="1522414" y="1905000"/>
            <a:ext cx="9143998" cy="2667000"/>
          </a:xfrm>
        </p:spPr>
        <p:txBody>
          <a:bodyPr rtlCol="0"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2413" y="5029200"/>
            <a:ext cx="8229598" cy="838200"/>
          </a:xfrm>
        </p:spPr>
        <p:txBody>
          <a:bodyPr rtlCol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/>
          </a:p>
        </p:txBody>
      </p:sp>
      <p:sp>
        <p:nvSpPr>
          <p:cNvPr id="21" name="Marcador de pie de página 20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20" name="Marcador de posición de fecha 1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91A9CBD-FC96-4930-B11D-0238FE29C61A}" type="datetime1">
              <a:rPr lang="es-ES" noProof="0" smtClean="0"/>
              <a:t>29/05/2023</a:t>
            </a:fld>
            <a:endParaRPr lang="es-ES" noProof="0"/>
          </a:p>
        </p:txBody>
      </p:sp>
      <p:sp>
        <p:nvSpPr>
          <p:cNvPr id="22" name="Marcador de posición de número de diapositiva 21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89493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 algn="l"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5A22E5E-3DDD-496E-8A47-635EABCD592C}" type="datetime1">
              <a:rPr lang="es-ES" noProof="0" smtClean="0"/>
              <a:t>29/05/2023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50647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rtlCol="0" anchor="b">
            <a:normAutofit/>
          </a:bodyPr>
          <a:lstStyle>
            <a:lvl1pPr algn="l">
              <a:defRPr sz="5400" b="0" cap="none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522413" y="4876800"/>
            <a:ext cx="8229598" cy="1143000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 bwMode="black"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 bwMode="black"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DFED53F6-796A-404E-B973-F3C10A4E4B0F}" type="datetime1">
              <a:rPr lang="es-ES" noProof="0" smtClean="0"/>
              <a:t>29/05/2023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 bwMode="black"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55872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 hasCustomPrompt="1"/>
          </p:nvPr>
        </p:nvSpPr>
        <p:spPr>
          <a:xfrm>
            <a:off x="1522413" y="1904999"/>
            <a:ext cx="4435564" cy="4088921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6230849" y="1904999"/>
            <a:ext cx="4435564" cy="4088921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1DA33A-B757-4D29-B067-43A61E6496B6}" type="datetime1">
              <a:rPr lang="es-ES" noProof="0" smtClean="0"/>
              <a:t>29/05/2023</a:t>
            </a:fld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23606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522413" y="1828800"/>
            <a:ext cx="4419599" cy="685801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1522413" y="2590801"/>
            <a:ext cx="4419599" cy="3429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246814" y="1828800"/>
            <a:ext cx="4419599" cy="685801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 hasCustomPrompt="1"/>
          </p:nvPr>
        </p:nvSpPr>
        <p:spPr>
          <a:xfrm>
            <a:off x="6246814" y="2590801"/>
            <a:ext cx="4419599" cy="3429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BA10B82-AF1B-4F04-9E7B-9E0D2470CA45}" type="datetime1">
              <a:rPr lang="es-ES" noProof="0" smtClean="0"/>
              <a:t>29/05/2023</a:t>
            </a:fld>
            <a:endParaRPr lang="es-ES" noProof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43676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5A43820-F0E0-4F5A-BF5F-6F2D5C2E8211}" type="datetime1">
              <a:rPr lang="es-ES" noProof="0" smtClean="0"/>
              <a:t>29/05/2023</a:t>
            </a:fld>
            <a:endParaRPr lang="es-ES" noProof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02319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áfico de la parte inferior"/>
          <p:cNvGrpSpPr/>
          <p:nvPr userDrawn="1"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ángulo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8" name="Rectángulo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FECA0EF-B49D-4FF3-8B81-E3A970172679}" type="datetime1">
              <a:rPr lang="es-ES" noProof="0" smtClean="0"/>
              <a:t>29/05/2023</a:t>
            </a:fld>
            <a:endParaRPr lang="es-ES" noProof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70961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o" descr="Diseño de bord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rtlCol="0" anchor="b">
            <a:normAutofit/>
          </a:bodyPr>
          <a:lstStyle>
            <a:lvl1pPr algn="l">
              <a:defRPr sz="3200" b="1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>
          <a:xfrm>
            <a:off x="1491930" y="1293495"/>
            <a:ext cx="5577840" cy="402336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923214" y="3536829"/>
            <a:ext cx="3124200" cy="1797169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C79462-9C6B-4111-AEB9-EB9032C6D140}" type="datetime1">
              <a:rPr lang="es-ES" noProof="0" smtClean="0"/>
              <a:t>29/05/2023</a:t>
            </a:fld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93386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o" descr="Diseño de bord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rtlCol="0" anchor="b">
            <a:normAutofit/>
          </a:bodyPr>
          <a:lstStyle>
            <a:lvl1pPr algn="l">
              <a:defRPr sz="3200" b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1400490" y="1202055"/>
            <a:ext cx="5760720" cy="4206240"/>
          </a:xfrm>
          <a:solidFill>
            <a:schemeClr val="bg1">
              <a:lumMod val="95000"/>
            </a:schemeClr>
          </a:solidFill>
        </p:spPr>
        <p:txBody>
          <a:bodyPr tIns="91440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923214" y="3536829"/>
            <a:ext cx="3124200" cy="1797171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35B4820-1A51-4F8A-B80D-D9697493352E}" type="datetime1">
              <a:rPr lang="es-ES" noProof="0" smtClean="0"/>
              <a:t>29/05/2023</a:t>
            </a:fld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89684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5B2DC28-2B94-40A0-9EA7-2E601003A29F}" type="datetime1">
              <a:rPr lang="es-ES" noProof="0" smtClean="0"/>
              <a:t>29/05/2023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47782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494507" y="609600"/>
            <a:ext cx="1143001" cy="5410200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522413" y="609600"/>
            <a:ext cx="7696198" cy="54102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19FC493-80A2-4BF4-B121-4EF9E4894D36}" type="datetime1">
              <a:rPr lang="es-ES" noProof="0" smtClean="0"/>
              <a:t>29/05/2023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04032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áfico de la parte inferior" descr="Diseño de borde inferior"/>
          <p:cNvGrpSpPr/>
          <p:nvPr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ángulo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8" name="Rectángulo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grpSp>
        <p:nvGrpSpPr>
          <p:cNvPr id="10" name="gráfico de la parte superior" descr="Diseño de borde superior"/>
          <p:cNvGrpSpPr/>
          <p:nvPr/>
        </p:nvGrpSpPr>
        <p:grpSpPr>
          <a:xfrm>
            <a:off x="1279" y="0"/>
            <a:ext cx="12188952" cy="320040"/>
            <a:chOff x="1279" y="0"/>
            <a:chExt cx="12188952" cy="320040"/>
          </a:xfrm>
        </p:grpSpPr>
        <p:sp>
          <p:nvSpPr>
            <p:cNvPr id="11" name="Rectángulo 10"/>
            <p:cNvSpPr/>
            <p:nvPr/>
          </p:nvSpPr>
          <p:spPr>
            <a:xfrm>
              <a:off x="1279" y="0"/>
              <a:ext cx="12188952" cy="17023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1279" y="170234"/>
              <a:ext cx="12188952" cy="14980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3" name="Rectángulo 12"/>
            <p:cNvSpPr/>
            <p:nvPr/>
          </p:nvSpPr>
          <p:spPr>
            <a:xfrm>
              <a:off x="1279" y="231421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2876" y="1905000"/>
            <a:ext cx="9143538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 bwMode="white">
          <a:xfrm>
            <a:off x="1507498" y="6516865"/>
            <a:ext cx="606214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 bwMode="white">
          <a:xfrm>
            <a:off x="7994363" y="6516865"/>
            <a:ext cx="132762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pPr rtl="0"/>
            <a:fld id="{D513640D-1A53-4A8F-B815-A0FAE53345F6}" type="datetime1">
              <a:rPr lang="es-ES" noProof="0" smtClean="0"/>
              <a:t>29/05/2023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 bwMode="white">
          <a:xfrm>
            <a:off x="9730094" y="6516865"/>
            <a:ext cx="93631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pPr rtl="0"/>
            <a:fld id="{DF28FB93-0A08-4E7D-8E63-9EFA29F1E093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208845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SzPct val="100000"/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2413" y="980728"/>
            <a:ext cx="9143998" cy="2667000"/>
          </a:xfrm>
        </p:spPr>
        <p:txBody>
          <a:bodyPr rtlCol="0">
            <a:normAutofit/>
          </a:bodyPr>
          <a:lstStyle/>
          <a:p>
            <a:r>
              <a:rPr lang="es-ES" sz="3000" b="1" dirty="0" smtClean="0">
                <a:latin typeface="Calibri" panose="020F0502020204030204" pitchFamily="34" charset="0"/>
              </a:rPr>
              <a:t/>
            </a:r>
            <a:br>
              <a:rPr lang="es-ES" sz="3000" b="1" dirty="0" smtClean="0">
                <a:latin typeface="Calibri" panose="020F0502020204030204" pitchFamily="34" charset="0"/>
              </a:rPr>
            </a:br>
            <a:r>
              <a:rPr lang="es-ES" sz="3000" b="1" dirty="0">
                <a:latin typeface="Calibri" panose="020F0502020204030204" pitchFamily="34" charset="0"/>
              </a:rPr>
              <a:t/>
            </a:r>
            <a:br>
              <a:rPr lang="es-ES" sz="3000" b="1" dirty="0">
                <a:latin typeface="Calibri" panose="020F0502020204030204" pitchFamily="34" charset="0"/>
              </a:rPr>
            </a:br>
            <a:r>
              <a:rPr lang="es-ES" sz="3000" b="1" dirty="0">
                <a:latin typeface="Calibri" panose="020F0502020204030204" pitchFamily="34" charset="0"/>
              </a:rPr>
              <a:t>IMPACTO </a:t>
            </a:r>
            <a:r>
              <a:rPr lang="es-ES" sz="3000" b="1" dirty="0" smtClean="0">
                <a:latin typeface="Calibri" panose="020F0502020204030204" pitchFamily="34" charset="0"/>
              </a:rPr>
              <a:t>DE LA RESISTENCIA BACTERIANA</a:t>
            </a:r>
            <a:br>
              <a:rPr lang="es-ES" sz="3000" b="1" dirty="0" smtClean="0">
                <a:latin typeface="Calibri" panose="020F0502020204030204" pitchFamily="34" charset="0"/>
              </a:rPr>
            </a:br>
            <a:endParaRPr lang="es-ES" sz="3000" b="1" dirty="0">
              <a:latin typeface="Calibri" panose="020F050202020403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2413" y="4941168"/>
            <a:ext cx="8229598" cy="1080120"/>
          </a:xfrm>
        </p:spPr>
        <p:txBody>
          <a:bodyPr rtlCol="0">
            <a:normAutofit/>
          </a:bodyPr>
          <a:lstStyle/>
          <a:p>
            <a:pPr rtl="0"/>
            <a:r>
              <a:rPr lang="es-ES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DIPLOMATURA DE INFECTOLOGÍA IV COHORTE</a:t>
            </a:r>
          </a:p>
          <a:p>
            <a:pPr rtl="0"/>
            <a:r>
              <a:rPr lang="es-ES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Dr. Guillermo A. Recúpero</a:t>
            </a:r>
          </a:p>
          <a:p>
            <a:pPr rtl="0"/>
            <a:r>
              <a:rPr lang="es-ES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JUNIO 2023</a:t>
            </a:r>
          </a:p>
        </p:txBody>
      </p:sp>
      <p:sp>
        <p:nvSpPr>
          <p:cNvPr id="4" name="Elipse 3"/>
          <p:cNvSpPr/>
          <p:nvPr/>
        </p:nvSpPr>
        <p:spPr>
          <a:xfrm>
            <a:off x="8758708" y="836712"/>
            <a:ext cx="2088232" cy="1872208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AR" sz="1100" b="1" dirty="0" smtClean="0">
                <a:solidFill>
                  <a:schemeClr val="tx1"/>
                </a:solidFill>
              </a:rPr>
              <a:t>DIALOGO INFECTOLÓGICO III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376" y="260648"/>
            <a:ext cx="7958876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87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969" y="260648"/>
            <a:ext cx="4756888" cy="575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102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1153783" y="1924728"/>
            <a:ext cx="10055781" cy="1450380"/>
          </a:xfrm>
          <a:prstGeom prst="rect">
            <a:avLst/>
          </a:prstGeom>
        </p:spPr>
        <p:txBody>
          <a:bodyPr spcFirstLastPara="1" vert="horz" wrap="square" lIns="121868" tIns="121868" rIns="121868" bIns="121868" rtlCol="0" anchor="ctr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s-AR" sz="3600" b="1" dirty="0" smtClean="0">
                <a:latin typeface="Calibri" panose="020F0502020204030204" pitchFamily="34" charset="0"/>
              </a:rPr>
              <a:t>ASPECTOS BACTERIOLÓGICOS</a:t>
            </a:r>
            <a:endParaRPr sz="3600" b="1" dirty="0">
              <a:latin typeface="Calibri" panose="020F0502020204030204" pitchFamily="34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vert="horz" wrap="square" lIns="121868" tIns="121868" rIns="121868" bIns="121868" rtlCol="0" anchor="ctr" anchorCtr="0">
            <a:noAutofit/>
          </a:bodyPr>
          <a:lstStyle/>
          <a:p>
            <a:r>
              <a:rPr lang="es-AR" dirty="0"/>
              <a:t>3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6119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989956" y="188640"/>
            <a:ext cx="8424936" cy="572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57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5118" y="476672"/>
            <a:ext cx="7338590" cy="552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488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24248857"/>
              </p:ext>
            </p:extLst>
          </p:nvPr>
        </p:nvGraphicFramePr>
        <p:xfrm>
          <a:off x="5878388" y="814546"/>
          <a:ext cx="5359086" cy="38607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88" y="908720"/>
            <a:ext cx="5112568" cy="3981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993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7800" y="476672"/>
            <a:ext cx="6753225" cy="501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04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110" y="692695"/>
            <a:ext cx="5030221" cy="373932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9315" y="887210"/>
            <a:ext cx="5654528" cy="3544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941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078801" y="1797381"/>
            <a:ext cx="10055781" cy="1450380"/>
          </a:xfrm>
        </p:spPr>
        <p:txBody>
          <a:bodyPr/>
          <a:lstStyle/>
          <a:p>
            <a:r>
              <a:rPr lang="es-AR" b="1" dirty="0" smtClean="0"/>
              <a:t>IMPACTO DE LA RESISTENCIA</a:t>
            </a:r>
            <a:endParaRPr lang="es-AR" b="1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s-AR" smtClean="0"/>
              <a:pPr/>
              <a:t>10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62794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404" y="519007"/>
            <a:ext cx="9582829" cy="5548455"/>
          </a:xfrm>
        </p:spPr>
      </p:pic>
    </p:spTree>
    <p:extLst>
      <p:ext uri="{BB962C8B-B14F-4D97-AF65-F5344CB8AC3E}">
        <p14:creationId xmlns:p14="http://schemas.microsoft.com/office/powerpoint/2010/main" val="3850044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s-AR" smtClean="0"/>
              <a:pPr/>
              <a:t>12</a:t>
            </a:fld>
            <a:endParaRPr lang="es-AR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073" y="217268"/>
            <a:ext cx="7544583" cy="6021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727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55378637"/>
              </p:ext>
            </p:extLst>
          </p:nvPr>
        </p:nvGraphicFramePr>
        <p:xfrm>
          <a:off x="1773932" y="1052736"/>
          <a:ext cx="8547272" cy="50364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ángulo 2"/>
          <p:cNvSpPr/>
          <p:nvPr/>
        </p:nvSpPr>
        <p:spPr>
          <a:xfrm>
            <a:off x="2277989" y="332656"/>
            <a:ext cx="7632848" cy="5553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799" b="1" dirty="0">
                <a:solidFill>
                  <a:schemeClr val="tx1"/>
                </a:solidFill>
              </a:rPr>
              <a:t>IMPACTO </a:t>
            </a:r>
            <a:r>
              <a:rPr lang="es-AR" sz="2799" b="1" dirty="0" smtClean="0">
                <a:solidFill>
                  <a:schemeClr val="tx1"/>
                </a:solidFill>
              </a:rPr>
              <a:t>DE LA RESISTENCIA BACTERIANA</a:t>
            </a:r>
            <a:endParaRPr lang="es-AR" sz="2799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065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600" y="332656"/>
            <a:ext cx="7667625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34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1980684" y="275460"/>
            <a:ext cx="8227457" cy="1142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_tradnl" altLang="es-AR" sz="3599" b="1">
                <a:solidFill>
                  <a:schemeClr val="bg1"/>
                </a:solidFill>
                <a:latin typeface="Bookman Old Style" panose="02050604050505020204" pitchFamily="18" charset="0"/>
              </a:rPr>
              <a:t>Razonamiento Inicial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1980684" y="1600678"/>
            <a:ext cx="8227457" cy="4524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s-ES_tradnl" altLang="es-AR" sz="3199" dirty="0">
                <a:latin typeface="Arial" panose="020B0604020202020204" pitchFamily="34" charset="0"/>
              </a:rPr>
              <a:t>Ambulatorio</a:t>
            </a:r>
          </a:p>
          <a:p>
            <a:pPr eaLnBrk="1" hangingPunct="1">
              <a:buClrTx/>
              <a:buFontTx/>
              <a:buNone/>
            </a:pPr>
            <a:endParaRPr lang="es-ES_tradnl" altLang="es-AR" sz="3199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eaLnBrk="1" hangingPunct="1">
              <a:buClrTx/>
              <a:buFontTx/>
              <a:buNone/>
            </a:pPr>
            <a:r>
              <a:rPr lang="es-ES_tradnl" altLang="es-AR" sz="3199" dirty="0">
                <a:solidFill>
                  <a:srgbClr val="FFFF00"/>
                </a:solidFill>
                <a:latin typeface="Arial" panose="020B0604020202020204" pitchFamily="34" charset="0"/>
              </a:rPr>
              <a:t>                                                  </a:t>
            </a:r>
            <a:r>
              <a:rPr lang="es-ES_tradnl" altLang="es-AR" sz="3199" dirty="0">
                <a:latin typeface="Arial" panose="020B0604020202020204" pitchFamily="34" charset="0"/>
              </a:rPr>
              <a:t>Morbi-</a:t>
            </a:r>
            <a:r>
              <a:rPr lang="es-ES_tradnl" altLang="es-AR" sz="3199" dirty="0" err="1">
                <a:latin typeface="Arial" panose="020B0604020202020204" pitchFamily="34" charset="0"/>
              </a:rPr>
              <a:t>Mort</a:t>
            </a:r>
            <a:endParaRPr lang="es-ES_tradnl" altLang="es-AR" sz="3199" dirty="0">
              <a:latin typeface="Arial" panose="020B0604020202020204" pitchFamily="34" charset="0"/>
            </a:endParaRPr>
          </a:p>
          <a:p>
            <a:pPr eaLnBrk="1" hangingPunct="1">
              <a:buClrTx/>
              <a:buFontTx/>
              <a:buNone/>
            </a:pPr>
            <a:endParaRPr lang="es-ES_tradnl" altLang="es-AR" sz="3199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eaLnBrk="1" hangingPunct="1">
              <a:buClrTx/>
              <a:buFontTx/>
              <a:buNone/>
            </a:pPr>
            <a:endParaRPr lang="es-ES_tradnl" altLang="es-AR" sz="3199" dirty="0">
              <a:latin typeface="Arial" panose="020B0604020202020204" pitchFamily="34" charset="0"/>
            </a:endParaRPr>
          </a:p>
          <a:p>
            <a:pPr eaLnBrk="1" hangingPunct="1">
              <a:buClrTx/>
              <a:buFontTx/>
              <a:buNone/>
            </a:pPr>
            <a:r>
              <a:rPr lang="es-ES_tradnl" altLang="es-AR" sz="3199" dirty="0">
                <a:latin typeface="Arial" panose="020B0604020202020204" pitchFamily="34" charset="0"/>
              </a:rPr>
              <a:t>      </a:t>
            </a:r>
            <a:r>
              <a:rPr lang="es-ES_tradnl" altLang="es-AR" sz="2799" b="1" dirty="0">
                <a:latin typeface="Arial" panose="020B0604020202020204" pitchFamily="34" charset="0"/>
              </a:rPr>
              <a:t>(R) Bacteriana</a:t>
            </a:r>
            <a:r>
              <a:rPr lang="es-ES_tradnl" altLang="es-AR" sz="3199" b="1" dirty="0">
                <a:latin typeface="Arial" panose="020B0604020202020204" pitchFamily="34" charset="0"/>
              </a:rPr>
              <a:t>              </a:t>
            </a:r>
            <a:r>
              <a:rPr lang="es-ES_tradnl" altLang="es-AR" sz="3199" b="1" dirty="0">
                <a:solidFill>
                  <a:schemeClr val="bg1"/>
                </a:solidFill>
                <a:latin typeface="Arial" panose="020B0604020202020204" pitchFamily="34" charset="0"/>
              </a:rPr>
              <a:t>I</a:t>
            </a:r>
            <a:r>
              <a:rPr lang="es-ES_tradnl" altLang="es-AR" sz="3199" b="1" dirty="0">
                <a:latin typeface="Arial" panose="020B0604020202020204" pitchFamily="34" charset="0"/>
              </a:rPr>
              <a:t>IA C S </a:t>
            </a:r>
            <a:r>
              <a:rPr lang="es-ES_tradnl" altLang="es-AR" sz="3199" dirty="0" err="1" smtClean="0">
                <a:solidFill>
                  <a:schemeClr val="bg1"/>
                </a:solidFill>
                <a:latin typeface="Arial" panose="020B0604020202020204" pitchFamily="34" charset="0"/>
              </a:rPr>
              <a:t>ospitala</a:t>
            </a:r>
            <a:endParaRPr lang="es-ES_tradnl" altLang="es-AR" sz="3199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1991794" y="1629245"/>
            <a:ext cx="2302862" cy="576113"/>
          </a:xfrm>
          <a:prstGeom prst="rect">
            <a:avLst/>
          </a:prstGeom>
          <a:noFill/>
          <a:ln w="635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AR" altLang="es-AR" sz="1799">
              <a:latin typeface="Arial" panose="020B0604020202020204" pitchFamily="34" charset="0"/>
            </a:endParaRPr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6680843" y="4504517"/>
            <a:ext cx="1439488" cy="576113"/>
          </a:xfrm>
          <a:prstGeom prst="rect">
            <a:avLst/>
          </a:prstGeom>
          <a:noFill/>
          <a:ln w="635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AR" altLang="es-AR" sz="1799">
              <a:latin typeface="Arial" panose="020B0604020202020204" pitchFamily="34" charset="0"/>
            </a:endParaRPr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 flipV="1">
            <a:off x="2423481" y="4436800"/>
            <a:ext cx="0" cy="576112"/>
          </a:xfrm>
          <a:prstGeom prst="line">
            <a:avLst/>
          </a:prstGeom>
          <a:noFill/>
          <a:ln w="63500">
            <a:solidFill>
              <a:srgbClr val="FF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 sz="1799"/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>
            <a:off x="3142433" y="2565626"/>
            <a:ext cx="3096406" cy="2015600"/>
          </a:xfrm>
          <a:prstGeom prst="line">
            <a:avLst/>
          </a:prstGeom>
          <a:noFill/>
          <a:ln w="63500">
            <a:solidFill>
              <a:srgbClr val="FF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 sz="1799"/>
          </a:p>
        </p:txBody>
      </p:sp>
      <p:sp>
        <p:nvSpPr>
          <p:cNvPr id="5131" name="Line 11"/>
          <p:cNvSpPr>
            <a:spLocks noChangeShapeType="1"/>
          </p:cNvSpPr>
          <p:nvPr/>
        </p:nvSpPr>
        <p:spPr bwMode="auto">
          <a:xfrm>
            <a:off x="4799349" y="1845089"/>
            <a:ext cx="3239244" cy="2231444"/>
          </a:xfrm>
          <a:prstGeom prst="line">
            <a:avLst/>
          </a:prstGeom>
          <a:noFill/>
          <a:ln w="63500">
            <a:solidFill>
              <a:srgbClr val="FF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 sz="1799"/>
          </a:p>
        </p:txBody>
      </p:sp>
      <p:sp>
        <p:nvSpPr>
          <p:cNvPr id="5132" name="Line 12"/>
          <p:cNvSpPr>
            <a:spLocks noChangeShapeType="1"/>
          </p:cNvSpPr>
          <p:nvPr/>
        </p:nvSpPr>
        <p:spPr bwMode="auto">
          <a:xfrm flipV="1">
            <a:off x="7389475" y="2637044"/>
            <a:ext cx="0" cy="576112"/>
          </a:xfrm>
          <a:prstGeom prst="line">
            <a:avLst/>
          </a:prstGeom>
          <a:noFill/>
          <a:ln w="63500">
            <a:solidFill>
              <a:srgbClr val="FF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 sz="1799"/>
          </a:p>
        </p:txBody>
      </p:sp>
    </p:spTree>
    <p:extLst>
      <p:ext uri="{BB962C8B-B14F-4D97-AF65-F5344CB8AC3E}">
        <p14:creationId xmlns:p14="http://schemas.microsoft.com/office/powerpoint/2010/main" val="2784437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ChangeArrowheads="1"/>
          </p:cNvSpPr>
          <p:nvPr/>
        </p:nvSpPr>
        <p:spPr bwMode="auto">
          <a:xfrm>
            <a:off x="2437764" y="242130"/>
            <a:ext cx="7618016" cy="939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3599">
              <a:latin typeface="Arial" charset="0"/>
            </a:endParaRPr>
          </a:p>
          <a:p>
            <a:pPr algn="ctr"/>
            <a:endParaRPr lang="en-US" sz="3599">
              <a:latin typeface="Arial" charset="0"/>
            </a:endParaRPr>
          </a:p>
          <a:p>
            <a:pPr algn="ctr"/>
            <a:r>
              <a:rPr lang="en-US" sz="3599" b="1">
                <a:latin typeface="Arial" charset="0"/>
              </a:rPr>
              <a:t>Impacto del tratamiento antibiótico inapropiado</a:t>
            </a:r>
          </a:p>
        </p:txBody>
      </p:sp>
      <p:sp>
        <p:nvSpPr>
          <p:cNvPr id="104455" name="Rectangle 7"/>
          <p:cNvSpPr>
            <a:spLocks noChangeArrowheads="1"/>
          </p:cNvSpPr>
          <p:nvPr/>
        </p:nvSpPr>
        <p:spPr bwMode="auto">
          <a:xfrm>
            <a:off x="2630037" y="1843687"/>
            <a:ext cx="7835446" cy="169500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0" tIns="107972" rIns="0" bIns="0">
            <a:spAutoFit/>
          </a:bodyPr>
          <a:lstStyle/>
          <a:p>
            <a:pPr eaLnBrk="0" hangingPunct="0">
              <a:spcBef>
                <a:spcPct val="50000"/>
              </a:spcBef>
              <a:tabLst>
                <a:tab pos="6546473" algn="r"/>
              </a:tabLst>
              <a:defRPr/>
            </a:pPr>
            <a:endParaRPr lang="en-GB" sz="2599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  <a:p>
            <a:pPr eaLnBrk="0" hangingPunct="0">
              <a:spcBef>
                <a:spcPct val="50000"/>
              </a:spcBef>
              <a:tabLst>
                <a:tab pos="6546473" algn="r"/>
              </a:tabLst>
              <a:defRPr/>
            </a:pPr>
            <a:r>
              <a:rPr lang="en-GB" sz="2599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Inadecuada Terapia Empírica</a:t>
            </a:r>
            <a:r>
              <a:rPr lang="en-GB" sz="2599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	52</a:t>
            </a:r>
          </a:p>
          <a:p>
            <a:pPr eaLnBrk="0" hangingPunct="0">
              <a:spcBef>
                <a:spcPct val="50000"/>
              </a:spcBef>
              <a:tabLst>
                <a:tab pos="6546473" algn="r"/>
              </a:tabLst>
              <a:defRPr/>
            </a:pPr>
            <a:r>
              <a:rPr lang="en-GB" sz="2599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Adecuada Terapia Empírica	12</a:t>
            </a:r>
          </a:p>
        </p:txBody>
      </p:sp>
      <p:sp>
        <p:nvSpPr>
          <p:cNvPr id="104456" name="Text Box 8"/>
          <p:cNvSpPr txBox="1">
            <a:spLocks noChangeArrowheads="1"/>
          </p:cNvSpPr>
          <p:nvPr/>
        </p:nvSpPr>
        <p:spPr bwMode="auto">
          <a:xfrm>
            <a:off x="2566321" y="1403879"/>
            <a:ext cx="1499796" cy="122840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0" tIns="0" rIns="0" bIns="107972" anchor="b">
            <a:spAutoFit/>
          </a:bodyPr>
          <a:lstStyle/>
          <a:p>
            <a:pPr eaLnBrk="0" hangingPunct="0">
              <a:spcBef>
                <a:spcPct val="80000"/>
              </a:spcBef>
              <a:tabLst>
                <a:tab pos="4308770" algn="ctr"/>
                <a:tab pos="5735504" algn="ctr"/>
                <a:tab pos="7171761" algn="ctr"/>
              </a:tabLst>
              <a:defRPr/>
            </a:pPr>
            <a:endParaRPr lang="en-US" sz="2599" dirty="0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  <a:p>
            <a:pPr eaLnBrk="0" hangingPunct="0">
              <a:spcBef>
                <a:spcPct val="80000"/>
              </a:spcBef>
              <a:tabLst>
                <a:tab pos="4308770" algn="ctr"/>
                <a:tab pos="5735504" algn="ctr"/>
                <a:tab pos="7171761" algn="ctr"/>
              </a:tabLst>
              <a:defRPr/>
            </a:pPr>
            <a:r>
              <a:rPr lang="en-US" sz="2599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Antibiotico </a:t>
            </a:r>
          </a:p>
        </p:txBody>
      </p:sp>
      <p:sp>
        <p:nvSpPr>
          <p:cNvPr id="104457" name="Text Box 9"/>
          <p:cNvSpPr txBox="1">
            <a:spLocks noChangeArrowheads="1"/>
          </p:cNvSpPr>
          <p:nvPr/>
        </p:nvSpPr>
        <p:spPr bwMode="auto">
          <a:xfrm>
            <a:off x="7979871" y="2129178"/>
            <a:ext cx="1779125" cy="50945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0" tIns="0" rIns="0" bIns="107972" anchor="b">
            <a:spAutoFit/>
          </a:bodyPr>
          <a:lstStyle/>
          <a:p>
            <a:pPr algn="ctr" eaLnBrk="0" hangingPunct="0">
              <a:spcBef>
                <a:spcPct val="80000"/>
              </a:spcBef>
              <a:tabLst>
                <a:tab pos="4308770" algn="ctr"/>
                <a:tab pos="5735504" algn="ctr"/>
                <a:tab pos="7171761" algn="ctr"/>
              </a:tabLst>
              <a:defRPr/>
            </a:pPr>
            <a:r>
              <a:rPr lang="en-US" sz="2599" dirty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Mortalidad (%)</a:t>
            </a:r>
          </a:p>
        </p:txBody>
      </p:sp>
      <p:sp>
        <p:nvSpPr>
          <p:cNvPr id="16392" name="Line 10"/>
          <p:cNvSpPr>
            <a:spLocks noChangeShapeType="1"/>
          </p:cNvSpPr>
          <p:nvPr/>
        </p:nvSpPr>
        <p:spPr bwMode="auto">
          <a:xfrm flipV="1">
            <a:off x="2569495" y="2060848"/>
            <a:ext cx="7701381" cy="1912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s-AR" sz="1799"/>
          </a:p>
        </p:txBody>
      </p:sp>
      <p:sp>
        <p:nvSpPr>
          <p:cNvPr id="16393" name="Line 11"/>
          <p:cNvSpPr>
            <a:spLocks noChangeShapeType="1"/>
          </p:cNvSpPr>
          <p:nvPr/>
        </p:nvSpPr>
        <p:spPr bwMode="auto">
          <a:xfrm flipV="1">
            <a:off x="2566321" y="3861048"/>
            <a:ext cx="7704555" cy="7264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s-AR" sz="1799"/>
          </a:p>
        </p:txBody>
      </p:sp>
      <p:sp>
        <p:nvSpPr>
          <p:cNvPr id="2" name="Rectángulo 1"/>
          <p:cNvSpPr/>
          <p:nvPr/>
        </p:nvSpPr>
        <p:spPr>
          <a:xfrm>
            <a:off x="2557773" y="4149080"/>
            <a:ext cx="7640839" cy="1532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150000"/>
              <a:buFont typeface="Arial" panose="020B0604020202020204" pitchFamily="34" charset="0"/>
              <a:buChar char="•"/>
            </a:pPr>
            <a:r>
              <a:rPr lang="es-AR" b="1" dirty="0" smtClean="0">
                <a:solidFill>
                  <a:schemeClr val="tx2"/>
                </a:solidFill>
                <a:latin typeface="Arial" charset="0"/>
              </a:rPr>
              <a:t>El riesgo relativo de mortalidad en pacientes que reciben inadecuada terapia es 4.3. 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150000"/>
              <a:buFont typeface="Arial" panose="020B0604020202020204" pitchFamily="34" charset="0"/>
              <a:buChar char="•"/>
            </a:pPr>
            <a:r>
              <a:rPr lang="es-AR" b="1" dirty="0" smtClean="0">
                <a:solidFill>
                  <a:schemeClr val="tx2"/>
                </a:solidFill>
                <a:latin typeface="Arial" charset="0"/>
              </a:rPr>
              <a:t>Análisis multivariado: el tratamiento inadecuado es lo mas importante, inedependientemente de los otros factores de riesgo de mortalidad</a:t>
            </a:r>
            <a:r>
              <a:rPr lang="en-US" b="1" dirty="0" smtClean="0">
                <a:solidFill>
                  <a:schemeClr val="tx2"/>
                </a:solidFill>
                <a:latin typeface="Arial" charset="0"/>
              </a:rPr>
              <a:t>.</a:t>
            </a:r>
            <a:endParaRPr lang="en-US" b="1" dirty="0">
              <a:solidFill>
                <a:schemeClr val="tx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1314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97868" y="2060848"/>
            <a:ext cx="10007634" cy="1066800"/>
          </a:xfrm>
        </p:spPr>
        <p:txBody>
          <a:bodyPr>
            <a:normAutofit/>
          </a:bodyPr>
          <a:lstStyle/>
          <a:p>
            <a:pPr algn="ctr"/>
            <a:r>
              <a:rPr lang="es-AR" sz="2000" b="1" dirty="0" smtClean="0">
                <a:solidFill>
                  <a:schemeClr val="tx2"/>
                </a:solidFill>
              </a:rPr>
              <a:t>FACTORES DE RIESGO PARA ADQUISICIÓN DE BACTERIAS RESISTENTES</a:t>
            </a:r>
            <a:endParaRPr lang="es-AR" sz="2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642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MX" b="1" dirty="0">
                <a:solidFill>
                  <a:schemeClr val="tx2"/>
                </a:solidFill>
              </a:rPr>
              <a:t>FR para S. aureus meticilino resistente (SAMR)</a:t>
            </a:r>
            <a:br>
              <a:rPr lang="es-MX" b="1" dirty="0">
                <a:solidFill>
                  <a:schemeClr val="tx2"/>
                </a:solidFill>
              </a:rPr>
            </a:br>
            <a:endParaRPr lang="es-AR" dirty="0">
              <a:solidFill>
                <a:schemeClr val="tx2"/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837828" y="1676400"/>
            <a:ext cx="1008112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MX" sz="20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Uso </a:t>
            </a:r>
            <a:r>
              <a:rPr lang="es-MX" sz="2000" b="1" dirty="0">
                <a:solidFill>
                  <a:schemeClr val="tx2"/>
                </a:solidFill>
                <a:latin typeface="Calibri" panose="020F0502020204030204" pitchFamily="34" charset="0"/>
              </a:rPr>
              <a:t>previo o frecuente de ATB.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MX" sz="2000" b="1" dirty="0">
                <a:solidFill>
                  <a:schemeClr val="tx2"/>
                </a:solidFill>
                <a:latin typeface="Calibri" panose="020F0502020204030204" pitchFamily="34" charset="0"/>
              </a:rPr>
              <a:t>Infección o colonización previa por SAMR.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MX" sz="2000" b="1" dirty="0">
                <a:solidFill>
                  <a:schemeClr val="tx2"/>
                </a:solidFill>
                <a:latin typeface="Calibri" panose="020F0502020204030204" pitchFamily="34" charset="0"/>
              </a:rPr>
              <a:t>Hemodiálisis crónica.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MX" sz="2000" b="1" dirty="0">
                <a:solidFill>
                  <a:schemeClr val="tx2"/>
                </a:solidFill>
                <a:latin typeface="Calibri" panose="020F0502020204030204" pitchFamily="34" charset="0"/>
              </a:rPr>
              <a:t>Infecciones de piel y partes blandas, mas con exudado purulento o secundaria a trauma penetrante.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MX" sz="2000" b="1" dirty="0">
                <a:solidFill>
                  <a:schemeClr val="tx2"/>
                </a:solidFill>
                <a:latin typeface="Calibri" panose="020F0502020204030204" pitchFamily="34" charset="0"/>
              </a:rPr>
              <a:t>Jóvenes sanos con NAC severa y rápidamente progresiva.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MX" sz="2000" b="1" dirty="0">
                <a:solidFill>
                  <a:schemeClr val="tx2"/>
                </a:solidFill>
                <a:latin typeface="Calibri" panose="020F0502020204030204" pitchFamily="34" charset="0"/>
              </a:rPr>
              <a:t>Hemoptisis.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MX" sz="2000" b="1" dirty="0">
                <a:solidFill>
                  <a:schemeClr val="tx2"/>
                </a:solidFill>
                <a:latin typeface="Calibri" panose="020F0502020204030204" pitchFamily="34" charset="0"/>
              </a:rPr>
              <a:t>Adictos a drogas endovenosas.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MX" sz="2000" b="1" dirty="0">
                <a:solidFill>
                  <a:schemeClr val="tx2"/>
                </a:solidFill>
                <a:latin typeface="Calibri" panose="020F0502020204030204" pitchFamily="34" charset="0"/>
              </a:rPr>
              <a:t>Neumonía Necrotizante.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MX" sz="2000" b="1" dirty="0">
                <a:solidFill>
                  <a:schemeClr val="tx2"/>
                </a:solidFill>
                <a:latin typeface="Calibri" panose="020F0502020204030204" pitchFamily="34" charset="0"/>
              </a:rPr>
              <a:t>Comunidades  cerradas: geriátricos, personas  privadas  de libertad.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MX" sz="2000" b="1" dirty="0">
                <a:solidFill>
                  <a:schemeClr val="tx2"/>
                </a:solidFill>
                <a:latin typeface="Calibri" panose="020F0502020204030204" pitchFamily="34" charset="0"/>
              </a:rPr>
              <a:t>Inmunodeficiencia. Medicación </a:t>
            </a:r>
            <a:r>
              <a:rPr lang="es-MX" sz="20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citostatica</a:t>
            </a:r>
            <a:r>
              <a:rPr lang="es-MX" sz="2000" b="1" dirty="0">
                <a:solidFill>
                  <a:schemeClr val="tx2"/>
                </a:solidFill>
                <a:latin typeface="Calibri" panose="020F0502020204030204" pitchFamily="34" charset="0"/>
              </a:rPr>
              <a:t>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MX" sz="2000" b="1" dirty="0">
                <a:solidFill>
                  <a:schemeClr val="tx2"/>
                </a:solidFill>
                <a:latin typeface="Calibri" panose="020F0502020204030204" pitchFamily="34" charset="0"/>
              </a:rPr>
              <a:t>Portador de sondaje vesical.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MX" sz="2000" b="1" dirty="0">
                <a:solidFill>
                  <a:schemeClr val="tx2"/>
                </a:solidFill>
                <a:latin typeface="Calibri" panose="020F0502020204030204" pitchFamily="34" charset="0"/>
              </a:rPr>
              <a:t>Prevalencia de SAMR en la UCI &gt;10%.</a:t>
            </a:r>
          </a:p>
        </p:txBody>
      </p:sp>
    </p:spTree>
    <p:extLst>
      <p:ext uri="{BB962C8B-B14F-4D97-AF65-F5344CB8AC3E}">
        <p14:creationId xmlns:p14="http://schemas.microsoft.com/office/powerpoint/2010/main" val="3493272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s-AR" b="1" dirty="0">
                <a:solidFill>
                  <a:schemeClr val="tx2"/>
                </a:solidFill>
                <a:latin typeface="Calibri" panose="020F0502020204030204" pitchFamily="34" charset="0"/>
              </a:rPr>
              <a:t>Factores de riesgo para colonización/infección por BLEE</a:t>
            </a:r>
            <a:r>
              <a:rPr lang="es-AR" b="1" dirty="0"/>
              <a:t/>
            </a:r>
            <a:br>
              <a:rPr lang="es-AR" b="1" dirty="0"/>
            </a:br>
            <a:endParaRPr lang="es-AR" dirty="0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s-AR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Edad </a:t>
            </a:r>
            <a:r>
              <a:rPr lang="es-AR" b="1" dirty="0">
                <a:solidFill>
                  <a:schemeClr val="tx2"/>
                </a:solidFill>
                <a:latin typeface="Calibri" panose="020F0502020204030204" pitchFamily="34" charset="0"/>
              </a:rPr>
              <a:t>mayor de 60 años.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tx2"/>
                </a:solidFill>
                <a:latin typeface="Calibri" panose="020F0502020204030204" pitchFamily="34" charset="0"/>
              </a:rPr>
              <a:t>Presencia de comorbilidades: Diabetes, inmunodepresión.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tx2"/>
                </a:solidFill>
                <a:latin typeface="Calibri" panose="020F0502020204030204" pitchFamily="34" charset="0"/>
              </a:rPr>
              <a:t>Tratamiento ATB previo (de amplio espectro), en los últimos 30 días: quinolonas, betalactámicos + IBL, céfalos de 3 y 4, carbapenem.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tx2"/>
                </a:solidFill>
                <a:latin typeface="Calibri" panose="020F0502020204030204" pitchFamily="34" charset="0"/>
              </a:rPr>
              <a:t>Puntuación APACHE III elevada (pacientes graves).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tx2"/>
                </a:solidFill>
                <a:latin typeface="Calibri" panose="020F0502020204030204" pitchFamily="34" charset="0"/>
              </a:rPr>
              <a:t>Duración de la estancia hospitalaria.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tx2"/>
                </a:solidFill>
                <a:latin typeface="Calibri" panose="020F0502020204030204" pitchFamily="34" charset="0"/>
              </a:rPr>
              <a:t>Hospitalización previa: centro de agudos, centros de rehabilitación o geriátricos en los últimos 3 meses.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tx2"/>
                </a:solidFill>
                <a:latin typeface="Calibri" panose="020F0502020204030204" pitchFamily="34" charset="0"/>
              </a:rPr>
              <a:t>Dispositivos invasivos (ARM, CVC, Sonda vesical).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tx2"/>
                </a:solidFill>
                <a:latin typeface="Calibri" panose="020F0502020204030204" pitchFamily="34" charset="0"/>
              </a:rPr>
              <a:t>Nutrición parenteral total (NPT).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tx2"/>
                </a:solidFill>
                <a:latin typeface="Calibri" panose="020F0502020204030204" pitchFamily="34" charset="0"/>
              </a:rPr>
              <a:t>Cirugía reciente.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tx2"/>
                </a:solidFill>
                <a:latin typeface="Calibri" panose="020F0502020204030204" pitchFamily="34" charset="0"/>
              </a:rPr>
              <a:t>Hemodiálisis.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tx2"/>
                </a:solidFill>
                <a:latin typeface="Calibri" panose="020F0502020204030204" pitchFamily="34" charset="0"/>
              </a:rPr>
              <a:t>Gastrostomía y/o yeyunostomía.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tx2"/>
                </a:solidFill>
                <a:latin typeface="Calibri" panose="020F0502020204030204" pitchFamily="34" charset="0"/>
              </a:rPr>
              <a:t>Infeccion o colonizacion por BLEE ultimos 6 meses.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tx2"/>
                </a:solidFill>
                <a:latin typeface="Calibri" panose="020F0502020204030204" pitchFamily="34" charset="0"/>
              </a:rPr>
              <a:t>Procedimiento biliar invasivo (ERCP).</a:t>
            </a:r>
          </a:p>
        </p:txBody>
      </p:sp>
    </p:spTree>
    <p:extLst>
      <p:ext uri="{BB962C8B-B14F-4D97-AF65-F5344CB8AC3E}">
        <p14:creationId xmlns:p14="http://schemas.microsoft.com/office/powerpoint/2010/main" val="1118015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es-AR" sz="2400" b="1" dirty="0">
                <a:latin typeface="Calibri" panose="020F0502020204030204" pitchFamily="34" charset="0"/>
              </a:rPr>
              <a:t>Factores de riesgo para Enterobacterias resistentes a carbapenem (ERC</a:t>
            </a:r>
            <a:r>
              <a:rPr lang="es-AR" sz="2400" dirty="0">
                <a:latin typeface="Calibri" panose="020F0502020204030204" pitchFamily="34" charset="0"/>
              </a:rPr>
              <a:t>)</a:t>
            </a:r>
            <a:br>
              <a:rPr lang="es-AR" sz="2400" dirty="0">
                <a:latin typeface="Calibri" panose="020F0502020204030204" pitchFamily="34" charset="0"/>
              </a:rPr>
            </a:br>
            <a:endParaRPr lang="es-AR" sz="2400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just">
              <a:buFont typeface="Arial" panose="020B0604020202020204" pitchFamily="34" charset="0"/>
              <a:buChar char="•"/>
            </a:pPr>
            <a:r>
              <a:rPr lang="es-AR" sz="24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Colonización-infección </a:t>
            </a:r>
            <a:r>
              <a:rPr lang="es-AR" sz="2400" b="1" dirty="0">
                <a:solidFill>
                  <a:schemeClr val="tx2"/>
                </a:solidFill>
                <a:latin typeface="Calibri" panose="020F0502020204030204" pitchFamily="34" charset="0"/>
              </a:rPr>
              <a:t>reciente por ERC, documentada.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AR" sz="2400" b="1" dirty="0">
                <a:solidFill>
                  <a:schemeClr val="tx2"/>
                </a:solidFill>
                <a:latin typeface="Calibri" panose="020F0502020204030204" pitchFamily="34" charset="0"/>
              </a:rPr>
              <a:t>ATB de amplio espectro previo (</a:t>
            </a:r>
            <a:r>
              <a:rPr lang="es-MX" sz="2400" b="1" dirty="0">
                <a:solidFill>
                  <a:schemeClr val="tx2"/>
                </a:solidFill>
                <a:latin typeface="Calibri" panose="020F0502020204030204" pitchFamily="34" charset="0"/>
              </a:rPr>
              <a:t>carbapenemes, ureidopenicilinas + </a:t>
            </a:r>
            <a:r>
              <a:rPr lang="es-MX" sz="24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inhibidores </a:t>
            </a:r>
            <a:r>
              <a:rPr lang="es-MX" sz="2400" b="1" dirty="0">
                <a:solidFill>
                  <a:schemeClr val="tx2"/>
                </a:solidFill>
                <a:latin typeface="Calibri" panose="020F0502020204030204" pitchFamily="34" charset="0"/>
              </a:rPr>
              <a:t>de betalactamasas).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AR" sz="2400" b="1" dirty="0">
                <a:solidFill>
                  <a:schemeClr val="tx2"/>
                </a:solidFill>
                <a:latin typeface="Calibri" panose="020F0502020204030204" pitchFamily="34" charset="0"/>
              </a:rPr>
              <a:t>Hospitalización prolongada.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AR" sz="2400" b="1" dirty="0">
                <a:solidFill>
                  <a:schemeClr val="tx2"/>
                </a:solidFill>
                <a:latin typeface="Calibri" panose="020F0502020204030204" pitchFamily="34" charset="0"/>
              </a:rPr>
              <a:t>Dispositivos.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AR" sz="2400" b="1" dirty="0">
                <a:solidFill>
                  <a:schemeClr val="tx2"/>
                </a:solidFill>
                <a:latin typeface="Calibri" panose="020F0502020204030204" pitchFamily="34" charset="0"/>
              </a:rPr>
              <a:t>HIC</a:t>
            </a:r>
            <a:r>
              <a:rPr lang="es-ES" sz="2400" b="1" dirty="0">
                <a:solidFill>
                  <a:schemeClr val="tx2"/>
                </a:solidFill>
                <a:latin typeface="Calibri" panose="020F0502020204030204" pitchFamily="34" charset="0"/>
              </a:rPr>
              <a:t>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MX" sz="2400" b="1" dirty="0">
                <a:solidFill>
                  <a:schemeClr val="tx2"/>
                </a:solidFill>
                <a:latin typeface="Calibri" panose="020F0502020204030204" pitchFamily="34" charset="0"/>
              </a:rPr>
              <a:t>Prevalencia de ERC en la UCI &gt;10%.</a:t>
            </a:r>
            <a:endParaRPr lang="es-AR" sz="24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241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es-AR" sz="2800" b="1" dirty="0">
                <a:solidFill>
                  <a:schemeClr val="tx2"/>
                </a:solidFill>
                <a:latin typeface="Calibri" panose="020F0502020204030204" pitchFamily="34" charset="0"/>
              </a:rPr>
              <a:t>Factores de riesgo para Pseudomona aeruginosa Multirresistente</a:t>
            </a:r>
            <a:br>
              <a:rPr lang="es-AR" sz="2800" b="1" dirty="0">
                <a:solidFill>
                  <a:schemeClr val="tx2"/>
                </a:solidFill>
                <a:latin typeface="Calibri" panose="020F0502020204030204" pitchFamily="34" charset="0"/>
              </a:rPr>
            </a:br>
            <a:endParaRPr lang="es-AR" sz="280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69876" y="1484784"/>
            <a:ext cx="9143538" cy="4114800"/>
          </a:xfrm>
        </p:spPr>
        <p:txBody>
          <a:bodyPr>
            <a:normAutofit/>
          </a:bodyPr>
          <a:lstStyle/>
          <a:p>
            <a:pPr lvl="1" algn="just">
              <a:buFont typeface="Arial" panose="020B0604020202020204" pitchFamily="34" charset="0"/>
              <a:buChar char="•"/>
            </a:pPr>
            <a:r>
              <a:rPr lang="es-MX" sz="24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Internación </a:t>
            </a:r>
            <a:r>
              <a:rPr lang="es-MX" sz="2400" b="1" dirty="0">
                <a:solidFill>
                  <a:schemeClr val="tx2"/>
                </a:solidFill>
                <a:latin typeface="Calibri" panose="020F0502020204030204" pitchFamily="34" charset="0"/>
              </a:rPr>
              <a:t>&gt;7 días.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MX" sz="2400" b="1" dirty="0">
                <a:solidFill>
                  <a:schemeClr val="tx2"/>
                </a:solidFill>
                <a:latin typeface="Calibri" panose="020F0502020204030204" pitchFamily="34" charset="0"/>
              </a:rPr>
              <a:t>Uso de antibióticos previos.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MX" sz="2400" b="1" dirty="0">
                <a:solidFill>
                  <a:schemeClr val="tx2"/>
                </a:solidFill>
                <a:latin typeface="Calibri" panose="020F0502020204030204" pitchFamily="34" charset="0"/>
              </a:rPr>
              <a:t>EPOC, Bronquiectasias, Fibrosis Quística.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MX" sz="2400" b="1" dirty="0">
                <a:solidFill>
                  <a:schemeClr val="tx2"/>
                </a:solidFill>
                <a:latin typeface="Calibri" panose="020F0502020204030204" pitchFamily="34" charset="0"/>
              </a:rPr>
              <a:t>EPOC VEF1 &lt;30%.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MX" sz="2400" b="1" dirty="0">
                <a:solidFill>
                  <a:schemeClr val="tx2"/>
                </a:solidFill>
                <a:latin typeface="Calibri" panose="020F0502020204030204" pitchFamily="34" charset="0"/>
              </a:rPr>
              <a:t>&gt;10 mg de prednisona diaria en las últimas 2 semanas.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MX" sz="2400" b="1" dirty="0">
                <a:solidFill>
                  <a:schemeClr val="tx2"/>
                </a:solidFill>
                <a:latin typeface="Calibri" panose="020F0502020204030204" pitchFamily="34" charset="0"/>
              </a:rPr>
              <a:t>Inmunodepresión severa.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MX" sz="2400" b="1" dirty="0">
                <a:solidFill>
                  <a:schemeClr val="tx2"/>
                </a:solidFill>
                <a:latin typeface="Calibri" panose="020F0502020204030204" pitchFamily="34" charset="0"/>
              </a:rPr>
              <a:t>Prevalencia de P. aeruginosa en la UCI &gt;10%.</a:t>
            </a:r>
          </a:p>
        </p:txBody>
      </p:sp>
    </p:spTree>
    <p:extLst>
      <p:ext uri="{BB962C8B-B14F-4D97-AF65-F5344CB8AC3E}">
        <p14:creationId xmlns:p14="http://schemas.microsoft.com/office/powerpoint/2010/main" val="340095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s-AR" b="1" dirty="0">
                <a:solidFill>
                  <a:schemeClr val="tx2"/>
                </a:solidFill>
                <a:latin typeface="Calibri" panose="020F0502020204030204" pitchFamily="34" charset="0"/>
              </a:rPr>
              <a:t>Factores de riesgo para Acineto Baumannii Complex MMDR</a:t>
            </a:r>
            <a:br>
              <a:rPr lang="es-AR" b="1" dirty="0">
                <a:solidFill>
                  <a:schemeClr val="tx2"/>
                </a:solidFill>
                <a:latin typeface="Calibri" panose="020F0502020204030204" pitchFamily="34" charset="0"/>
              </a:rPr>
            </a:br>
            <a:endParaRPr lang="es-AR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69876" y="1412776"/>
            <a:ext cx="9143538" cy="4114800"/>
          </a:xfrm>
        </p:spPr>
        <p:txBody>
          <a:bodyPr>
            <a:normAutofit/>
          </a:bodyPr>
          <a:lstStyle/>
          <a:p>
            <a:pPr lvl="1" algn="just">
              <a:buFont typeface="Arial" panose="020B0604020202020204" pitchFamily="34" charset="0"/>
              <a:buChar char="•"/>
            </a:pPr>
            <a:r>
              <a:rPr lang="es-AR" sz="28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Catéter </a:t>
            </a:r>
            <a:r>
              <a:rPr lang="es-AR" sz="2800" b="1" dirty="0">
                <a:solidFill>
                  <a:schemeClr val="tx2"/>
                </a:solidFill>
                <a:latin typeface="Calibri" panose="020F0502020204030204" pitchFamily="34" charset="0"/>
              </a:rPr>
              <a:t>venoso central al momento del cultivo.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AR" sz="2800" b="1" dirty="0">
                <a:solidFill>
                  <a:schemeClr val="tx2"/>
                </a:solidFill>
                <a:latin typeface="Calibri" panose="020F0502020204030204" pitchFamily="34" charset="0"/>
              </a:rPr>
              <a:t>Score de Charlson &gt;3.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AR" sz="2800" b="1" dirty="0">
                <a:solidFill>
                  <a:schemeClr val="tx2"/>
                </a:solidFill>
                <a:latin typeface="Calibri" panose="020F0502020204030204" pitchFamily="34" charset="0"/>
              </a:rPr>
              <a:t>Infección previa por SAMR dentro de los 6 meses previos al momento del cultivo.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AR" sz="2800" b="1" dirty="0">
                <a:solidFill>
                  <a:schemeClr val="tx2"/>
                </a:solidFill>
                <a:latin typeface="Calibri" panose="020F0502020204030204" pitchFamily="34" charset="0"/>
              </a:rPr>
              <a:t>Uso de betalactámicos dentro de los 30 dias previos al momento del cultivo.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AR" sz="2800" b="1" dirty="0">
                <a:solidFill>
                  <a:schemeClr val="tx2"/>
                </a:solidFill>
                <a:latin typeface="Calibri" panose="020F0502020204030204" pitchFamily="34" charset="0"/>
              </a:rPr>
              <a:t>Antecedentes de procedimientos </a:t>
            </a:r>
            <a:r>
              <a:rPr lang="es-AR" sz="28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quirúrgicos </a:t>
            </a:r>
            <a:r>
              <a:rPr lang="es-AR" sz="2800" b="1" dirty="0">
                <a:solidFill>
                  <a:schemeClr val="tx2"/>
                </a:solidFill>
                <a:latin typeface="Calibri" panose="020F0502020204030204" pitchFamily="34" charset="0"/>
              </a:rPr>
              <a:t>dentro de los 30 dias previos al momento del cultivo.</a:t>
            </a:r>
          </a:p>
        </p:txBody>
      </p:sp>
    </p:spTree>
    <p:extLst>
      <p:ext uri="{BB962C8B-B14F-4D97-AF65-F5344CB8AC3E}">
        <p14:creationId xmlns:p14="http://schemas.microsoft.com/office/powerpoint/2010/main" val="104801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>
                <a:solidFill>
                  <a:schemeClr val="tx2"/>
                </a:solidFill>
              </a:rPr>
              <a:t>Factores de riesgo para Klebsiella Pneumoniae KPC </a:t>
            </a:r>
            <a:endParaRPr lang="es-AR" dirty="0">
              <a:solidFill>
                <a:schemeClr val="tx2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buNone/>
            </a:pPr>
            <a:endParaRPr lang="es-AR" sz="1800" b="1" dirty="0"/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MX" sz="1800" b="1" dirty="0">
                <a:latin typeface="Calibri" panose="020F0502020204030204" pitchFamily="34" charset="0"/>
              </a:rPr>
              <a:t>Dos o más hospitalizaciones en centros de agudos dentro de los 12 meses previos al momento del cultivo.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MX" sz="1800" b="1" dirty="0">
                <a:latin typeface="Calibri" panose="020F0502020204030204" pitchFamily="34" charset="0"/>
              </a:rPr>
              <a:t>Catéter venoso central al momento del cultivo.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MX" sz="1800" b="1" dirty="0">
                <a:latin typeface="Calibri" panose="020F0502020204030204" pitchFamily="34" charset="0"/>
              </a:rPr>
              <a:t>Uso de carbapenémicos dentro de los 30 días previos al momento del cultivo.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MX" sz="1800" b="1" dirty="0">
                <a:latin typeface="Calibri" panose="020F0502020204030204" pitchFamily="34" charset="0"/>
              </a:rPr>
              <a:t>Uso de fluoroquinolonas dentro de los 30 días previos al momento del cultivo.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MX" sz="1800" b="1" dirty="0">
                <a:latin typeface="Calibri" panose="020F0502020204030204" pitchFamily="34" charset="0"/>
              </a:rPr>
              <a:t>Score de Charlson ≥ 3.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MX" sz="1800" b="1" dirty="0">
                <a:latin typeface="Calibri" panose="020F0502020204030204" pitchFamily="34" charset="0"/>
              </a:rPr>
              <a:t>Antecedente de procedimientos quirúrgicos dentro de los 30 días previos al momento del cultivo.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MX" sz="1800" b="1" dirty="0">
                <a:latin typeface="Calibri" panose="020F0502020204030204" pitchFamily="34" charset="0"/>
              </a:rPr>
              <a:t>Neutropenia al momento del cultivo</a:t>
            </a:r>
          </a:p>
        </p:txBody>
      </p:sp>
    </p:spTree>
    <p:extLst>
      <p:ext uri="{BB962C8B-B14F-4D97-AF65-F5344CB8AC3E}">
        <p14:creationId xmlns:p14="http://schemas.microsoft.com/office/powerpoint/2010/main" val="191443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9916" y="692696"/>
            <a:ext cx="9143538" cy="1080120"/>
          </a:xfrm>
        </p:spPr>
        <p:txBody>
          <a:bodyPr>
            <a:normAutofit fontScale="90000"/>
          </a:bodyPr>
          <a:lstStyle/>
          <a:p>
            <a:pPr lvl="0"/>
            <a:r>
              <a:rPr lang="es-AR" b="1" dirty="0">
                <a:solidFill>
                  <a:schemeClr val="tx2"/>
                </a:solidFill>
                <a:latin typeface="Calibri" panose="020F0502020204030204" pitchFamily="34" charset="0"/>
              </a:rPr>
              <a:t>Factores de riesgo para Enterococo resistente a Vancomicina (EVR)</a:t>
            </a:r>
            <a:br>
              <a:rPr lang="es-AR" b="1" dirty="0">
                <a:solidFill>
                  <a:schemeClr val="tx2"/>
                </a:solidFill>
                <a:latin typeface="Calibri" panose="020F0502020204030204" pitchFamily="34" charset="0"/>
              </a:rPr>
            </a:br>
            <a:endParaRPr lang="es-AR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just">
              <a:buFont typeface="Arial" panose="020B0604020202020204" pitchFamily="34" charset="0"/>
              <a:buChar char="•"/>
            </a:pPr>
            <a:r>
              <a:rPr lang="es-AR" sz="28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Antecedente </a:t>
            </a:r>
            <a:r>
              <a:rPr lang="es-AR" sz="2800" b="1" dirty="0">
                <a:solidFill>
                  <a:schemeClr val="tx2"/>
                </a:solidFill>
                <a:latin typeface="Calibri" panose="020F0502020204030204" pitchFamily="34" charset="0"/>
              </a:rPr>
              <a:t>de infección o colonización por EVR.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AR" sz="2800" b="1" dirty="0">
                <a:solidFill>
                  <a:schemeClr val="tx2"/>
                </a:solidFill>
                <a:latin typeface="Calibri" panose="020F0502020204030204" pitchFamily="34" charset="0"/>
              </a:rPr>
              <a:t>Tratamiento previo con vancomicina.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AR" sz="2800" b="1" dirty="0">
                <a:solidFill>
                  <a:schemeClr val="tx2"/>
                </a:solidFill>
                <a:latin typeface="Calibri" panose="020F0502020204030204" pitchFamily="34" charset="0"/>
              </a:rPr>
              <a:t>Paciente con trasplante de medula ósea.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AR" sz="2800" b="1" dirty="0">
                <a:solidFill>
                  <a:schemeClr val="tx2"/>
                </a:solidFill>
                <a:latin typeface="Calibri" panose="020F0502020204030204" pitchFamily="34" charset="0"/>
              </a:rPr>
              <a:t>Uso prolongado de corticoides.</a:t>
            </a:r>
          </a:p>
          <a:p>
            <a:pPr>
              <a:buFont typeface="Arial" panose="020B0604020202020204" pitchFamily="34" charset="0"/>
              <a:buChar char="•"/>
            </a:pPr>
            <a:endParaRPr lang="es-AR" sz="28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072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s-AR" b="1" dirty="0">
                <a:solidFill>
                  <a:schemeClr val="tx2"/>
                </a:solidFill>
                <a:latin typeface="Calibri" panose="020F0502020204030204" pitchFamily="34" charset="0"/>
              </a:rPr>
              <a:t>Factores de riesgo para Candidiasis invasiva en pacientes internados mas de 7 dias en </a:t>
            </a:r>
            <a:r>
              <a:rPr lang="es-AR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UTI</a:t>
            </a:r>
            <a:r>
              <a:rPr lang="es-AR" b="1" dirty="0">
                <a:solidFill>
                  <a:schemeClr val="tx2"/>
                </a:solidFill>
                <a:latin typeface="Calibri" panose="020F0502020204030204" pitchFamily="34" charset="0"/>
              </a:rPr>
              <a:t/>
            </a:r>
            <a:br>
              <a:rPr lang="es-AR" b="1" dirty="0">
                <a:solidFill>
                  <a:schemeClr val="tx2"/>
                </a:solidFill>
                <a:latin typeface="Calibri" panose="020F0502020204030204" pitchFamily="34" charset="0"/>
              </a:rPr>
            </a:br>
            <a:endParaRPr lang="es-AR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629916" y="1371600"/>
            <a:ext cx="9143538" cy="4114800"/>
          </a:xfrm>
        </p:spPr>
        <p:txBody>
          <a:bodyPr/>
          <a:lstStyle/>
          <a:p>
            <a:pPr lvl="1" algn="just">
              <a:buFont typeface="Arial" panose="020B0604020202020204" pitchFamily="34" charset="0"/>
              <a:buChar char="•"/>
            </a:pPr>
            <a:r>
              <a:rPr lang="es-MX" sz="2800" b="1" dirty="0" smtClean="0">
                <a:latin typeface="Calibri" panose="020F0502020204030204" pitchFamily="34" charset="0"/>
              </a:rPr>
              <a:t>Nutrición parenteral total.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MX" sz="2800" b="1" dirty="0" smtClean="0">
                <a:latin typeface="Calibri" panose="020F0502020204030204" pitchFamily="34" charset="0"/>
              </a:rPr>
              <a:t>Cirugía previa.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MX" sz="2800" b="1" dirty="0" smtClean="0">
                <a:latin typeface="Calibri" panose="020F0502020204030204" pitchFamily="34" charset="0"/>
              </a:rPr>
              <a:t>Colonización multifocal por cándida (mas de un sitio).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MX" sz="2800" b="1" dirty="0" smtClean="0">
                <a:latin typeface="Calibri" panose="020F0502020204030204" pitchFamily="34" charset="0"/>
              </a:rPr>
              <a:t>Sepsis severa.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735409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9125" y="692696"/>
            <a:ext cx="8410575" cy="4429125"/>
          </a:xfrm>
          <a:prstGeom prst="rect">
            <a:avLst/>
          </a:prstGeom>
        </p:spPr>
      </p:pic>
      <p:sp>
        <p:nvSpPr>
          <p:cNvPr id="4" name="Rectángulo redondeado 3"/>
          <p:cNvSpPr/>
          <p:nvPr/>
        </p:nvSpPr>
        <p:spPr>
          <a:xfrm>
            <a:off x="6598468" y="3933056"/>
            <a:ext cx="2808312" cy="864096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AR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¿ </a:t>
            </a:r>
            <a:r>
              <a:rPr lang="es-AR" sz="2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PANRESISTENCIA </a:t>
            </a:r>
            <a:r>
              <a:rPr lang="es-AR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14932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317" y="764704"/>
            <a:ext cx="9254220" cy="473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26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64" y="332656"/>
            <a:ext cx="7477119" cy="4365476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6031386" y="3140969"/>
            <a:ext cx="2292360" cy="1234696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AR" sz="1000" b="1" dirty="0" smtClean="0">
              <a:solidFill>
                <a:srgbClr val="FF000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6740" y="3011413"/>
            <a:ext cx="2520280" cy="120967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7118" y="3280978"/>
            <a:ext cx="476250" cy="8001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8883" y="607740"/>
            <a:ext cx="4446539" cy="2016224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6073386" y="3140968"/>
            <a:ext cx="2807982" cy="12346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AR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Cefiderocol</a:t>
            </a:r>
            <a:endParaRPr lang="es-A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AR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Imipenem-Relevactam</a:t>
            </a:r>
            <a:endParaRPr lang="es-A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AR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Meropenem-Varboractam</a:t>
            </a:r>
            <a:endParaRPr lang="es-A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AR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Evaricilina</a:t>
            </a:r>
            <a:endParaRPr lang="es-A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AR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Plazomicina</a:t>
            </a:r>
            <a:endParaRPr lang="es-A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717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0144" y="476672"/>
            <a:ext cx="6828537" cy="5134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776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89756" y="1695818"/>
            <a:ext cx="27376662" cy="323165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endParaRPr kumimoji="0" lang="es-A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eaLnBrk="0" fontAlgn="base" hangingPunct="0">
              <a:lnSpc>
                <a:spcPct val="100000"/>
              </a:lnSpc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lang="es-AR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CLASFICACIÓN </a:t>
            </a:r>
            <a:r>
              <a:rPr lang="es-AR" b="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AWaRe</a:t>
            </a:r>
            <a:endParaRPr lang="es-AR" sz="800" dirty="0">
              <a:solidFill>
                <a:schemeClr val="tx1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AR" b="1" dirty="0">
                <a:solidFill>
                  <a:schemeClr val="tx2"/>
                </a:solidFill>
                <a:latin typeface="Calibri" panose="020F0502020204030204" pitchFamily="34" charset="0"/>
              </a:rPr>
              <a:t>En concreto, la herramienta clasifica los antibióticos en tres grupos: </a:t>
            </a:r>
            <a:endParaRPr lang="es-AR" b="1" dirty="0" smtClean="0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r>
              <a:rPr lang="es-AR" b="1" dirty="0">
                <a:solidFill>
                  <a:srgbClr val="00B050"/>
                </a:solidFill>
                <a:latin typeface="Calibri" panose="020F0502020204030204" pitchFamily="34" charset="0"/>
              </a:rPr>
              <a:t>A</a:t>
            </a:r>
            <a:r>
              <a:rPr lang="es-AR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cceso </a:t>
            </a:r>
            <a:r>
              <a:rPr lang="es-AR" b="1" dirty="0">
                <a:solidFill>
                  <a:srgbClr val="00B050"/>
                </a:solidFill>
                <a:latin typeface="Calibri" panose="020F0502020204030204" pitchFamily="34" charset="0"/>
              </a:rPr>
              <a:t>(</a:t>
            </a:r>
            <a:r>
              <a:rPr lang="es-AR" b="1" i="1" dirty="0">
                <a:solidFill>
                  <a:srgbClr val="00B050"/>
                </a:solidFill>
                <a:latin typeface="Calibri" panose="020F0502020204030204" pitchFamily="34" charset="0"/>
              </a:rPr>
              <a:t>Access</a:t>
            </a:r>
            <a:r>
              <a:rPr lang="es-AR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)</a:t>
            </a:r>
            <a:r>
              <a:rPr lang="es-AR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</a:p>
          <a:p>
            <a:r>
              <a:rPr lang="es-AR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Vigilancia </a:t>
            </a:r>
            <a:r>
              <a:rPr lang="es-AR" b="1" dirty="0">
                <a:solidFill>
                  <a:srgbClr val="0070C0"/>
                </a:solidFill>
                <a:latin typeface="Calibri" panose="020F0502020204030204" pitchFamily="34" charset="0"/>
              </a:rPr>
              <a:t>(</a:t>
            </a:r>
            <a:r>
              <a:rPr lang="es-AR" b="1" i="1" dirty="0">
                <a:solidFill>
                  <a:srgbClr val="0070C0"/>
                </a:solidFill>
                <a:latin typeface="Calibri" panose="020F0502020204030204" pitchFamily="34" charset="0"/>
              </a:rPr>
              <a:t>Watch</a:t>
            </a:r>
            <a:r>
              <a:rPr lang="es-AR" b="1" dirty="0">
                <a:solidFill>
                  <a:srgbClr val="0070C0"/>
                </a:solidFill>
                <a:latin typeface="Calibri" panose="020F0502020204030204" pitchFamily="34" charset="0"/>
              </a:rPr>
              <a:t>) </a:t>
            </a:r>
          </a:p>
          <a:p>
            <a:r>
              <a:rPr lang="es-AR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Reserva </a:t>
            </a:r>
            <a:r>
              <a:rPr lang="es-AR" b="1" dirty="0">
                <a:solidFill>
                  <a:srgbClr val="FF0000"/>
                </a:solidFill>
                <a:latin typeface="Calibri" panose="020F0502020204030204" pitchFamily="34" charset="0"/>
              </a:rPr>
              <a:t>(</a:t>
            </a:r>
            <a:r>
              <a:rPr lang="es-AR" b="1" i="1" dirty="0">
                <a:solidFill>
                  <a:srgbClr val="FF0000"/>
                </a:solidFill>
                <a:latin typeface="Calibri" panose="020F0502020204030204" pitchFamily="34" charset="0"/>
              </a:rPr>
              <a:t>Reserve</a:t>
            </a:r>
            <a:r>
              <a:rPr lang="es-AR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)</a:t>
            </a:r>
          </a:p>
          <a:p>
            <a:pPr marL="0" indent="0">
              <a:buNone/>
            </a:pPr>
            <a:r>
              <a:rPr lang="es-AR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Especifica </a:t>
            </a:r>
            <a:r>
              <a:rPr lang="es-AR" b="1" dirty="0">
                <a:solidFill>
                  <a:schemeClr val="tx2"/>
                </a:solidFill>
                <a:latin typeface="Calibri" panose="020F0502020204030204" pitchFamily="34" charset="0"/>
              </a:rPr>
              <a:t>cuáles deben usarse para las infecciones comunes y graves, cuáles deberían estar disponibles en todo momento en el sistema de atención médica y cuáles deben utilizarse con moderación o preservación y ser usados sólo como último recurso, calificados como antibióticos de reserva.</a:t>
            </a:r>
          </a:p>
        </p:txBody>
      </p:sp>
    </p:spTree>
    <p:extLst>
      <p:ext uri="{BB962C8B-B14F-4D97-AF65-F5344CB8AC3E}">
        <p14:creationId xmlns:p14="http://schemas.microsoft.com/office/powerpoint/2010/main" val="3482939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s-AR" smtClean="0"/>
              <a:pPr/>
              <a:t>31</a:t>
            </a:fld>
            <a:endParaRPr lang="es-AR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7868493"/>
              </p:ext>
            </p:extLst>
          </p:nvPr>
        </p:nvGraphicFramePr>
        <p:xfrm>
          <a:off x="1565820" y="415679"/>
          <a:ext cx="9480013" cy="4813521"/>
        </p:xfrm>
        <a:graphic>
          <a:graphicData uri="http://schemas.openxmlformats.org/drawingml/2006/table">
            <a:tbl>
              <a:tblPr firstRow="1" bandRow="1"/>
              <a:tblGrid>
                <a:gridCol w="2045346"/>
                <a:gridCol w="4602646"/>
                <a:gridCol w="2832021"/>
              </a:tblGrid>
              <a:tr h="1953850">
                <a:tc>
                  <a:txBody>
                    <a:bodyPr/>
                    <a:lstStyle/>
                    <a:p>
                      <a:pPr algn="l"/>
                      <a:r>
                        <a:rPr lang="es-AR" sz="2400" b="1" dirty="0" smtClean="0">
                          <a:solidFill>
                            <a:srgbClr val="00B050"/>
                          </a:solidFill>
                        </a:rPr>
                        <a:t>ACCESO</a:t>
                      </a:r>
                      <a:endParaRPr lang="es-AR" sz="2400" b="1" dirty="0">
                        <a:solidFill>
                          <a:srgbClr val="00B050"/>
                        </a:solidFill>
                      </a:endParaRPr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900" b="1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Antibióticos de elección para cada una de las 25 infecciones más comunes. Estos antibióticos deben estar disponibles en todo momento, ser asequibles y de calidad garantizada</a:t>
                      </a:r>
                      <a:r>
                        <a:rPr lang="es-ES" sz="1900" b="0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endParaRPr lang="es-AR" sz="1900" kern="1200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AR" sz="1600" b="1" dirty="0" smtClean="0"/>
                        <a:t>Amoxicilina</a:t>
                      </a:r>
                    </a:p>
                    <a:p>
                      <a:pPr algn="l"/>
                      <a:r>
                        <a:rPr lang="es-AR" sz="1600" b="1" dirty="0" smtClean="0"/>
                        <a:t>Cefalexina</a:t>
                      </a:r>
                    </a:p>
                    <a:p>
                      <a:pPr algn="l"/>
                      <a:r>
                        <a:rPr lang="es-AR" sz="1600" b="1" dirty="0" smtClean="0"/>
                        <a:t>Amoxi/Clavulánico</a:t>
                      </a:r>
                    </a:p>
                    <a:p>
                      <a:pPr algn="l"/>
                      <a:r>
                        <a:rPr lang="es-AR" sz="1600" b="1" dirty="0" smtClean="0"/>
                        <a:t>Gentamicina</a:t>
                      </a:r>
                    </a:p>
                    <a:p>
                      <a:pPr algn="l"/>
                      <a:r>
                        <a:rPr lang="es-AR" sz="1600" b="1" dirty="0" smtClean="0"/>
                        <a:t>Amikacina Nitrofurantoína</a:t>
                      </a:r>
                    </a:p>
                    <a:p>
                      <a:pPr algn="l"/>
                      <a:r>
                        <a:rPr lang="es-AR" sz="1600" b="1" dirty="0" smtClean="0"/>
                        <a:t>TMS </a:t>
                      </a:r>
                    </a:p>
                    <a:p>
                      <a:pPr algn="l"/>
                      <a:r>
                        <a:rPr lang="es-AR" sz="1600" b="1" dirty="0" smtClean="0"/>
                        <a:t>Clindamicina</a:t>
                      </a:r>
                      <a:endParaRPr lang="es-AR" sz="1600" b="1" dirty="0"/>
                    </a:p>
                  </a:txBody>
                  <a:tcPr marL="121888" marR="121888" marT="60944" marB="60944"/>
                </a:tc>
              </a:tr>
              <a:tr h="1682786">
                <a:tc>
                  <a:txBody>
                    <a:bodyPr/>
                    <a:lstStyle/>
                    <a:p>
                      <a:pPr algn="l"/>
                      <a:r>
                        <a:rPr lang="es-AR" sz="2400" b="1" dirty="0" smtClean="0">
                          <a:solidFill>
                            <a:srgbClr val="0070C0"/>
                          </a:solidFill>
                        </a:rPr>
                        <a:t>VIGILANCIA</a:t>
                      </a:r>
                      <a:endParaRPr lang="es-AR" sz="2400" b="1" dirty="0">
                        <a:solidFill>
                          <a:srgbClr val="0070C0"/>
                        </a:solidFill>
                      </a:endParaRPr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b="1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Que incluye la mayoría de los “antimicrobianos de importancia crítica de máxima prioridad” para uso en medicina humana y veterinaria. Estos antibióticos se recomiendan solo para indicaciones específicas y limitadas.</a:t>
                      </a:r>
                      <a:endParaRPr lang="es-AR" sz="16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AR" sz="1600" b="1" dirty="0" smtClean="0"/>
                        <a:t>Ceftriaxona</a:t>
                      </a:r>
                    </a:p>
                    <a:p>
                      <a:pPr algn="l"/>
                      <a:r>
                        <a:rPr lang="es-AR" sz="1600" b="1" dirty="0" smtClean="0"/>
                        <a:t>Azitromicina</a:t>
                      </a:r>
                    </a:p>
                    <a:p>
                      <a:pPr algn="l"/>
                      <a:r>
                        <a:rPr lang="es-AR" sz="1600" b="1" dirty="0" smtClean="0"/>
                        <a:t>Piper/Tazo</a:t>
                      </a:r>
                    </a:p>
                    <a:p>
                      <a:pPr algn="l"/>
                      <a:r>
                        <a:rPr lang="es-AR" sz="1600" b="1" dirty="0" smtClean="0"/>
                        <a:t>Fosfomicina</a:t>
                      </a:r>
                    </a:p>
                    <a:p>
                      <a:pPr algn="l"/>
                      <a:r>
                        <a:rPr lang="es-AR" sz="1600" b="1" dirty="0" smtClean="0"/>
                        <a:t>Carbapenem</a:t>
                      </a:r>
                      <a:endParaRPr lang="es-AR" sz="1600" b="1" dirty="0"/>
                    </a:p>
                  </a:txBody>
                  <a:tcPr marL="121888" marR="121888" marT="60944" marB="60944"/>
                </a:tc>
              </a:tr>
              <a:tr h="1176885">
                <a:tc>
                  <a:txBody>
                    <a:bodyPr/>
                    <a:lstStyle/>
                    <a:p>
                      <a:pPr algn="l"/>
                      <a:r>
                        <a:rPr lang="es-AR" sz="2400" b="1" dirty="0" smtClean="0">
                          <a:solidFill>
                            <a:srgbClr val="FF0000"/>
                          </a:solidFill>
                        </a:rPr>
                        <a:t>RESERVA</a:t>
                      </a:r>
                      <a:endParaRPr lang="es-AR" sz="2400" b="1" dirty="0">
                        <a:solidFill>
                          <a:srgbClr val="FF0000"/>
                        </a:solidFill>
                      </a:endParaRPr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Antibióticos que solo deben usarse como último recurso cuando todos los demás antibióticos han fallado.</a:t>
                      </a:r>
                      <a:r>
                        <a:rPr lang="es-AR" sz="1600" b="1" dirty="0" smtClean="0">
                          <a:effectLst/>
                        </a:rPr>
                        <a:t> </a:t>
                      </a:r>
                      <a:r>
                        <a:rPr lang="es-AR" sz="1600" b="1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 </a:t>
                      </a:r>
                    </a:p>
                    <a:p>
                      <a:pPr algn="l"/>
                      <a:endParaRPr lang="es-AR" sz="16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AR" sz="1600" b="1" dirty="0" smtClean="0"/>
                        <a:t>Ceftazidima-Avibactam</a:t>
                      </a:r>
                    </a:p>
                    <a:p>
                      <a:pPr algn="l"/>
                      <a:r>
                        <a:rPr lang="es-AR" sz="1600" b="1" dirty="0" smtClean="0"/>
                        <a:t>Ceftalozano-Tazobactam</a:t>
                      </a:r>
                    </a:p>
                    <a:p>
                      <a:pPr algn="l"/>
                      <a:r>
                        <a:rPr lang="es-AR" sz="1600" b="1" dirty="0" smtClean="0"/>
                        <a:t>Daptomicina,</a:t>
                      </a:r>
                      <a:endParaRPr lang="es-AR" sz="1600" b="1" baseline="0" dirty="0" smtClean="0"/>
                    </a:p>
                    <a:p>
                      <a:pPr algn="l"/>
                      <a:r>
                        <a:rPr lang="es-AR" sz="1600" b="1" baseline="0" dirty="0" smtClean="0"/>
                        <a:t>Linesolid</a:t>
                      </a:r>
                      <a:endParaRPr lang="es-AR" sz="1600" b="1" dirty="0"/>
                    </a:p>
                  </a:txBody>
                  <a:tcPr marL="121888" marR="121888" marT="60944" marB="60944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005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60" y="476672"/>
            <a:ext cx="10060798" cy="468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25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1335528428"/>
              </p:ext>
            </p:extLst>
          </p:nvPr>
        </p:nvGraphicFramePr>
        <p:xfrm>
          <a:off x="2031471" y="720372"/>
          <a:ext cx="8125883" cy="541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9961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s-AR" smtClean="0"/>
              <a:pPr/>
              <a:t>34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994" y="352219"/>
            <a:ext cx="6039835" cy="5610608"/>
          </a:xfrm>
          <a:prstGeom prst="rect">
            <a:avLst/>
          </a:prstGeom>
        </p:spPr>
      </p:pic>
      <p:sp>
        <p:nvSpPr>
          <p:cNvPr id="5" name="Elipse 4"/>
          <p:cNvSpPr/>
          <p:nvPr/>
        </p:nvSpPr>
        <p:spPr>
          <a:xfrm>
            <a:off x="200114" y="164624"/>
            <a:ext cx="2581929" cy="254429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schemeClr val="tx1"/>
                </a:solidFill>
              </a:rPr>
              <a:t>Es muy importante conocer la epidemiología local</a:t>
            </a:r>
          </a:p>
        </p:txBody>
      </p:sp>
    </p:spTree>
    <p:extLst>
      <p:ext uri="{BB962C8B-B14F-4D97-AF65-F5344CB8AC3E}">
        <p14:creationId xmlns:p14="http://schemas.microsoft.com/office/powerpoint/2010/main" val="1510375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932" y="1556792"/>
            <a:ext cx="9116739" cy="432022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7154" y="116632"/>
            <a:ext cx="8030294" cy="125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476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868" y="404664"/>
            <a:ext cx="10542612" cy="500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17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374" y="1557337"/>
            <a:ext cx="9744075" cy="374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308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b="1" dirty="0">
                <a:latin typeface="Calibri" panose="020F0502020204030204" pitchFamily="34" charset="0"/>
              </a:rPr>
              <a:t>I. REVISAR LAS </a:t>
            </a:r>
            <a:r>
              <a:rPr lang="es-AR" b="1" dirty="0" smtClean="0">
                <a:latin typeface="Calibri" panose="020F0502020204030204" pitchFamily="34" charset="0"/>
              </a:rPr>
              <a:t>MODALIDADES TERAPÉUTICAS</a:t>
            </a:r>
            <a:endParaRPr lang="es-AR" b="1" dirty="0">
              <a:latin typeface="Calibri" panose="020F0502020204030204" pitchFamily="34" charset="0"/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AR" sz="2133" b="1" dirty="0">
                <a:solidFill>
                  <a:srgbClr val="0070C0"/>
                </a:solidFill>
                <a:latin typeface="Calibri" panose="020F0502020204030204" pitchFamily="34" charset="0"/>
              </a:rPr>
              <a:t>AUDITORÍA DEL TERCER DÍA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2133" b="1" dirty="0">
                <a:latin typeface="Calibri" panose="020F0502020204030204" pitchFamily="34" charset="0"/>
              </a:rPr>
              <a:t>ADECUAR TRATAMIENTOS A MONOTERAPIAS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2133" b="1" dirty="0">
                <a:latin typeface="Calibri" panose="020F0502020204030204" pitchFamily="34" charset="0"/>
              </a:rPr>
              <a:t>ADECUAR TRATAMIENTOS SEGÚN ESTUDIOS BACTERIOLÓGICOS: DESESCALAR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2133" b="1" dirty="0">
                <a:latin typeface="Calibri" panose="020F0502020204030204" pitchFamily="34" charset="0"/>
              </a:rPr>
              <a:t>ACORTAR LOS TIEMPOS DE TRATAMIENTO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2133" b="1" dirty="0">
                <a:latin typeface="Calibri" panose="020F0502020204030204" pitchFamily="34" charset="0"/>
              </a:rPr>
              <a:t>OPTIMIZAR LOS TRATAMIENTOS: FARMACOCINÉTICA y FARMACODINAMIA (Pk/Pd)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2133" b="1" dirty="0">
                <a:latin typeface="Calibri" panose="020F0502020204030204" pitchFamily="34" charset="0"/>
              </a:rPr>
              <a:t>CONSIDERAR RECOMENDACIONES: CLASFICACIÓN </a:t>
            </a:r>
            <a:r>
              <a:rPr lang="es-AR" sz="2133" b="1" dirty="0" smtClean="0">
                <a:latin typeface="Calibri" panose="020F0502020204030204" pitchFamily="34" charset="0"/>
              </a:rPr>
              <a:t>AWaRe</a:t>
            </a:r>
            <a:r>
              <a:rPr lang="es-AR" sz="2133" b="1" dirty="0">
                <a:latin typeface="Calibri" panose="020F050202020403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2133" b="1" dirty="0">
                <a:latin typeface="Calibri" panose="020F0502020204030204" pitchFamily="34" charset="0"/>
              </a:rPr>
              <a:t>EVITAR EL USO EN PATOLOGÍAS QUE NO REQUIERAN ANTIBACTERIANOS</a:t>
            </a:r>
          </a:p>
          <a:p>
            <a:pPr marL="0" indent="0">
              <a:buNone/>
            </a:pPr>
            <a:r>
              <a:rPr lang="es-AR" sz="2133" b="1" dirty="0">
                <a:latin typeface="Calibri" panose="020F0502020204030204" pitchFamily="34" charset="0"/>
              </a:rPr>
              <a:t> </a:t>
            </a:r>
            <a:r>
              <a:rPr lang="es-AR" sz="2133" b="1" dirty="0" smtClean="0">
                <a:latin typeface="Calibri" panose="020F0502020204030204" pitchFamily="34" charset="0"/>
              </a:rPr>
              <a:t>    (Infecciones </a:t>
            </a:r>
            <a:r>
              <a:rPr lang="es-AR" sz="2133" b="1" dirty="0">
                <a:latin typeface="Calibri" panose="020F0502020204030204" pitchFamily="34" charset="0"/>
              </a:rPr>
              <a:t>virales, Bacteriuria asintomática, etc.)</a:t>
            </a:r>
          </a:p>
          <a:p>
            <a:pPr marL="0" indent="0">
              <a:buNone/>
            </a:pPr>
            <a:r>
              <a:rPr lang="es-AR" sz="2133" b="1" dirty="0"/>
              <a:t> </a:t>
            </a: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s-AR" smtClean="0"/>
              <a:pPr/>
              <a:t>38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3823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9972387"/>
              </p:ext>
            </p:extLst>
          </p:nvPr>
        </p:nvGraphicFramePr>
        <p:xfrm>
          <a:off x="2031471" y="720372"/>
          <a:ext cx="8125883" cy="4436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ángulo 2"/>
          <p:cNvSpPr/>
          <p:nvPr/>
        </p:nvSpPr>
        <p:spPr>
          <a:xfrm>
            <a:off x="2854052" y="620688"/>
            <a:ext cx="6408712" cy="6480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AR" sz="2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CONCEPTOS BÁSICOS DEL TRATAMIENTO</a:t>
            </a:r>
          </a:p>
        </p:txBody>
      </p:sp>
    </p:spTree>
    <p:extLst>
      <p:ext uri="{BB962C8B-B14F-4D97-AF65-F5344CB8AC3E}">
        <p14:creationId xmlns:p14="http://schemas.microsoft.com/office/powerpoint/2010/main" val="3157155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s-AR" smtClean="0"/>
              <a:pPr/>
              <a:t>40</a:t>
            </a:fld>
            <a:endParaRPr lang="es-AR"/>
          </a:p>
        </p:txBody>
      </p:sp>
      <p:graphicFrame>
        <p:nvGraphicFramePr>
          <p:cNvPr id="6" name="Diagrama 5"/>
          <p:cNvGraphicFramePr/>
          <p:nvPr>
            <p:extLst/>
          </p:nvPr>
        </p:nvGraphicFramePr>
        <p:xfrm>
          <a:off x="1776777" y="837738"/>
          <a:ext cx="6664439" cy="3001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76552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s-AR" smtClean="0"/>
              <a:pPr/>
              <a:t>41</a:t>
            </a:fld>
            <a:endParaRPr lang="es-AR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4753825"/>
              </p:ext>
            </p:extLst>
          </p:nvPr>
        </p:nvGraphicFramePr>
        <p:xfrm>
          <a:off x="477788" y="116633"/>
          <a:ext cx="11233248" cy="5965715"/>
        </p:xfrm>
        <a:graphic>
          <a:graphicData uri="http://schemas.openxmlformats.org/drawingml/2006/table">
            <a:tbl>
              <a:tblPr firstRow="1" bandRow="1"/>
              <a:tblGrid>
                <a:gridCol w="7003919"/>
                <a:gridCol w="2045311"/>
                <a:gridCol w="2184018"/>
              </a:tblGrid>
              <a:tr h="467296">
                <a:tc>
                  <a:txBody>
                    <a:bodyPr/>
                    <a:lstStyle/>
                    <a:p>
                      <a:pPr algn="ctr"/>
                      <a:r>
                        <a:rPr lang="es-AR" sz="2400" b="1" dirty="0" smtClean="0"/>
                        <a:t>PATOLOGÍA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400" b="1" dirty="0" smtClean="0"/>
                        <a:t>CORTO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400" b="1" dirty="0" smtClean="0"/>
                        <a:t>LARGO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</a:tr>
              <a:tr h="713845"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Neumonía</a:t>
                      </a:r>
                      <a:r>
                        <a:rPr lang="es-AR" sz="2400" b="1" baseline="0" dirty="0" smtClean="0"/>
                        <a:t> de la comunidad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3 a 5 días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7 a 10 días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</a:tr>
              <a:tr h="817790"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Neumonía IACS y Asociada a respirador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7 a 10 días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14 y más días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</a:tr>
              <a:tr h="771723"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ITU complicadas y Pielonefritis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5 a 7 días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10 a 14 días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</a:tr>
              <a:tr h="771723"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Infección Abdominal</a:t>
                      </a:r>
                      <a:r>
                        <a:rPr lang="es-AR" sz="2400" b="1" baseline="0" dirty="0" smtClean="0"/>
                        <a:t> post cirugía/complicada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4 a 8 días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10 a 15 días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</a:tr>
              <a:tr h="713845"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Bacteriemia por bacilos gram negativos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7 días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14 días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</a:tr>
              <a:tr h="713845"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Exacerbación aguda de b. crónica/EPOC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5 días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7 días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</a:tr>
              <a:tr h="467296"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Celulitis, Abscesos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5 días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10 días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</a:tr>
              <a:tr h="467296"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Osteomielitis cónica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42 días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  <a:tc>
                  <a:txBody>
                    <a:bodyPr/>
                    <a:lstStyle/>
                    <a:p>
                      <a:r>
                        <a:rPr lang="es-AR" sz="2400" b="1" dirty="0" smtClean="0"/>
                        <a:t>84</a:t>
                      </a:r>
                      <a:r>
                        <a:rPr lang="es-AR" sz="2400" b="1" baseline="0" dirty="0" smtClean="0"/>
                        <a:t> días</a:t>
                      </a:r>
                      <a:endParaRPr lang="es-AR" sz="2400" b="1" dirty="0"/>
                    </a:p>
                  </a:txBody>
                  <a:tcPr marL="121888" marR="121888" marT="60944" marB="60944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698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1153783" y="2015689"/>
            <a:ext cx="10055781" cy="1450380"/>
          </a:xfrm>
        </p:spPr>
        <p:txBody>
          <a:bodyPr>
            <a:normAutofit/>
          </a:bodyPr>
          <a:lstStyle/>
          <a:p>
            <a:r>
              <a:rPr lang="es-AR" sz="2399" b="1" dirty="0"/>
              <a:t>OPTIMIZAR LOS TRATAMIENTOS: FARMACOCINÉTICA y FARMACODINAMIA (Pk/Pd)</a:t>
            </a:r>
            <a:br>
              <a:rPr lang="es-AR" sz="2399" b="1" dirty="0"/>
            </a:br>
            <a:endParaRPr lang="es-AR" sz="2399" b="1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s-AR" smtClean="0"/>
              <a:pPr/>
              <a:t>42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9150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s-AR" smtClean="0"/>
              <a:pPr/>
              <a:t>43</a:t>
            </a:fld>
            <a:endParaRPr lang="es-AR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7324" y="266461"/>
            <a:ext cx="7920557" cy="5637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26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979" y="306631"/>
            <a:ext cx="10669770" cy="571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656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97868" y="609600"/>
            <a:ext cx="982812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s-AR" sz="3999" b="1" dirty="0"/>
              <a:t>APLICACIONES DE LOS CONCEPTOS Pk/Pd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22876" y="1905000"/>
            <a:ext cx="9684104" cy="4114800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s-AR" sz="2800" b="1" dirty="0">
                <a:latin typeface="Calibri" panose="020F0502020204030204" pitchFamily="34" charset="0"/>
              </a:rPr>
              <a:t>Es necesario disponer de los antibiogramas que informen la </a:t>
            </a:r>
            <a:r>
              <a:rPr lang="es-AR" sz="2800" b="1" dirty="0">
                <a:solidFill>
                  <a:srgbClr val="0070C0"/>
                </a:solidFill>
                <a:latin typeface="Calibri" panose="020F0502020204030204" pitchFamily="34" charset="0"/>
              </a:rPr>
              <a:t>Cim de los gérmenes y su mecanismo de resistencia.</a:t>
            </a:r>
          </a:p>
          <a:p>
            <a:pPr lvl="0"/>
            <a:r>
              <a:rPr lang="es-AR" sz="2800" b="1" dirty="0">
                <a:latin typeface="Calibri" panose="020F0502020204030204" pitchFamily="34" charset="0"/>
              </a:rPr>
              <a:t>En casos de infecciones severas es necesario medir concentraciones en plasma de antibacterianos (Por ej. al usar Vancomicina </a:t>
            </a:r>
            <a:r>
              <a:rPr lang="es-AR" sz="2800" b="1" dirty="0" smtClean="0">
                <a:latin typeface="Calibri" panose="020F0502020204030204" pitchFamily="34" charset="0"/>
              </a:rPr>
              <a:t>o Aminoglucósidos</a:t>
            </a:r>
            <a:r>
              <a:rPr lang="es-AR" sz="2800" b="1" dirty="0">
                <a:latin typeface="Calibri" panose="020F0502020204030204" pitchFamily="34" charset="0"/>
              </a:rPr>
              <a:t>).</a:t>
            </a:r>
          </a:p>
          <a:p>
            <a:pPr lvl="0"/>
            <a:r>
              <a:rPr lang="es-AR" sz="2800" b="1" dirty="0">
                <a:latin typeface="Calibri" panose="020F0502020204030204" pitchFamily="34" charset="0"/>
              </a:rPr>
              <a:t>Hay antibacterianos que deben aumentarse la dosis. En estos casos hay que vigilar las dosis tóxicas (Vancomicina, Aminoglucósidos, Quinolonas).</a:t>
            </a:r>
          </a:p>
          <a:p>
            <a:pPr lvl="0"/>
            <a:r>
              <a:rPr lang="es-AR" sz="2800" b="1" dirty="0">
                <a:latin typeface="Calibri" panose="020F0502020204030204" pitchFamily="34" charset="0"/>
              </a:rPr>
              <a:t>Hay antibacterianos que deben utilizarse en infusión prolongada. (Por Ej. Meropenem, Imipenem, Piperacilina-Tazobactam).</a:t>
            </a:r>
          </a:p>
          <a:p>
            <a:pPr lvl="0"/>
            <a:r>
              <a:rPr lang="es-AR" sz="2800" b="1" dirty="0">
                <a:latin typeface="Calibri" panose="020F0502020204030204" pitchFamily="34" charset="0"/>
              </a:rPr>
              <a:t>Hay infecciones que requieren dosis de carga.</a:t>
            </a:r>
          </a:p>
          <a:p>
            <a:pPr marL="0" indent="0">
              <a:buNone/>
            </a:pPr>
            <a:r>
              <a:rPr lang="es-AR" sz="2800" dirty="0">
                <a:latin typeface="Calibri" panose="020F0502020204030204" pitchFamily="34" charset="0"/>
              </a:rPr>
              <a:t> </a:t>
            </a:r>
          </a:p>
          <a:p>
            <a:pPr marL="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53309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s-AR" smtClean="0"/>
              <a:pPr/>
              <a:t>46</a:t>
            </a:fld>
            <a:endParaRPr lang="es-AR"/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791050195"/>
              </p:ext>
            </p:extLst>
          </p:nvPr>
        </p:nvGraphicFramePr>
        <p:xfrm>
          <a:off x="2249778" y="565738"/>
          <a:ext cx="8125883" cy="541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7195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s-AR" smtClean="0"/>
              <a:pPr/>
              <a:t>47</a:t>
            </a:fld>
            <a:endParaRPr lang="es-AR"/>
          </a:p>
        </p:txBody>
      </p:sp>
      <p:graphicFrame>
        <p:nvGraphicFramePr>
          <p:cNvPr id="3" name="Diagrama 2"/>
          <p:cNvGraphicFramePr/>
          <p:nvPr>
            <p:extLst/>
          </p:nvPr>
        </p:nvGraphicFramePr>
        <p:xfrm>
          <a:off x="2031471" y="720372"/>
          <a:ext cx="8125883" cy="541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ángulo 4"/>
          <p:cNvSpPr/>
          <p:nvPr/>
        </p:nvSpPr>
        <p:spPr>
          <a:xfrm>
            <a:off x="500287" y="2174871"/>
            <a:ext cx="10788021" cy="5821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2400" b="1" dirty="0">
                <a:solidFill>
                  <a:schemeClr val="tx1"/>
                </a:solidFill>
              </a:rPr>
              <a:t>EVITAR EL USO EN PATOLOGÍAS QUE NO REQUIERAN ANTIBACTERIANOS</a:t>
            </a:r>
          </a:p>
        </p:txBody>
      </p:sp>
    </p:spTree>
    <p:extLst>
      <p:ext uri="{BB962C8B-B14F-4D97-AF65-F5344CB8AC3E}">
        <p14:creationId xmlns:p14="http://schemas.microsoft.com/office/powerpoint/2010/main" val="159756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800" y="219797"/>
            <a:ext cx="7967991" cy="597599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97895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>
                <a:latin typeface="Calibri" panose="020F0502020204030204" pitchFamily="34" charset="0"/>
              </a:rPr>
              <a:t>PATOLOGÍAS QUE NO REQUIEREN ANTIBACTERIANOS</a:t>
            </a:r>
            <a:endParaRPr lang="es-AR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>
                <a:latin typeface="Calibri" panose="020F0502020204030204" pitchFamily="34" charset="0"/>
              </a:rPr>
              <a:t>Catarros virales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Faringitis virales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Bronquitis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Bacteriuria sintomática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Eritema de miembros inferiores asociados a insuficiencia venosa.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Antibacterianos como profilaxis en situaciones no indicadas.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25823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s-AR" smtClean="0"/>
              <a:pPr/>
              <a:t>50</a:t>
            </a:fld>
            <a:endParaRPr lang="es-AR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99" y="1936361"/>
            <a:ext cx="10845154" cy="1410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50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s-AR" smtClean="0"/>
              <a:pPr/>
              <a:t>51</a:t>
            </a:fld>
            <a:endParaRPr lang="es-AR"/>
          </a:p>
        </p:txBody>
      </p:sp>
      <p:graphicFrame>
        <p:nvGraphicFramePr>
          <p:cNvPr id="5" name="Diagrama 4"/>
          <p:cNvGraphicFramePr/>
          <p:nvPr>
            <p:extLst/>
          </p:nvPr>
        </p:nvGraphicFramePr>
        <p:xfrm>
          <a:off x="2546919" y="451712"/>
          <a:ext cx="7249621" cy="53070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4038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s-AR" smtClean="0"/>
              <a:pPr/>
              <a:t>52</a:t>
            </a:fld>
            <a:endParaRPr lang="es-AR"/>
          </a:p>
        </p:txBody>
      </p:sp>
      <p:graphicFrame>
        <p:nvGraphicFramePr>
          <p:cNvPr id="3" name="Diagrama 2"/>
          <p:cNvGraphicFramePr/>
          <p:nvPr>
            <p:extLst/>
          </p:nvPr>
        </p:nvGraphicFramePr>
        <p:xfrm>
          <a:off x="2031471" y="720372"/>
          <a:ext cx="8125883" cy="541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9678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s-AR" smtClean="0"/>
              <a:pPr/>
              <a:t>53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195" y="1959785"/>
            <a:ext cx="10989651" cy="170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942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s-AR" smtClean="0"/>
              <a:pPr/>
              <a:t>54</a:t>
            </a:fld>
            <a:endParaRPr lang="es-AR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21" y="443477"/>
            <a:ext cx="4640075" cy="284312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0513" y="443478"/>
            <a:ext cx="4104492" cy="2857405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73000" y="3789933"/>
            <a:ext cx="6922160" cy="6913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1600" b="1" dirty="0">
                <a:solidFill>
                  <a:schemeClr val="tx1"/>
                </a:solidFill>
                <a:latin typeface="Calibri" panose="020F0502020204030204" pitchFamily="34" charset="0"/>
              </a:rPr>
              <a:t>USO DE ANTIBACTERIANOS COMO PROMOTORES DE CRECIMIENTO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5004" y="521478"/>
            <a:ext cx="3334094" cy="268712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8705004" y="3789933"/>
            <a:ext cx="3334094" cy="11683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1600" b="1" dirty="0">
                <a:solidFill>
                  <a:schemeClr val="tx1"/>
                </a:solidFill>
                <a:latin typeface="Roboto"/>
              </a:rPr>
              <a:t>USO DE ANTIBIÓTICOS PARA CONTROLAR LAS ENFERMEDADES DE LAS PLANTAS</a:t>
            </a:r>
          </a:p>
        </p:txBody>
      </p:sp>
    </p:spTree>
    <p:extLst>
      <p:ext uri="{BB962C8B-B14F-4D97-AF65-F5344CB8AC3E}">
        <p14:creationId xmlns:p14="http://schemas.microsoft.com/office/powerpoint/2010/main" val="415413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s-AR" smtClean="0"/>
              <a:pPr/>
              <a:t>55</a:t>
            </a:fld>
            <a:endParaRPr lang="es-AR"/>
          </a:p>
        </p:txBody>
      </p:sp>
      <p:pic>
        <p:nvPicPr>
          <p:cNvPr id="3" name="Imagen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08" y="701296"/>
            <a:ext cx="5418999" cy="4492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n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469" y="919602"/>
            <a:ext cx="4893721" cy="49755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7890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s-AR" smtClean="0"/>
              <a:pPr/>
              <a:t>56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715" y="249196"/>
            <a:ext cx="10362407" cy="586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368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68440733"/>
              </p:ext>
            </p:extLst>
          </p:nvPr>
        </p:nvGraphicFramePr>
        <p:xfrm>
          <a:off x="1269876" y="764704"/>
          <a:ext cx="9289032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ángulo 2"/>
          <p:cNvSpPr/>
          <p:nvPr/>
        </p:nvSpPr>
        <p:spPr>
          <a:xfrm>
            <a:off x="4222205" y="260648"/>
            <a:ext cx="3744416" cy="36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AR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CONCLUSIONES</a:t>
            </a:r>
          </a:p>
        </p:txBody>
      </p:sp>
    </p:spTree>
    <p:extLst>
      <p:ext uri="{BB962C8B-B14F-4D97-AF65-F5344CB8AC3E}">
        <p14:creationId xmlns:p14="http://schemas.microsoft.com/office/powerpoint/2010/main" val="65166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412" y="404664"/>
            <a:ext cx="5951723" cy="396044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88" y="444436"/>
            <a:ext cx="5215111" cy="3920668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998069" y="4941168"/>
            <a:ext cx="6192688" cy="792088"/>
          </a:xfrm>
          <a:prstGeom prst="rect">
            <a:avLst/>
          </a:prstGeom>
          <a:solidFill>
            <a:schemeClr val="accent5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AR" sz="4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MUCHAS GRACIAS</a:t>
            </a:r>
          </a:p>
        </p:txBody>
      </p:sp>
    </p:spTree>
    <p:extLst>
      <p:ext uri="{BB962C8B-B14F-4D97-AF65-F5344CB8AC3E}">
        <p14:creationId xmlns:p14="http://schemas.microsoft.com/office/powerpoint/2010/main" val="224510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rde con bandas 16x9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98000"/>
              </a:schemeClr>
            </a:duotone>
          </a:blip>
          <a:tile tx="0" ty="0" sx="100000" sy="100000" flip="none" algn="ctr"/>
        </a:blipFill>
      </a:bgFillStyleLst>
    </a:fmtScheme>
  </a:themeElements>
  <a:objectDefaults>
    <a:spDef>
      <a:spPr>
        <a:solidFill>
          <a:schemeClr val="accent1">
            <a:lumMod val="50000"/>
          </a:schemeClr>
        </a:solidFill>
        <a:ln>
          <a:solidFill>
            <a:schemeClr val="accent1">
              <a:lumMod val="50000"/>
            </a:schemeClr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26002126_TF02801098" id="{CABD7FCF-BAF3-4D0A-A9DC-AB80F93E95FB}" vid="{9064BED2-7D56-4E3A-91C9-3E44A8B2FEAB}"/>
    </a:ext>
  </a:extLst>
</a:theme>
</file>

<file path=ppt/theme/theme2.xml><?xml version="1.0" encoding="utf-8"?>
<a:theme xmlns:a="http://schemas.openxmlformats.org/drawingml/2006/main" name="Tema de Offic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con franjas negras en los bordes (pantalla panorámica)</Template>
  <TotalTime>3523</TotalTime>
  <Words>1275</Words>
  <Application>Microsoft Office PowerPoint</Application>
  <PresentationFormat>Personalizado</PresentationFormat>
  <Paragraphs>244</Paragraphs>
  <Slides>58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58</vt:i4>
      </vt:variant>
    </vt:vector>
  </HeadingPairs>
  <TitlesOfParts>
    <vt:vector size="66" baseType="lpstr">
      <vt:lpstr>Arial</vt:lpstr>
      <vt:lpstr>Arial Narrow</vt:lpstr>
      <vt:lpstr>Bookman Old Style</vt:lpstr>
      <vt:lpstr>Calibri</vt:lpstr>
      <vt:lpstr>Euphemia</vt:lpstr>
      <vt:lpstr>Roboto</vt:lpstr>
      <vt:lpstr>Times New Roman</vt:lpstr>
      <vt:lpstr>Borde con bandas 16x9</vt:lpstr>
      <vt:lpstr>  IMPACTO DE LA RESISTENCIA BACTERIANA </vt:lpstr>
      <vt:lpstr>Presentación de PowerPoint</vt:lpstr>
      <vt:lpstr>Presentación de PowerPoint</vt:lpstr>
      <vt:lpstr>ASPECTOS BACTERIOLÓGICOS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IMPACTO DE LA RESISTENCIA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FACTORES DE RIESGO PARA ADQUISICIÓN DE BACTERIAS RESISTENTES</vt:lpstr>
      <vt:lpstr>FR para S. aureus meticilino resistente (SAMR) </vt:lpstr>
      <vt:lpstr>Factores de riesgo para colonización/infección por BLEE </vt:lpstr>
      <vt:lpstr>Factores de riesgo para Enterobacterias resistentes a carbapenem (ERC) </vt:lpstr>
      <vt:lpstr>Factores de riesgo para Pseudomona aeruginosa Multirresistente </vt:lpstr>
      <vt:lpstr>Factores de riesgo para Acineto Baumannii Complex MMDR </vt:lpstr>
      <vt:lpstr>Factores de riesgo para Klebsiella Pneumoniae KPC </vt:lpstr>
      <vt:lpstr>Factores de riesgo para Enterococo resistente a Vancomicina (EVR) </vt:lpstr>
      <vt:lpstr>Factores de riesgo para Candidiasis invasiva en pacientes internados mas de 7 dias en UTI </vt:lpstr>
      <vt:lpstr>Presentación de PowerPoint</vt:lpstr>
      <vt:lpstr>Presentación de PowerPoint</vt:lpstr>
      <vt:lpstr>Presentación de PowerPoint</vt:lpstr>
      <vt:lpstr>Presentación de PowerPoint</vt:lpstr>
      <vt:lpstr>CLASFICACIÓN AWaRe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I. REVISAR LAS MODALIDADES TERAPÉUTICAS</vt:lpstr>
      <vt:lpstr>Presentación de PowerPoint</vt:lpstr>
      <vt:lpstr>Presentación de PowerPoint</vt:lpstr>
      <vt:lpstr>Presentación de PowerPoint</vt:lpstr>
      <vt:lpstr>OPTIMIZAR LOS TRATAMIENTOS: FARMACOCINÉTICA y FARMACODINAMIA (Pk/Pd) </vt:lpstr>
      <vt:lpstr>Presentación de PowerPoint</vt:lpstr>
      <vt:lpstr>Presentación de PowerPoint</vt:lpstr>
      <vt:lpstr>APLICACIONES DE LOS CONCEPTOS Pk/Pd</vt:lpstr>
      <vt:lpstr>Presentación de PowerPoint</vt:lpstr>
      <vt:lpstr>Presentación de PowerPoint</vt:lpstr>
      <vt:lpstr>Presentación de PowerPoint</vt:lpstr>
      <vt:lpstr>PATOLOGÍAS QUE NO REQUIEREN ANTIBACTERIANOS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INFECCIONES DE PIEL y PARTES BLANDAS</dc:title>
  <dc:creator>Full name</dc:creator>
  <cp:lastModifiedBy>Full name</cp:lastModifiedBy>
  <cp:revision>335</cp:revision>
  <dcterms:created xsi:type="dcterms:W3CDTF">2021-10-30T13:19:39Z</dcterms:created>
  <dcterms:modified xsi:type="dcterms:W3CDTF">2023-05-29T21:25:21Z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