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34" r:id="rId3"/>
    <p:sldId id="436" r:id="rId4"/>
    <p:sldId id="437" r:id="rId5"/>
    <p:sldId id="438" r:id="rId6"/>
    <p:sldId id="443" r:id="rId7"/>
    <p:sldId id="435" r:id="rId8"/>
    <p:sldId id="439" r:id="rId9"/>
    <p:sldId id="440" r:id="rId10"/>
    <p:sldId id="441" r:id="rId11"/>
    <p:sldId id="442" r:id="rId12"/>
    <p:sldId id="444" r:id="rId13"/>
    <p:sldId id="446" r:id="rId14"/>
    <p:sldId id="447" r:id="rId15"/>
    <p:sldId id="448" r:id="rId16"/>
    <p:sldId id="445" r:id="rId17"/>
    <p:sldId id="449" r:id="rId18"/>
    <p:sldId id="450" r:id="rId19"/>
    <p:sldId id="451" r:id="rId20"/>
    <p:sldId id="452" r:id="rId21"/>
    <p:sldId id="453" r:id="rId22"/>
    <p:sldId id="471" r:id="rId23"/>
    <p:sldId id="472" r:id="rId24"/>
    <p:sldId id="454" r:id="rId25"/>
    <p:sldId id="455" r:id="rId26"/>
    <p:sldId id="456" r:id="rId27"/>
    <p:sldId id="457" r:id="rId28"/>
    <p:sldId id="473" r:id="rId29"/>
    <p:sldId id="474" r:id="rId30"/>
    <p:sldId id="475" r:id="rId31"/>
    <p:sldId id="463" r:id="rId32"/>
    <p:sldId id="476" r:id="rId33"/>
    <p:sldId id="477" r:id="rId34"/>
    <p:sldId id="478" r:id="rId35"/>
    <p:sldId id="479" r:id="rId36"/>
    <p:sldId id="480" r:id="rId37"/>
    <p:sldId id="464" r:id="rId38"/>
    <p:sldId id="465" r:id="rId39"/>
    <p:sldId id="466" r:id="rId40"/>
    <p:sldId id="467" r:id="rId41"/>
    <p:sldId id="468" r:id="rId42"/>
    <p:sldId id="469" r:id="rId43"/>
    <p:sldId id="470" r:id="rId44"/>
    <p:sldId id="433" r:id="rId4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B5BC4-C82A-465E-A7F5-110A330F98A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FFB2A71-E934-4B76-88CD-609C0EE9CFCA}">
      <dgm:prSet phldrT="[Texto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s-AR" b="1" dirty="0" smtClean="0">
              <a:solidFill>
                <a:srgbClr val="FF0000"/>
              </a:solidFill>
            </a:rPr>
            <a:t>Datos Personales</a:t>
          </a:r>
        </a:p>
        <a:p>
          <a:r>
            <a:rPr lang="es-AR" b="1" dirty="0" smtClean="0">
              <a:solidFill>
                <a:schemeClr val="tx1"/>
              </a:solidFill>
            </a:rPr>
            <a:t>Edad, Procedencia, Ocupación</a:t>
          </a:r>
          <a:endParaRPr lang="es-AR" b="1" dirty="0">
            <a:solidFill>
              <a:schemeClr val="tx1"/>
            </a:solidFill>
          </a:endParaRPr>
        </a:p>
      </dgm:t>
    </dgm:pt>
    <dgm:pt modelId="{9812CB36-B947-4F68-8DA5-D628E07962A4}" type="parTrans" cxnId="{4FCC6A06-0FE4-4155-9A61-3D3223E3CB49}">
      <dgm:prSet/>
      <dgm:spPr/>
      <dgm:t>
        <a:bodyPr/>
        <a:lstStyle/>
        <a:p>
          <a:endParaRPr lang="es-AR"/>
        </a:p>
      </dgm:t>
    </dgm:pt>
    <dgm:pt modelId="{CBE90C23-A3ED-4824-BF23-19A087D30036}" type="sibTrans" cxnId="{4FCC6A06-0FE4-4155-9A61-3D3223E3CB49}">
      <dgm:prSet/>
      <dgm:spPr/>
      <dgm:t>
        <a:bodyPr/>
        <a:lstStyle/>
        <a:p>
          <a:endParaRPr lang="es-AR"/>
        </a:p>
      </dgm:t>
    </dgm:pt>
    <dgm:pt modelId="{8E496042-F6C4-4DB8-93CC-C5939CCC71F8}">
      <dgm:prSet phldrT="[Texto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rgbClr val="FF0000"/>
              </a:solidFill>
            </a:rPr>
            <a:t>Lugar de adquisición</a:t>
          </a:r>
        </a:p>
        <a:p>
          <a:r>
            <a:rPr lang="es-AR" b="1" dirty="0" smtClean="0">
              <a:solidFill>
                <a:schemeClr val="tx1"/>
              </a:solidFill>
            </a:rPr>
            <a:t>Extrahospitalaria o IACS</a:t>
          </a:r>
          <a:endParaRPr lang="es-AR" b="1" dirty="0">
            <a:solidFill>
              <a:schemeClr val="tx1"/>
            </a:solidFill>
          </a:endParaRPr>
        </a:p>
      </dgm:t>
    </dgm:pt>
    <dgm:pt modelId="{40903876-F837-4EFB-BDB8-664E37AF3159}" type="parTrans" cxnId="{AED244B2-AAB9-4643-8492-BF9DC129BB39}">
      <dgm:prSet/>
      <dgm:spPr/>
      <dgm:t>
        <a:bodyPr/>
        <a:lstStyle/>
        <a:p>
          <a:endParaRPr lang="es-AR"/>
        </a:p>
      </dgm:t>
    </dgm:pt>
    <dgm:pt modelId="{A6781E5D-5041-4397-8362-291EA05B0337}" type="sibTrans" cxnId="{AED244B2-AAB9-4643-8492-BF9DC129BB39}">
      <dgm:prSet/>
      <dgm:spPr/>
      <dgm:t>
        <a:bodyPr/>
        <a:lstStyle/>
        <a:p>
          <a:endParaRPr lang="es-AR"/>
        </a:p>
      </dgm:t>
    </dgm:pt>
    <dgm:pt modelId="{27927A78-B916-4781-B43F-43F5FA60BB46}">
      <dgm:prSet phldrT="[Texto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es-AR" b="1" dirty="0" smtClean="0">
            <a:solidFill>
              <a:srgbClr val="FF0000"/>
            </a:solidFill>
          </a:endParaRPr>
        </a:p>
        <a:p>
          <a:r>
            <a:rPr lang="es-AR" b="1" dirty="0" smtClean="0">
              <a:solidFill>
                <a:srgbClr val="FF0000"/>
              </a:solidFill>
            </a:rPr>
            <a:t>Tipo de huésped</a:t>
          </a:r>
        </a:p>
        <a:p>
          <a:r>
            <a:rPr lang="es-AR" b="1" dirty="0" smtClean="0">
              <a:solidFill>
                <a:schemeClr val="tx1"/>
              </a:solidFill>
            </a:rPr>
            <a:t>Normal o Comorbilidades</a:t>
          </a:r>
        </a:p>
        <a:p>
          <a:endParaRPr lang="es-AR" dirty="0"/>
        </a:p>
      </dgm:t>
    </dgm:pt>
    <dgm:pt modelId="{333E59B2-A7B4-4CCA-AC6F-4164B709E8C3}" type="parTrans" cxnId="{91A5974A-958D-4DEF-A54C-2B8D8F59434E}">
      <dgm:prSet/>
      <dgm:spPr/>
      <dgm:t>
        <a:bodyPr/>
        <a:lstStyle/>
        <a:p>
          <a:endParaRPr lang="es-AR"/>
        </a:p>
      </dgm:t>
    </dgm:pt>
    <dgm:pt modelId="{22F4DD97-6C3D-4767-BD25-C72531355D61}" type="sibTrans" cxnId="{91A5974A-958D-4DEF-A54C-2B8D8F59434E}">
      <dgm:prSet/>
      <dgm:spPr/>
      <dgm:t>
        <a:bodyPr/>
        <a:lstStyle/>
        <a:p>
          <a:endParaRPr lang="es-AR"/>
        </a:p>
      </dgm:t>
    </dgm:pt>
    <dgm:pt modelId="{7A186EB9-35A7-45F7-B374-70EEA62C4D73}" type="pres">
      <dgm:prSet presAssocID="{74FB5BC4-C82A-465E-A7F5-110A330F98A6}" presName="linear" presStyleCnt="0">
        <dgm:presLayoutVars>
          <dgm:dir/>
          <dgm:animLvl val="lvl"/>
          <dgm:resizeHandles val="exact"/>
        </dgm:presLayoutVars>
      </dgm:prSet>
      <dgm:spPr/>
    </dgm:pt>
    <dgm:pt modelId="{C4D7E702-7A74-4B80-9436-D92E196B296E}" type="pres">
      <dgm:prSet presAssocID="{3FFB2A71-E934-4B76-88CD-609C0EE9CFCA}" presName="parentLin" presStyleCnt="0"/>
      <dgm:spPr/>
    </dgm:pt>
    <dgm:pt modelId="{741CFA7F-2C21-4570-83C3-2F8D469B99FF}" type="pres">
      <dgm:prSet presAssocID="{3FFB2A71-E934-4B76-88CD-609C0EE9CFCA}" presName="parentLeftMargin" presStyleLbl="node1" presStyleIdx="0" presStyleCnt="3"/>
      <dgm:spPr/>
    </dgm:pt>
    <dgm:pt modelId="{AC4C0E46-474A-4186-A819-39A1B3C347EB}" type="pres">
      <dgm:prSet presAssocID="{3FFB2A71-E934-4B76-88CD-609C0EE9CFCA}" presName="parentText" presStyleLbl="node1" presStyleIdx="0" presStyleCnt="3" custScaleY="12269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53C06D7-2E6A-41D4-B09D-FBF1BEE8F131}" type="pres">
      <dgm:prSet presAssocID="{3FFB2A71-E934-4B76-88CD-609C0EE9CFCA}" presName="negativeSpace" presStyleCnt="0"/>
      <dgm:spPr/>
    </dgm:pt>
    <dgm:pt modelId="{94D1838B-8A6B-4AAA-9643-44971421B0E9}" type="pres">
      <dgm:prSet presAssocID="{3FFB2A71-E934-4B76-88CD-609C0EE9CFCA}" presName="childText" presStyleLbl="conFgAcc1" presStyleIdx="0" presStyleCnt="3">
        <dgm:presLayoutVars>
          <dgm:bulletEnabled val="1"/>
        </dgm:presLayoutVars>
      </dgm:prSet>
      <dgm:spPr/>
    </dgm:pt>
    <dgm:pt modelId="{B032D479-B84B-4D88-8EAC-DFF8EB6D1D1D}" type="pres">
      <dgm:prSet presAssocID="{CBE90C23-A3ED-4824-BF23-19A087D30036}" presName="spaceBetweenRectangles" presStyleCnt="0"/>
      <dgm:spPr/>
    </dgm:pt>
    <dgm:pt modelId="{93D81B57-5F48-43B1-84FA-BD799A4CA891}" type="pres">
      <dgm:prSet presAssocID="{8E496042-F6C4-4DB8-93CC-C5939CCC71F8}" presName="parentLin" presStyleCnt="0"/>
      <dgm:spPr/>
    </dgm:pt>
    <dgm:pt modelId="{905F34E3-0116-4EC7-A3D2-025A48A00998}" type="pres">
      <dgm:prSet presAssocID="{8E496042-F6C4-4DB8-93CC-C5939CCC71F8}" presName="parentLeftMargin" presStyleLbl="node1" presStyleIdx="0" presStyleCnt="3"/>
      <dgm:spPr/>
    </dgm:pt>
    <dgm:pt modelId="{57A482FB-6D32-4A0C-8E93-7BA97B4382A5}" type="pres">
      <dgm:prSet presAssocID="{8E496042-F6C4-4DB8-93CC-C5939CCC71F8}" presName="parentText" presStyleLbl="node1" presStyleIdx="1" presStyleCnt="3" custLinFactNeighborX="2103" custLinFactNeighborY="271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73B8D9-7591-4A5D-BF21-A5EE432AC52A}" type="pres">
      <dgm:prSet presAssocID="{8E496042-F6C4-4DB8-93CC-C5939CCC71F8}" presName="negativeSpace" presStyleCnt="0"/>
      <dgm:spPr/>
    </dgm:pt>
    <dgm:pt modelId="{A7D5E7D1-0AB6-4DE1-8F00-CFD10A0160F5}" type="pres">
      <dgm:prSet presAssocID="{8E496042-F6C4-4DB8-93CC-C5939CCC71F8}" presName="childText" presStyleLbl="conFgAcc1" presStyleIdx="1" presStyleCnt="3">
        <dgm:presLayoutVars>
          <dgm:bulletEnabled val="1"/>
        </dgm:presLayoutVars>
      </dgm:prSet>
      <dgm:spPr/>
    </dgm:pt>
    <dgm:pt modelId="{FC828313-92D9-4A77-AD3D-869F74053B32}" type="pres">
      <dgm:prSet presAssocID="{A6781E5D-5041-4397-8362-291EA05B0337}" presName="spaceBetweenRectangles" presStyleCnt="0"/>
      <dgm:spPr/>
    </dgm:pt>
    <dgm:pt modelId="{35D733E0-C64E-4AFA-AB54-370DC02E752F}" type="pres">
      <dgm:prSet presAssocID="{27927A78-B916-4781-B43F-43F5FA60BB46}" presName="parentLin" presStyleCnt="0"/>
      <dgm:spPr/>
    </dgm:pt>
    <dgm:pt modelId="{F884FF15-9A53-4A5D-9D9A-248BB8EE41D6}" type="pres">
      <dgm:prSet presAssocID="{27927A78-B916-4781-B43F-43F5FA60BB46}" presName="parentLeftMargin" presStyleLbl="node1" presStyleIdx="1" presStyleCnt="3"/>
      <dgm:spPr/>
    </dgm:pt>
    <dgm:pt modelId="{82621F88-CD48-45A3-BCB9-8FC2E4C0B799}" type="pres">
      <dgm:prSet presAssocID="{27927A78-B916-4781-B43F-43F5FA60BB4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7B416D0-1562-4F3A-93A8-FFF455A2A3E1}" type="pres">
      <dgm:prSet presAssocID="{27927A78-B916-4781-B43F-43F5FA60BB46}" presName="negativeSpace" presStyleCnt="0"/>
      <dgm:spPr/>
    </dgm:pt>
    <dgm:pt modelId="{EAA25255-3266-4960-8C94-FFCBC82519F6}" type="pres">
      <dgm:prSet presAssocID="{27927A78-B916-4781-B43F-43F5FA60BB4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664A897-82AA-4A31-952B-F3A404C728BD}" type="presOf" srcId="{27927A78-B916-4781-B43F-43F5FA60BB46}" destId="{82621F88-CD48-45A3-BCB9-8FC2E4C0B799}" srcOrd="1" destOrd="0" presId="urn:microsoft.com/office/officeart/2005/8/layout/list1"/>
    <dgm:cxn modelId="{91A5974A-958D-4DEF-A54C-2B8D8F59434E}" srcId="{74FB5BC4-C82A-465E-A7F5-110A330F98A6}" destId="{27927A78-B916-4781-B43F-43F5FA60BB46}" srcOrd="2" destOrd="0" parTransId="{333E59B2-A7B4-4CCA-AC6F-4164B709E8C3}" sibTransId="{22F4DD97-6C3D-4767-BD25-C72531355D61}"/>
    <dgm:cxn modelId="{AED244B2-AAB9-4643-8492-BF9DC129BB39}" srcId="{74FB5BC4-C82A-465E-A7F5-110A330F98A6}" destId="{8E496042-F6C4-4DB8-93CC-C5939CCC71F8}" srcOrd="1" destOrd="0" parTransId="{40903876-F837-4EFB-BDB8-664E37AF3159}" sibTransId="{A6781E5D-5041-4397-8362-291EA05B0337}"/>
    <dgm:cxn modelId="{66D6968A-F8A3-41BC-A442-BFD842024262}" type="presOf" srcId="{3FFB2A71-E934-4B76-88CD-609C0EE9CFCA}" destId="{741CFA7F-2C21-4570-83C3-2F8D469B99FF}" srcOrd="0" destOrd="0" presId="urn:microsoft.com/office/officeart/2005/8/layout/list1"/>
    <dgm:cxn modelId="{5EEE9468-17A0-49E0-9AA5-8536ADF00F12}" type="presOf" srcId="{8E496042-F6C4-4DB8-93CC-C5939CCC71F8}" destId="{57A482FB-6D32-4A0C-8E93-7BA97B4382A5}" srcOrd="1" destOrd="0" presId="urn:microsoft.com/office/officeart/2005/8/layout/list1"/>
    <dgm:cxn modelId="{4FCC6A06-0FE4-4155-9A61-3D3223E3CB49}" srcId="{74FB5BC4-C82A-465E-A7F5-110A330F98A6}" destId="{3FFB2A71-E934-4B76-88CD-609C0EE9CFCA}" srcOrd="0" destOrd="0" parTransId="{9812CB36-B947-4F68-8DA5-D628E07962A4}" sibTransId="{CBE90C23-A3ED-4824-BF23-19A087D30036}"/>
    <dgm:cxn modelId="{EFEE2DD4-14BA-4FFC-9A06-7AF296A00975}" type="presOf" srcId="{3FFB2A71-E934-4B76-88CD-609C0EE9CFCA}" destId="{AC4C0E46-474A-4186-A819-39A1B3C347EB}" srcOrd="1" destOrd="0" presId="urn:microsoft.com/office/officeart/2005/8/layout/list1"/>
    <dgm:cxn modelId="{D6CDEBC3-BD1A-49D8-B38E-12EBD515350C}" type="presOf" srcId="{27927A78-B916-4781-B43F-43F5FA60BB46}" destId="{F884FF15-9A53-4A5D-9D9A-248BB8EE41D6}" srcOrd="0" destOrd="0" presId="urn:microsoft.com/office/officeart/2005/8/layout/list1"/>
    <dgm:cxn modelId="{D535F8DC-D014-4D3D-B57B-C5632052728D}" type="presOf" srcId="{74FB5BC4-C82A-465E-A7F5-110A330F98A6}" destId="{7A186EB9-35A7-45F7-B374-70EEA62C4D73}" srcOrd="0" destOrd="0" presId="urn:microsoft.com/office/officeart/2005/8/layout/list1"/>
    <dgm:cxn modelId="{642351AD-E78C-4F79-B17D-D1425A49E3A5}" type="presOf" srcId="{8E496042-F6C4-4DB8-93CC-C5939CCC71F8}" destId="{905F34E3-0116-4EC7-A3D2-025A48A00998}" srcOrd="0" destOrd="0" presId="urn:microsoft.com/office/officeart/2005/8/layout/list1"/>
    <dgm:cxn modelId="{59CDC3DE-5EF6-4BCC-9921-1292A71CB036}" type="presParOf" srcId="{7A186EB9-35A7-45F7-B374-70EEA62C4D73}" destId="{C4D7E702-7A74-4B80-9436-D92E196B296E}" srcOrd="0" destOrd="0" presId="urn:microsoft.com/office/officeart/2005/8/layout/list1"/>
    <dgm:cxn modelId="{D436D8A8-83F8-429D-9E95-FE920B750635}" type="presParOf" srcId="{C4D7E702-7A74-4B80-9436-D92E196B296E}" destId="{741CFA7F-2C21-4570-83C3-2F8D469B99FF}" srcOrd="0" destOrd="0" presId="urn:microsoft.com/office/officeart/2005/8/layout/list1"/>
    <dgm:cxn modelId="{7741BBC6-ECEB-4F18-887F-681D4E2DE60E}" type="presParOf" srcId="{C4D7E702-7A74-4B80-9436-D92E196B296E}" destId="{AC4C0E46-474A-4186-A819-39A1B3C347EB}" srcOrd="1" destOrd="0" presId="urn:microsoft.com/office/officeart/2005/8/layout/list1"/>
    <dgm:cxn modelId="{8CC7D39F-D099-40E5-AC92-9F031BE2327E}" type="presParOf" srcId="{7A186EB9-35A7-45F7-B374-70EEA62C4D73}" destId="{E53C06D7-2E6A-41D4-B09D-FBF1BEE8F131}" srcOrd="1" destOrd="0" presId="urn:microsoft.com/office/officeart/2005/8/layout/list1"/>
    <dgm:cxn modelId="{B054403A-4F17-4C5C-B3B0-A956C242A8C9}" type="presParOf" srcId="{7A186EB9-35A7-45F7-B374-70EEA62C4D73}" destId="{94D1838B-8A6B-4AAA-9643-44971421B0E9}" srcOrd="2" destOrd="0" presId="urn:microsoft.com/office/officeart/2005/8/layout/list1"/>
    <dgm:cxn modelId="{689563B5-B45B-4D8A-9376-3C8A3AF8569E}" type="presParOf" srcId="{7A186EB9-35A7-45F7-B374-70EEA62C4D73}" destId="{B032D479-B84B-4D88-8EAC-DFF8EB6D1D1D}" srcOrd="3" destOrd="0" presId="urn:microsoft.com/office/officeart/2005/8/layout/list1"/>
    <dgm:cxn modelId="{E72799A7-9C2C-42B4-B585-C28AC1A486FC}" type="presParOf" srcId="{7A186EB9-35A7-45F7-B374-70EEA62C4D73}" destId="{93D81B57-5F48-43B1-84FA-BD799A4CA891}" srcOrd="4" destOrd="0" presId="urn:microsoft.com/office/officeart/2005/8/layout/list1"/>
    <dgm:cxn modelId="{0BDB3CD1-7335-4A38-A32E-3F6128866052}" type="presParOf" srcId="{93D81B57-5F48-43B1-84FA-BD799A4CA891}" destId="{905F34E3-0116-4EC7-A3D2-025A48A00998}" srcOrd="0" destOrd="0" presId="urn:microsoft.com/office/officeart/2005/8/layout/list1"/>
    <dgm:cxn modelId="{8AADF58B-D8FE-44D3-A482-EF0E18B4963E}" type="presParOf" srcId="{93D81B57-5F48-43B1-84FA-BD799A4CA891}" destId="{57A482FB-6D32-4A0C-8E93-7BA97B4382A5}" srcOrd="1" destOrd="0" presId="urn:microsoft.com/office/officeart/2005/8/layout/list1"/>
    <dgm:cxn modelId="{17CBE064-3B2C-4AF6-8F40-B274315DBC3D}" type="presParOf" srcId="{7A186EB9-35A7-45F7-B374-70EEA62C4D73}" destId="{D873B8D9-7591-4A5D-BF21-A5EE432AC52A}" srcOrd="5" destOrd="0" presId="urn:microsoft.com/office/officeart/2005/8/layout/list1"/>
    <dgm:cxn modelId="{53FDA992-FFAA-4EA3-AF0A-527A1AF76AD3}" type="presParOf" srcId="{7A186EB9-35A7-45F7-B374-70EEA62C4D73}" destId="{A7D5E7D1-0AB6-4DE1-8F00-CFD10A0160F5}" srcOrd="6" destOrd="0" presId="urn:microsoft.com/office/officeart/2005/8/layout/list1"/>
    <dgm:cxn modelId="{D08D058B-66A5-4C6C-9229-7FDDEA6FB044}" type="presParOf" srcId="{7A186EB9-35A7-45F7-B374-70EEA62C4D73}" destId="{FC828313-92D9-4A77-AD3D-869F74053B32}" srcOrd="7" destOrd="0" presId="urn:microsoft.com/office/officeart/2005/8/layout/list1"/>
    <dgm:cxn modelId="{CDE6E3C2-5D6E-4C1E-B823-6879632854DD}" type="presParOf" srcId="{7A186EB9-35A7-45F7-B374-70EEA62C4D73}" destId="{35D733E0-C64E-4AFA-AB54-370DC02E752F}" srcOrd="8" destOrd="0" presId="urn:microsoft.com/office/officeart/2005/8/layout/list1"/>
    <dgm:cxn modelId="{E6D85044-D9E8-4E38-AD6F-C5CE9581FF22}" type="presParOf" srcId="{35D733E0-C64E-4AFA-AB54-370DC02E752F}" destId="{F884FF15-9A53-4A5D-9D9A-248BB8EE41D6}" srcOrd="0" destOrd="0" presId="urn:microsoft.com/office/officeart/2005/8/layout/list1"/>
    <dgm:cxn modelId="{D3F02F6A-82A2-4BAD-89B9-6312D3D2D836}" type="presParOf" srcId="{35D733E0-C64E-4AFA-AB54-370DC02E752F}" destId="{82621F88-CD48-45A3-BCB9-8FC2E4C0B799}" srcOrd="1" destOrd="0" presId="urn:microsoft.com/office/officeart/2005/8/layout/list1"/>
    <dgm:cxn modelId="{10F86ADB-C42C-439E-B45D-61E4475D6892}" type="presParOf" srcId="{7A186EB9-35A7-45F7-B374-70EEA62C4D73}" destId="{97B416D0-1562-4F3A-93A8-FFF455A2A3E1}" srcOrd="9" destOrd="0" presId="urn:microsoft.com/office/officeart/2005/8/layout/list1"/>
    <dgm:cxn modelId="{2FBF058C-614D-43D9-8040-6F62B5DD0D12}" type="presParOf" srcId="{7A186EB9-35A7-45F7-B374-70EEA62C4D73}" destId="{EAA25255-3266-4960-8C94-FFCBC82519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9C65A5-A624-4FF5-8490-A02EED10D0E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BC5CEF96-9FEE-4EAA-81E2-E5885FF89984}">
      <dgm:prSet phldrT="[Texto]"/>
      <dgm:spPr/>
      <dgm:t>
        <a:bodyPr/>
        <a:lstStyle/>
        <a:p>
          <a:r>
            <a:rPr lang="es-AR" b="1" dirty="0" smtClean="0"/>
            <a:t>CLÍNICA</a:t>
          </a:r>
          <a:endParaRPr lang="es-AR" b="1" dirty="0"/>
        </a:p>
      </dgm:t>
    </dgm:pt>
    <dgm:pt modelId="{76578CF1-835B-4C5B-BC42-6768B8B8A7D6}" type="parTrans" cxnId="{BDE1C041-FBEE-4D1C-9C83-A93341CB080A}">
      <dgm:prSet/>
      <dgm:spPr/>
      <dgm:t>
        <a:bodyPr/>
        <a:lstStyle/>
        <a:p>
          <a:endParaRPr lang="es-AR"/>
        </a:p>
      </dgm:t>
    </dgm:pt>
    <dgm:pt modelId="{20437D10-BF85-425B-AC8F-F8EF21AB2ADC}" type="sibTrans" cxnId="{BDE1C041-FBEE-4D1C-9C83-A93341CB080A}">
      <dgm:prSet/>
      <dgm:spPr/>
      <dgm:t>
        <a:bodyPr/>
        <a:lstStyle/>
        <a:p>
          <a:endParaRPr lang="es-AR"/>
        </a:p>
      </dgm:t>
    </dgm:pt>
    <dgm:pt modelId="{80F652D6-0749-4923-84B9-18ADB2FCFEBC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/>
            <a:t>Síndromes:</a:t>
          </a:r>
        </a:p>
        <a:p>
          <a:r>
            <a:rPr lang="es-AR" b="1" dirty="0" smtClean="0"/>
            <a:t>Condensación, Semiología de Intersticiopatía, Derrame pleural, Formas mixtas </a:t>
          </a:r>
          <a:endParaRPr lang="es-AR" b="1" dirty="0"/>
        </a:p>
      </dgm:t>
    </dgm:pt>
    <dgm:pt modelId="{5CF24A17-8F2B-4434-8769-282851EEAD0D}" type="parTrans" cxnId="{981B1A42-554F-41B9-9BB9-A4D744B53CA2}">
      <dgm:prSet/>
      <dgm:spPr/>
      <dgm:t>
        <a:bodyPr/>
        <a:lstStyle/>
        <a:p>
          <a:endParaRPr lang="es-AR"/>
        </a:p>
      </dgm:t>
    </dgm:pt>
    <dgm:pt modelId="{32DA4DEE-2A05-4EEF-80AB-459E32DF2092}" type="sibTrans" cxnId="{981B1A42-554F-41B9-9BB9-A4D744B53CA2}">
      <dgm:prSet/>
      <dgm:spPr/>
      <dgm:t>
        <a:bodyPr/>
        <a:lstStyle/>
        <a:p>
          <a:endParaRPr lang="es-AR"/>
        </a:p>
      </dgm:t>
    </dgm:pt>
    <dgm:pt modelId="{BE7BC024-06F4-4DBE-9770-4DF9A4C74234}">
      <dgm:prSet phldrT="[Texto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/>
            <a:t>Disociación Clínica –Radiológica</a:t>
          </a:r>
        </a:p>
        <a:p>
          <a:r>
            <a:rPr lang="es-AR" b="1" dirty="0" smtClean="0"/>
            <a:t>Suficiencia Respiratoria</a:t>
          </a:r>
        </a:p>
        <a:p>
          <a:r>
            <a:rPr lang="es-AR" b="1" dirty="0" smtClean="0"/>
            <a:t>Clínica de Sepsis</a:t>
          </a:r>
          <a:endParaRPr lang="es-AR" b="1" dirty="0"/>
        </a:p>
      </dgm:t>
    </dgm:pt>
    <dgm:pt modelId="{2CC24AA8-CB08-47E2-A4EE-6CCE0B9AC269}" type="parTrans" cxnId="{941E8FB2-37FB-4B0B-A1F2-6419265AF864}">
      <dgm:prSet/>
      <dgm:spPr/>
      <dgm:t>
        <a:bodyPr/>
        <a:lstStyle/>
        <a:p>
          <a:endParaRPr lang="es-AR"/>
        </a:p>
      </dgm:t>
    </dgm:pt>
    <dgm:pt modelId="{E0ABBE3B-52D5-4338-9EE3-1776E34D57F8}" type="sibTrans" cxnId="{941E8FB2-37FB-4B0B-A1F2-6419265AF864}">
      <dgm:prSet/>
      <dgm:spPr/>
      <dgm:t>
        <a:bodyPr/>
        <a:lstStyle/>
        <a:p>
          <a:endParaRPr lang="es-AR"/>
        </a:p>
      </dgm:t>
    </dgm:pt>
    <dgm:pt modelId="{F6EB9235-28C9-4D6E-8067-770B5B364A92}">
      <dgm:prSet phldrT="[Texto]" phldr="1"/>
      <dgm:spPr/>
      <dgm:t>
        <a:bodyPr/>
        <a:lstStyle/>
        <a:p>
          <a:endParaRPr lang="es-AR" dirty="0"/>
        </a:p>
      </dgm:t>
    </dgm:pt>
    <dgm:pt modelId="{B9A746DB-7451-40E0-B17C-0E461E5A4492}" type="parTrans" cxnId="{33E07019-57E4-4C61-97BB-ED839965BD0D}">
      <dgm:prSet/>
      <dgm:spPr/>
      <dgm:t>
        <a:bodyPr/>
        <a:lstStyle/>
        <a:p>
          <a:endParaRPr lang="es-AR"/>
        </a:p>
      </dgm:t>
    </dgm:pt>
    <dgm:pt modelId="{C384C77A-5EF4-4F88-A099-9AD02800B242}" type="sibTrans" cxnId="{33E07019-57E4-4C61-97BB-ED839965BD0D}">
      <dgm:prSet/>
      <dgm:spPr/>
      <dgm:t>
        <a:bodyPr/>
        <a:lstStyle/>
        <a:p>
          <a:endParaRPr lang="es-AR"/>
        </a:p>
      </dgm:t>
    </dgm:pt>
    <dgm:pt modelId="{7BBCCD33-2171-4938-AADB-3BD7CB0B8D04}" type="pres">
      <dgm:prSet presAssocID="{7F9C65A5-A624-4FF5-8490-A02EED10D0EC}" presName="vert0" presStyleCnt="0">
        <dgm:presLayoutVars>
          <dgm:dir/>
          <dgm:animOne val="branch"/>
          <dgm:animLvl val="lvl"/>
        </dgm:presLayoutVars>
      </dgm:prSet>
      <dgm:spPr/>
    </dgm:pt>
    <dgm:pt modelId="{E4BA3E15-CDEB-4DA9-A0EA-7CBD065E4781}" type="pres">
      <dgm:prSet presAssocID="{BC5CEF96-9FEE-4EAA-81E2-E5885FF89984}" presName="thickLine" presStyleLbl="alignNode1" presStyleIdx="0" presStyleCnt="1"/>
      <dgm:spPr/>
    </dgm:pt>
    <dgm:pt modelId="{C3EF7BD3-60D1-49CC-995D-8A976C1CBF90}" type="pres">
      <dgm:prSet presAssocID="{BC5CEF96-9FEE-4EAA-81E2-E5885FF89984}" presName="horz1" presStyleCnt="0"/>
      <dgm:spPr/>
    </dgm:pt>
    <dgm:pt modelId="{3488CDB5-1498-4501-8FA2-8CA60A0EBC8D}" type="pres">
      <dgm:prSet presAssocID="{BC5CEF96-9FEE-4EAA-81E2-E5885FF89984}" presName="tx1" presStyleLbl="revTx" presStyleIdx="0" presStyleCnt="4"/>
      <dgm:spPr/>
    </dgm:pt>
    <dgm:pt modelId="{632260BA-80D3-47D1-9F93-203D89990BDD}" type="pres">
      <dgm:prSet presAssocID="{BC5CEF96-9FEE-4EAA-81E2-E5885FF89984}" presName="vert1" presStyleCnt="0"/>
      <dgm:spPr/>
    </dgm:pt>
    <dgm:pt modelId="{A6233F3F-E280-4486-988B-8FC88E704007}" type="pres">
      <dgm:prSet presAssocID="{80F652D6-0749-4923-84B9-18ADB2FCFEBC}" presName="vertSpace2a" presStyleCnt="0"/>
      <dgm:spPr/>
    </dgm:pt>
    <dgm:pt modelId="{8B52E173-58A9-4BA3-B17A-12FF835DF58C}" type="pres">
      <dgm:prSet presAssocID="{80F652D6-0749-4923-84B9-18ADB2FCFEBC}" presName="horz2" presStyleCnt="0"/>
      <dgm:spPr/>
    </dgm:pt>
    <dgm:pt modelId="{46C509B9-94BB-4E7E-8C2F-0CF9AE41F4A9}" type="pres">
      <dgm:prSet presAssocID="{80F652D6-0749-4923-84B9-18ADB2FCFEBC}" presName="horzSpace2" presStyleCnt="0"/>
      <dgm:spPr/>
    </dgm:pt>
    <dgm:pt modelId="{A1405E3A-404C-4D69-BF2F-0449A30E93F1}" type="pres">
      <dgm:prSet presAssocID="{80F652D6-0749-4923-84B9-18ADB2FCFEBC}" presName="tx2" presStyleLbl="revTx" presStyleIdx="1" presStyleCnt="4"/>
      <dgm:spPr/>
      <dgm:t>
        <a:bodyPr/>
        <a:lstStyle/>
        <a:p>
          <a:endParaRPr lang="es-AR"/>
        </a:p>
      </dgm:t>
    </dgm:pt>
    <dgm:pt modelId="{9B84B8BE-4C79-48CC-B9E2-CE3422D16EE9}" type="pres">
      <dgm:prSet presAssocID="{80F652D6-0749-4923-84B9-18ADB2FCFEBC}" presName="vert2" presStyleCnt="0"/>
      <dgm:spPr/>
    </dgm:pt>
    <dgm:pt modelId="{32332074-DE88-4F09-9D34-31ADD8E1C9F5}" type="pres">
      <dgm:prSet presAssocID="{80F652D6-0749-4923-84B9-18ADB2FCFEBC}" presName="thinLine2b" presStyleLbl="callout" presStyleIdx="0" presStyleCnt="3"/>
      <dgm:spPr/>
    </dgm:pt>
    <dgm:pt modelId="{0478534C-32B5-42C5-A7AB-51A9CE338EBC}" type="pres">
      <dgm:prSet presAssocID="{80F652D6-0749-4923-84B9-18ADB2FCFEBC}" presName="vertSpace2b" presStyleCnt="0"/>
      <dgm:spPr/>
    </dgm:pt>
    <dgm:pt modelId="{557F94E6-938F-4057-829C-1100B217877E}" type="pres">
      <dgm:prSet presAssocID="{BE7BC024-06F4-4DBE-9770-4DF9A4C74234}" presName="horz2" presStyleCnt="0"/>
      <dgm:spPr/>
    </dgm:pt>
    <dgm:pt modelId="{7BBFD31A-FC41-41BD-AA7E-A3CEFC4FD60A}" type="pres">
      <dgm:prSet presAssocID="{BE7BC024-06F4-4DBE-9770-4DF9A4C74234}" presName="horzSpace2" presStyleCnt="0"/>
      <dgm:spPr/>
    </dgm:pt>
    <dgm:pt modelId="{E87A1F9B-979A-4DE4-8432-6121ABF2E725}" type="pres">
      <dgm:prSet presAssocID="{BE7BC024-06F4-4DBE-9770-4DF9A4C74234}" presName="tx2" presStyleLbl="revTx" presStyleIdx="2" presStyleCnt="4"/>
      <dgm:spPr/>
      <dgm:t>
        <a:bodyPr/>
        <a:lstStyle/>
        <a:p>
          <a:endParaRPr lang="es-AR"/>
        </a:p>
      </dgm:t>
    </dgm:pt>
    <dgm:pt modelId="{A5FFCB2C-C7EF-4D4B-9AC1-868F0BAE3557}" type="pres">
      <dgm:prSet presAssocID="{BE7BC024-06F4-4DBE-9770-4DF9A4C74234}" presName="vert2" presStyleCnt="0"/>
      <dgm:spPr/>
    </dgm:pt>
    <dgm:pt modelId="{251D1FF0-0267-4CAB-AF5B-E2E063173887}" type="pres">
      <dgm:prSet presAssocID="{BE7BC024-06F4-4DBE-9770-4DF9A4C74234}" presName="thinLine2b" presStyleLbl="callout" presStyleIdx="1" presStyleCnt="3"/>
      <dgm:spPr/>
    </dgm:pt>
    <dgm:pt modelId="{5605482A-71EB-4BD0-8983-FCBFEF3A7032}" type="pres">
      <dgm:prSet presAssocID="{BE7BC024-06F4-4DBE-9770-4DF9A4C74234}" presName="vertSpace2b" presStyleCnt="0"/>
      <dgm:spPr/>
    </dgm:pt>
    <dgm:pt modelId="{280126D8-58E2-4E0D-9633-7EEB12362A43}" type="pres">
      <dgm:prSet presAssocID="{F6EB9235-28C9-4D6E-8067-770B5B364A92}" presName="horz2" presStyleCnt="0"/>
      <dgm:spPr/>
    </dgm:pt>
    <dgm:pt modelId="{3AF9426B-2B88-4D27-9926-428E62689863}" type="pres">
      <dgm:prSet presAssocID="{F6EB9235-28C9-4D6E-8067-770B5B364A92}" presName="horzSpace2" presStyleCnt="0"/>
      <dgm:spPr/>
    </dgm:pt>
    <dgm:pt modelId="{6D5946B4-4FC7-47DB-A587-CB020C02C9A3}" type="pres">
      <dgm:prSet presAssocID="{F6EB9235-28C9-4D6E-8067-770B5B364A92}" presName="tx2" presStyleLbl="revTx" presStyleIdx="3" presStyleCnt="4"/>
      <dgm:spPr/>
      <dgm:t>
        <a:bodyPr/>
        <a:lstStyle/>
        <a:p>
          <a:endParaRPr lang="es-AR"/>
        </a:p>
      </dgm:t>
    </dgm:pt>
    <dgm:pt modelId="{28B1A75E-360D-4076-BA4D-6475160AA936}" type="pres">
      <dgm:prSet presAssocID="{F6EB9235-28C9-4D6E-8067-770B5B364A92}" presName="vert2" presStyleCnt="0"/>
      <dgm:spPr/>
    </dgm:pt>
    <dgm:pt modelId="{E7B28E18-E9D7-48E1-8146-E4C36713AAD9}" type="pres">
      <dgm:prSet presAssocID="{F6EB9235-28C9-4D6E-8067-770B5B364A92}" presName="thinLine2b" presStyleLbl="callout" presStyleIdx="2" presStyleCnt="3"/>
      <dgm:spPr/>
    </dgm:pt>
    <dgm:pt modelId="{35205421-F016-4A91-967C-EE12A22A430D}" type="pres">
      <dgm:prSet presAssocID="{F6EB9235-28C9-4D6E-8067-770B5B364A92}" presName="vertSpace2b" presStyleCnt="0"/>
      <dgm:spPr/>
    </dgm:pt>
  </dgm:ptLst>
  <dgm:cxnLst>
    <dgm:cxn modelId="{BDE1C041-FBEE-4D1C-9C83-A93341CB080A}" srcId="{7F9C65A5-A624-4FF5-8490-A02EED10D0EC}" destId="{BC5CEF96-9FEE-4EAA-81E2-E5885FF89984}" srcOrd="0" destOrd="0" parTransId="{76578CF1-835B-4C5B-BC42-6768B8B8A7D6}" sibTransId="{20437D10-BF85-425B-AC8F-F8EF21AB2ADC}"/>
    <dgm:cxn modelId="{941E8FB2-37FB-4B0B-A1F2-6419265AF864}" srcId="{BC5CEF96-9FEE-4EAA-81E2-E5885FF89984}" destId="{BE7BC024-06F4-4DBE-9770-4DF9A4C74234}" srcOrd="1" destOrd="0" parTransId="{2CC24AA8-CB08-47E2-A4EE-6CCE0B9AC269}" sibTransId="{E0ABBE3B-52D5-4338-9EE3-1776E34D57F8}"/>
    <dgm:cxn modelId="{33E07019-57E4-4C61-97BB-ED839965BD0D}" srcId="{BC5CEF96-9FEE-4EAA-81E2-E5885FF89984}" destId="{F6EB9235-28C9-4D6E-8067-770B5B364A92}" srcOrd="2" destOrd="0" parTransId="{B9A746DB-7451-40E0-B17C-0E461E5A4492}" sibTransId="{C384C77A-5EF4-4F88-A099-9AD02800B242}"/>
    <dgm:cxn modelId="{F7CB8494-3DC7-4814-8B01-8DAB8F6C4854}" type="presOf" srcId="{F6EB9235-28C9-4D6E-8067-770B5B364A92}" destId="{6D5946B4-4FC7-47DB-A587-CB020C02C9A3}" srcOrd="0" destOrd="0" presId="urn:microsoft.com/office/officeart/2008/layout/LinedList"/>
    <dgm:cxn modelId="{8991ABCA-7446-4221-BF24-9FF2EF7C1C2D}" type="presOf" srcId="{80F652D6-0749-4923-84B9-18ADB2FCFEBC}" destId="{A1405E3A-404C-4D69-BF2F-0449A30E93F1}" srcOrd="0" destOrd="0" presId="urn:microsoft.com/office/officeart/2008/layout/LinedList"/>
    <dgm:cxn modelId="{9F159FAD-968B-45EE-9B96-C501C7AF2C96}" type="presOf" srcId="{BC5CEF96-9FEE-4EAA-81E2-E5885FF89984}" destId="{3488CDB5-1498-4501-8FA2-8CA60A0EBC8D}" srcOrd="0" destOrd="0" presId="urn:microsoft.com/office/officeart/2008/layout/LinedList"/>
    <dgm:cxn modelId="{8877F7CA-E329-496A-A859-613688429014}" type="presOf" srcId="{BE7BC024-06F4-4DBE-9770-4DF9A4C74234}" destId="{E87A1F9B-979A-4DE4-8432-6121ABF2E725}" srcOrd="0" destOrd="0" presId="urn:microsoft.com/office/officeart/2008/layout/LinedList"/>
    <dgm:cxn modelId="{AB54E3CB-CA05-4014-98ED-F090180B55C8}" type="presOf" srcId="{7F9C65A5-A624-4FF5-8490-A02EED10D0EC}" destId="{7BBCCD33-2171-4938-AADB-3BD7CB0B8D04}" srcOrd="0" destOrd="0" presId="urn:microsoft.com/office/officeart/2008/layout/LinedList"/>
    <dgm:cxn modelId="{981B1A42-554F-41B9-9BB9-A4D744B53CA2}" srcId="{BC5CEF96-9FEE-4EAA-81E2-E5885FF89984}" destId="{80F652D6-0749-4923-84B9-18ADB2FCFEBC}" srcOrd="0" destOrd="0" parTransId="{5CF24A17-8F2B-4434-8769-282851EEAD0D}" sibTransId="{32DA4DEE-2A05-4EEF-80AB-459E32DF2092}"/>
    <dgm:cxn modelId="{B0653118-8FB3-4409-A1BA-D3E893FEF17C}" type="presParOf" srcId="{7BBCCD33-2171-4938-AADB-3BD7CB0B8D04}" destId="{E4BA3E15-CDEB-4DA9-A0EA-7CBD065E4781}" srcOrd="0" destOrd="0" presId="urn:microsoft.com/office/officeart/2008/layout/LinedList"/>
    <dgm:cxn modelId="{E6A69F09-6FCC-4263-B50C-543F72FBD279}" type="presParOf" srcId="{7BBCCD33-2171-4938-AADB-3BD7CB0B8D04}" destId="{C3EF7BD3-60D1-49CC-995D-8A976C1CBF90}" srcOrd="1" destOrd="0" presId="urn:microsoft.com/office/officeart/2008/layout/LinedList"/>
    <dgm:cxn modelId="{600DA053-C091-4FB1-ADF7-7C576DEF4996}" type="presParOf" srcId="{C3EF7BD3-60D1-49CC-995D-8A976C1CBF90}" destId="{3488CDB5-1498-4501-8FA2-8CA60A0EBC8D}" srcOrd="0" destOrd="0" presId="urn:microsoft.com/office/officeart/2008/layout/LinedList"/>
    <dgm:cxn modelId="{DAAAD4F6-E54F-41D2-9811-9C1BF93DFF11}" type="presParOf" srcId="{C3EF7BD3-60D1-49CC-995D-8A976C1CBF90}" destId="{632260BA-80D3-47D1-9F93-203D89990BDD}" srcOrd="1" destOrd="0" presId="urn:microsoft.com/office/officeart/2008/layout/LinedList"/>
    <dgm:cxn modelId="{3F69786B-8B52-40A3-B860-ADB352946D7E}" type="presParOf" srcId="{632260BA-80D3-47D1-9F93-203D89990BDD}" destId="{A6233F3F-E280-4486-988B-8FC88E704007}" srcOrd="0" destOrd="0" presId="urn:microsoft.com/office/officeart/2008/layout/LinedList"/>
    <dgm:cxn modelId="{5816C45D-4AB4-40D1-B323-9F90A3ED5276}" type="presParOf" srcId="{632260BA-80D3-47D1-9F93-203D89990BDD}" destId="{8B52E173-58A9-4BA3-B17A-12FF835DF58C}" srcOrd="1" destOrd="0" presId="urn:microsoft.com/office/officeart/2008/layout/LinedList"/>
    <dgm:cxn modelId="{9E6EFC8F-031D-42BB-AA62-471A19C1640C}" type="presParOf" srcId="{8B52E173-58A9-4BA3-B17A-12FF835DF58C}" destId="{46C509B9-94BB-4E7E-8C2F-0CF9AE41F4A9}" srcOrd="0" destOrd="0" presId="urn:microsoft.com/office/officeart/2008/layout/LinedList"/>
    <dgm:cxn modelId="{F3B1E6DB-70DE-40EF-81C4-760BD88A7D4B}" type="presParOf" srcId="{8B52E173-58A9-4BA3-B17A-12FF835DF58C}" destId="{A1405E3A-404C-4D69-BF2F-0449A30E93F1}" srcOrd="1" destOrd="0" presId="urn:microsoft.com/office/officeart/2008/layout/LinedList"/>
    <dgm:cxn modelId="{68CAB907-7D6D-4F4A-A2FF-84912303AACD}" type="presParOf" srcId="{8B52E173-58A9-4BA3-B17A-12FF835DF58C}" destId="{9B84B8BE-4C79-48CC-B9E2-CE3422D16EE9}" srcOrd="2" destOrd="0" presId="urn:microsoft.com/office/officeart/2008/layout/LinedList"/>
    <dgm:cxn modelId="{91CD43DD-DA2D-4C6B-8E96-02D0B4EAA5CA}" type="presParOf" srcId="{632260BA-80D3-47D1-9F93-203D89990BDD}" destId="{32332074-DE88-4F09-9D34-31ADD8E1C9F5}" srcOrd="2" destOrd="0" presId="urn:microsoft.com/office/officeart/2008/layout/LinedList"/>
    <dgm:cxn modelId="{90C9791B-8E51-40D1-B7D4-BDC4AD6752D3}" type="presParOf" srcId="{632260BA-80D3-47D1-9F93-203D89990BDD}" destId="{0478534C-32B5-42C5-A7AB-51A9CE338EBC}" srcOrd="3" destOrd="0" presId="urn:microsoft.com/office/officeart/2008/layout/LinedList"/>
    <dgm:cxn modelId="{248F7E71-AE9D-4AA7-86BE-D613E07FCACF}" type="presParOf" srcId="{632260BA-80D3-47D1-9F93-203D89990BDD}" destId="{557F94E6-938F-4057-829C-1100B217877E}" srcOrd="4" destOrd="0" presId="urn:microsoft.com/office/officeart/2008/layout/LinedList"/>
    <dgm:cxn modelId="{93BF0136-5CE7-48D1-A383-F0F6D7BCAED9}" type="presParOf" srcId="{557F94E6-938F-4057-829C-1100B217877E}" destId="{7BBFD31A-FC41-41BD-AA7E-A3CEFC4FD60A}" srcOrd="0" destOrd="0" presId="urn:microsoft.com/office/officeart/2008/layout/LinedList"/>
    <dgm:cxn modelId="{A777E5C5-D548-4648-8E19-1E3A04A5E4F2}" type="presParOf" srcId="{557F94E6-938F-4057-829C-1100B217877E}" destId="{E87A1F9B-979A-4DE4-8432-6121ABF2E725}" srcOrd="1" destOrd="0" presId="urn:microsoft.com/office/officeart/2008/layout/LinedList"/>
    <dgm:cxn modelId="{275C8ED9-F09C-4A14-BB54-60A924EAF010}" type="presParOf" srcId="{557F94E6-938F-4057-829C-1100B217877E}" destId="{A5FFCB2C-C7EF-4D4B-9AC1-868F0BAE3557}" srcOrd="2" destOrd="0" presId="urn:microsoft.com/office/officeart/2008/layout/LinedList"/>
    <dgm:cxn modelId="{2F70DB53-7DAA-494A-AC6E-01B1591CC022}" type="presParOf" srcId="{632260BA-80D3-47D1-9F93-203D89990BDD}" destId="{251D1FF0-0267-4CAB-AF5B-E2E063173887}" srcOrd="5" destOrd="0" presId="urn:microsoft.com/office/officeart/2008/layout/LinedList"/>
    <dgm:cxn modelId="{B6550F6C-D6F3-4F8B-832B-43D7E24C5302}" type="presParOf" srcId="{632260BA-80D3-47D1-9F93-203D89990BDD}" destId="{5605482A-71EB-4BD0-8983-FCBFEF3A7032}" srcOrd="6" destOrd="0" presId="urn:microsoft.com/office/officeart/2008/layout/LinedList"/>
    <dgm:cxn modelId="{80B12D75-FE16-4377-AB18-45800BAFD9A8}" type="presParOf" srcId="{632260BA-80D3-47D1-9F93-203D89990BDD}" destId="{280126D8-58E2-4E0D-9633-7EEB12362A43}" srcOrd="7" destOrd="0" presId="urn:microsoft.com/office/officeart/2008/layout/LinedList"/>
    <dgm:cxn modelId="{ACE072EE-3BE4-4712-A1F0-2D0BE93293C1}" type="presParOf" srcId="{280126D8-58E2-4E0D-9633-7EEB12362A43}" destId="{3AF9426B-2B88-4D27-9926-428E62689863}" srcOrd="0" destOrd="0" presId="urn:microsoft.com/office/officeart/2008/layout/LinedList"/>
    <dgm:cxn modelId="{D5795432-D6F8-4BB4-8000-2453224407A5}" type="presParOf" srcId="{280126D8-58E2-4E0D-9633-7EEB12362A43}" destId="{6D5946B4-4FC7-47DB-A587-CB020C02C9A3}" srcOrd="1" destOrd="0" presId="urn:microsoft.com/office/officeart/2008/layout/LinedList"/>
    <dgm:cxn modelId="{8B2B52BE-0F8F-44B4-A0B5-AAE5C33BB267}" type="presParOf" srcId="{280126D8-58E2-4E0D-9633-7EEB12362A43}" destId="{28B1A75E-360D-4076-BA4D-6475160AA936}" srcOrd="2" destOrd="0" presId="urn:microsoft.com/office/officeart/2008/layout/LinedList"/>
    <dgm:cxn modelId="{762790E5-EE9E-40B2-A32A-C466F6D6DFCE}" type="presParOf" srcId="{632260BA-80D3-47D1-9F93-203D89990BDD}" destId="{E7B28E18-E9D7-48E1-8146-E4C36713AAD9}" srcOrd="8" destOrd="0" presId="urn:microsoft.com/office/officeart/2008/layout/LinedList"/>
    <dgm:cxn modelId="{1EDF0224-64B5-4BA0-A127-3D6381FE640C}" type="presParOf" srcId="{632260BA-80D3-47D1-9F93-203D89990BDD}" destId="{35205421-F016-4A91-967C-EE12A22A430D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6A8AD5-0441-4E03-87A0-1C119259CFD1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AR"/>
        </a:p>
      </dgm:t>
    </dgm:pt>
    <dgm:pt modelId="{B0EF7C0A-BBB5-40C4-9D22-FD94F9D96905}">
      <dgm:prSet phldrT="[Texto]"/>
      <dgm:spPr/>
      <dgm:t>
        <a:bodyPr/>
        <a:lstStyle/>
        <a:p>
          <a:r>
            <a:rPr lang="es-AR" b="1" dirty="0" smtClean="0"/>
            <a:t>Un foco o mas de un foco</a:t>
          </a:r>
          <a:endParaRPr lang="es-AR" b="1" dirty="0"/>
        </a:p>
      </dgm:t>
    </dgm:pt>
    <dgm:pt modelId="{622CE518-CB63-4DDB-AFD7-3D3489B66665}" type="parTrans" cxnId="{C8C64FFC-C37C-4191-B98E-27F908614868}">
      <dgm:prSet/>
      <dgm:spPr/>
      <dgm:t>
        <a:bodyPr/>
        <a:lstStyle/>
        <a:p>
          <a:endParaRPr lang="es-AR"/>
        </a:p>
      </dgm:t>
    </dgm:pt>
    <dgm:pt modelId="{D0E99510-CC32-4C15-99B3-EF76950C42D8}" type="sibTrans" cxnId="{C8C64FFC-C37C-4191-B98E-27F908614868}">
      <dgm:prSet/>
      <dgm:spPr/>
      <dgm:t>
        <a:bodyPr/>
        <a:lstStyle/>
        <a:p>
          <a:endParaRPr lang="es-AR"/>
        </a:p>
      </dgm:t>
    </dgm:pt>
    <dgm:pt modelId="{6982A493-4AA3-4D78-9927-124DB90242C9}">
      <dgm:prSet phldrT="[Texto]"/>
      <dgm:spPr/>
      <dgm:t>
        <a:bodyPr/>
        <a:lstStyle/>
        <a:p>
          <a:r>
            <a:rPr lang="es-AR" b="1" dirty="0" smtClean="0"/>
            <a:t>Cavidades</a:t>
          </a:r>
          <a:endParaRPr lang="es-AR" b="1" dirty="0"/>
        </a:p>
      </dgm:t>
    </dgm:pt>
    <dgm:pt modelId="{6174400E-6C14-4647-8197-FD205B8B2E6A}" type="parTrans" cxnId="{5F4B4E71-7AFF-42DD-A4DE-EA5EDC21B5F0}">
      <dgm:prSet/>
      <dgm:spPr/>
      <dgm:t>
        <a:bodyPr/>
        <a:lstStyle/>
        <a:p>
          <a:endParaRPr lang="es-AR"/>
        </a:p>
      </dgm:t>
    </dgm:pt>
    <dgm:pt modelId="{6BD10FA3-6CAB-4F3E-896A-0B91CDA58828}" type="sibTrans" cxnId="{5F4B4E71-7AFF-42DD-A4DE-EA5EDC21B5F0}">
      <dgm:prSet/>
      <dgm:spPr/>
      <dgm:t>
        <a:bodyPr/>
        <a:lstStyle/>
        <a:p>
          <a:endParaRPr lang="es-AR"/>
        </a:p>
      </dgm:t>
    </dgm:pt>
    <dgm:pt modelId="{8C28BAC2-6278-4863-A7B7-1F4D52653197}">
      <dgm:prSet phldrT="[Texto]"/>
      <dgm:spPr/>
      <dgm:t>
        <a:bodyPr/>
        <a:lstStyle/>
        <a:p>
          <a:r>
            <a:rPr lang="es-AR" b="1" dirty="0" smtClean="0"/>
            <a:t>Alveolar, Intersticial, Pleural, Mixto</a:t>
          </a:r>
          <a:endParaRPr lang="es-AR" b="1" dirty="0"/>
        </a:p>
      </dgm:t>
    </dgm:pt>
    <dgm:pt modelId="{80BDA9A0-ABF0-4BDC-BACD-60A579D0D537}" type="parTrans" cxnId="{37EE7FC4-8BCA-4000-944F-8A4F4ED98C0D}">
      <dgm:prSet/>
      <dgm:spPr/>
      <dgm:t>
        <a:bodyPr/>
        <a:lstStyle/>
        <a:p>
          <a:endParaRPr lang="es-AR"/>
        </a:p>
      </dgm:t>
    </dgm:pt>
    <dgm:pt modelId="{9594F299-A789-40EF-9444-F505FEDA029C}" type="sibTrans" cxnId="{37EE7FC4-8BCA-4000-944F-8A4F4ED98C0D}">
      <dgm:prSet/>
      <dgm:spPr/>
      <dgm:t>
        <a:bodyPr/>
        <a:lstStyle/>
        <a:p>
          <a:endParaRPr lang="es-AR"/>
        </a:p>
      </dgm:t>
    </dgm:pt>
    <dgm:pt modelId="{E85D3C27-8733-4D5E-BAD8-34831E771B27}">
      <dgm:prSet/>
      <dgm:spPr/>
      <dgm:t>
        <a:bodyPr/>
        <a:lstStyle/>
        <a:p>
          <a:r>
            <a:rPr lang="es-AR" b="1" dirty="0" smtClean="0"/>
            <a:t>Derrame</a:t>
          </a:r>
          <a:endParaRPr lang="es-AR" b="1" dirty="0"/>
        </a:p>
      </dgm:t>
    </dgm:pt>
    <dgm:pt modelId="{734E9C0F-B726-446B-93B8-D10E7F1B91F5}" type="parTrans" cxnId="{C12C86B8-9C79-46B7-A381-250E82237B70}">
      <dgm:prSet/>
      <dgm:spPr/>
      <dgm:t>
        <a:bodyPr/>
        <a:lstStyle/>
        <a:p>
          <a:endParaRPr lang="es-AR"/>
        </a:p>
      </dgm:t>
    </dgm:pt>
    <dgm:pt modelId="{13E8F285-A120-4FDD-A891-0934C5886E65}" type="sibTrans" cxnId="{C12C86B8-9C79-46B7-A381-250E82237B70}">
      <dgm:prSet/>
      <dgm:spPr/>
      <dgm:t>
        <a:bodyPr/>
        <a:lstStyle/>
        <a:p>
          <a:endParaRPr lang="es-AR"/>
        </a:p>
      </dgm:t>
    </dgm:pt>
    <dgm:pt modelId="{D952D700-7D33-416F-816E-4A02973CD901}">
      <dgm:prSet/>
      <dgm:spPr/>
      <dgm:t>
        <a:bodyPr/>
        <a:lstStyle/>
        <a:p>
          <a:r>
            <a:rPr lang="es-AR" b="1" dirty="0" smtClean="0"/>
            <a:t>Unilateral o bilateral</a:t>
          </a:r>
          <a:endParaRPr lang="es-AR" b="1" dirty="0"/>
        </a:p>
      </dgm:t>
    </dgm:pt>
    <dgm:pt modelId="{333224AF-EAAE-4BED-A067-875EDEEAD648}" type="parTrans" cxnId="{B3E9741F-8C3B-43DE-9C78-1E3475866605}">
      <dgm:prSet/>
      <dgm:spPr/>
      <dgm:t>
        <a:bodyPr/>
        <a:lstStyle/>
        <a:p>
          <a:endParaRPr lang="es-AR"/>
        </a:p>
      </dgm:t>
    </dgm:pt>
    <dgm:pt modelId="{97F7C8FE-3117-40B4-9B19-98408B6EB147}" type="sibTrans" cxnId="{B3E9741F-8C3B-43DE-9C78-1E3475866605}">
      <dgm:prSet/>
      <dgm:spPr/>
      <dgm:t>
        <a:bodyPr/>
        <a:lstStyle/>
        <a:p>
          <a:endParaRPr lang="es-AR"/>
        </a:p>
      </dgm:t>
    </dgm:pt>
    <dgm:pt modelId="{22677FC4-2814-45A7-AA5D-D7CB40F70DB5}" type="pres">
      <dgm:prSet presAssocID="{716A8AD5-0441-4E03-87A0-1C119259CFD1}" presName="linear" presStyleCnt="0">
        <dgm:presLayoutVars>
          <dgm:dir/>
          <dgm:animLvl val="lvl"/>
          <dgm:resizeHandles val="exact"/>
        </dgm:presLayoutVars>
      </dgm:prSet>
      <dgm:spPr/>
    </dgm:pt>
    <dgm:pt modelId="{3AABFF4D-8615-4074-8C37-48D033F336E0}" type="pres">
      <dgm:prSet presAssocID="{B0EF7C0A-BBB5-40C4-9D22-FD94F9D96905}" presName="parentLin" presStyleCnt="0"/>
      <dgm:spPr/>
    </dgm:pt>
    <dgm:pt modelId="{75998E42-4AC2-4F02-BC20-41F83E1CC4C1}" type="pres">
      <dgm:prSet presAssocID="{B0EF7C0A-BBB5-40C4-9D22-FD94F9D96905}" presName="parentLeftMargin" presStyleLbl="node1" presStyleIdx="0" presStyleCnt="5"/>
      <dgm:spPr/>
    </dgm:pt>
    <dgm:pt modelId="{E0AA4F8C-024A-418B-A736-8B655A58C56A}" type="pres">
      <dgm:prSet presAssocID="{B0EF7C0A-BBB5-40C4-9D22-FD94F9D96905}" presName="parentText" presStyleLbl="node1" presStyleIdx="0" presStyleCnt="5" custLinFactNeighborX="-2103">
        <dgm:presLayoutVars>
          <dgm:chMax val="0"/>
          <dgm:bulletEnabled val="1"/>
        </dgm:presLayoutVars>
      </dgm:prSet>
      <dgm:spPr/>
    </dgm:pt>
    <dgm:pt modelId="{02FC5DEB-347B-481C-92B5-03A6C2336DF1}" type="pres">
      <dgm:prSet presAssocID="{B0EF7C0A-BBB5-40C4-9D22-FD94F9D96905}" presName="negativeSpace" presStyleCnt="0"/>
      <dgm:spPr/>
    </dgm:pt>
    <dgm:pt modelId="{21BEC6AF-48AC-4EBF-8802-EACBE0E8F7CC}" type="pres">
      <dgm:prSet presAssocID="{B0EF7C0A-BBB5-40C4-9D22-FD94F9D96905}" presName="childText" presStyleLbl="conFgAcc1" presStyleIdx="0" presStyleCnt="5">
        <dgm:presLayoutVars>
          <dgm:bulletEnabled val="1"/>
        </dgm:presLayoutVars>
      </dgm:prSet>
      <dgm:spPr/>
    </dgm:pt>
    <dgm:pt modelId="{797C12E7-59EA-485F-941C-2397EDE5E34D}" type="pres">
      <dgm:prSet presAssocID="{D0E99510-CC32-4C15-99B3-EF76950C42D8}" presName="spaceBetweenRectangles" presStyleCnt="0"/>
      <dgm:spPr/>
    </dgm:pt>
    <dgm:pt modelId="{47DF5DEA-C38D-4A44-985B-D10F893695A7}" type="pres">
      <dgm:prSet presAssocID="{D952D700-7D33-416F-816E-4A02973CD901}" presName="parentLin" presStyleCnt="0"/>
      <dgm:spPr/>
    </dgm:pt>
    <dgm:pt modelId="{93EE7F25-B535-482A-BD90-2BA9A2641433}" type="pres">
      <dgm:prSet presAssocID="{D952D700-7D33-416F-816E-4A02973CD901}" presName="parentLeftMargin" presStyleLbl="node1" presStyleIdx="0" presStyleCnt="5"/>
      <dgm:spPr/>
    </dgm:pt>
    <dgm:pt modelId="{DC0F1975-38D4-4C02-BBDA-4B16E2B34617}" type="pres">
      <dgm:prSet presAssocID="{D952D700-7D33-416F-816E-4A02973CD901}" presName="parentText" presStyleLbl="node1" presStyleIdx="1" presStyleCnt="5" custLinFactNeighborX="-2103">
        <dgm:presLayoutVars>
          <dgm:chMax val="0"/>
          <dgm:bulletEnabled val="1"/>
        </dgm:presLayoutVars>
      </dgm:prSet>
      <dgm:spPr/>
    </dgm:pt>
    <dgm:pt modelId="{7A41B48A-88CB-46D8-ADC8-0AC36B2BC392}" type="pres">
      <dgm:prSet presAssocID="{D952D700-7D33-416F-816E-4A02973CD901}" presName="negativeSpace" presStyleCnt="0"/>
      <dgm:spPr/>
    </dgm:pt>
    <dgm:pt modelId="{52BCAAD4-F17B-4654-B527-78C40B6BE525}" type="pres">
      <dgm:prSet presAssocID="{D952D700-7D33-416F-816E-4A02973CD901}" presName="childText" presStyleLbl="conFgAcc1" presStyleIdx="1" presStyleCnt="5">
        <dgm:presLayoutVars>
          <dgm:bulletEnabled val="1"/>
        </dgm:presLayoutVars>
      </dgm:prSet>
      <dgm:spPr/>
    </dgm:pt>
    <dgm:pt modelId="{DDF784C1-ACED-4E96-AEE9-02A2686D9A86}" type="pres">
      <dgm:prSet presAssocID="{97F7C8FE-3117-40B4-9B19-98408B6EB147}" presName="spaceBetweenRectangles" presStyleCnt="0"/>
      <dgm:spPr/>
    </dgm:pt>
    <dgm:pt modelId="{EA16A57B-EA3B-42F3-BCD1-0E896B25A49C}" type="pres">
      <dgm:prSet presAssocID="{E85D3C27-8733-4D5E-BAD8-34831E771B27}" presName="parentLin" presStyleCnt="0"/>
      <dgm:spPr/>
    </dgm:pt>
    <dgm:pt modelId="{CB690C8C-EB73-4E70-858E-FF9B22DD9415}" type="pres">
      <dgm:prSet presAssocID="{E85D3C27-8733-4D5E-BAD8-34831E771B27}" presName="parentLeftMargin" presStyleLbl="node1" presStyleIdx="1" presStyleCnt="5"/>
      <dgm:spPr/>
    </dgm:pt>
    <dgm:pt modelId="{C911919A-9544-4C25-BAEC-EE7788C028A7}" type="pres">
      <dgm:prSet presAssocID="{E85D3C27-8733-4D5E-BAD8-34831E771B27}" presName="parentText" presStyleLbl="node1" presStyleIdx="2" presStyleCnt="5" custLinFactNeighborX="-2103">
        <dgm:presLayoutVars>
          <dgm:chMax val="0"/>
          <dgm:bulletEnabled val="1"/>
        </dgm:presLayoutVars>
      </dgm:prSet>
      <dgm:spPr/>
    </dgm:pt>
    <dgm:pt modelId="{8394DF0E-46CD-4254-B672-25E6AB4DC581}" type="pres">
      <dgm:prSet presAssocID="{E85D3C27-8733-4D5E-BAD8-34831E771B27}" presName="negativeSpace" presStyleCnt="0"/>
      <dgm:spPr/>
    </dgm:pt>
    <dgm:pt modelId="{280B589A-0666-4E5F-901A-CA684A6A0364}" type="pres">
      <dgm:prSet presAssocID="{E85D3C27-8733-4D5E-BAD8-34831E771B27}" presName="childText" presStyleLbl="conFgAcc1" presStyleIdx="2" presStyleCnt="5">
        <dgm:presLayoutVars>
          <dgm:bulletEnabled val="1"/>
        </dgm:presLayoutVars>
      </dgm:prSet>
      <dgm:spPr/>
    </dgm:pt>
    <dgm:pt modelId="{5524B191-7277-49C3-BBDF-D19E29C1D5BF}" type="pres">
      <dgm:prSet presAssocID="{13E8F285-A120-4FDD-A891-0934C5886E65}" presName="spaceBetweenRectangles" presStyleCnt="0"/>
      <dgm:spPr/>
    </dgm:pt>
    <dgm:pt modelId="{4995CA80-23C7-4847-8017-A3E90F9B0AD9}" type="pres">
      <dgm:prSet presAssocID="{6982A493-4AA3-4D78-9927-124DB90242C9}" presName="parentLin" presStyleCnt="0"/>
      <dgm:spPr/>
    </dgm:pt>
    <dgm:pt modelId="{FEE81453-8FC9-494F-A846-48F34E952059}" type="pres">
      <dgm:prSet presAssocID="{6982A493-4AA3-4D78-9927-124DB90242C9}" presName="parentLeftMargin" presStyleLbl="node1" presStyleIdx="2" presStyleCnt="5"/>
      <dgm:spPr/>
    </dgm:pt>
    <dgm:pt modelId="{29D8F5EF-F267-422D-804D-7655DBB364CB}" type="pres">
      <dgm:prSet presAssocID="{6982A493-4AA3-4D78-9927-124DB90242C9}" presName="parentText" presStyleLbl="node1" presStyleIdx="3" presStyleCnt="5" custLinFactNeighborX="-2103">
        <dgm:presLayoutVars>
          <dgm:chMax val="0"/>
          <dgm:bulletEnabled val="1"/>
        </dgm:presLayoutVars>
      </dgm:prSet>
      <dgm:spPr/>
    </dgm:pt>
    <dgm:pt modelId="{A41C6137-37AA-462B-91E3-58D150AE95E4}" type="pres">
      <dgm:prSet presAssocID="{6982A493-4AA3-4D78-9927-124DB90242C9}" presName="negativeSpace" presStyleCnt="0"/>
      <dgm:spPr/>
    </dgm:pt>
    <dgm:pt modelId="{D7240393-C52B-48B3-855B-A7279C46E5F1}" type="pres">
      <dgm:prSet presAssocID="{6982A493-4AA3-4D78-9927-124DB90242C9}" presName="childText" presStyleLbl="conFgAcc1" presStyleIdx="3" presStyleCnt="5">
        <dgm:presLayoutVars>
          <dgm:bulletEnabled val="1"/>
        </dgm:presLayoutVars>
      </dgm:prSet>
      <dgm:spPr/>
    </dgm:pt>
    <dgm:pt modelId="{07D19929-8F5E-4383-BA9B-3A9008F6F399}" type="pres">
      <dgm:prSet presAssocID="{6BD10FA3-6CAB-4F3E-896A-0B91CDA58828}" presName="spaceBetweenRectangles" presStyleCnt="0"/>
      <dgm:spPr/>
    </dgm:pt>
    <dgm:pt modelId="{B7B37CA6-701A-4805-8B27-F13C4C822318}" type="pres">
      <dgm:prSet presAssocID="{8C28BAC2-6278-4863-A7B7-1F4D52653197}" presName="parentLin" presStyleCnt="0"/>
      <dgm:spPr/>
    </dgm:pt>
    <dgm:pt modelId="{BDB449A1-2092-4CC9-BE5D-3777EB163D2F}" type="pres">
      <dgm:prSet presAssocID="{8C28BAC2-6278-4863-A7B7-1F4D52653197}" presName="parentLeftMargin" presStyleLbl="node1" presStyleIdx="3" presStyleCnt="5"/>
      <dgm:spPr/>
    </dgm:pt>
    <dgm:pt modelId="{D521741E-5143-4655-836A-FD3597015150}" type="pres">
      <dgm:prSet presAssocID="{8C28BAC2-6278-4863-A7B7-1F4D52653197}" presName="parentText" presStyleLbl="node1" presStyleIdx="4" presStyleCnt="5" custLinFactNeighborX="-210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399C4DC-0094-4D38-9981-2BA675DE34B5}" type="pres">
      <dgm:prSet presAssocID="{8C28BAC2-6278-4863-A7B7-1F4D52653197}" presName="negativeSpace" presStyleCnt="0"/>
      <dgm:spPr/>
    </dgm:pt>
    <dgm:pt modelId="{FED0925D-AB10-4035-B3A6-D4E9F1438242}" type="pres">
      <dgm:prSet presAssocID="{8C28BAC2-6278-4863-A7B7-1F4D52653197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2BE4274-4ADF-401B-B771-7D85E4EE9265}" type="presOf" srcId="{6982A493-4AA3-4D78-9927-124DB90242C9}" destId="{29D8F5EF-F267-422D-804D-7655DBB364CB}" srcOrd="1" destOrd="0" presId="urn:microsoft.com/office/officeart/2005/8/layout/list1"/>
    <dgm:cxn modelId="{96E16397-EF28-4C55-AAC4-96A371DC82F1}" type="presOf" srcId="{8C28BAC2-6278-4863-A7B7-1F4D52653197}" destId="{BDB449A1-2092-4CC9-BE5D-3777EB163D2F}" srcOrd="0" destOrd="0" presId="urn:microsoft.com/office/officeart/2005/8/layout/list1"/>
    <dgm:cxn modelId="{C8C64FFC-C37C-4191-B98E-27F908614868}" srcId="{716A8AD5-0441-4E03-87A0-1C119259CFD1}" destId="{B0EF7C0A-BBB5-40C4-9D22-FD94F9D96905}" srcOrd="0" destOrd="0" parTransId="{622CE518-CB63-4DDB-AFD7-3D3489B66665}" sibTransId="{D0E99510-CC32-4C15-99B3-EF76950C42D8}"/>
    <dgm:cxn modelId="{C12C86B8-9C79-46B7-A381-250E82237B70}" srcId="{716A8AD5-0441-4E03-87A0-1C119259CFD1}" destId="{E85D3C27-8733-4D5E-BAD8-34831E771B27}" srcOrd="2" destOrd="0" parTransId="{734E9C0F-B726-446B-93B8-D10E7F1B91F5}" sibTransId="{13E8F285-A120-4FDD-A891-0934C5886E65}"/>
    <dgm:cxn modelId="{6BB8AEC3-602A-4FE6-A3EE-81755D4D66AF}" type="presOf" srcId="{B0EF7C0A-BBB5-40C4-9D22-FD94F9D96905}" destId="{E0AA4F8C-024A-418B-A736-8B655A58C56A}" srcOrd="1" destOrd="0" presId="urn:microsoft.com/office/officeart/2005/8/layout/list1"/>
    <dgm:cxn modelId="{856FFFFE-B1B0-42F6-A38C-06290B4F01BC}" type="presOf" srcId="{D952D700-7D33-416F-816E-4A02973CD901}" destId="{93EE7F25-B535-482A-BD90-2BA9A2641433}" srcOrd="0" destOrd="0" presId="urn:microsoft.com/office/officeart/2005/8/layout/list1"/>
    <dgm:cxn modelId="{9F959544-EC47-4F3F-A91A-CEE5A419EF15}" type="presOf" srcId="{D952D700-7D33-416F-816E-4A02973CD901}" destId="{DC0F1975-38D4-4C02-BBDA-4B16E2B34617}" srcOrd="1" destOrd="0" presId="urn:microsoft.com/office/officeart/2005/8/layout/list1"/>
    <dgm:cxn modelId="{E2D9BA4A-B0FF-48ED-9232-1BF2B5B46A37}" type="presOf" srcId="{6982A493-4AA3-4D78-9927-124DB90242C9}" destId="{FEE81453-8FC9-494F-A846-48F34E952059}" srcOrd="0" destOrd="0" presId="urn:microsoft.com/office/officeart/2005/8/layout/list1"/>
    <dgm:cxn modelId="{B71BED61-8585-4EA1-A691-F3C772F9EC88}" type="presOf" srcId="{8C28BAC2-6278-4863-A7B7-1F4D52653197}" destId="{D521741E-5143-4655-836A-FD3597015150}" srcOrd="1" destOrd="0" presId="urn:microsoft.com/office/officeart/2005/8/layout/list1"/>
    <dgm:cxn modelId="{5F4B4E71-7AFF-42DD-A4DE-EA5EDC21B5F0}" srcId="{716A8AD5-0441-4E03-87A0-1C119259CFD1}" destId="{6982A493-4AA3-4D78-9927-124DB90242C9}" srcOrd="3" destOrd="0" parTransId="{6174400E-6C14-4647-8197-FD205B8B2E6A}" sibTransId="{6BD10FA3-6CAB-4F3E-896A-0B91CDA58828}"/>
    <dgm:cxn modelId="{CFAAA181-7C69-41FB-BD8F-223B0BA5CB72}" type="presOf" srcId="{B0EF7C0A-BBB5-40C4-9D22-FD94F9D96905}" destId="{75998E42-4AC2-4F02-BC20-41F83E1CC4C1}" srcOrd="0" destOrd="0" presId="urn:microsoft.com/office/officeart/2005/8/layout/list1"/>
    <dgm:cxn modelId="{9D3F8F4F-D149-4D97-AD90-0F6917FD2EB7}" type="presOf" srcId="{E85D3C27-8733-4D5E-BAD8-34831E771B27}" destId="{CB690C8C-EB73-4E70-858E-FF9B22DD9415}" srcOrd="0" destOrd="0" presId="urn:microsoft.com/office/officeart/2005/8/layout/list1"/>
    <dgm:cxn modelId="{37EE7FC4-8BCA-4000-944F-8A4F4ED98C0D}" srcId="{716A8AD5-0441-4E03-87A0-1C119259CFD1}" destId="{8C28BAC2-6278-4863-A7B7-1F4D52653197}" srcOrd="4" destOrd="0" parTransId="{80BDA9A0-ABF0-4BDC-BACD-60A579D0D537}" sibTransId="{9594F299-A789-40EF-9444-F505FEDA029C}"/>
    <dgm:cxn modelId="{AF973674-433D-4A1C-B430-CCEC1871180F}" type="presOf" srcId="{716A8AD5-0441-4E03-87A0-1C119259CFD1}" destId="{22677FC4-2814-45A7-AA5D-D7CB40F70DB5}" srcOrd="0" destOrd="0" presId="urn:microsoft.com/office/officeart/2005/8/layout/list1"/>
    <dgm:cxn modelId="{A501B631-D3A6-4541-9EA5-2BCD43750F39}" type="presOf" srcId="{E85D3C27-8733-4D5E-BAD8-34831E771B27}" destId="{C911919A-9544-4C25-BAEC-EE7788C028A7}" srcOrd="1" destOrd="0" presId="urn:microsoft.com/office/officeart/2005/8/layout/list1"/>
    <dgm:cxn modelId="{B3E9741F-8C3B-43DE-9C78-1E3475866605}" srcId="{716A8AD5-0441-4E03-87A0-1C119259CFD1}" destId="{D952D700-7D33-416F-816E-4A02973CD901}" srcOrd="1" destOrd="0" parTransId="{333224AF-EAAE-4BED-A067-875EDEEAD648}" sibTransId="{97F7C8FE-3117-40B4-9B19-98408B6EB147}"/>
    <dgm:cxn modelId="{04FE38CA-B325-47B9-BFCE-F7946AA2C3C8}" type="presParOf" srcId="{22677FC4-2814-45A7-AA5D-D7CB40F70DB5}" destId="{3AABFF4D-8615-4074-8C37-48D033F336E0}" srcOrd="0" destOrd="0" presId="urn:microsoft.com/office/officeart/2005/8/layout/list1"/>
    <dgm:cxn modelId="{80E7F482-4E23-4174-B6A9-80474C8391BF}" type="presParOf" srcId="{3AABFF4D-8615-4074-8C37-48D033F336E0}" destId="{75998E42-4AC2-4F02-BC20-41F83E1CC4C1}" srcOrd="0" destOrd="0" presId="urn:microsoft.com/office/officeart/2005/8/layout/list1"/>
    <dgm:cxn modelId="{31F62717-F391-45CB-B3FF-B00D671116E7}" type="presParOf" srcId="{3AABFF4D-8615-4074-8C37-48D033F336E0}" destId="{E0AA4F8C-024A-418B-A736-8B655A58C56A}" srcOrd="1" destOrd="0" presId="urn:microsoft.com/office/officeart/2005/8/layout/list1"/>
    <dgm:cxn modelId="{4D742795-7EDD-4E2C-8630-F5E0AC4A6907}" type="presParOf" srcId="{22677FC4-2814-45A7-AA5D-D7CB40F70DB5}" destId="{02FC5DEB-347B-481C-92B5-03A6C2336DF1}" srcOrd="1" destOrd="0" presId="urn:microsoft.com/office/officeart/2005/8/layout/list1"/>
    <dgm:cxn modelId="{6A0EFCB1-C23E-4814-B502-B501D3D7640C}" type="presParOf" srcId="{22677FC4-2814-45A7-AA5D-D7CB40F70DB5}" destId="{21BEC6AF-48AC-4EBF-8802-EACBE0E8F7CC}" srcOrd="2" destOrd="0" presId="urn:microsoft.com/office/officeart/2005/8/layout/list1"/>
    <dgm:cxn modelId="{97075B2F-4944-4C33-B2C8-A4A2D83D04F5}" type="presParOf" srcId="{22677FC4-2814-45A7-AA5D-D7CB40F70DB5}" destId="{797C12E7-59EA-485F-941C-2397EDE5E34D}" srcOrd="3" destOrd="0" presId="urn:microsoft.com/office/officeart/2005/8/layout/list1"/>
    <dgm:cxn modelId="{8DEDDEF4-F2C2-4B28-953C-149E2EE30E66}" type="presParOf" srcId="{22677FC4-2814-45A7-AA5D-D7CB40F70DB5}" destId="{47DF5DEA-C38D-4A44-985B-D10F893695A7}" srcOrd="4" destOrd="0" presId="urn:microsoft.com/office/officeart/2005/8/layout/list1"/>
    <dgm:cxn modelId="{1723F4CB-1CD8-4DD7-BD96-239E09EECA4A}" type="presParOf" srcId="{47DF5DEA-C38D-4A44-985B-D10F893695A7}" destId="{93EE7F25-B535-482A-BD90-2BA9A2641433}" srcOrd="0" destOrd="0" presId="urn:microsoft.com/office/officeart/2005/8/layout/list1"/>
    <dgm:cxn modelId="{0149E3EA-122A-4B5E-8E9C-36423C33FFEA}" type="presParOf" srcId="{47DF5DEA-C38D-4A44-985B-D10F893695A7}" destId="{DC0F1975-38D4-4C02-BBDA-4B16E2B34617}" srcOrd="1" destOrd="0" presId="urn:microsoft.com/office/officeart/2005/8/layout/list1"/>
    <dgm:cxn modelId="{5867C940-BAB8-442E-9016-FFAB5FFE4FEC}" type="presParOf" srcId="{22677FC4-2814-45A7-AA5D-D7CB40F70DB5}" destId="{7A41B48A-88CB-46D8-ADC8-0AC36B2BC392}" srcOrd="5" destOrd="0" presId="urn:microsoft.com/office/officeart/2005/8/layout/list1"/>
    <dgm:cxn modelId="{1FD22DEA-F941-44F8-9B5A-88403A231A2A}" type="presParOf" srcId="{22677FC4-2814-45A7-AA5D-D7CB40F70DB5}" destId="{52BCAAD4-F17B-4654-B527-78C40B6BE525}" srcOrd="6" destOrd="0" presId="urn:microsoft.com/office/officeart/2005/8/layout/list1"/>
    <dgm:cxn modelId="{C794E573-0368-4983-831E-C81F1519546B}" type="presParOf" srcId="{22677FC4-2814-45A7-AA5D-D7CB40F70DB5}" destId="{DDF784C1-ACED-4E96-AEE9-02A2686D9A86}" srcOrd="7" destOrd="0" presId="urn:microsoft.com/office/officeart/2005/8/layout/list1"/>
    <dgm:cxn modelId="{1C4C8CA3-CAB6-4B03-BC58-1B7B2C55043A}" type="presParOf" srcId="{22677FC4-2814-45A7-AA5D-D7CB40F70DB5}" destId="{EA16A57B-EA3B-42F3-BCD1-0E896B25A49C}" srcOrd="8" destOrd="0" presId="urn:microsoft.com/office/officeart/2005/8/layout/list1"/>
    <dgm:cxn modelId="{E41E06A8-56D0-48C4-8885-68E40283C278}" type="presParOf" srcId="{EA16A57B-EA3B-42F3-BCD1-0E896B25A49C}" destId="{CB690C8C-EB73-4E70-858E-FF9B22DD9415}" srcOrd="0" destOrd="0" presId="urn:microsoft.com/office/officeart/2005/8/layout/list1"/>
    <dgm:cxn modelId="{49D9CD45-6086-4D75-8BFC-D99DAA12736B}" type="presParOf" srcId="{EA16A57B-EA3B-42F3-BCD1-0E896B25A49C}" destId="{C911919A-9544-4C25-BAEC-EE7788C028A7}" srcOrd="1" destOrd="0" presId="urn:microsoft.com/office/officeart/2005/8/layout/list1"/>
    <dgm:cxn modelId="{9DA7E060-AB56-4E13-AC6F-DA4E5B25DAE3}" type="presParOf" srcId="{22677FC4-2814-45A7-AA5D-D7CB40F70DB5}" destId="{8394DF0E-46CD-4254-B672-25E6AB4DC581}" srcOrd="9" destOrd="0" presId="urn:microsoft.com/office/officeart/2005/8/layout/list1"/>
    <dgm:cxn modelId="{51F1D26F-FF96-4956-84FA-604E57118F64}" type="presParOf" srcId="{22677FC4-2814-45A7-AA5D-D7CB40F70DB5}" destId="{280B589A-0666-4E5F-901A-CA684A6A0364}" srcOrd="10" destOrd="0" presId="urn:microsoft.com/office/officeart/2005/8/layout/list1"/>
    <dgm:cxn modelId="{E1800FF5-2561-4DF0-A536-2DC162569A39}" type="presParOf" srcId="{22677FC4-2814-45A7-AA5D-D7CB40F70DB5}" destId="{5524B191-7277-49C3-BBDF-D19E29C1D5BF}" srcOrd="11" destOrd="0" presId="urn:microsoft.com/office/officeart/2005/8/layout/list1"/>
    <dgm:cxn modelId="{95A4552E-7BCF-4DB1-8934-0897E3D68FA9}" type="presParOf" srcId="{22677FC4-2814-45A7-AA5D-D7CB40F70DB5}" destId="{4995CA80-23C7-4847-8017-A3E90F9B0AD9}" srcOrd="12" destOrd="0" presId="urn:microsoft.com/office/officeart/2005/8/layout/list1"/>
    <dgm:cxn modelId="{EF197139-5E0F-47D1-9631-3F423D6E17E2}" type="presParOf" srcId="{4995CA80-23C7-4847-8017-A3E90F9B0AD9}" destId="{FEE81453-8FC9-494F-A846-48F34E952059}" srcOrd="0" destOrd="0" presId="urn:microsoft.com/office/officeart/2005/8/layout/list1"/>
    <dgm:cxn modelId="{09F90746-EEB8-4719-9575-DDBF6466086B}" type="presParOf" srcId="{4995CA80-23C7-4847-8017-A3E90F9B0AD9}" destId="{29D8F5EF-F267-422D-804D-7655DBB364CB}" srcOrd="1" destOrd="0" presId="urn:microsoft.com/office/officeart/2005/8/layout/list1"/>
    <dgm:cxn modelId="{C2016A1B-5D3F-4FD0-BD60-7C6CD9CCEAE1}" type="presParOf" srcId="{22677FC4-2814-45A7-AA5D-D7CB40F70DB5}" destId="{A41C6137-37AA-462B-91E3-58D150AE95E4}" srcOrd="13" destOrd="0" presId="urn:microsoft.com/office/officeart/2005/8/layout/list1"/>
    <dgm:cxn modelId="{7963F422-6A3A-4559-B85C-17D6B110169F}" type="presParOf" srcId="{22677FC4-2814-45A7-AA5D-D7CB40F70DB5}" destId="{D7240393-C52B-48B3-855B-A7279C46E5F1}" srcOrd="14" destOrd="0" presId="urn:microsoft.com/office/officeart/2005/8/layout/list1"/>
    <dgm:cxn modelId="{43505197-8EC3-4ADF-9C1D-FEBA7A0967DC}" type="presParOf" srcId="{22677FC4-2814-45A7-AA5D-D7CB40F70DB5}" destId="{07D19929-8F5E-4383-BA9B-3A9008F6F399}" srcOrd="15" destOrd="0" presId="urn:microsoft.com/office/officeart/2005/8/layout/list1"/>
    <dgm:cxn modelId="{41474C7B-4AAE-4643-AEF0-DC5A287E3EFB}" type="presParOf" srcId="{22677FC4-2814-45A7-AA5D-D7CB40F70DB5}" destId="{B7B37CA6-701A-4805-8B27-F13C4C822318}" srcOrd="16" destOrd="0" presId="urn:microsoft.com/office/officeart/2005/8/layout/list1"/>
    <dgm:cxn modelId="{963EDAC3-0849-4EC4-A651-CC1FF049C5C3}" type="presParOf" srcId="{B7B37CA6-701A-4805-8B27-F13C4C822318}" destId="{BDB449A1-2092-4CC9-BE5D-3777EB163D2F}" srcOrd="0" destOrd="0" presId="urn:microsoft.com/office/officeart/2005/8/layout/list1"/>
    <dgm:cxn modelId="{40BC35BB-FFAA-463B-BEA4-2CB2097F4820}" type="presParOf" srcId="{B7B37CA6-701A-4805-8B27-F13C4C822318}" destId="{D521741E-5143-4655-836A-FD3597015150}" srcOrd="1" destOrd="0" presId="urn:microsoft.com/office/officeart/2005/8/layout/list1"/>
    <dgm:cxn modelId="{85C25015-ADBA-4E98-B883-53FDAB0E01F0}" type="presParOf" srcId="{22677FC4-2814-45A7-AA5D-D7CB40F70DB5}" destId="{A399C4DC-0094-4D38-9981-2BA675DE34B5}" srcOrd="17" destOrd="0" presId="urn:microsoft.com/office/officeart/2005/8/layout/list1"/>
    <dgm:cxn modelId="{3F650AF1-43AB-439A-B351-BF7F8543419C}" type="presParOf" srcId="{22677FC4-2814-45A7-AA5D-D7CB40F70DB5}" destId="{FED0925D-AB10-4035-B3A6-D4E9F143824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3EA242-F743-4104-9414-13C07EC606B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A5AAE22-6D3A-4049-9B2D-B80CF66592DB}">
      <dgm:prSet phldrT="[Texto]"/>
      <dgm:spPr/>
      <dgm:t>
        <a:bodyPr/>
        <a:lstStyle/>
        <a:p>
          <a:r>
            <a:rPr lang="es-AR" dirty="0" smtClean="0"/>
            <a:t>VACUNA ANTINEUMOCÓCCICA</a:t>
          </a:r>
          <a:endParaRPr lang="es-AR" dirty="0"/>
        </a:p>
      </dgm:t>
    </dgm:pt>
    <dgm:pt modelId="{57D66AD2-ADDC-47DD-A7B5-79875F5C1CE9}" type="parTrans" cxnId="{A5CB4C58-B23D-4556-91D3-06A0CCB477E0}">
      <dgm:prSet/>
      <dgm:spPr/>
      <dgm:t>
        <a:bodyPr/>
        <a:lstStyle/>
        <a:p>
          <a:endParaRPr lang="es-AR"/>
        </a:p>
      </dgm:t>
    </dgm:pt>
    <dgm:pt modelId="{5DD7B12E-1500-4566-B236-4E21F6C6FEED}" type="sibTrans" cxnId="{A5CB4C58-B23D-4556-91D3-06A0CCB477E0}">
      <dgm:prSet/>
      <dgm:spPr/>
      <dgm:t>
        <a:bodyPr/>
        <a:lstStyle/>
        <a:p>
          <a:endParaRPr lang="es-AR"/>
        </a:p>
      </dgm:t>
    </dgm:pt>
    <dgm:pt modelId="{C4EE7851-06A3-4E4F-88B1-C66967376BBE}">
      <dgm:prSet phldrT="[Texto]"/>
      <dgm:spPr/>
      <dgm:t>
        <a:bodyPr/>
        <a:lstStyle/>
        <a:p>
          <a:r>
            <a:rPr lang="es-AR" dirty="0" smtClean="0"/>
            <a:t>VACUNA ANTIGRIPAL</a:t>
          </a:r>
          <a:endParaRPr lang="es-AR" dirty="0"/>
        </a:p>
      </dgm:t>
    </dgm:pt>
    <dgm:pt modelId="{1E550CAD-C177-4313-BB65-1C0AC4A12ADC}" type="parTrans" cxnId="{EF88A913-4095-4B09-A7B9-49B7030E4C54}">
      <dgm:prSet/>
      <dgm:spPr/>
      <dgm:t>
        <a:bodyPr/>
        <a:lstStyle/>
        <a:p>
          <a:endParaRPr lang="es-AR"/>
        </a:p>
      </dgm:t>
    </dgm:pt>
    <dgm:pt modelId="{E9C5537A-0CCF-4237-9874-DEA2FD2B49EE}" type="sibTrans" cxnId="{EF88A913-4095-4B09-A7B9-49B7030E4C54}">
      <dgm:prSet/>
      <dgm:spPr/>
      <dgm:t>
        <a:bodyPr/>
        <a:lstStyle/>
        <a:p>
          <a:endParaRPr lang="es-AR"/>
        </a:p>
      </dgm:t>
    </dgm:pt>
    <dgm:pt modelId="{EA206EB4-E076-4A95-A0B7-5BC818BB2490}" type="pres">
      <dgm:prSet presAssocID="{C43EA242-F743-4104-9414-13C07EC606B9}" presName="linear" presStyleCnt="0">
        <dgm:presLayoutVars>
          <dgm:dir/>
          <dgm:animLvl val="lvl"/>
          <dgm:resizeHandles val="exact"/>
        </dgm:presLayoutVars>
      </dgm:prSet>
      <dgm:spPr/>
    </dgm:pt>
    <dgm:pt modelId="{7E880DF6-2EAE-4809-A745-8CC94FFA884D}" type="pres">
      <dgm:prSet presAssocID="{FA5AAE22-6D3A-4049-9B2D-B80CF66592DB}" presName="parentLin" presStyleCnt="0"/>
      <dgm:spPr/>
    </dgm:pt>
    <dgm:pt modelId="{C9ACBEC7-4004-40CB-9033-CFCB87FB8C90}" type="pres">
      <dgm:prSet presAssocID="{FA5AAE22-6D3A-4049-9B2D-B80CF66592DB}" presName="parentLeftMargin" presStyleLbl="node1" presStyleIdx="0" presStyleCnt="2"/>
      <dgm:spPr/>
    </dgm:pt>
    <dgm:pt modelId="{B97DADFA-52F2-485D-B035-6672B0A65E9F}" type="pres">
      <dgm:prSet presAssocID="{FA5AAE22-6D3A-4049-9B2D-B80CF66592D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7034832-3236-45A8-9193-CF63E26DE750}" type="pres">
      <dgm:prSet presAssocID="{FA5AAE22-6D3A-4049-9B2D-B80CF66592DB}" presName="negativeSpace" presStyleCnt="0"/>
      <dgm:spPr/>
    </dgm:pt>
    <dgm:pt modelId="{B07A171B-31D1-4D95-9E5E-88D532F64ED8}" type="pres">
      <dgm:prSet presAssocID="{FA5AAE22-6D3A-4049-9B2D-B80CF66592DB}" presName="childText" presStyleLbl="conFgAcc1" presStyleIdx="0" presStyleCnt="2">
        <dgm:presLayoutVars>
          <dgm:bulletEnabled val="1"/>
        </dgm:presLayoutVars>
      </dgm:prSet>
      <dgm:spPr/>
    </dgm:pt>
    <dgm:pt modelId="{90ED9128-DB3F-4FE1-A914-222FC906ABE8}" type="pres">
      <dgm:prSet presAssocID="{5DD7B12E-1500-4566-B236-4E21F6C6FEED}" presName="spaceBetweenRectangles" presStyleCnt="0"/>
      <dgm:spPr/>
    </dgm:pt>
    <dgm:pt modelId="{259E00B9-4616-4F91-B616-786B811C2155}" type="pres">
      <dgm:prSet presAssocID="{C4EE7851-06A3-4E4F-88B1-C66967376BBE}" presName="parentLin" presStyleCnt="0"/>
      <dgm:spPr/>
    </dgm:pt>
    <dgm:pt modelId="{D58158EE-BF24-4FE7-A62F-ED9554A565D8}" type="pres">
      <dgm:prSet presAssocID="{C4EE7851-06A3-4E4F-88B1-C66967376BBE}" presName="parentLeftMargin" presStyleLbl="node1" presStyleIdx="0" presStyleCnt="2"/>
      <dgm:spPr/>
    </dgm:pt>
    <dgm:pt modelId="{1A9E6577-3C12-4760-992B-4DFDCBC1A918}" type="pres">
      <dgm:prSet presAssocID="{C4EE7851-06A3-4E4F-88B1-C66967376B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B51F623-6A0B-40B5-A92D-AA3FBB70020B}" type="pres">
      <dgm:prSet presAssocID="{C4EE7851-06A3-4E4F-88B1-C66967376BBE}" presName="negativeSpace" presStyleCnt="0"/>
      <dgm:spPr/>
    </dgm:pt>
    <dgm:pt modelId="{91491D96-8A00-43B9-9D02-70A14A4CDB59}" type="pres">
      <dgm:prSet presAssocID="{C4EE7851-06A3-4E4F-88B1-C66967376BB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C7C1B5A-69C9-4272-B173-777A4550FE6E}" type="presOf" srcId="{C4EE7851-06A3-4E4F-88B1-C66967376BBE}" destId="{1A9E6577-3C12-4760-992B-4DFDCBC1A918}" srcOrd="1" destOrd="0" presId="urn:microsoft.com/office/officeart/2005/8/layout/list1"/>
    <dgm:cxn modelId="{6708D505-3FE1-472D-94AD-747AF148C82D}" type="presOf" srcId="{C4EE7851-06A3-4E4F-88B1-C66967376BBE}" destId="{D58158EE-BF24-4FE7-A62F-ED9554A565D8}" srcOrd="0" destOrd="0" presId="urn:microsoft.com/office/officeart/2005/8/layout/list1"/>
    <dgm:cxn modelId="{FF9A1F0C-534C-4BCE-9EE0-C1510C9177E9}" type="presOf" srcId="{C43EA242-F743-4104-9414-13C07EC606B9}" destId="{EA206EB4-E076-4A95-A0B7-5BC818BB2490}" srcOrd="0" destOrd="0" presId="urn:microsoft.com/office/officeart/2005/8/layout/list1"/>
    <dgm:cxn modelId="{34E324DE-2E65-4275-9279-AD9C692D8CE1}" type="presOf" srcId="{FA5AAE22-6D3A-4049-9B2D-B80CF66592DB}" destId="{C9ACBEC7-4004-40CB-9033-CFCB87FB8C90}" srcOrd="0" destOrd="0" presId="urn:microsoft.com/office/officeart/2005/8/layout/list1"/>
    <dgm:cxn modelId="{3E5231EE-59FA-4AB6-9B73-37AC4A2E4567}" type="presOf" srcId="{FA5AAE22-6D3A-4049-9B2D-B80CF66592DB}" destId="{B97DADFA-52F2-485D-B035-6672B0A65E9F}" srcOrd="1" destOrd="0" presId="urn:microsoft.com/office/officeart/2005/8/layout/list1"/>
    <dgm:cxn modelId="{EF88A913-4095-4B09-A7B9-49B7030E4C54}" srcId="{C43EA242-F743-4104-9414-13C07EC606B9}" destId="{C4EE7851-06A3-4E4F-88B1-C66967376BBE}" srcOrd="1" destOrd="0" parTransId="{1E550CAD-C177-4313-BB65-1C0AC4A12ADC}" sibTransId="{E9C5537A-0CCF-4237-9874-DEA2FD2B49EE}"/>
    <dgm:cxn modelId="{A5CB4C58-B23D-4556-91D3-06A0CCB477E0}" srcId="{C43EA242-F743-4104-9414-13C07EC606B9}" destId="{FA5AAE22-6D3A-4049-9B2D-B80CF66592DB}" srcOrd="0" destOrd="0" parTransId="{57D66AD2-ADDC-47DD-A7B5-79875F5C1CE9}" sibTransId="{5DD7B12E-1500-4566-B236-4E21F6C6FEED}"/>
    <dgm:cxn modelId="{A05D18B9-D88A-4528-A28D-87B4379994DA}" type="presParOf" srcId="{EA206EB4-E076-4A95-A0B7-5BC818BB2490}" destId="{7E880DF6-2EAE-4809-A745-8CC94FFA884D}" srcOrd="0" destOrd="0" presId="urn:microsoft.com/office/officeart/2005/8/layout/list1"/>
    <dgm:cxn modelId="{58EE2E1C-93B9-41D9-B960-DE72E00FBF72}" type="presParOf" srcId="{7E880DF6-2EAE-4809-A745-8CC94FFA884D}" destId="{C9ACBEC7-4004-40CB-9033-CFCB87FB8C90}" srcOrd="0" destOrd="0" presId="urn:microsoft.com/office/officeart/2005/8/layout/list1"/>
    <dgm:cxn modelId="{0932C68B-6231-403F-865F-00D440165E14}" type="presParOf" srcId="{7E880DF6-2EAE-4809-A745-8CC94FFA884D}" destId="{B97DADFA-52F2-485D-B035-6672B0A65E9F}" srcOrd="1" destOrd="0" presId="urn:microsoft.com/office/officeart/2005/8/layout/list1"/>
    <dgm:cxn modelId="{77F92811-A240-4521-B9B7-09983799783F}" type="presParOf" srcId="{EA206EB4-E076-4A95-A0B7-5BC818BB2490}" destId="{97034832-3236-45A8-9193-CF63E26DE750}" srcOrd="1" destOrd="0" presId="urn:microsoft.com/office/officeart/2005/8/layout/list1"/>
    <dgm:cxn modelId="{6641B4D5-3B6B-4DA9-92DA-095AFD47EED6}" type="presParOf" srcId="{EA206EB4-E076-4A95-A0B7-5BC818BB2490}" destId="{B07A171B-31D1-4D95-9E5E-88D532F64ED8}" srcOrd="2" destOrd="0" presId="urn:microsoft.com/office/officeart/2005/8/layout/list1"/>
    <dgm:cxn modelId="{4E392F44-442C-4889-B8FC-727E7F90F17F}" type="presParOf" srcId="{EA206EB4-E076-4A95-A0B7-5BC818BB2490}" destId="{90ED9128-DB3F-4FE1-A914-222FC906ABE8}" srcOrd="3" destOrd="0" presId="urn:microsoft.com/office/officeart/2005/8/layout/list1"/>
    <dgm:cxn modelId="{6BC33926-35BD-4882-9668-10C888102433}" type="presParOf" srcId="{EA206EB4-E076-4A95-A0B7-5BC818BB2490}" destId="{259E00B9-4616-4F91-B616-786B811C2155}" srcOrd="4" destOrd="0" presId="urn:microsoft.com/office/officeart/2005/8/layout/list1"/>
    <dgm:cxn modelId="{9F0F74CC-C735-4B0F-A8BE-50B4304D0FC9}" type="presParOf" srcId="{259E00B9-4616-4F91-B616-786B811C2155}" destId="{D58158EE-BF24-4FE7-A62F-ED9554A565D8}" srcOrd="0" destOrd="0" presId="urn:microsoft.com/office/officeart/2005/8/layout/list1"/>
    <dgm:cxn modelId="{F85ED795-C756-4906-A9FB-06AA8DC4425C}" type="presParOf" srcId="{259E00B9-4616-4F91-B616-786B811C2155}" destId="{1A9E6577-3C12-4760-992B-4DFDCBC1A918}" srcOrd="1" destOrd="0" presId="urn:microsoft.com/office/officeart/2005/8/layout/list1"/>
    <dgm:cxn modelId="{5AED349D-8E0C-41DC-A412-B79A91485F13}" type="presParOf" srcId="{EA206EB4-E076-4A95-A0B7-5BC818BB2490}" destId="{FB51F623-6A0B-40B5-A92D-AA3FBB70020B}" srcOrd="5" destOrd="0" presId="urn:microsoft.com/office/officeart/2005/8/layout/list1"/>
    <dgm:cxn modelId="{D7AD9718-A8E9-4037-9108-CB9691A5016B}" type="presParOf" srcId="{EA206EB4-E076-4A95-A0B7-5BC818BB2490}" destId="{91491D96-8A00-43B9-9D02-70A14A4CDB5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D1838B-8A6B-4AAA-9643-44971421B0E9}">
      <dsp:nvSpPr>
        <dsp:cNvPr id="0" name=""/>
        <dsp:cNvSpPr/>
      </dsp:nvSpPr>
      <dsp:spPr>
        <a:xfrm>
          <a:off x="0" y="1197975"/>
          <a:ext cx="81280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4C0E46-474A-4186-A819-39A1B3C347EB}">
      <dsp:nvSpPr>
        <dsp:cNvPr id="0" name=""/>
        <dsp:cNvSpPr/>
      </dsp:nvSpPr>
      <dsp:spPr>
        <a:xfrm>
          <a:off x="406400" y="511251"/>
          <a:ext cx="5689600" cy="1159044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rgbClr val="FF0000"/>
              </a:solidFill>
            </a:rPr>
            <a:t>Datos Personales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Edad, Procedencia, Ocupación</a:t>
          </a:r>
          <a:endParaRPr lang="es-AR" sz="3200" b="1" kern="1200" dirty="0">
            <a:solidFill>
              <a:schemeClr val="tx1"/>
            </a:solidFill>
          </a:endParaRPr>
        </a:p>
      </dsp:txBody>
      <dsp:txXfrm>
        <a:off x="462980" y="567831"/>
        <a:ext cx="5576440" cy="1045884"/>
      </dsp:txXfrm>
    </dsp:sp>
    <dsp:sp modelId="{A7D5E7D1-0AB6-4DE1-8F00-CFD10A0160F5}">
      <dsp:nvSpPr>
        <dsp:cNvPr id="0" name=""/>
        <dsp:cNvSpPr/>
      </dsp:nvSpPr>
      <dsp:spPr>
        <a:xfrm>
          <a:off x="0" y="2649495"/>
          <a:ext cx="81280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482FB-6D32-4A0C-8E93-7BA97B4382A5}">
      <dsp:nvSpPr>
        <dsp:cNvPr id="0" name=""/>
        <dsp:cNvSpPr/>
      </dsp:nvSpPr>
      <dsp:spPr>
        <a:xfrm>
          <a:off x="414946" y="2202813"/>
          <a:ext cx="5689600" cy="94464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rgbClr val="FF0000"/>
              </a:solidFill>
            </a:rPr>
            <a:t>Lugar de adquisición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Extrahospitalaria o IACS</a:t>
          </a:r>
          <a:endParaRPr lang="es-AR" sz="3200" b="1" kern="1200" dirty="0">
            <a:solidFill>
              <a:schemeClr val="tx1"/>
            </a:solidFill>
          </a:endParaRPr>
        </a:p>
      </dsp:txBody>
      <dsp:txXfrm>
        <a:off x="461060" y="2248927"/>
        <a:ext cx="5597372" cy="852412"/>
      </dsp:txXfrm>
    </dsp:sp>
    <dsp:sp modelId="{EAA25255-3266-4960-8C94-FFCBC82519F6}">
      <dsp:nvSpPr>
        <dsp:cNvPr id="0" name=""/>
        <dsp:cNvSpPr/>
      </dsp:nvSpPr>
      <dsp:spPr>
        <a:xfrm>
          <a:off x="0" y="4101015"/>
          <a:ext cx="81280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21F88-CD48-45A3-BCB9-8FC2E4C0B799}">
      <dsp:nvSpPr>
        <dsp:cNvPr id="0" name=""/>
        <dsp:cNvSpPr/>
      </dsp:nvSpPr>
      <dsp:spPr>
        <a:xfrm>
          <a:off x="406400" y="3628695"/>
          <a:ext cx="5689600" cy="9446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200" b="1" kern="1200" dirty="0" smtClean="0">
            <a:solidFill>
              <a:srgbClr val="FF0000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rgbClr val="FF0000"/>
              </a:solidFill>
            </a:rPr>
            <a:t>Tipo de huésped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Normal o Comorbilidades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200" kern="1200" dirty="0"/>
        </a:p>
      </dsp:txBody>
      <dsp:txXfrm>
        <a:off x="452514" y="3674809"/>
        <a:ext cx="5597372" cy="852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A3E15-CDEB-4DA9-A0EA-7CBD065E4781}">
      <dsp:nvSpPr>
        <dsp:cNvPr id="0" name=""/>
        <dsp:cNvSpPr/>
      </dsp:nvSpPr>
      <dsp:spPr>
        <a:xfrm>
          <a:off x="0" y="0"/>
          <a:ext cx="812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88CDB5-1498-4501-8FA2-8CA60A0EBC8D}">
      <dsp:nvSpPr>
        <dsp:cNvPr id="0" name=""/>
        <dsp:cNvSpPr/>
      </dsp:nvSpPr>
      <dsp:spPr>
        <a:xfrm>
          <a:off x="0" y="0"/>
          <a:ext cx="1625600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/>
            <a:t>CLÍNICA</a:t>
          </a:r>
          <a:endParaRPr lang="es-AR" sz="3200" b="1" kern="1200" dirty="0"/>
        </a:p>
      </dsp:txBody>
      <dsp:txXfrm>
        <a:off x="0" y="0"/>
        <a:ext cx="1625600" cy="5418667"/>
      </dsp:txXfrm>
    </dsp:sp>
    <dsp:sp modelId="{A1405E3A-404C-4D69-BF2F-0449A30E93F1}">
      <dsp:nvSpPr>
        <dsp:cNvPr id="0" name=""/>
        <dsp:cNvSpPr/>
      </dsp:nvSpPr>
      <dsp:spPr>
        <a:xfrm>
          <a:off x="1747520" y="84666"/>
          <a:ext cx="6380480" cy="1693333"/>
        </a:xfrm>
        <a:prstGeom prst="rect">
          <a:avLst/>
        </a:prstGeom>
        <a:solidFill>
          <a:schemeClr val="bg2">
            <a:lumMod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/>
            <a:t>Síndromes: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/>
            <a:t>Condensación, Semiología de Intersticiopatía, Derrame pleural, Formas mixtas </a:t>
          </a:r>
          <a:endParaRPr lang="es-AR" sz="2500" b="1" kern="1200" dirty="0"/>
        </a:p>
      </dsp:txBody>
      <dsp:txXfrm>
        <a:off x="1747520" y="84666"/>
        <a:ext cx="6380480" cy="1693333"/>
      </dsp:txXfrm>
    </dsp:sp>
    <dsp:sp modelId="{32332074-DE88-4F09-9D34-31ADD8E1C9F5}">
      <dsp:nvSpPr>
        <dsp:cNvPr id="0" name=""/>
        <dsp:cNvSpPr/>
      </dsp:nvSpPr>
      <dsp:spPr>
        <a:xfrm>
          <a:off x="1625599" y="1778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7A1F9B-979A-4DE4-8432-6121ABF2E725}">
      <dsp:nvSpPr>
        <dsp:cNvPr id="0" name=""/>
        <dsp:cNvSpPr/>
      </dsp:nvSpPr>
      <dsp:spPr>
        <a:xfrm>
          <a:off x="1747520" y="1862666"/>
          <a:ext cx="6380480" cy="1693333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/>
            <a:t>Disociación Clínica –Radiológica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/>
            <a:t>Suficiencia Respiratoria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/>
            <a:t>Clínica de Sepsis</a:t>
          </a:r>
          <a:endParaRPr lang="es-AR" sz="2500" b="1" kern="1200" dirty="0"/>
        </a:p>
      </dsp:txBody>
      <dsp:txXfrm>
        <a:off x="1747520" y="1862666"/>
        <a:ext cx="6380480" cy="1693333"/>
      </dsp:txXfrm>
    </dsp:sp>
    <dsp:sp modelId="{251D1FF0-0267-4CAB-AF5B-E2E063173887}">
      <dsp:nvSpPr>
        <dsp:cNvPr id="0" name=""/>
        <dsp:cNvSpPr/>
      </dsp:nvSpPr>
      <dsp:spPr>
        <a:xfrm>
          <a:off x="1625599" y="3556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5946B4-4FC7-47DB-A587-CB020C02C9A3}">
      <dsp:nvSpPr>
        <dsp:cNvPr id="0" name=""/>
        <dsp:cNvSpPr/>
      </dsp:nvSpPr>
      <dsp:spPr>
        <a:xfrm>
          <a:off x="1747520" y="3640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500" kern="1200" dirty="0"/>
        </a:p>
      </dsp:txBody>
      <dsp:txXfrm>
        <a:off x="1747520" y="3640666"/>
        <a:ext cx="6380480" cy="1693333"/>
      </dsp:txXfrm>
    </dsp:sp>
    <dsp:sp modelId="{E7B28E18-E9D7-48E1-8146-E4C36713AAD9}">
      <dsp:nvSpPr>
        <dsp:cNvPr id="0" name=""/>
        <dsp:cNvSpPr/>
      </dsp:nvSpPr>
      <dsp:spPr>
        <a:xfrm>
          <a:off x="1625599" y="5334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BEC6AF-48AC-4EBF-8802-EACBE0E8F7CC}">
      <dsp:nvSpPr>
        <dsp:cNvPr id="0" name=""/>
        <dsp:cNvSpPr/>
      </dsp:nvSpPr>
      <dsp:spPr>
        <a:xfrm>
          <a:off x="0" y="406773"/>
          <a:ext cx="8128000" cy="604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AA4F8C-024A-418B-A736-8B655A58C56A}">
      <dsp:nvSpPr>
        <dsp:cNvPr id="0" name=""/>
        <dsp:cNvSpPr/>
      </dsp:nvSpPr>
      <dsp:spPr>
        <a:xfrm>
          <a:off x="397853" y="52533"/>
          <a:ext cx="5689600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/>
            <a:t>Un foco o mas de un foco</a:t>
          </a:r>
          <a:endParaRPr lang="es-AR" sz="2400" b="1" kern="1200" dirty="0"/>
        </a:p>
      </dsp:txBody>
      <dsp:txXfrm>
        <a:off x="432438" y="87118"/>
        <a:ext cx="5620430" cy="639310"/>
      </dsp:txXfrm>
    </dsp:sp>
    <dsp:sp modelId="{52BCAAD4-F17B-4654-B527-78C40B6BE525}">
      <dsp:nvSpPr>
        <dsp:cNvPr id="0" name=""/>
        <dsp:cNvSpPr/>
      </dsp:nvSpPr>
      <dsp:spPr>
        <a:xfrm>
          <a:off x="0" y="1495413"/>
          <a:ext cx="8128000" cy="604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0F1975-38D4-4C02-BBDA-4B16E2B34617}">
      <dsp:nvSpPr>
        <dsp:cNvPr id="0" name=""/>
        <dsp:cNvSpPr/>
      </dsp:nvSpPr>
      <dsp:spPr>
        <a:xfrm>
          <a:off x="397853" y="1141173"/>
          <a:ext cx="5689600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/>
            <a:t>Unilateral o bilateral</a:t>
          </a:r>
          <a:endParaRPr lang="es-AR" sz="2400" b="1" kern="1200" dirty="0"/>
        </a:p>
      </dsp:txBody>
      <dsp:txXfrm>
        <a:off x="432438" y="1175758"/>
        <a:ext cx="5620430" cy="639310"/>
      </dsp:txXfrm>
    </dsp:sp>
    <dsp:sp modelId="{280B589A-0666-4E5F-901A-CA684A6A0364}">
      <dsp:nvSpPr>
        <dsp:cNvPr id="0" name=""/>
        <dsp:cNvSpPr/>
      </dsp:nvSpPr>
      <dsp:spPr>
        <a:xfrm>
          <a:off x="0" y="2584053"/>
          <a:ext cx="8128000" cy="604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11919A-9544-4C25-BAEC-EE7788C028A7}">
      <dsp:nvSpPr>
        <dsp:cNvPr id="0" name=""/>
        <dsp:cNvSpPr/>
      </dsp:nvSpPr>
      <dsp:spPr>
        <a:xfrm>
          <a:off x="397853" y="2229813"/>
          <a:ext cx="5689600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/>
            <a:t>Derrame</a:t>
          </a:r>
          <a:endParaRPr lang="es-AR" sz="2400" b="1" kern="1200" dirty="0"/>
        </a:p>
      </dsp:txBody>
      <dsp:txXfrm>
        <a:off x="432438" y="2264398"/>
        <a:ext cx="5620430" cy="639310"/>
      </dsp:txXfrm>
    </dsp:sp>
    <dsp:sp modelId="{D7240393-C52B-48B3-855B-A7279C46E5F1}">
      <dsp:nvSpPr>
        <dsp:cNvPr id="0" name=""/>
        <dsp:cNvSpPr/>
      </dsp:nvSpPr>
      <dsp:spPr>
        <a:xfrm>
          <a:off x="0" y="3672693"/>
          <a:ext cx="8128000" cy="604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D8F5EF-F267-422D-804D-7655DBB364CB}">
      <dsp:nvSpPr>
        <dsp:cNvPr id="0" name=""/>
        <dsp:cNvSpPr/>
      </dsp:nvSpPr>
      <dsp:spPr>
        <a:xfrm>
          <a:off x="397853" y="3318453"/>
          <a:ext cx="5689600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/>
            <a:t>Cavidades</a:t>
          </a:r>
          <a:endParaRPr lang="es-AR" sz="2400" b="1" kern="1200" dirty="0"/>
        </a:p>
      </dsp:txBody>
      <dsp:txXfrm>
        <a:off x="432438" y="3353038"/>
        <a:ext cx="5620430" cy="639310"/>
      </dsp:txXfrm>
    </dsp:sp>
    <dsp:sp modelId="{FED0925D-AB10-4035-B3A6-D4E9F1438242}">
      <dsp:nvSpPr>
        <dsp:cNvPr id="0" name=""/>
        <dsp:cNvSpPr/>
      </dsp:nvSpPr>
      <dsp:spPr>
        <a:xfrm>
          <a:off x="0" y="4761333"/>
          <a:ext cx="8128000" cy="604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1741E-5143-4655-836A-FD3597015150}">
      <dsp:nvSpPr>
        <dsp:cNvPr id="0" name=""/>
        <dsp:cNvSpPr/>
      </dsp:nvSpPr>
      <dsp:spPr>
        <a:xfrm>
          <a:off x="397853" y="4407093"/>
          <a:ext cx="5689600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/>
            <a:t>Alveolar, Intersticial, Pleural, Mixto</a:t>
          </a:r>
          <a:endParaRPr lang="es-AR" sz="2400" b="1" kern="1200" dirty="0"/>
        </a:p>
      </dsp:txBody>
      <dsp:txXfrm>
        <a:off x="432438" y="4441678"/>
        <a:ext cx="5620430" cy="639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A171B-31D1-4D95-9E5E-88D532F64ED8}">
      <dsp:nvSpPr>
        <dsp:cNvPr id="0" name=""/>
        <dsp:cNvSpPr/>
      </dsp:nvSpPr>
      <dsp:spPr>
        <a:xfrm>
          <a:off x="0" y="1816533"/>
          <a:ext cx="81280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7DADFA-52F2-485D-B035-6672B0A65E9F}">
      <dsp:nvSpPr>
        <dsp:cNvPr id="0" name=""/>
        <dsp:cNvSpPr/>
      </dsp:nvSpPr>
      <dsp:spPr>
        <a:xfrm>
          <a:off x="406400" y="1344213"/>
          <a:ext cx="5689600" cy="944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kern="1200" dirty="0" smtClean="0"/>
            <a:t>VACUNA ANTINEUMOCÓCCICA</a:t>
          </a:r>
          <a:endParaRPr lang="es-AR" sz="3200" kern="1200" dirty="0"/>
        </a:p>
      </dsp:txBody>
      <dsp:txXfrm>
        <a:off x="452514" y="1390327"/>
        <a:ext cx="5597372" cy="852412"/>
      </dsp:txXfrm>
    </dsp:sp>
    <dsp:sp modelId="{91491D96-8A00-43B9-9D02-70A14A4CDB59}">
      <dsp:nvSpPr>
        <dsp:cNvPr id="0" name=""/>
        <dsp:cNvSpPr/>
      </dsp:nvSpPr>
      <dsp:spPr>
        <a:xfrm>
          <a:off x="0" y="3268053"/>
          <a:ext cx="81280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9E6577-3C12-4760-992B-4DFDCBC1A918}">
      <dsp:nvSpPr>
        <dsp:cNvPr id="0" name=""/>
        <dsp:cNvSpPr/>
      </dsp:nvSpPr>
      <dsp:spPr>
        <a:xfrm>
          <a:off x="406400" y="2795733"/>
          <a:ext cx="5689600" cy="944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kern="1200" dirty="0" smtClean="0"/>
            <a:t>VACUNA ANTIGRIPAL</a:t>
          </a:r>
          <a:endParaRPr lang="es-AR" sz="3200" kern="1200" dirty="0"/>
        </a:p>
      </dsp:txBody>
      <dsp:txXfrm>
        <a:off x="452514" y="2841847"/>
        <a:ext cx="5597372" cy="852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D163768-4110-47CF-BD75-FD115902D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E2F0B5F1-E1BB-463A-9562-ADCAD5B5C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240C9D-AFAC-4E07-82D2-6ACFCC224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1357189-027A-4105-AC87-0923E5EC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3E09865-2DC3-4F8C-A140-C9BEDBFD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7430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4ACB59-8E02-4BD6-A5F0-FC0AB4127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7685B69-7B7B-419D-843A-750B99642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E51BA77-8E6D-446A-9F2F-9BD9D2552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599C1B1-BC0C-4DD5-ADFC-B305586DA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56ABEA0-C16F-4454-975A-A96E45753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118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5AFFDBB-FFA8-4BC5-8C60-C2DDB8F8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D0408F2-3ADA-45DF-BADA-9BF40FA1A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75B9C20-72A9-4B58-BE92-7C9F1EA08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A14041B-AD92-4853-81DF-07A835E84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1CC65E0-601A-4C0C-8A8E-CC0AAEB8D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842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B8553EE-ED88-40E3-AF7A-3206332A0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563795C-81D8-42CF-AE43-05D916263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74AF5F5-8FB2-44EA-B362-0079873BE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6559618-7454-480A-BEF6-DCBFFAE9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2B7A318-0602-4A32-96ED-1FAACA4E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30C79A2-7156-453F-B41D-B9FA257FA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055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6007C64-BA08-4290-A79E-FC2D3207F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7DEEF13-78CE-4287-9C15-87BF1C8C7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5A4A550D-CC43-455B-B1F8-026575A37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9E4FFCD-9613-4641-A529-5DDFF584B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703743A-2E53-411F-91CC-4E92D736E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445F3E50-8C6A-4A68-8AE1-D7A398CE7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81F700FC-5BBA-41C1-9F3F-BEC194EF8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BCD3F7A0-56A9-47FB-B38B-38BAECD8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7193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D41B7E0-7C7F-4695-A5B9-23FCE3D39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2D768618-460E-48A5-9160-ADEC1D01D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3906248-1528-4E4E-9A71-7995959A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7F833128-5182-45E8-A547-C87C55D82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0323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D08AEAAD-B2BF-4C38-B4C0-DCD5CC52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4FC4C4C4-2318-43C7-ABCA-CD159CC6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40C50AC-3BCE-44C4-9C09-C9B574ECB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750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A7C1410-BD43-42B2-9B48-E12B338F2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455D4F1-F139-4C7F-9D5D-24989C556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05BC681-2DD4-40AD-82BF-D587F775F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ECC7B8A-7183-4A03-80D9-4A68156B1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BB3571A2-E55D-416F-8ACD-87879785B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79FF2AAB-27D9-4A7C-A356-6B09EABC5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470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F6F18C7-492B-416F-BF75-F79A90F60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4C9B56A8-82A6-487F-8BD0-F946A3C00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5D07939-0F0B-45BE-A8E6-F3AE4096E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505DD77D-A109-45A4-90D6-77E07F889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FAF27054-9F33-4EB6-BD16-1F62711C5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56CFD9D-5AF1-48DB-BDE4-6E67BE8FB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6781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63A2931-EF21-4732-A87C-3778BF4C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3589834-F1D1-48CC-B024-66FD3680C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44A7468-F49E-4D53-A119-29E02BDD6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2A3F739-0AFE-493C-A1C0-BE297E418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BEC5A91-80F5-4F6B-A17E-00170085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33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0264F070-5167-44B7-978D-B66697C60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3F4BB0ED-6FD7-4098-A1B5-08A449095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13F1304-0EBE-4984-9519-8B470366C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F80238D-1BD2-49F5-8574-525506EA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8566C76-7560-42E8-B7EC-2CADC8B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721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C9C8C8B4-1D56-48B0-891A-58F9B99CF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33C0B1C-7DDC-418C-A824-DD48485DF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058FCF-9CEA-4204-830F-36CBF51A6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B78ED-F981-4B47-ABC0-980D8465C08C}" type="datetimeFigureOut">
              <a:rPr lang="es-ES" smtClean="0"/>
              <a:t>28/06/2023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275A13C-0B17-4CA2-9840-A5911CF7B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2BC4E24-6590-417B-8FF2-2886EC55C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C5B64-FF9D-4BFC-B001-4C79F86C00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60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D5142FE-D4F8-4663-9C36-E027D79DA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 smtClean="0"/>
              <a:t>DIPLOMATURA DE INFECTOLOGÍA IV COHORTE</a:t>
            </a:r>
            <a:endParaRPr lang="es-ES" b="1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9FCE08C-E535-448F-BBEF-0AA8C72B2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b="1" dirty="0"/>
          </a:p>
          <a:p>
            <a:pPr marL="0" indent="0" algn="ctr">
              <a:buNone/>
            </a:pPr>
            <a:r>
              <a:rPr lang="es-ES" sz="4000" b="1" dirty="0" smtClean="0"/>
              <a:t>MÓDULO IV</a:t>
            </a:r>
            <a:endParaRPr lang="es-ES" sz="4000" dirty="0" smtClean="0"/>
          </a:p>
          <a:p>
            <a:pPr marL="0" indent="0" algn="l">
              <a:buNone/>
            </a:pPr>
            <a:endParaRPr lang="es-ES" sz="4000" b="1" dirty="0"/>
          </a:p>
          <a:p>
            <a:pPr marL="0" indent="0" algn="ctr">
              <a:buNone/>
            </a:pPr>
            <a:r>
              <a:rPr lang="es-ES" sz="4000" b="1" dirty="0" smtClean="0"/>
              <a:t>NEUMONÍA AGUDA DE LA COMUNIDAD</a:t>
            </a:r>
            <a:endParaRPr lang="es-ES" sz="4000" b="1" dirty="0"/>
          </a:p>
        </p:txBody>
      </p:sp>
    </p:spTree>
    <p:extLst>
      <p:ext uri="{BB962C8B-B14F-4D97-AF65-F5344CB8AC3E}">
        <p14:creationId xmlns:p14="http://schemas.microsoft.com/office/powerpoint/2010/main" val="108519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altLang="es-AR" b="1" dirty="0"/>
              <a:t>INFECCION  RESPIRATORIA</a:t>
            </a:r>
            <a:endParaRPr lang="es-ES_tradnl" altLang="es-AR" sz="8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_tradnl" altLang="es-AR" b="1" u="sng" dirty="0"/>
              <a:t>I.R. ALTA</a:t>
            </a:r>
            <a:r>
              <a:rPr lang="es-ES_tradnl" altLang="es-AR" dirty="0"/>
              <a:t>:  </a:t>
            </a:r>
            <a:endParaRPr lang="es-ES_tradnl" altLang="es-AR" dirty="0" smtClean="0"/>
          </a:p>
          <a:p>
            <a:pPr>
              <a:buNone/>
            </a:pPr>
            <a:r>
              <a:rPr lang="es-ES_tradnl" altLang="es-AR" b="1" dirty="0" smtClean="0"/>
              <a:t>Otitis</a:t>
            </a:r>
          </a:p>
          <a:p>
            <a:pPr>
              <a:buNone/>
            </a:pPr>
            <a:r>
              <a:rPr lang="es-ES_tradnl" altLang="es-AR" b="1" dirty="0" smtClean="0"/>
              <a:t>Sinusitis</a:t>
            </a:r>
          </a:p>
          <a:p>
            <a:pPr>
              <a:buNone/>
            </a:pPr>
            <a:r>
              <a:rPr lang="es-ES_tradnl" altLang="es-AR" b="1" dirty="0"/>
              <a:t>L</a:t>
            </a:r>
            <a:r>
              <a:rPr lang="es-ES_tradnl" altLang="es-AR" b="1" dirty="0" smtClean="0"/>
              <a:t>aringitis</a:t>
            </a:r>
            <a:r>
              <a:rPr lang="es-ES_tradnl" altLang="es-AR" b="1" dirty="0"/>
              <a:t>,   traqueítis, bronquitis.</a:t>
            </a:r>
          </a:p>
          <a:p>
            <a:pPr>
              <a:buNone/>
            </a:pPr>
            <a:endParaRPr lang="es-ES_tradnl" altLang="es-AR" b="1" u="sng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s-ES_tradnl" altLang="es-AR" b="1" u="sng" dirty="0" smtClean="0"/>
              <a:t>I.R</a:t>
            </a:r>
            <a:r>
              <a:rPr lang="es-ES_tradnl" altLang="es-AR" b="1" u="sng" dirty="0"/>
              <a:t>. BAJA</a:t>
            </a:r>
            <a:r>
              <a:rPr lang="es-ES_tradnl" altLang="es-AR" b="1" dirty="0"/>
              <a:t>: 	</a:t>
            </a:r>
            <a:endParaRPr lang="es-ES_tradnl" altLang="es-AR" b="1" dirty="0" smtClean="0"/>
          </a:p>
          <a:p>
            <a:pPr>
              <a:buNone/>
            </a:pPr>
            <a:r>
              <a:rPr lang="es-ES_tradnl" altLang="es-AR" b="1" dirty="0" smtClean="0"/>
              <a:t>Neumonía</a:t>
            </a:r>
          </a:p>
          <a:p>
            <a:pPr>
              <a:buNone/>
            </a:pPr>
            <a:r>
              <a:rPr lang="es-ES_tradnl" altLang="es-AR" b="1" dirty="0" smtClean="0"/>
              <a:t>Neumonitis</a:t>
            </a:r>
            <a:endParaRPr lang="es-ES_tradnl" altLang="es-AR" b="1" dirty="0"/>
          </a:p>
          <a:p>
            <a:pPr>
              <a:buNone/>
            </a:pPr>
            <a:r>
              <a:rPr lang="es-ES_tradnl" altLang="es-AR" b="1" dirty="0" smtClean="0"/>
              <a:t>Supuración </a:t>
            </a:r>
            <a:r>
              <a:rPr lang="es-ES_tradnl" altLang="es-AR" b="1" dirty="0"/>
              <a:t>Pleuropulmonar.</a:t>
            </a:r>
          </a:p>
          <a:p>
            <a:pPr>
              <a:buNone/>
            </a:pPr>
            <a:r>
              <a:rPr lang="es-ES_tradnl" altLang="es-AR" b="1" dirty="0" smtClean="0"/>
              <a:t>Tuberculosis</a:t>
            </a:r>
            <a:r>
              <a:rPr lang="es-ES_tradnl" altLang="es-A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1756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Interrogantes Iniciales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4"/>
            <a:r>
              <a:rPr lang="es-ES_tradnl" altLang="es-AR" sz="4000" b="1" dirty="0" smtClean="0"/>
              <a:t>Epidemiología</a:t>
            </a:r>
          </a:p>
          <a:p>
            <a:pPr lvl="4"/>
            <a:r>
              <a:rPr lang="es-ES_tradnl" altLang="es-AR" sz="4000" b="1" dirty="0" smtClean="0"/>
              <a:t>Tipos </a:t>
            </a:r>
            <a:r>
              <a:rPr lang="es-ES_tradnl" altLang="es-AR" sz="4000" b="1" dirty="0"/>
              <a:t>de </a:t>
            </a:r>
            <a:r>
              <a:rPr lang="es-ES_tradnl" altLang="es-AR" sz="4000" b="1" dirty="0" smtClean="0"/>
              <a:t>neumonías. Aspectos clínicos</a:t>
            </a:r>
            <a:endParaRPr lang="es-ES_tradnl" altLang="es-AR" sz="4000" b="1" dirty="0"/>
          </a:p>
          <a:p>
            <a:pPr lvl="4"/>
            <a:r>
              <a:rPr lang="es-ES_tradnl" altLang="es-AR" sz="4000" b="1" dirty="0"/>
              <a:t>Etiología</a:t>
            </a:r>
          </a:p>
          <a:p>
            <a:pPr lvl="4"/>
            <a:r>
              <a:rPr lang="es-ES_tradnl" altLang="es-AR" sz="4000" b="1" dirty="0"/>
              <a:t>Exámenes complementarios</a:t>
            </a:r>
          </a:p>
          <a:p>
            <a:pPr lvl="4"/>
            <a:r>
              <a:rPr lang="es-ES_tradnl" altLang="es-AR" sz="4000" b="1" dirty="0"/>
              <a:t>Gravedad, Valoración de </a:t>
            </a:r>
            <a:r>
              <a:rPr lang="es-ES_tradnl" altLang="es-AR" sz="4000" b="1" dirty="0" smtClean="0"/>
              <a:t>riesgo</a:t>
            </a:r>
            <a:endParaRPr lang="es-ES_tradnl" altLang="es-AR" sz="4000" b="1" dirty="0"/>
          </a:p>
          <a:p>
            <a:pPr lvl="4"/>
            <a:r>
              <a:rPr lang="es-ES_tradnl" altLang="es-AR" sz="4000" b="1" dirty="0"/>
              <a:t>Tratamiento</a:t>
            </a:r>
          </a:p>
          <a:p>
            <a:pPr lvl="4"/>
            <a:r>
              <a:rPr lang="es-ES_tradnl" altLang="es-AR" sz="4000" b="1" dirty="0"/>
              <a:t>Ambulatorio o internado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32083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Epidemiología</a:t>
            </a:r>
            <a:endParaRPr lang="es-AR" b="1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979" y="1895831"/>
            <a:ext cx="7724775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590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Epidemiología</a:t>
            </a:r>
            <a:endParaRPr lang="es-AR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65542" y="1825625"/>
            <a:ext cx="7260915" cy="4351338"/>
          </a:xfrm>
          <a:noFill/>
        </p:spPr>
      </p:pic>
    </p:spTree>
    <p:extLst>
      <p:ext uri="{BB962C8B-B14F-4D97-AF65-F5344CB8AC3E}">
        <p14:creationId xmlns:p14="http://schemas.microsoft.com/office/powerpoint/2010/main" val="8833177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444" y="1625838"/>
            <a:ext cx="10039136" cy="236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330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altLang="es-AR" b="1" dirty="0" smtClean="0"/>
              <a:t>Tipos de Neumonías</a:t>
            </a:r>
            <a:endParaRPr lang="es-ES_tradnl" alt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0853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ES_tradnl" altLang="es-AR" sz="2400" b="1" dirty="0" smtClean="0"/>
              <a:t>NEUMONÍA: ES  </a:t>
            </a:r>
            <a:r>
              <a:rPr lang="es-ES_tradnl" altLang="es-AR" sz="2400" b="1" dirty="0"/>
              <a:t>LA INFECCIÓN DEL PARÉNQUIMA PULMONAR Y/O </a:t>
            </a:r>
            <a:r>
              <a:rPr lang="es-ES_tradnl" altLang="es-AR" sz="2400" b="1" dirty="0" smtClean="0"/>
              <a:t>PLEURAL</a:t>
            </a:r>
          </a:p>
          <a:p>
            <a:pPr marL="0" indent="0">
              <a:buNone/>
            </a:pPr>
            <a:endParaRPr lang="es-ES_tradnl" altLang="es-AR" b="1" dirty="0"/>
          </a:p>
          <a:p>
            <a:pPr marL="0" indent="0">
              <a:buNone/>
            </a:pPr>
            <a:endParaRPr lang="es-ES_tradnl" altLang="es-AR" b="1" dirty="0" smtClean="0"/>
          </a:p>
          <a:p>
            <a:pPr marL="0" indent="0">
              <a:buNone/>
            </a:pPr>
            <a:endParaRPr lang="es-ES_tradnl" altLang="es-AR" b="1" dirty="0"/>
          </a:p>
          <a:p>
            <a:pPr marL="0" indent="0">
              <a:buNone/>
            </a:pPr>
            <a:endParaRPr lang="es-AR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923995"/>
              </p:ext>
            </p:extLst>
          </p:nvPr>
        </p:nvGraphicFramePr>
        <p:xfrm>
          <a:off x="2066186" y="2589914"/>
          <a:ext cx="7846938" cy="2229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345345"/>
                <a:gridCol w="3469593"/>
              </a:tblGrid>
              <a:tr h="401114">
                <a:tc>
                  <a:txBody>
                    <a:bodyPr/>
                    <a:lstStyle/>
                    <a:p>
                      <a:pPr algn="l" eaLnBrk="1" hangingPunct="1">
                        <a:buFontTx/>
                        <a:buNone/>
                      </a:pPr>
                      <a:r>
                        <a:rPr lang="es-ES_tradnl" altLang="es-AR" b="1" dirty="0" smtClean="0">
                          <a:solidFill>
                            <a:schemeClr val="tx1"/>
                          </a:solidFill>
                        </a:rPr>
                        <a:t>NEUMONÍA</a:t>
                      </a:r>
                      <a:endParaRPr lang="es-ES_tradnl" altLang="es-A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Típica</a:t>
                      </a:r>
                      <a:r>
                        <a:rPr lang="es-AR" b="1" baseline="0" dirty="0" smtClean="0">
                          <a:solidFill>
                            <a:schemeClr val="tx1"/>
                          </a:solidFill>
                        </a:rPr>
                        <a:t> o Lobar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b="1" smtClean="0">
                          <a:solidFill>
                            <a:schemeClr val="tx1"/>
                          </a:solidFill>
                        </a:rPr>
                        <a:t>NEUMOCOCO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altLang="es-AR" b="1" dirty="0" smtClean="0"/>
                        <a:t>NEUMONITIS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Atípica</a:t>
                      </a:r>
                      <a:r>
                        <a:rPr lang="es-AR" b="1" baseline="0" dirty="0" smtClean="0"/>
                        <a:t> o Intersticial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VIRUS CLAMIDIA</a:t>
                      </a:r>
                      <a:r>
                        <a:rPr lang="es-AR" b="1" baseline="0" dirty="0" smtClean="0"/>
                        <a:t> MICOPASMA LEGIONELLA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SUPURACIÓN PLEURO PULMONAR</a:t>
                      </a:r>
                      <a:endParaRPr lang="es-AR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Empiema</a:t>
                      </a:r>
                    </a:p>
                    <a:p>
                      <a:r>
                        <a:rPr lang="es-AR" b="1" dirty="0" smtClean="0"/>
                        <a:t>Absceso. Neumonía aspirativa</a:t>
                      </a:r>
                    </a:p>
                    <a:p>
                      <a:r>
                        <a:rPr lang="es-AR" b="1" dirty="0" smtClean="0"/>
                        <a:t>Bronconeumonía</a:t>
                      </a:r>
                      <a:endParaRPr lang="es-AR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NEUMOCOCO, ESTAFILOCOCOS, ENTEROBACTERIAS, ANAEROBIOS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043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Aspectos Microbiológicos</a:t>
            </a:r>
            <a:endParaRPr lang="es-AR" b="1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8072" y="1825625"/>
            <a:ext cx="777585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168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Consideraciones microbiológicas: Neumococo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4037" y="1921417"/>
            <a:ext cx="8543925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000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275" y="328612"/>
            <a:ext cx="779145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055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828675"/>
            <a:ext cx="88487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054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765574248"/>
              </p:ext>
            </p:extLst>
          </p:nvPr>
        </p:nvGraphicFramePr>
        <p:xfrm>
          <a:off x="2057636" y="98458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3153398" y="341831"/>
            <a:ext cx="4460905" cy="6323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Razonamiento Infectológico</a:t>
            </a:r>
            <a:endParaRPr lang="es-A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736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96767984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24564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759152675"/>
              </p:ext>
            </p:extLst>
          </p:nvPr>
        </p:nvGraphicFramePr>
        <p:xfrm>
          <a:off x="1989271" y="109568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3375588" y="136732"/>
            <a:ext cx="4794191" cy="6067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</a:rPr>
              <a:t>IMÁGENES</a:t>
            </a:r>
            <a:endParaRPr lang="es-A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83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CRITERIOS DE INTERNACIÓN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b="1" dirty="0" smtClean="0">
                <a:solidFill>
                  <a:srgbClr val="0070C0"/>
                </a:solidFill>
              </a:rPr>
              <a:t>FACTORES DEL HUESPED</a:t>
            </a:r>
            <a:r>
              <a:rPr lang="es-AR" b="1" dirty="0" smtClean="0"/>
              <a:t>: Mayor de 65 años</a:t>
            </a:r>
          </a:p>
          <a:p>
            <a:pPr marL="0" indent="0">
              <a:buNone/>
            </a:pPr>
            <a:r>
              <a:rPr lang="es-AR" b="1" dirty="0" smtClean="0"/>
              <a:t>                                                 Comorbilidades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CLÍNICA: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b="1" dirty="0"/>
              <a:t>Frecuencia Respiratoria + 30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b="1" dirty="0"/>
              <a:t>Presión arterial - 90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b="1" dirty="0"/>
              <a:t>Pulso + 125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b="1" dirty="0"/>
              <a:t>Temperatura - de 35 o + de 40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b="1" dirty="0"/>
              <a:t>Alteración del sensorio.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_tradnl" altLang="es-AR" b="1" dirty="0"/>
              <a:t>Sepsis o infección </a:t>
            </a:r>
            <a:r>
              <a:rPr lang="es-ES_tradnl" altLang="es-AR" b="1" dirty="0" smtClean="0"/>
              <a:t>Extrapulmonar.</a:t>
            </a:r>
            <a:endParaRPr lang="es-ES_tradnl" altLang="es-AR" sz="4800" b="1" dirty="0"/>
          </a:p>
          <a:p>
            <a:pPr marL="0" indent="0">
              <a:buNone/>
            </a:pPr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752445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/>
              <a:t>     CRITERIOS IMAGENOLÓGICOS DE INTERNACIÓN</a:t>
            </a:r>
            <a:endParaRPr lang="es-AR" sz="36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altLang="es-AR" sz="4400" b="1" dirty="0"/>
              <a:t>Compromiso de mas de un lóbulo.</a:t>
            </a:r>
          </a:p>
          <a:p>
            <a:r>
              <a:rPr lang="es-ES_tradnl" altLang="es-AR" sz="4400" b="1" dirty="0"/>
              <a:t>Cavitación.</a:t>
            </a:r>
          </a:p>
          <a:p>
            <a:r>
              <a:rPr lang="es-ES_tradnl" altLang="es-AR" sz="4400" b="1" dirty="0"/>
              <a:t>Derrame.</a:t>
            </a:r>
            <a:endParaRPr lang="es-ES_tradnl" altLang="es-AR" sz="4400" b="1" dirty="0"/>
          </a:p>
        </p:txBody>
      </p:sp>
    </p:spTree>
    <p:extLst>
      <p:ext uri="{BB962C8B-B14F-4D97-AF65-F5344CB8AC3E}">
        <p14:creationId xmlns:p14="http://schemas.microsoft.com/office/powerpoint/2010/main" val="7413449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	</a:t>
            </a:r>
            <a:r>
              <a:rPr lang="es-AR" sz="3200" b="1" dirty="0" smtClean="0"/>
              <a:t>CRITERIOS DE INTERNACIÓN SEGÚN EL LABORATORIO</a:t>
            </a:r>
            <a:endParaRPr lang="es-AR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altLang="es-AR" b="1" dirty="0"/>
              <a:t>Glóbulos blancos - 3000 o + </a:t>
            </a:r>
            <a:r>
              <a:rPr lang="es-ES_tradnl" altLang="es-AR" b="1" dirty="0" smtClean="0"/>
              <a:t>15.000</a:t>
            </a:r>
            <a:endParaRPr lang="es-ES_tradnl" altLang="es-AR" b="1" dirty="0"/>
          </a:p>
          <a:p>
            <a:r>
              <a:rPr lang="es-ES_tradnl" altLang="es-AR" b="1" dirty="0"/>
              <a:t>Presión de oxígeno - 40</a:t>
            </a:r>
          </a:p>
          <a:p>
            <a:r>
              <a:rPr lang="es-ES_tradnl" altLang="es-AR" b="1" dirty="0"/>
              <a:t>Función renal alterada</a:t>
            </a:r>
          </a:p>
          <a:p>
            <a:r>
              <a:rPr lang="es-ES_tradnl" altLang="es-AR" b="1" dirty="0"/>
              <a:t>Hematócrito - 30 %</a:t>
            </a:r>
          </a:p>
          <a:p>
            <a:r>
              <a:rPr lang="es-ES_tradnl" altLang="es-AR" b="1" dirty="0"/>
              <a:t>Ph - 7,35</a:t>
            </a:r>
            <a:endParaRPr lang="es-ES_tradnl" altLang="es-AR" b="1" dirty="0"/>
          </a:p>
        </p:txBody>
      </p:sp>
    </p:spTree>
    <p:extLst>
      <p:ext uri="{BB962C8B-B14F-4D97-AF65-F5344CB8AC3E}">
        <p14:creationId xmlns:p14="http://schemas.microsoft.com/office/powerpoint/2010/main" val="6878104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623" y="150741"/>
            <a:ext cx="8483303" cy="646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23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803" y="358923"/>
            <a:ext cx="8364864" cy="591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970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476250"/>
            <a:ext cx="86487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357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SEGÚN LA GRAVEDAD SE TRATA: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6"/>
            <a:r>
              <a:rPr lang="es-AR" sz="4000" b="1" dirty="0" smtClean="0"/>
              <a:t>AMBULATORIO</a:t>
            </a:r>
          </a:p>
          <a:p>
            <a:pPr lvl="6"/>
            <a:r>
              <a:rPr lang="es-AR" sz="4000" b="1" dirty="0" smtClean="0"/>
              <a:t>INTERNACIÓN EN SALA</a:t>
            </a:r>
          </a:p>
          <a:p>
            <a:pPr lvl="6"/>
            <a:r>
              <a:rPr lang="es-AR" sz="4000" b="1" dirty="0" smtClean="0"/>
              <a:t>INTERNACIÓN EN UTI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13990773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235" y="178572"/>
            <a:ext cx="9305925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85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397" y="282012"/>
            <a:ext cx="7605587" cy="61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744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4017" y="1971734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TRATAMIENTO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990298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155" y="658026"/>
            <a:ext cx="9735301" cy="468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063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450" y="923925"/>
            <a:ext cx="8039100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389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840" y="320200"/>
            <a:ext cx="90678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64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473" y="487021"/>
            <a:ext cx="931545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30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224" y="480078"/>
            <a:ext cx="6010275" cy="10096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516" y="1633181"/>
            <a:ext cx="9324975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717" y="332396"/>
            <a:ext cx="5876925" cy="7239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204" y="1185907"/>
            <a:ext cx="798195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302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905712" y="666571"/>
            <a:ext cx="891326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altLang="es-AR" sz="3200" b="1" dirty="0" smtClean="0"/>
              <a:t>DOSIS</a:t>
            </a:r>
          </a:p>
          <a:p>
            <a:pPr algn="ctr">
              <a:lnSpc>
                <a:spcPct val="90000"/>
              </a:lnSpc>
            </a:pPr>
            <a:endParaRPr lang="es-ES_tradnl" altLang="es-AR" dirty="0"/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Amoxicilina: 1 gr. cada 8 hs.  (Oral o E.V.)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AM/IBL: 1,5 gr. cada 8 hs.  (Oral o E.V.)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 smtClean="0"/>
              <a:t>Claritromicina: </a:t>
            </a:r>
            <a:r>
              <a:rPr lang="es-ES_tradnl" altLang="es-AR" sz="2800" dirty="0"/>
              <a:t>500 mgrs cada 12 hs (Oral o E.V.)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Levofloxacina 750 mgr cada 24 hs. (Oral o E.V.)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Imipenem: 500 mgrs cada 8 hs. </a:t>
            </a:r>
            <a:r>
              <a:rPr lang="es-ES_tradnl" altLang="es-AR" sz="2800" dirty="0" err="1"/>
              <a:t>E.v</a:t>
            </a:r>
            <a:r>
              <a:rPr lang="es-ES_tradnl" altLang="es-AR" sz="2800" dirty="0"/>
              <a:t>.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Meropenem: 1 gr cada 8 hs E.V.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Vancomicina: 500 mgrs cada 6 Hs.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Linesolid:  600 mgrs oral o EV cada 12 hs.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Clindamicina: 900 mgrs cada 8 hs EV</a:t>
            </a:r>
          </a:p>
          <a:p>
            <a:pPr>
              <a:lnSpc>
                <a:spcPct val="90000"/>
              </a:lnSpc>
            </a:pPr>
            <a:r>
              <a:rPr lang="es-ES_tradnl" altLang="es-AR" sz="2800" dirty="0"/>
              <a:t>Metronidazol: 500 mgrs EV cada 8 hs</a:t>
            </a:r>
          </a:p>
        </p:txBody>
      </p:sp>
    </p:spTree>
    <p:extLst>
      <p:ext uri="{BB962C8B-B14F-4D97-AF65-F5344CB8AC3E}">
        <p14:creationId xmlns:p14="http://schemas.microsoft.com/office/powerpoint/2010/main" val="2573254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25" y="591751"/>
            <a:ext cx="836295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98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162" y="1431331"/>
            <a:ext cx="86106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932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571" y="594467"/>
            <a:ext cx="95631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20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953" y="492140"/>
            <a:ext cx="9134475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326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350" y="1216885"/>
            <a:ext cx="870585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579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24021851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3743057" y="623843"/>
            <a:ext cx="4016524" cy="683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/>
              <a:t>PREVENCIÓN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4053850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332" y="199980"/>
            <a:ext cx="8810625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37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66" y="158186"/>
            <a:ext cx="9791991" cy="590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74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262" y="390703"/>
            <a:ext cx="9948938" cy="521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28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433387"/>
            <a:ext cx="7705725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606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178" y="1349789"/>
            <a:ext cx="10152210" cy="324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523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082" y="291030"/>
            <a:ext cx="8543702" cy="615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0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9493" y="2082829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MUCHAS GRACIAS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089871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374</Words>
  <Application>Microsoft Office PowerPoint</Application>
  <PresentationFormat>Panorámica</PresentationFormat>
  <Paragraphs>104</Paragraphs>
  <Slides>44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Wingdings</vt:lpstr>
      <vt:lpstr>Tema de Office</vt:lpstr>
      <vt:lpstr>DIPLOMATURA DE INFECTOLOGÍA IV COHORTE</vt:lpstr>
      <vt:lpstr>INFECCION  RESPIRATORIA</vt:lpstr>
      <vt:lpstr>Interrogantes Iniciales</vt:lpstr>
      <vt:lpstr>Epidemiología</vt:lpstr>
      <vt:lpstr>Epidemiología</vt:lpstr>
      <vt:lpstr>Presentación de PowerPoint</vt:lpstr>
      <vt:lpstr>Tipos de Neumonías</vt:lpstr>
      <vt:lpstr>Aspectos Microbiológicos</vt:lpstr>
      <vt:lpstr>Consideraciones microbiológicas: Neumococo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CRITERIOS DE INTERNACIÓN</vt:lpstr>
      <vt:lpstr>     CRITERIOS IMAGENOLÓGICOS DE INTERNACIÓN</vt:lpstr>
      <vt:lpstr> CRITERIOS DE INTERNACIÓN SEGÚN EL LABORATORIO</vt:lpstr>
      <vt:lpstr>Presentación de PowerPoint</vt:lpstr>
      <vt:lpstr>Presentación de PowerPoint</vt:lpstr>
      <vt:lpstr>Presentación de PowerPoint</vt:lpstr>
      <vt:lpstr>SEGÚN LA GRAVEDAD SE TRATA:</vt:lpstr>
      <vt:lpstr>Presentación de PowerPoint</vt:lpstr>
      <vt:lpstr>Presentación de PowerPoint</vt:lpstr>
      <vt:lpstr>TRATAMIENTO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Luis Robles</dc:creator>
  <cp:lastModifiedBy>Full name</cp:lastModifiedBy>
  <cp:revision>178</cp:revision>
  <dcterms:created xsi:type="dcterms:W3CDTF">2022-12-16T18:03:24Z</dcterms:created>
  <dcterms:modified xsi:type="dcterms:W3CDTF">2023-06-29T00:18:45Z</dcterms:modified>
</cp:coreProperties>
</file>