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63" r:id="rId5"/>
    <p:sldId id="259" r:id="rId6"/>
    <p:sldId id="258" r:id="rId7"/>
    <p:sldId id="260" r:id="rId8"/>
    <p:sldId id="261" r:id="rId9"/>
    <p:sldId id="264" r:id="rId10"/>
    <p:sldId id="272" r:id="rId11"/>
    <p:sldId id="265" r:id="rId12"/>
    <p:sldId id="267" r:id="rId13"/>
    <p:sldId id="269" r:id="rId14"/>
    <p:sldId id="270" r:id="rId15"/>
    <p:sldId id="271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914F1-AED5-469A-A844-45B94D3EAF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3859530-4AC5-482F-94F0-7CCDA984845E}">
      <dgm:prSet phldrT="[Texto]"/>
      <dgm:spPr>
        <a:solidFill>
          <a:srgbClr val="FFC000"/>
        </a:solidFill>
      </dgm:spPr>
      <dgm:t>
        <a:bodyPr/>
        <a:lstStyle/>
        <a:p>
          <a:endParaRPr lang="es-AR" dirty="0"/>
        </a:p>
      </dgm:t>
    </dgm:pt>
    <dgm:pt modelId="{4B42B565-A126-40EF-ACA4-4FC1936081AB}" type="parTrans" cxnId="{76CF4AB7-106D-4848-B8A0-788C164EA411}">
      <dgm:prSet/>
      <dgm:spPr/>
      <dgm:t>
        <a:bodyPr/>
        <a:lstStyle/>
        <a:p>
          <a:endParaRPr lang="es-AR"/>
        </a:p>
      </dgm:t>
    </dgm:pt>
    <dgm:pt modelId="{F74E5150-FF26-4851-819E-AA119FA77766}" type="sibTrans" cxnId="{76CF4AB7-106D-4848-B8A0-788C164EA411}">
      <dgm:prSet/>
      <dgm:spPr/>
      <dgm:t>
        <a:bodyPr/>
        <a:lstStyle/>
        <a:p>
          <a:endParaRPr lang="es-AR"/>
        </a:p>
      </dgm:t>
    </dgm:pt>
    <dgm:pt modelId="{C655CC1A-321A-4E53-91F6-2A982F8FB17D}">
      <dgm:prSet phldrT="[Texto]"/>
      <dgm:spPr/>
      <dgm:t>
        <a:bodyPr/>
        <a:lstStyle/>
        <a:p>
          <a:r>
            <a:rPr lang="es-AR" dirty="0" smtClean="0"/>
            <a:t>Sindrome febril agudo</a:t>
          </a:r>
          <a:endParaRPr lang="es-AR" dirty="0"/>
        </a:p>
      </dgm:t>
    </dgm:pt>
    <dgm:pt modelId="{6DCD0FB3-58DD-45DD-8C06-BB6590C128B2}" type="parTrans" cxnId="{F9F0645D-5ED6-4FA3-887B-69A4FAE074E8}">
      <dgm:prSet/>
      <dgm:spPr/>
      <dgm:t>
        <a:bodyPr/>
        <a:lstStyle/>
        <a:p>
          <a:endParaRPr lang="es-AR"/>
        </a:p>
      </dgm:t>
    </dgm:pt>
    <dgm:pt modelId="{CF4FF059-817E-4709-9757-65CF63F3856E}" type="sibTrans" cxnId="{F9F0645D-5ED6-4FA3-887B-69A4FAE074E8}">
      <dgm:prSet/>
      <dgm:spPr/>
      <dgm:t>
        <a:bodyPr/>
        <a:lstStyle/>
        <a:p>
          <a:endParaRPr lang="es-AR"/>
        </a:p>
      </dgm:t>
    </dgm:pt>
    <dgm:pt modelId="{8680D405-D0D3-44E1-9513-1F9C45201EE5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s-AR" dirty="0"/>
        </a:p>
      </dgm:t>
    </dgm:pt>
    <dgm:pt modelId="{6C2A9092-755E-4359-8DF8-33C114492D36}" type="parTrans" cxnId="{F79F8E1E-7CED-429E-9C6F-80BC9F54C7A1}">
      <dgm:prSet/>
      <dgm:spPr/>
      <dgm:t>
        <a:bodyPr/>
        <a:lstStyle/>
        <a:p>
          <a:endParaRPr lang="es-AR"/>
        </a:p>
      </dgm:t>
    </dgm:pt>
    <dgm:pt modelId="{79F7EC85-DD33-4E77-8B94-26CD2ACDEC52}" type="sibTrans" cxnId="{F79F8E1E-7CED-429E-9C6F-80BC9F54C7A1}">
      <dgm:prSet/>
      <dgm:spPr/>
      <dgm:t>
        <a:bodyPr/>
        <a:lstStyle/>
        <a:p>
          <a:endParaRPr lang="es-AR"/>
        </a:p>
      </dgm:t>
    </dgm:pt>
    <dgm:pt modelId="{DA3A801D-47FF-4399-8957-0AF146E66373}">
      <dgm:prSet phldrT="[Texto]"/>
      <dgm:spPr/>
      <dgm:t>
        <a:bodyPr/>
        <a:lstStyle/>
        <a:p>
          <a:r>
            <a:rPr lang="es-AR" dirty="0" smtClean="0"/>
            <a:t>Con foco</a:t>
          </a:r>
          <a:endParaRPr lang="es-AR" dirty="0"/>
        </a:p>
      </dgm:t>
    </dgm:pt>
    <dgm:pt modelId="{4A2DF00B-C2C8-43C1-9417-C5B2EFE66AFF}" type="parTrans" cxnId="{C00C3F47-87D4-4426-909E-03FEA448A2F2}">
      <dgm:prSet/>
      <dgm:spPr/>
      <dgm:t>
        <a:bodyPr/>
        <a:lstStyle/>
        <a:p>
          <a:endParaRPr lang="es-AR"/>
        </a:p>
      </dgm:t>
    </dgm:pt>
    <dgm:pt modelId="{E2B6BE3F-1924-48E7-8836-668B5668E1F7}" type="sibTrans" cxnId="{C00C3F47-87D4-4426-909E-03FEA448A2F2}">
      <dgm:prSet/>
      <dgm:spPr/>
      <dgm:t>
        <a:bodyPr/>
        <a:lstStyle/>
        <a:p>
          <a:endParaRPr lang="es-AR"/>
        </a:p>
      </dgm:t>
    </dgm:pt>
    <dgm:pt modelId="{7460353A-5CBA-467D-BFCE-CAF1B9F05A31}" type="pres">
      <dgm:prSet presAssocID="{CAB914F1-AED5-469A-A844-45B94D3EAF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B0350B0-8ED0-4A7B-8762-646836604AA3}" type="pres">
      <dgm:prSet presAssocID="{63859530-4AC5-482F-94F0-7CCDA984845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F160B32-A6C1-42BE-ADBD-3FB2A818B422}" type="pres">
      <dgm:prSet presAssocID="{63859530-4AC5-482F-94F0-7CCDA984845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17CE6BC-F671-4C0E-91DA-1927F4362479}" type="pres">
      <dgm:prSet presAssocID="{8680D405-D0D3-44E1-9513-1F9C45201EE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A56816-6E31-4B9A-BDC9-4A8914F704C8}" type="pres">
      <dgm:prSet presAssocID="{8680D405-D0D3-44E1-9513-1F9C45201EE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C886533-999A-4381-9EAA-F6EECF8D2427}" type="presOf" srcId="{DA3A801D-47FF-4399-8957-0AF146E66373}" destId="{97A56816-6E31-4B9A-BDC9-4A8914F704C8}" srcOrd="0" destOrd="0" presId="urn:microsoft.com/office/officeart/2005/8/layout/vList2"/>
    <dgm:cxn modelId="{A8833D1A-BD7F-4046-A40E-D1A6CEB16452}" type="presOf" srcId="{63859530-4AC5-482F-94F0-7CCDA984845E}" destId="{1B0350B0-8ED0-4A7B-8762-646836604AA3}" srcOrd="0" destOrd="0" presId="urn:microsoft.com/office/officeart/2005/8/layout/vList2"/>
    <dgm:cxn modelId="{C00C3F47-87D4-4426-909E-03FEA448A2F2}" srcId="{8680D405-D0D3-44E1-9513-1F9C45201EE5}" destId="{DA3A801D-47FF-4399-8957-0AF146E66373}" srcOrd="0" destOrd="0" parTransId="{4A2DF00B-C2C8-43C1-9417-C5B2EFE66AFF}" sibTransId="{E2B6BE3F-1924-48E7-8836-668B5668E1F7}"/>
    <dgm:cxn modelId="{02A5E816-F852-48BA-A216-88A03B210851}" type="presOf" srcId="{8680D405-D0D3-44E1-9513-1F9C45201EE5}" destId="{817CE6BC-F671-4C0E-91DA-1927F4362479}" srcOrd="0" destOrd="0" presId="urn:microsoft.com/office/officeart/2005/8/layout/vList2"/>
    <dgm:cxn modelId="{76CF4AB7-106D-4848-B8A0-788C164EA411}" srcId="{CAB914F1-AED5-469A-A844-45B94D3EAF25}" destId="{63859530-4AC5-482F-94F0-7CCDA984845E}" srcOrd="0" destOrd="0" parTransId="{4B42B565-A126-40EF-ACA4-4FC1936081AB}" sibTransId="{F74E5150-FF26-4851-819E-AA119FA77766}"/>
    <dgm:cxn modelId="{F9F0645D-5ED6-4FA3-887B-69A4FAE074E8}" srcId="{63859530-4AC5-482F-94F0-7CCDA984845E}" destId="{C655CC1A-321A-4E53-91F6-2A982F8FB17D}" srcOrd="0" destOrd="0" parTransId="{6DCD0FB3-58DD-45DD-8C06-BB6590C128B2}" sibTransId="{CF4FF059-817E-4709-9757-65CF63F3856E}"/>
    <dgm:cxn modelId="{13D0AF29-8A81-41A4-8308-2C59BB6220BE}" type="presOf" srcId="{C655CC1A-321A-4E53-91F6-2A982F8FB17D}" destId="{FF160B32-A6C1-42BE-ADBD-3FB2A818B422}" srcOrd="0" destOrd="0" presId="urn:microsoft.com/office/officeart/2005/8/layout/vList2"/>
    <dgm:cxn modelId="{3E2D7AF4-4785-4F56-A6C6-16E8BEC4CF0D}" type="presOf" srcId="{CAB914F1-AED5-469A-A844-45B94D3EAF25}" destId="{7460353A-5CBA-467D-BFCE-CAF1B9F05A31}" srcOrd="0" destOrd="0" presId="urn:microsoft.com/office/officeart/2005/8/layout/vList2"/>
    <dgm:cxn modelId="{F79F8E1E-7CED-429E-9C6F-80BC9F54C7A1}" srcId="{CAB914F1-AED5-469A-A844-45B94D3EAF25}" destId="{8680D405-D0D3-44E1-9513-1F9C45201EE5}" srcOrd="1" destOrd="0" parTransId="{6C2A9092-755E-4359-8DF8-33C114492D36}" sibTransId="{79F7EC85-DD33-4E77-8B94-26CD2ACDEC52}"/>
    <dgm:cxn modelId="{8001B1E9-67EE-4ED1-A071-B5A0BF5E4004}" type="presParOf" srcId="{7460353A-5CBA-467D-BFCE-CAF1B9F05A31}" destId="{1B0350B0-8ED0-4A7B-8762-646836604AA3}" srcOrd="0" destOrd="0" presId="urn:microsoft.com/office/officeart/2005/8/layout/vList2"/>
    <dgm:cxn modelId="{C18006C5-18AA-4FC2-B8DB-96743EF0C2E8}" type="presParOf" srcId="{7460353A-5CBA-467D-BFCE-CAF1B9F05A31}" destId="{FF160B32-A6C1-42BE-ADBD-3FB2A818B422}" srcOrd="1" destOrd="0" presId="urn:microsoft.com/office/officeart/2005/8/layout/vList2"/>
    <dgm:cxn modelId="{B6AF3D53-2DE3-44C7-ADFA-9A15B73C6C42}" type="presParOf" srcId="{7460353A-5CBA-467D-BFCE-CAF1B9F05A31}" destId="{817CE6BC-F671-4C0E-91DA-1927F4362479}" srcOrd="2" destOrd="0" presId="urn:microsoft.com/office/officeart/2005/8/layout/vList2"/>
    <dgm:cxn modelId="{3B9ED7E4-4076-4424-93C2-E8DBB6CC38E8}" type="presParOf" srcId="{7460353A-5CBA-467D-BFCE-CAF1B9F05A31}" destId="{97A56816-6E31-4B9A-BDC9-4A8914F704C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F33D82-96C9-4E8E-AB22-6701718E55C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168DB9E-79C2-4E6E-AC3F-9A9522E8A2A0}">
      <dgm:prSet phldrT="[Texto]"/>
      <dgm:spPr/>
      <dgm:t>
        <a:bodyPr/>
        <a:lstStyle/>
        <a:p>
          <a:r>
            <a:rPr lang="es-AR" b="1" dirty="0" smtClean="0"/>
            <a:t>Urgencia Infectológica</a:t>
          </a:r>
          <a:endParaRPr lang="es-AR" b="1" dirty="0"/>
        </a:p>
      </dgm:t>
    </dgm:pt>
    <dgm:pt modelId="{FD93C857-7828-4CC9-8602-93B51D0671B1}" type="parTrans" cxnId="{AE3877BC-BEF1-46CB-B5C5-CDE717DDB59C}">
      <dgm:prSet/>
      <dgm:spPr/>
      <dgm:t>
        <a:bodyPr/>
        <a:lstStyle/>
        <a:p>
          <a:endParaRPr lang="es-AR"/>
        </a:p>
      </dgm:t>
    </dgm:pt>
    <dgm:pt modelId="{8B4EF6A8-65D0-4304-A67C-334F2E4E8A0B}" type="sibTrans" cxnId="{AE3877BC-BEF1-46CB-B5C5-CDE717DDB59C}">
      <dgm:prSet/>
      <dgm:spPr/>
      <dgm:t>
        <a:bodyPr/>
        <a:lstStyle/>
        <a:p>
          <a:endParaRPr lang="es-AR"/>
        </a:p>
      </dgm:t>
    </dgm:pt>
    <dgm:pt modelId="{C43C1D72-FEE8-4A27-9962-FD918C0C34BA}">
      <dgm:prSet phldrT="[Texto]"/>
      <dgm:spPr/>
      <dgm:t>
        <a:bodyPr/>
        <a:lstStyle/>
        <a:p>
          <a:r>
            <a:rPr lang="es-AR" b="1" dirty="0" smtClean="0"/>
            <a:t>Evaluación de riesgo: Carga de enfermedad</a:t>
          </a:r>
          <a:endParaRPr lang="es-AR" b="1" dirty="0"/>
        </a:p>
      </dgm:t>
    </dgm:pt>
    <dgm:pt modelId="{ACEB730D-BEC7-427C-91C4-9E4FE49BFEE3}" type="parTrans" cxnId="{72FF0E63-0178-47AD-9A88-03775D4546E3}">
      <dgm:prSet/>
      <dgm:spPr/>
      <dgm:t>
        <a:bodyPr/>
        <a:lstStyle/>
        <a:p>
          <a:endParaRPr lang="es-AR"/>
        </a:p>
      </dgm:t>
    </dgm:pt>
    <dgm:pt modelId="{3C1A367C-6A8C-4D2A-886C-133C0E6CDDD7}" type="sibTrans" cxnId="{72FF0E63-0178-47AD-9A88-03775D4546E3}">
      <dgm:prSet/>
      <dgm:spPr/>
      <dgm:t>
        <a:bodyPr/>
        <a:lstStyle/>
        <a:p>
          <a:endParaRPr lang="es-AR"/>
        </a:p>
      </dgm:t>
    </dgm:pt>
    <dgm:pt modelId="{787B2015-768A-414C-8C04-B83938B0479A}">
      <dgm:prSet phldrT="[Texto]"/>
      <dgm:spPr/>
      <dgm:t>
        <a:bodyPr/>
        <a:lstStyle/>
        <a:p>
          <a:r>
            <a:rPr lang="es-AR" b="1" dirty="0" smtClean="0"/>
            <a:t>Conducta</a:t>
          </a:r>
          <a:endParaRPr lang="es-AR" b="1" dirty="0"/>
        </a:p>
      </dgm:t>
    </dgm:pt>
    <dgm:pt modelId="{D5775554-63D3-4220-B15E-4B5742D2DACB}" type="parTrans" cxnId="{236B1FD7-0784-42BA-A8CE-ADDD01D5BA08}">
      <dgm:prSet/>
      <dgm:spPr/>
      <dgm:t>
        <a:bodyPr/>
        <a:lstStyle/>
        <a:p>
          <a:endParaRPr lang="es-AR"/>
        </a:p>
      </dgm:t>
    </dgm:pt>
    <dgm:pt modelId="{B1B23CCF-A9EC-45E7-AFEC-F7BE34DE9623}" type="sibTrans" cxnId="{236B1FD7-0784-42BA-A8CE-ADDD01D5BA08}">
      <dgm:prSet/>
      <dgm:spPr/>
      <dgm:t>
        <a:bodyPr/>
        <a:lstStyle/>
        <a:p>
          <a:endParaRPr lang="es-AR"/>
        </a:p>
      </dgm:t>
    </dgm:pt>
    <dgm:pt modelId="{E709B792-8340-4B46-99CF-2FF706DD0742}" type="pres">
      <dgm:prSet presAssocID="{A6F33D82-96C9-4E8E-AB22-6701718E55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951EBBD-9D46-4686-8E6D-83C9B70998B5}" type="pres">
      <dgm:prSet presAssocID="{B168DB9E-79C2-4E6E-AC3F-9A9522E8A2A0}" presName="parentLin" presStyleCnt="0"/>
      <dgm:spPr/>
    </dgm:pt>
    <dgm:pt modelId="{7CCD8D9F-5391-4764-A950-216C6FB89319}" type="pres">
      <dgm:prSet presAssocID="{B168DB9E-79C2-4E6E-AC3F-9A9522E8A2A0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24A1D24C-FA78-4C6D-9BD3-D3F856A8D906}" type="pres">
      <dgm:prSet presAssocID="{B168DB9E-79C2-4E6E-AC3F-9A9522E8A2A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BF4933E-AC58-4193-B1BD-D48142EDAA29}" type="pres">
      <dgm:prSet presAssocID="{B168DB9E-79C2-4E6E-AC3F-9A9522E8A2A0}" presName="negativeSpace" presStyleCnt="0"/>
      <dgm:spPr/>
    </dgm:pt>
    <dgm:pt modelId="{E43ADECD-9E9B-42E3-A7D5-CA0A28E612B4}" type="pres">
      <dgm:prSet presAssocID="{B168DB9E-79C2-4E6E-AC3F-9A9522E8A2A0}" presName="childText" presStyleLbl="conFgAcc1" presStyleIdx="0" presStyleCnt="3">
        <dgm:presLayoutVars>
          <dgm:bulletEnabled val="1"/>
        </dgm:presLayoutVars>
      </dgm:prSet>
      <dgm:spPr/>
    </dgm:pt>
    <dgm:pt modelId="{C5C90007-F3F6-43EB-AFDD-5470ECABE315}" type="pres">
      <dgm:prSet presAssocID="{8B4EF6A8-65D0-4304-A67C-334F2E4E8A0B}" presName="spaceBetweenRectangles" presStyleCnt="0"/>
      <dgm:spPr/>
    </dgm:pt>
    <dgm:pt modelId="{CE76BE40-C84D-452B-9644-FABE17146810}" type="pres">
      <dgm:prSet presAssocID="{C43C1D72-FEE8-4A27-9962-FD918C0C34BA}" presName="parentLin" presStyleCnt="0"/>
      <dgm:spPr/>
    </dgm:pt>
    <dgm:pt modelId="{1178CDFD-E3E5-4322-8EFC-21188FFAAF2D}" type="pres">
      <dgm:prSet presAssocID="{C43C1D72-FEE8-4A27-9962-FD918C0C34BA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DF2D37AE-A32F-4ED0-94FF-38E2D6744C4F}" type="pres">
      <dgm:prSet presAssocID="{C43C1D72-FEE8-4A27-9962-FD918C0C34B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BA11C0E-3895-4E14-9302-02F3B4A1390B}" type="pres">
      <dgm:prSet presAssocID="{C43C1D72-FEE8-4A27-9962-FD918C0C34BA}" presName="negativeSpace" presStyleCnt="0"/>
      <dgm:spPr/>
    </dgm:pt>
    <dgm:pt modelId="{DDA65394-0218-4C06-BF4F-9EDD2C7A6655}" type="pres">
      <dgm:prSet presAssocID="{C43C1D72-FEE8-4A27-9962-FD918C0C34BA}" presName="childText" presStyleLbl="conFgAcc1" presStyleIdx="1" presStyleCnt="3">
        <dgm:presLayoutVars>
          <dgm:bulletEnabled val="1"/>
        </dgm:presLayoutVars>
      </dgm:prSet>
      <dgm:spPr/>
    </dgm:pt>
    <dgm:pt modelId="{FD1C9F9B-1CD0-4BDB-8EDE-E03317F96B2D}" type="pres">
      <dgm:prSet presAssocID="{3C1A367C-6A8C-4D2A-886C-133C0E6CDDD7}" presName="spaceBetweenRectangles" presStyleCnt="0"/>
      <dgm:spPr/>
    </dgm:pt>
    <dgm:pt modelId="{B6166735-3A22-45D8-80C8-8CA717747603}" type="pres">
      <dgm:prSet presAssocID="{787B2015-768A-414C-8C04-B83938B0479A}" presName="parentLin" presStyleCnt="0"/>
      <dgm:spPr/>
    </dgm:pt>
    <dgm:pt modelId="{72A9BE4F-7886-4195-9E4D-E183D9B62F84}" type="pres">
      <dgm:prSet presAssocID="{787B2015-768A-414C-8C04-B83938B0479A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CA6418C3-425A-4633-9FE0-ADCE99FE67C1}" type="pres">
      <dgm:prSet presAssocID="{787B2015-768A-414C-8C04-B83938B0479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74F174-ED79-40DD-989F-B670C51F7BD0}" type="pres">
      <dgm:prSet presAssocID="{787B2015-768A-414C-8C04-B83938B0479A}" presName="negativeSpace" presStyleCnt="0"/>
      <dgm:spPr/>
    </dgm:pt>
    <dgm:pt modelId="{A270056F-D5B4-41E4-AA4A-A6626AF831AD}" type="pres">
      <dgm:prSet presAssocID="{787B2015-768A-414C-8C04-B83938B0479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3340163-CAA0-4620-973B-EF99AC5A90E9}" type="presOf" srcId="{787B2015-768A-414C-8C04-B83938B0479A}" destId="{CA6418C3-425A-4633-9FE0-ADCE99FE67C1}" srcOrd="1" destOrd="0" presId="urn:microsoft.com/office/officeart/2005/8/layout/list1"/>
    <dgm:cxn modelId="{72FF0E63-0178-47AD-9A88-03775D4546E3}" srcId="{A6F33D82-96C9-4E8E-AB22-6701718E55C4}" destId="{C43C1D72-FEE8-4A27-9962-FD918C0C34BA}" srcOrd="1" destOrd="0" parTransId="{ACEB730D-BEC7-427C-91C4-9E4FE49BFEE3}" sibTransId="{3C1A367C-6A8C-4D2A-886C-133C0E6CDDD7}"/>
    <dgm:cxn modelId="{F0C40C3B-E0E0-4079-9587-3A3FD867141F}" type="presOf" srcId="{C43C1D72-FEE8-4A27-9962-FD918C0C34BA}" destId="{DF2D37AE-A32F-4ED0-94FF-38E2D6744C4F}" srcOrd="1" destOrd="0" presId="urn:microsoft.com/office/officeart/2005/8/layout/list1"/>
    <dgm:cxn modelId="{981B6F97-32B3-44CF-BD22-AC40CABEACBA}" type="presOf" srcId="{B168DB9E-79C2-4E6E-AC3F-9A9522E8A2A0}" destId="{24A1D24C-FA78-4C6D-9BD3-D3F856A8D906}" srcOrd="1" destOrd="0" presId="urn:microsoft.com/office/officeart/2005/8/layout/list1"/>
    <dgm:cxn modelId="{AE3877BC-BEF1-46CB-B5C5-CDE717DDB59C}" srcId="{A6F33D82-96C9-4E8E-AB22-6701718E55C4}" destId="{B168DB9E-79C2-4E6E-AC3F-9A9522E8A2A0}" srcOrd="0" destOrd="0" parTransId="{FD93C857-7828-4CC9-8602-93B51D0671B1}" sibTransId="{8B4EF6A8-65D0-4304-A67C-334F2E4E8A0B}"/>
    <dgm:cxn modelId="{3AA04417-AD2B-4237-B924-371857F80D3F}" type="presOf" srcId="{B168DB9E-79C2-4E6E-AC3F-9A9522E8A2A0}" destId="{7CCD8D9F-5391-4764-A950-216C6FB89319}" srcOrd="0" destOrd="0" presId="urn:microsoft.com/office/officeart/2005/8/layout/list1"/>
    <dgm:cxn modelId="{9C5FF0D3-0DB7-45F4-8A80-A0B559543E82}" type="presOf" srcId="{787B2015-768A-414C-8C04-B83938B0479A}" destId="{72A9BE4F-7886-4195-9E4D-E183D9B62F84}" srcOrd="0" destOrd="0" presId="urn:microsoft.com/office/officeart/2005/8/layout/list1"/>
    <dgm:cxn modelId="{236B1FD7-0784-42BA-A8CE-ADDD01D5BA08}" srcId="{A6F33D82-96C9-4E8E-AB22-6701718E55C4}" destId="{787B2015-768A-414C-8C04-B83938B0479A}" srcOrd="2" destOrd="0" parTransId="{D5775554-63D3-4220-B15E-4B5742D2DACB}" sibTransId="{B1B23CCF-A9EC-45E7-AFEC-F7BE34DE9623}"/>
    <dgm:cxn modelId="{F66CEF72-7EB9-47F0-976E-2A4D355972A1}" type="presOf" srcId="{C43C1D72-FEE8-4A27-9962-FD918C0C34BA}" destId="{1178CDFD-E3E5-4322-8EFC-21188FFAAF2D}" srcOrd="0" destOrd="0" presId="urn:microsoft.com/office/officeart/2005/8/layout/list1"/>
    <dgm:cxn modelId="{0BF5794A-A0D3-4A17-9037-7049B795C984}" type="presOf" srcId="{A6F33D82-96C9-4E8E-AB22-6701718E55C4}" destId="{E709B792-8340-4B46-99CF-2FF706DD0742}" srcOrd="0" destOrd="0" presId="urn:microsoft.com/office/officeart/2005/8/layout/list1"/>
    <dgm:cxn modelId="{6487D51A-A89F-413B-8FFF-578CD0D4AEC9}" type="presParOf" srcId="{E709B792-8340-4B46-99CF-2FF706DD0742}" destId="{0951EBBD-9D46-4686-8E6D-83C9B70998B5}" srcOrd="0" destOrd="0" presId="urn:microsoft.com/office/officeart/2005/8/layout/list1"/>
    <dgm:cxn modelId="{B11D6299-125F-4344-9DF2-E7C4A402EA82}" type="presParOf" srcId="{0951EBBD-9D46-4686-8E6D-83C9B70998B5}" destId="{7CCD8D9F-5391-4764-A950-216C6FB89319}" srcOrd="0" destOrd="0" presId="urn:microsoft.com/office/officeart/2005/8/layout/list1"/>
    <dgm:cxn modelId="{BF2CC3ED-9FFF-4463-A74E-BE261007F303}" type="presParOf" srcId="{0951EBBD-9D46-4686-8E6D-83C9B70998B5}" destId="{24A1D24C-FA78-4C6D-9BD3-D3F856A8D906}" srcOrd="1" destOrd="0" presId="urn:microsoft.com/office/officeart/2005/8/layout/list1"/>
    <dgm:cxn modelId="{3B44D5B0-FB8D-49BA-A7C8-17819ED8D5FF}" type="presParOf" srcId="{E709B792-8340-4B46-99CF-2FF706DD0742}" destId="{0BF4933E-AC58-4193-B1BD-D48142EDAA29}" srcOrd="1" destOrd="0" presId="urn:microsoft.com/office/officeart/2005/8/layout/list1"/>
    <dgm:cxn modelId="{C0D51F35-BBE5-4E59-8943-E3B261E584B6}" type="presParOf" srcId="{E709B792-8340-4B46-99CF-2FF706DD0742}" destId="{E43ADECD-9E9B-42E3-A7D5-CA0A28E612B4}" srcOrd="2" destOrd="0" presId="urn:microsoft.com/office/officeart/2005/8/layout/list1"/>
    <dgm:cxn modelId="{006C7850-A2FB-44AE-8820-9D556E70B991}" type="presParOf" srcId="{E709B792-8340-4B46-99CF-2FF706DD0742}" destId="{C5C90007-F3F6-43EB-AFDD-5470ECABE315}" srcOrd="3" destOrd="0" presId="urn:microsoft.com/office/officeart/2005/8/layout/list1"/>
    <dgm:cxn modelId="{1F31F230-DCD2-4CDE-B685-F109E04435CC}" type="presParOf" srcId="{E709B792-8340-4B46-99CF-2FF706DD0742}" destId="{CE76BE40-C84D-452B-9644-FABE17146810}" srcOrd="4" destOrd="0" presId="urn:microsoft.com/office/officeart/2005/8/layout/list1"/>
    <dgm:cxn modelId="{014C9976-EA21-4A77-8271-80B89AE99409}" type="presParOf" srcId="{CE76BE40-C84D-452B-9644-FABE17146810}" destId="{1178CDFD-E3E5-4322-8EFC-21188FFAAF2D}" srcOrd="0" destOrd="0" presId="urn:microsoft.com/office/officeart/2005/8/layout/list1"/>
    <dgm:cxn modelId="{B66660B7-796D-44B9-9C63-511D42092477}" type="presParOf" srcId="{CE76BE40-C84D-452B-9644-FABE17146810}" destId="{DF2D37AE-A32F-4ED0-94FF-38E2D6744C4F}" srcOrd="1" destOrd="0" presId="urn:microsoft.com/office/officeart/2005/8/layout/list1"/>
    <dgm:cxn modelId="{BC595AA3-C955-479B-8012-CEDA0616D655}" type="presParOf" srcId="{E709B792-8340-4B46-99CF-2FF706DD0742}" destId="{0BA11C0E-3895-4E14-9302-02F3B4A1390B}" srcOrd="5" destOrd="0" presId="urn:microsoft.com/office/officeart/2005/8/layout/list1"/>
    <dgm:cxn modelId="{46E59985-FB7B-46BD-8588-0EA55E43E521}" type="presParOf" srcId="{E709B792-8340-4B46-99CF-2FF706DD0742}" destId="{DDA65394-0218-4C06-BF4F-9EDD2C7A6655}" srcOrd="6" destOrd="0" presId="urn:microsoft.com/office/officeart/2005/8/layout/list1"/>
    <dgm:cxn modelId="{60DBEA2E-6DFA-4654-9719-84C66FCA6391}" type="presParOf" srcId="{E709B792-8340-4B46-99CF-2FF706DD0742}" destId="{FD1C9F9B-1CD0-4BDB-8EDE-E03317F96B2D}" srcOrd="7" destOrd="0" presId="urn:microsoft.com/office/officeart/2005/8/layout/list1"/>
    <dgm:cxn modelId="{B36E98D6-7E2C-4569-92EF-95BF70DED2C6}" type="presParOf" srcId="{E709B792-8340-4B46-99CF-2FF706DD0742}" destId="{B6166735-3A22-45D8-80C8-8CA717747603}" srcOrd="8" destOrd="0" presId="urn:microsoft.com/office/officeart/2005/8/layout/list1"/>
    <dgm:cxn modelId="{9077262A-2DEA-40AF-B36E-B0C12B83B020}" type="presParOf" srcId="{B6166735-3A22-45D8-80C8-8CA717747603}" destId="{72A9BE4F-7886-4195-9E4D-E183D9B62F84}" srcOrd="0" destOrd="0" presId="urn:microsoft.com/office/officeart/2005/8/layout/list1"/>
    <dgm:cxn modelId="{69690288-2FEA-4D2B-8B42-3D6D2331B0FC}" type="presParOf" srcId="{B6166735-3A22-45D8-80C8-8CA717747603}" destId="{CA6418C3-425A-4633-9FE0-ADCE99FE67C1}" srcOrd="1" destOrd="0" presId="urn:microsoft.com/office/officeart/2005/8/layout/list1"/>
    <dgm:cxn modelId="{59D1B294-C481-4601-B603-D9412C20EB37}" type="presParOf" srcId="{E709B792-8340-4B46-99CF-2FF706DD0742}" destId="{F174F174-ED79-40DD-989F-B670C51F7BD0}" srcOrd="9" destOrd="0" presId="urn:microsoft.com/office/officeart/2005/8/layout/list1"/>
    <dgm:cxn modelId="{583ECF4D-6230-4CB8-B023-BEC559768CC5}" type="presParOf" srcId="{E709B792-8340-4B46-99CF-2FF706DD0742}" destId="{A270056F-D5B4-41E4-AA4A-A6626AF831A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E5C8FC-35E0-4118-8EFF-DD286C218D28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FF6C257-715E-45AA-BC67-BFB58D8D1AC5}">
      <dgm:prSet phldrT="[Texto]"/>
      <dgm:spPr/>
      <dgm:t>
        <a:bodyPr/>
        <a:lstStyle/>
        <a:p>
          <a:r>
            <a:rPr lang="es-AR" b="1" dirty="0" smtClean="0"/>
            <a:t>Inóculo</a:t>
          </a:r>
          <a:endParaRPr lang="es-AR" b="1" dirty="0"/>
        </a:p>
      </dgm:t>
    </dgm:pt>
    <dgm:pt modelId="{ECAF8FC1-B118-401F-BC18-30DA57681BE1}" type="parTrans" cxnId="{1E6AE300-D1AA-42DD-8D24-DF8965F81138}">
      <dgm:prSet/>
      <dgm:spPr/>
      <dgm:t>
        <a:bodyPr/>
        <a:lstStyle/>
        <a:p>
          <a:endParaRPr lang="es-AR"/>
        </a:p>
      </dgm:t>
    </dgm:pt>
    <dgm:pt modelId="{43683877-5896-47D0-BCE3-21023588E106}" type="sibTrans" cxnId="{1E6AE300-D1AA-42DD-8D24-DF8965F81138}">
      <dgm:prSet/>
      <dgm:spPr/>
      <dgm:t>
        <a:bodyPr/>
        <a:lstStyle/>
        <a:p>
          <a:endParaRPr lang="es-AR"/>
        </a:p>
      </dgm:t>
    </dgm:pt>
    <dgm:pt modelId="{027F92B4-2D17-4351-876D-E8729670ED82}">
      <dgm:prSet phldrT="[Texto]"/>
      <dgm:spPr/>
      <dgm:t>
        <a:bodyPr/>
        <a:lstStyle/>
        <a:p>
          <a:r>
            <a:rPr lang="es-AR" b="1" dirty="0" smtClean="0"/>
            <a:t>Inmunidad</a:t>
          </a:r>
          <a:endParaRPr lang="es-AR" b="1" dirty="0"/>
        </a:p>
      </dgm:t>
    </dgm:pt>
    <dgm:pt modelId="{2347F20A-9212-4741-B70A-DE07210AF107}" type="parTrans" cxnId="{AA4B1099-7EFB-4093-92C8-789C5BB3741B}">
      <dgm:prSet/>
      <dgm:spPr/>
      <dgm:t>
        <a:bodyPr/>
        <a:lstStyle/>
        <a:p>
          <a:endParaRPr lang="es-AR"/>
        </a:p>
      </dgm:t>
    </dgm:pt>
    <dgm:pt modelId="{90B0549F-578A-4DEB-A189-9408AA8B68E5}" type="sibTrans" cxnId="{AA4B1099-7EFB-4093-92C8-789C5BB3741B}">
      <dgm:prSet/>
      <dgm:spPr/>
      <dgm:t>
        <a:bodyPr/>
        <a:lstStyle/>
        <a:p>
          <a:endParaRPr lang="es-AR"/>
        </a:p>
      </dgm:t>
    </dgm:pt>
    <dgm:pt modelId="{76C094D5-1254-4E3A-82FE-75EEE76A6398}">
      <dgm:prSet phldrT="[Texto]"/>
      <dgm:spPr/>
      <dgm:t>
        <a:bodyPr/>
        <a:lstStyle/>
        <a:p>
          <a:r>
            <a:rPr lang="es-AR" b="1" dirty="0" smtClean="0">
              <a:solidFill>
                <a:srgbClr val="FF0000"/>
              </a:solidFill>
            </a:rPr>
            <a:t>Retardo en el inicio de tratamiento</a:t>
          </a:r>
          <a:endParaRPr lang="es-AR" b="1" dirty="0">
            <a:solidFill>
              <a:srgbClr val="FF0000"/>
            </a:solidFill>
          </a:endParaRPr>
        </a:p>
      </dgm:t>
    </dgm:pt>
    <dgm:pt modelId="{A488868F-95D9-4632-871F-2D64E2572C1E}" type="parTrans" cxnId="{6357B572-0B44-46C7-A098-2081B9716E32}">
      <dgm:prSet/>
      <dgm:spPr/>
      <dgm:t>
        <a:bodyPr/>
        <a:lstStyle/>
        <a:p>
          <a:endParaRPr lang="es-AR"/>
        </a:p>
      </dgm:t>
    </dgm:pt>
    <dgm:pt modelId="{35268393-0E63-4947-AF79-871627AD367C}" type="sibTrans" cxnId="{6357B572-0B44-46C7-A098-2081B9716E32}">
      <dgm:prSet/>
      <dgm:spPr/>
      <dgm:t>
        <a:bodyPr/>
        <a:lstStyle/>
        <a:p>
          <a:endParaRPr lang="es-AR"/>
        </a:p>
      </dgm:t>
    </dgm:pt>
    <dgm:pt modelId="{A9521563-110C-4224-B698-F64A939CA91C}" type="pres">
      <dgm:prSet presAssocID="{CAE5C8FC-35E0-4118-8EFF-DD286C218D2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EB34F5A-430C-4D94-AE56-69A4CE169309}" type="pres">
      <dgm:prSet presAssocID="{7FF6C257-715E-45AA-BC67-BFB58D8D1AC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49DF38F-35D1-4389-A05F-FD17A9EF9E8F}" type="pres">
      <dgm:prSet presAssocID="{43683877-5896-47D0-BCE3-21023588E106}" presName="sibTrans" presStyleLbl="sibTrans2D1" presStyleIdx="0" presStyleCnt="3"/>
      <dgm:spPr/>
      <dgm:t>
        <a:bodyPr/>
        <a:lstStyle/>
        <a:p>
          <a:endParaRPr lang="es-AR"/>
        </a:p>
      </dgm:t>
    </dgm:pt>
    <dgm:pt modelId="{EB2023FB-4508-4B70-98DA-1A263030E885}" type="pres">
      <dgm:prSet presAssocID="{43683877-5896-47D0-BCE3-21023588E106}" presName="connectorText" presStyleLbl="sibTrans2D1" presStyleIdx="0" presStyleCnt="3"/>
      <dgm:spPr/>
      <dgm:t>
        <a:bodyPr/>
        <a:lstStyle/>
        <a:p>
          <a:endParaRPr lang="es-AR"/>
        </a:p>
      </dgm:t>
    </dgm:pt>
    <dgm:pt modelId="{D5C75D5B-7488-406E-84F3-747399CAEDD8}" type="pres">
      <dgm:prSet presAssocID="{027F92B4-2D17-4351-876D-E8729670ED8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151DA7A-3D1E-47BB-9B1B-C736675C9970}" type="pres">
      <dgm:prSet presAssocID="{90B0549F-578A-4DEB-A189-9408AA8B68E5}" presName="sibTrans" presStyleLbl="sibTrans2D1" presStyleIdx="1" presStyleCnt="3"/>
      <dgm:spPr/>
      <dgm:t>
        <a:bodyPr/>
        <a:lstStyle/>
        <a:p>
          <a:endParaRPr lang="es-AR"/>
        </a:p>
      </dgm:t>
    </dgm:pt>
    <dgm:pt modelId="{0EE64629-2B13-4C91-9362-D081721560E8}" type="pres">
      <dgm:prSet presAssocID="{90B0549F-578A-4DEB-A189-9408AA8B68E5}" presName="connectorText" presStyleLbl="sibTrans2D1" presStyleIdx="1" presStyleCnt="3"/>
      <dgm:spPr/>
      <dgm:t>
        <a:bodyPr/>
        <a:lstStyle/>
        <a:p>
          <a:endParaRPr lang="es-AR"/>
        </a:p>
      </dgm:t>
    </dgm:pt>
    <dgm:pt modelId="{496B37F5-104F-4BB9-8D92-9EC27457A60E}" type="pres">
      <dgm:prSet presAssocID="{76C094D5-1254-4E3A-82FE-75EEE76A639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BF13138-6030-4490-A443-77778AE33C54}" type="pres">
      <dgm:prSet presAssocID="{35268393-0E63-4947-AF79-871627AD367C}" presName="sibTrans" presStyleLbl="sibTrans2D1" presStyleIdx="2" presStyleCnt="3"/>
      <dgm:spPr/>
      <dgm:t>
        <a:bodyPr/>
        <a:lstStyle/>
        <a:p>
          <a:endParaRPr lang="es-AR"/>
        </a:p>
      </dgm:t>
    </dgm:pt>
    <dgm:pt modelId="{8656D585-E423-4B07-9250-B31838E2B4C3}" type="pres">
      <dgm:prSet presAssocID="{35268393-0E63-4947-AF79-871627AD367C}" presName="connectorText" presStyleLbl="sibTrans2D1" presStyleIdx="2" presStyleCnt="3"/>
      <dgm:spPr/>
      <dgm:t>
        <a:bodyPr/>
        <a:lstStyle/>
        <a:p>
          <a:endParaRPr lang="es-AR"/>
        </a:p>
      </dgm:t>
    </dgm:pt>
  </dgm:ptLst>
  <dgm:cxnLst>
    <dgm:cxn modelId="{020787D9-194D-4A85-84B0-DF8A0216551D}" type="presOf" srcId="{7FF6C257-715E-45AA-BC67-BFB58D8D1AC5}" destId="{BEB34F5A-430C-4D94-AE56-69A4CE169309}" srcOrd="0" destOrd="0" presId="urn:microsoft.com/office/officeart/2005/8/layout/cycle2"/>
    <dgm:cxn modelId="{DCDA94F3-64FF-49F0-8050-CF58A26168B3}" type="presOf" srcId="{35268393-0E63-4947-AF79-871627AD367C}" destId="{8656D585-E423-4B07-9250-B31838E2B4C3}" srcOrd="1" destOrd="0" presId="urn:microsoft.com/office/officeart/2005/8/layout/cycle2"/>
    <dgm:cxn modelId="{AA4B1099-7EFB-4093-92C8-789C5BB3741B}" srcId="{CAE5C8FC-35E0-4118-8EFF-DD286C218D28}" destId="{027F92B4-2D17-4351-876D-E8729670ED82}" srcOrd="1" destOrd="0" parTransId="{2347F20A-9212-4741-B70A-DE07210AF107}" sibTransId="{90B0549F-578A-4DEB-A189-9408AA8B68E5}"/>
    <dgm:cxn modelId="{806A97DE-D360-4085-8155-3C04502FF88B}" type="presOf" srcId="{43683877-5896-47D0-BCE3-21023588E106}" destId="{EB2023FB-4508-4B70-98DA-1A263030E885}" srcOrd="1" destOrd="0" presId="urn:microsoft.com/office/officeart/2005/8/layout/cycle2"/>
    <dgm:cxn modelId="{E51DC0B1-0753-4FC7-BE00-8810C4954DE3}" type="presOf" srcId="{027F92B4-2D17-4351-876D-E8729670ED82}" destId="{D5C75D5B-7488-406E-84F3-747399CAEDD8}" srcOrd="0" destOrd="0" presId="urn:microsoft.com/office/officeart/2005/8/layout/cycle2"/>
    <dgm:cxn modelId="{C8DBB13C-B0C6-488F-8A57-A8F82B6BB299}" type="presOf" srcId="{90B0549F-578A-4DEB-A189-9408AA8B68E5}" destId="{C151DA7A-3D1E-47BB-9B1B-C736675C9970}" srcOrd="0" destOrd="0" presId="urn:microsoft.com/office/officeart/2005/8/layout/cycle2"/>
    <dgm:cxn modelId="{C7417F35-F8DD-4AF9-8E48-54B83385D0DD}" type="presOf" srcId="{35268393-0E63-4947-AF79-871627AD367C}" destId="{8BF13138-6030-4490-A443-77778AE33C54}" srcOrd="0" destOrd="0" presId="urn:microsoft.com/office/officeart/2005/8/layout/cycle2"/>
    <dgm:cxn modelId="{C552940C-2FD1-4271-9617-CF168FE6D016}" type="presOf" srcId="{90B0549F-578A-4DEB-A189-9408AA8B68E5}" destId="{0EE64629-2B13-4C91-9362-D081721560E8}" srcOrd="1" destOrd="0" presId="urn:microsoft.com/office/officeart/2005/8/layout/cycle2"/>
    <dgm:cxn modelId="{E9A4BB36-A0C1-4FC0-B445-B7152A8171F1}" type="presOf" srcId="{76C094D5-1254-4E3A-82FE-75EEE76A6398}" destId="{496B37F5-104F-4BB9-8D92-9EC27457A60E}" srcOrd="0" destOrd="0" presId="urn:microsoft.com/office/officeart/2005/8/layout/cycle2"/>
    <dgm:cxn modelId="{A16F8AF6-AC3C-49E5-9375-23ED29740AED}" type="presOf" srcId="{43683877-5896-47D0-BCE3-21023588E106}" destId="{D49DF38F-35D1-4389-A05F-FD17A9EF9E8F}" srcOrd="0" destOrd="0" presId="urn:microsoft.com/office/officeart/2005/8/layout/cycle2"/>
    <dgm:cxn modelId="{1E6AE300-D1AA-42DD-8D24-DF8965F81138}" srcId="{CAE5C8FC-35E0-4118-8EFF-DD286C218D28}" destId="{7FF6C257-715E-45AA-BC67-BFB58D8D1AC5}" srcOrd="0" destOrd="0" parTransId="{ECAF8FC1-B118-401F-BC18-30DA57681BE1}" sibTransId="{43683877-5896-47D0-BCE3-21023588E106}"/>
    <dgm:cxn modelId="{419A6ECC-AE37-4003-AF40-D391EB241839}" type="presOf" srcId="{CAE5C8FC-35E0-4118-8EFF-DD286C218D28}" destId="{A9521563-110C-4224-B698-F64A939CA91C}" srcOrd="0" destOrd="0" presId="urn:microsoft.com/office/officeart/2005/8/layout/cycle2"/>
    <dgm:cxn modelId="{6357B572-0B44-46C7-A098-2081B9716E32}" srcId="{CAE5C8FC-35E0-4118-8EFF-DD286C218D28}" destId="{76C094D5-1254-4E3A-82FE-75EEE76A6398}" srcOrd="2" destOrd="0" parTransId="{A488868F-95D9-4632-871F-2D64E2572C1E}" sibTransId="{35268393-0E63-4947-AF79-871627AD367C}"/>
    <dgm:cxn modelId="{79F148F0-1FCA-43A9-892A-E56A1A7EC24A}" type="presParOf" srcId="{A9521563-110C-4224-B698-F64A939CA91C}" destId="{BEB34F5A-430C-4D94-AE56-69A4CE169309}" srcOrd="0" destOrd="0" presId="urn:microsoft.com/office/officeart/2005/8/layout/cycle2"/>
    <dgm:cxn modelId="{717A10D9-440A-471C-AF4E-8EA85BAD359C}" type="presParOf" srcId="{A9521563-110C-4224-B698-F64A939CA91C}" destId="{D49DF38F-35D1-4389-A05F-FD17A9EF9E8F}" srcOrd="1" destOrd="0" presId="urn:microsoft.com/office/officeart/2005/8/layout/cycle2"/>
    <dgm:cxn modelId="{33668F1E-E895-4626-B6CC-C37D1D1C44F7}" type="presParOf" srcId="{D49DF38F-35D1-4389-A05F-FD17A9EF9E8F}" destId="{EB2023FB-4508-4B70-98DA-1A263030E885}" srcOrd="0" destOrd="0" presId="urn:microsoft.com/office/officeart/2005/8/layout/cycle2"/>
    <dgm:cxn modelId="{98F9301E-191E-4A40-B34E-48387D1D2CBF}" type="presParOf" srcId="{A9521563-110C-4224-B698-F64A939CA91C}" destId="{D5C75D5B-7488-406E-84F3-747399CAEDD8}" srcOrd="2" destOrd="0" presId="urn:microsoft.com/office/officeart/2005/8/layout/cycle2"/>
    <dgm:cxn modelId="{BA2F3C5B-B771-47E6-89A4-786DEDF9608B}" type="presParOf" srcId="{A9521563-110C-4224-B698-F64A939CA91C}" destId="{C151DA7A-3D1E-47BB-9B1B-C736675C9970}" srcOrd="3" destOrd="0" presId="urn:microsoft.com/office/officeart/2005/8/layout/cycle2"/>
    <dgm:cxn modelId="{99C42086-284E-402B-A795-23712049ED0F}" type="presParOf" srcId="{C151DA7A-3D1E-47BB-9B1B-C736675C9970}" destId="{0EE64629-2B13-4C91-9362-D081721560E8}" srcOrd="0" destOrd="0" presId="urn:microsoft.com/office/officeart/2005/8/layout/cycle2"/>
    <dgm:cxn modelId="{4C1198B1-26D1-47E4-88F3-B2537CBFB4BB}" type="presParOf" srcId="{A9521563-110C-4224-B698-F64A939CA91C}" destId="{496B37F5-104F-4BB9-8D92-9EC27457A60E}" srcOrd="4" destOrd="0" presId="urn:microsoft.com/office/officeart/2005/8/layout/cycle2"/>
    <dgm:cxn modelId="{40A5F7B0-2784-4109-9798-38EDC60CAAF5}" type="presParOf" srcId="{A9521563-110C-4224-B698-F64A939CA91C}" destId="{8BF13138-6030-4490-A443-77778AE33C54}" srcOrd="5" destOrd="0" presId="urn:microsoft.com/office/officeart/2005/8/layout/cycle2"/>
    <dgm:cxn modelId="{AAF6ED8C-DCEB-4C96-983F-A7F94E832EAF}" type="presParOf" srcId="{8BF13138-6030-4490-A443-77778AE33C54}" destId="{8656D585-E423-4B07-9250-B31838E2B4C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Infecciones en SNC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/>
              <a:t>Razonamiento inicial</a:t>
            </a:r>
          </a:p>
          <a:p>
            <a:pPr algn="l"/>
            <a:r>
              <a:rPr lang="es-ES" sz="2400" b="1" dirty="0" smtClean="0"/>
              <a:t>Dr. Guillermo A. Recúpero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77912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72" y="1095553"/>
            <a:ext cx="9220200" cy="1504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403" y="2794652"/>
            <a:ext cx="837247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SINDROME FEBRIL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272655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362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044" y="720347"/>
            <a:ext cx="9235911" cy="541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0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2494738"/>
            <a:ext cx="9601196" cy="1303867"/>
          </a:xfrm>
        </p:spPr>
        <p:txBody>
          <a:bodyPr/>
          <a:lstStyle/>
          <a:p>
            <a:r>
              <a:rPr lang="es-AR" b="1" dirty="0" smtClean="0"/>
              <a:t>Foco Neurológico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5538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200" b="1" dirty="0">
                <a:solidFill>
                  <a:schemeClr val="tx1"/>
                </a:solidFill>
              </a:rPr>
              <a:t>Síndrome Meníngeo</a:t>
            </a:r>
            <a:br>
              <a:rPr lang="es-ES_tradnl" sz="3200" b="1" dirty="0">
                <a:solidFill>
                  <a:schemeClr val="tx1"/>
                </a:solidFill>
              </a:rPr>
            </a:br>
            <a:r>
              <a:rPr lang="es-ES_tradnl" sz="3200" b="1" i="1" dirty="0">
                <a:solidFill>
                  <a:schemeClr val="tx1"/>
                </a:solidFill>
              </a:rPr>
              <a:t>Cefaleas, Vómitos, fotofobia, rigidez de nuca, manifestaciones encefálicas</a:t>
            </a:r>
            <a:r>
              <a:rPr lang="es-AR" sz="3200" dirty="0">
                <a:solidFill>
                  <a:schemeClr val="tx1"/>
                </a:solidFill>
              </a:rPr>
              <a:t/>
            </a:r>
            <a:br>
              <a:rPr lang="es-AR" sz="3200" dirty="0">
                <a:solidFill>
                  <a:schemeClr val="tx1"/>
                </a:solidFill>
              </a:rPr>
            </a:br>
            <a:endParaRPr lang="es-AR" sz="3200" dirty="0">
              <a:solidFill>
                <a:schemeClr val="tx1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48394"/>
              </p:ext>
            </p:extLst>
          </p:nvPr>
        </p:nvGraphicFramePr>
        <p:xfrm>
          <a:off x="1295400" y="2557463"/>
          <a:ext cx="9601200" cy="2874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8469"/>
                <a:gridCol w="5042731"/>
              </a:tblGrid>
              <a:tr h="741214">
                <a:tc>
                  <a:txBody>
                    <a:bodyPr/>
                    <a:lstStyle/>
                    <a:p>
                      <a:r>
                        <a:rPr lang="es-ES_tradnl" sz="2800" b="1" dirty="0" smtClean="0">
                          <a:solidFill>
                            <a:schemeClr val="tx1"/>
                          </a:solidFill>
                        </a:rPr>
                        <a:t>S. de Hiperetensión E.C</a:t>
                      </a:r>
                      <a:endParaRPr lang="es-A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Cefalea, Vómitos,</a:t>
                      </a:r>
                      <a:r>
                        <a:rPr lang="es-ES_tradnl" sz="2400" b="1" baseline="0" dirty="0" smtClean="0">
                          <a:solidFill>
                            <a:schemeClr val="tx1"/>
                          </a:solidFill>
                        </a:rPr>
                        <a:t> E</a:t>
                      </a:r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dema de papila.</a:t>
                      </a:r>
                      <a:endParaRPr lang="es-E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3200" b="1" dirty="0" smtClean="0">
                          <a:solidFill>
                            <a:schemeClr val="tx1"/>
                          </a:solidFill>
                        </a:rPr>
                        <a:t>Irritación Meníngea</a:t>
                      </a:r>
                      <a:endParaRPr lang="es-E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Contractura, Rigidez ,</a:t>
                      </a:r>
                      <a:r>
                        <a:rPr lang="es-ES_tradnl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fotofobia.</a:t>
                      </a:r>
                      <a:endParaRPr lang="es-E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AR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3200" b="1" dirty="0" smtClean="0">
                          <a:solidFill>
                            <a:schemeClr val="tx1"/>
                          </a:solidFill>
                        </a:rPr>
                        <a:t>Síndrome Encefálico</a:t>
                      </a:r>
                      <a:endParaRPr lang="es-E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Confusión, irritabilidad, convulsiones, signos focales.</a:t>
                      </a:r>
                      <a:endParaRPr lang="es-E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3200" b="1" dirty="0" smtClean="0">
                          <a:solidFill>
                            <a:schemeClr val="tx1"/>
                          </a:solidFill>
                        </a:rPr>
                        <a:t>Síndrome Infeccioso</a:t>
                      </a:r>
                      <a:endParaRPr lang="es-E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Fiebre, escalofríos, Sepsis.</a:t>
                      </a:r>
                      <a:endParaRPr lang="es-E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95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30" y="814602"/>
            <a:ext cx="8327339" cy="522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50" y="736711"/>
            <a:ext cx="7903299" cy="53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Razonamiento inicial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395470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03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Factores de evolución desfavorable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435168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19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933450"/>
            <a:ext cx="89630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947" y="706696"/>
            <a:ext cx="5924105" cy="54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070" y="735865"/>
            <a:ext cx="8773860" cy="53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1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33" y="815815"/>
            <a:ext cx="8793534" cy="540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2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100" y="652262"/>
            <a:ext cx="7817799" cy="555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195" y="843896"/>
            <a:ext cx="6640083" cy="498006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033615" y="4717279"/>
            <a:ext cx="3503776" cy="854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/>
              <a:t>Muchas Gracias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2812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</TotalTime>
  <Words>85</Words>
  <Application>Microsoft Office PowerPoint</Application>
  <PresentationFormat>Panorámica</PresentationFormat>
  <Paragraphs>25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Orgánico</vt:lpstr>
      <vt:lpstr>  Infecciones en SNC </vt:lpstr>
      <vt:lpstr>Presentación de PowerPoint</vt:lpstr>
      <vt:lpstr>SINDROME FEBRIL</vt:lpstr>
      <vt:lpstr>Presentación de PowerPoint</vt:lpstr>
      <vt:lpstr>Foco Neurológico</vt:lpstr>
      <vt:lpstr>Síndrome Meníngeo Cefaleas, Vómitos, fotofobia, rigidez de nuca, manifestaciones encefálicas </vt:lpstr>
      <vt:lpstr>Presentación de PowerPoint</vt:lpstr>
      <vt:lpstr>Presentación de PowerPoint</vt:lpstr>
      <vt:lpstr>Razonamiento inicial</vt:lpstr>
      <vt:lpstr>Factores de evolución desfavorable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en SNC</dc:title>
  <dc:creator>Full name</dc:creator>
  <cp:lastModifiedBy>Full name</cp:lastModifiedBy>
  <cp:revision>15</cp:revision>
  <dcterms:created xsi:type="dcterms:W3CDTF">2021-10-28T22:13:18Z</dcterms:created>
  <dcterms:modified xsi:type="dcterms:W3CDTF">2021-11-25T17:33:40Z</dcterms:modified>
</cp:coreProperties>
</file>