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45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7819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484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923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74548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9826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925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93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2189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441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241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DAB19-38A7-49FF-A473-F105AE0FD6F4}" type="datetimeFigureOut">
              <a:rPr lang="es-AR" smtClean="0"/>
              <a:t>05/09/2023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94191-2ED3-4951-9DB6-5BD19E4F47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967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9839" y="251352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AR" b="1" dirty="0"/>
              <a:t>Análisis de un brote de meningitis viral en la provincia de Tucumán, Argentina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563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74" y="1020932"/>
            <a:ext cx="11171826" cy="474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224" y="2416945"/>
            <a:ext cx="10451978" cy="202410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752730" y="3701988"/>
            <a:ext cx="568171" cy="2308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34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81" y="1118586"/>
            <a:ext cx="11248931" cy="475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31" y="183090"/>
            <a:ext cx="10432510" cy="48680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221" y="5439746"/>
            <a:ext cx="4599558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8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</Words>
  <Application>Microsoft Office PowerPoint</Application>
  <PresentationFormat>Panorámica</PresentationFormat>
  <Paragraphs>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Análisis de un brote de meningitis viral en la provincia de Tucumán, Argentina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un brote de meningitis viral en la provincia de Tucumán, Argentina</dc:title>
  <dc:creator>Dr G. Recúpero</dc:creator>
  <cp:lastModifiedBy>Dr G. Recúpero</cp:lastModifiedBy>
  <cp:revision>2</cp:revision>
  <dcterms:created xsi:type="dcterms:W3CDTF">2023-09-05T23:35:00Z</dcterms:created>
  <dcterms:modified xsi:type="dcterms:W3CDTF">2023-09-05T23:39:15Z</dcterms:modified>
</cp:coreProperties>
</file>