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1.xml" ContentType="application/inkml+xml"/>
  <Override PartName="/ppt/ink/ink2.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3.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87" r:id="rId2"/>
    <p:sldMasterId id="2147483699" r:id="rId3"/>
    <p:sldMasterId id="2147483711" r:id="rId4"/>
    <p:sldMasterId id="2147483723" r:id="rId5"/>
  </p:sldMasterIdLst>
  <p:notesMasterIdLst>
    <p:notesMasterId r:id="rId117"/>
  </p:notesMasterIdLst>
  <p:sldIdLst>
    <p:sldId id="363" r:id="rId6"/>
    <p:sldId id="362" r:id="rId7"/>
    <p:sldId id="360" r:id="rId8"/>
    <p:sldId id="364" r:id="rId9"/>
    <p:sldId id="357" r:id="rId10"/>
    <p:sldId id="358" r:id="rId11"/>
    <p:sldId id="365" r:id="rId12"/>
    <p:sldId id="366" r:id="rId13"/>
    <p:sldId id="403" r:id="rId14"/>
    <p:sldId id="359" r:id="rId15"/>
    <p:sldId id="257" r:id="rId16"/>
    <p:sldId id="414" r:id="rId17"/>
    <p:sldId id="422" r:id="rId18"/>
    <p:sldId id="423" r:id="rId19"/>
    <p:sldId id="416" r:id="rId20"/>
    <p:sldId id="424" r:id="rId21"/>
    <p:sldId id="259" r:id="rId22"/>
    <p:sldId id="386" r:id="rId23"/>
    <p:sldId id="387" r:id="rId24"/>
    <p:sldId id="388" r:id="rId25"/>
    <p:sldId id="390" r:id="rId26"/>
    <p:sldId id="417" r:id="rId27"/>
    <p:sldId id="262" r:id="rId28"/>
    <p:sldId id="430" r:id="rId29"/>
    <p:sldId id="263" r:id="rId30"/>
    <p:sldId id="391" r:id="rId31"/>
    <p:sldId id="392" r:id="rId32"/>
    <p:sldId id="393" r:id="rId33"/>
    <p:sldId id="394" r:id="rId34"/>
    <p:sldId id="268" r:id="rId35"/>
    <p:sldId id="273" r:id="rId36"/>
    <p:sldId id="354" r:id="rId37"/>
    <p:sldId id="395" r:id="rId38"/>
    <p:sldId id="355" r:id="rId39"/>
    <p:sldId id="338" r:id="rId40"/>
    <p:sldId id="339" r:id="rId41"/>
    <p:sldId id="397" r:id="rId42"/>
    <p:sldId id="398" r:id="rId43"/>
    <p:sldId id="340" r:id="rId44"/>
    <p:sldId id="399" r:id="rId45"/>
    <p:sldId id="353" r:id="rId46"/>
    <p:sldId id="341" r:id="rId47"/>
    <p:sldId id="402" r:id="rId48"/>
    <p:sldId id="426" r:id="rId49"/>
    <p:sldId id="427" r:id="rId50"/>
    <p:sldId id="401" r:id="rId51"/>
    <p:sldId id="342" r:id="rId52"/>
    <p:sldId id="428" r:id="rId53"/>
    <p:sldId id="431" r:id="rId54"/>
    <p:sldId id="418" r:id="rId55"/>
    <p:sldId id="271" r:id="rId56"/>
    <p:sldId id="314" r:id="rId57"/>
    <p:sldId id="275" r:id="rId58"/>
    <p:sldId id="316" r:id="rId59"/>
    <p:sldId id="325" r:id="rId60"/>
    <p:sldId id="326" r:id="rId61"/>
    <p:sldId id="276" r:id="rId62"/>
    <p:sldId id="277" r:id="rId63"/>
    <p:sldId id="327" r:id="rId64"/>
    <p:sldId id="329" r:id="rId65"/>
    <p:sldId id="328" r:id="rId66"/>
    <p:sldId id="293" r:id="rId67"/>
    <p:sldId id="297" r:id="rId68"/>
    <p:sldId id="266" r:id="rId69"/>
    <p:sldId id="404" r:id="rId70"/>
    <p:sldId id="323" r:id="rId71"/>
    <p:sldId id="331" r:id="rId72"/>
    <p:sldId id="332" r:id="rId73"/>
    <p:sldId id="333" r:id="rId74"/>
    <p:sldId id="405" r:id="rId75"/>
    <p:sldId id="406" r:id="rId76"/>
    <p:sldId id="407" r:id="rId77"/>
    <p:sldId id="279" r:id="rId78"/>
    <p:sldId id="408" r:id="rId79"/>
    <p:sldId id="334" r:id="rId80"/>
    <p:sldId id="410" r:id="rId81"/>
    <p:sldId id="335" r:id="rId82"/>
    <p:sldId id="285" r:id="rId83"/>
    <p:sldId id="413" r:id="rId84"/>
    <p:sldId id="412" r:id="rId85"/>
    <p:sldId id="343" r:id="rId86"/>
    <p:sldId id="345" r:id="rId87"/>
    <p:sldId id="347" r:id="rId88"/>
    <p:sldId id="348" r:id="rId89"/>
    <p:sldId id="349" r:id="rId90"/>
    <p:sldId id="346" r:id="rId91"/>
    <p:sldId id="344" r:id="rId92"/>
    <p:sldId id="350" r:id="rId93"/>
    <p:sldId id="352" r:id="rId94"/>
    <p:sldId id="367" r:id="rId95"/>
    <p:sldId id="368" r:id="rId96"/>
    <p:sldId id="369" r:id="rId97"/>
    <p:sldId id="370" r:id="rId98"/>
    <p:sldId id="371" r:id="rId99"/>
    <p:sldId id="372" r:id="rId100"/>
    <p:sldId id="373" r:id="rId101"/>
    <p:sldId id="374" r:id="rId102"/>
    <p:sldId id="419" r:id="rId103"/>
    <p:sldId id="375" r:id="rId104"/>
    <p:sldId id="376" r:id="rId105"/>
    <p:sldId id="420" r:id="rId106"/>
    <p:sldId id="377" r:id="rId107"/>
    <p:sldId id="389" r:id="rId108"/>
    <p:sldId id="378" r:id="rId109"/>
    <p:sldId id="379" r:id="rId110"/>
    <p:sldId id="380" r:id="rId111"/>
    <p:sldId id="381" r:id="rId112"/>
    <p:sldId id="382" r:id="rId113"/>
    <p:sldId id="383" r:id="rId114"/>
    <p:sldId id="384" r:id="rId115"/>
    <p:sldId id="421" r:id="rId116"/>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48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notesMaster" Target="notesMasters/notesMaster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0E1A29-CAED-41FB-A06F-A35542CEDA15}" type="doc">
      <dgm:prSet loTypeId="urn:microsoft.com/office/officeart/2005/8/layout/default" loCatId="list" qsTypeId="urn:microsoft.com/office/officeart/2005/8/quickstyle/simple1" qsCatId="simple" csTypeId="urn:microsoft.com/office/officeart/2005/8/colors/accent6_1" csCatId="accent6" phldr="1"/>
      <dgm:spPr/>
      <dgm:t>
        <a:bodyPr/>
        <a:lstStyle/>
        <a:p>
          <a:endParaRPr lang="es-AR"/>
        </a:p>
      </dgm:t>
    </dgm:pt>
    <dgm:pt modelId="{3EB6B582-D69D-458F-8C4A-29E4CCDC6807}">
      <dgm:prSet phldrT="[Texto]" custT="1"/>
      <dgm:spPr/>
      <dgm:t>
        <a:bodyPr/>
        <a:lstStyle/>
        <a:p>
          <a:r>
            <a:rPr lang="es-AR" sz="2800" dirty="0">
              <a:latin typeface="Bookman Old Style" panose="02050604050505020204" pitchFamily="18" charset="0"/>
            </a:rPr>
            <a:t>RNPT</a:t>
          </a:r>
        </a:p>
      </dgm:t>
    </dgm:pt>
    <dgm:pt modelId="{0A10FCD2-662B-48A5-9084-BD70D5C8ABAB}" type="parTrans" cxnId="{B125D783-5D86-4DB4-BEC8-4D88B7348EC5}">
      <dgm:prSet/>
      <dgm:spPr/>
      <dgm:t>
        <a:bodyPr/>
        <a:lstStyle/>
        <a:p>
          <a:endParaRPr lang="es-AR"/>
        </a:p>
      </dgm:t>
    </dgm:pt>
    <dgm:pt modelId="{E4378962-9722-4C36-81BE-9A18DB38E354}" type="sibTrans" cxnId="{B125D783-5D86-4DB4-BEC8-4D88B7348EC5}">
      <dgm:prSet/>
      <dgm:spPr/>
      <dgm:t>
        <a:bodyPr/>
        <a:lstStyle/>
        <a:p>
          <a:endParaRPr lang="es-AR"/>
        </a:p>
      </dgm:t>
    </dgm:pt>
    <dgm:pt modelId="{90D4E602-B3D2-4ADB-94FD-422036136894}">
      <dgm:prSet phldrT="[Texto]" custT="1"/>
      <dgm:spPr/>
      <dgm:t>
        <a:bodyPr/>
        <a:lstStyle/>
        <a:p>
          <a:r>
            <a:rPr lang="es-AR" sz="2800" dirty="0">
              <a:latin typeface="Bookman Old Style" panose="02050604050505020204" pitchFamily="18" charset="0"/>
            </a:rPr>
            <a:t>RPM &gt; 18 horas</a:t>
          </a:r>
        </a:p>
      </dgm:t>
    </dgm:pt>
    <dgm:pt modelId="{3503A590-C4F8-4F09-BF29-B333536F16B6}" type="parTrans" cxnId="{28091970-1E75-4D20-966F-46C221CB8EF9}">
      <dgm:prSet/>
      <dgm:spPr/>
      <dgm:t>
        <a:bodyPr/>
        <a:lstStyle/>
        <a:p>
          <a:endParaRPr lang="es-AR"/>
        </a:p>
      </dgm:t>
    </dgm:pt>
    <dgm:pt modelId="{4A16FE34-F1A8-4A6F-A2DC-4F787CDEAB5A}" type="sibTrans" cxnId="{28091970-1E75-4D20-966F-46C221CB8EF9}">
      <dgm:prSet/>
      <dgm:spPr/>
      <dgm:t>
        <a:bodyPr/>
        <a:lstStyle/>
        <a:p>
          <a:endParaRPr lang="es-AR"/>
        </a:p>
      </dgm:t>
    </dgm:pt>
    <dgm:pt modelId="{CFC3DD70-32ED-4280-89D9-A51C0A7E5B42}">
      <dgm:prSet phldrT="[Texto]" custT="1"/>
      <dgm:spPr/>
      <dgm:t>
        <a:bodyPr/>
        <a:lstStyle/>
        <a:p>
          <a:r>
            <a:rPr lang="es-AR" sz="2400" dirty="0" err="1">
              <a:latin typeface="Bookman Old Style" panose="02050604050505020204" pitchFamily="18" charset="0"/>
            </a:rPr>
            <a:t>Coriamniotitis</a:t>
          </a:r>
          <a:r>
            <a:rPr lang="es-AR" sz="2400" dirty="0">
              <a:latin typeface="Bookman Old Style" panose="02050604050505020204" pitchFamily="18" charset="0"/>
            </a:rPr>
            <a:t>, fiebre materna de &gt; 38° C sin causa</a:t>
          </a:r>
        </a:p>
      </dgm:t>
    </dgm:pt>
    <dgm:pt modelId="{B10FB417-43D5-4BDB-A685-D275B877A9BC}" type="parTrans" cxnId="{C3AFE2C9-0A98-4F27-806B-6D8D42EBC8D5}">
      <dgm:prSet/>
      <dgm:spPr/>
      <dgm:t>
        <a:bodyPr/>
        <a:lstStyle/>
        <a:p>
          <a:endParaRPr lang="es-AR"/>
        </a:p>
      </dgm:t>
    </dgm:pt>
    <dgm:pt modelId="{25654403-48E7-4A7B-B5E1-D0876D433639}" type="sibTrans" cxnId="{C3AFE2C9-0A98-4F27-806B-6D8D42EBC8D5}">
      <dgm:prSet/>
      <dgm:spPr/>
      <dgm:t>
        <a:bodyPr/>
        <a:lstStyle/>
        <a:p>
          <a:endParaRPr lang="es-AR"/>
        </a:p>
      </dgm:t>
    </dgm:pt>
    <dgm:pt modelId="{B6EDE9F1-01D9-4591-880B-B35A6505C049}">
      <dgm:prSet phldrT="[Texto]" custT="1"/>
      <dgm:spPr/>
      <dgm:t>
        <a:bodyPr/>
        <a:lstStyle/>
        <a:p>
          <a:r>
            <a:rPr lang="es-AR" sz="2400" dirty="0">
              <a:latin typeface="Bookman Old Style" panose="02050604050505020204" pitchFamily="18" charset="0"/>
            </a:rPr>
            <a:t>Hijo anterior con sepsis por EGB</a:t>
          </a:r>
        </a:p>
      </dgm:t>
    </dgm:pt>
    <dgm:pt modelId="{FB544CBD-18EB-467C-91A8-D74814F98A03}" type="parTrans" cxnId="{021E5086-AD65-4F89-B57C-3D01089FE225}">
      <dgm:prSet/>
      <dgm:spPr/>
      <dgm:t>
        <a:bodyPr/>
        <a:lstStyle/>
        <a:p>
          <a:endParaRPr lang="es-AR"/>
        </a:p>
      </dgm:t>
    </dgm:pt>
    <dgm:pt modelId="{2F7FF619-50AB-4C29-ADA2-A701AAF4F3D1}" type="sibTrans" cxnId="{021E5086-AD65-4F89-B57C-3D01089FE225}">
      <dgm:prSet/>
      <dgm:spPr/>
      <dgm:t>
        <a:bodyPr/>
        <a:lstStyle/>
        <a:p>
          <a:endParaRPr lang="es-AR"/>
        </a:p>
      </dgm:t>
    </dgm:pt>
    <dgm:pt modelId="{7A414D08-BB54-4B98-804D-39A187CE8EE1}">
      <dgm:prSet phldrT="[Texto]" custT="1"/>
      <dgm:spPr/>
      <dgm:t>
        <a:bodyPr/>
        <a:lstStyle/>
        <a:p>
          <a:r>
            <a:rPr lang="es-AR" sz="2400" dirty="0">
              <a:latin typeface="Bookman Old Style" panose="02050604050505020204" pitchFamily="18" charset="0"/>
            </a:rPr>
            <a:t>Bacteriuria asintomática /ITU durante el embarazo</a:t>
          </a:r>
        </a:p>
      </dgm:t>
    </dgm:pt>
    <dgm:pt modelId="{1455EDC4-F040-43C5-B66D-20659A7D062B}" type="parTrans" cxnId="{638A6414-8C27-492E-9A21-BE2400645B2A}">
      <dgm:prSet/>
      <dgm:spPr/>
      <dgm:t>
        <a:bodyPr/>
        <a:lstStyle/>
        <a:p>
          <a:endParaRPr lang="es-AR"/>
        </a:p>
      </dgm:t>
    </dgm:pt>
    <dgm:pt modelId="{C107FB7D-3CFC-4F45-8F28-107391AA101B}" type="sibTrans" cxnId="{638A6414-8C27-492E-9A21-BE2400645B2A}">
      <dgm:prSet/>
      <dgm:spPr/>
      <dgm:t>
        <a:bodyPr/>
        <a:lstStyle/>
        <a:p>
          <a:endParaRPr lang="es-AR"/>
        </a:p>
      </dgm:t>
    </dgm:pt>
    <dgm:pt modelId="{D0B3533A-2CEF-433E-A1BF-72B8736B2B36}" type="pres">
      <dgm:prSet presAssocID="{F00E1A29-CAED-41FB-A06F-A35542CEDA15}" presName="diagram" presStyleCnt="0">
        <dgm:presLayoutVars>
          <dgm:dir/>
          <dgm:resizeHandles val="exact"/>
        </dgm:presLayoutVars>
      </dgm:prSet>
      <dgm:spPr/>
      <dgm:t>
        <a:bodyPr/>
        <a:lstStyle/>
        <a:p>
          <a:endParaRPr lang="es-AR"/>
        </a:p>
      </dgm:t>
    </dgm:pt>
    <dgm:pt modelId="{CB79A5B6-90B0-42FB-A58B-E76DC2E3CB05}" type="pres">
      <dgm:prSet presAssocID="{3EB6B582-D69D-458F-8C4A-29E4CCDC6807}" presName="node" presStyleLbl="node1" presStyleIdx="0" presStyleCnt="5">
        <dgm:presLayoutVars>
          <dgm:bulletEnabled val="1"/>
        </dgm:presLayoutVars>
      </dgm:prSet>
      <dgm:spPr/>
      <dgm:t>
        <a:bodyPr/>
        <a:lstStyle/>
        <a:p>
          <a:endParaRPr lang="es-AR"/>
        </a:p>
      </dgm:t>
    </dgm:pt>
    <dgm:pt modelId="{1711301C-0D2C-46B3-AC76-DE821C886C1D}" type="pres">
      <dgm:prSet presAssocID="{E4378962-9722-4C36-81BE-9A18DB38E354}" presName="sibTrans" presStyleCnt="0"/>
      <dgm:spPr/>
    </dgm:pt>
    <dgm:pt modelId="{A275D9C5-ECAB-44AE-A6E5-62B643C6321B}" type="pres">
      <dgm:prSet presAssocID="{90D4E602-B3D2-4ADB-94FD-422036136894}" presName="node" presStyleLbl="node1" presStyleIdx="1" presStyleCnt="5">
        <dgm:presLayoutVars>
          <dgm:bulletEnabled val="1"/>
        </dgm:presLayoutVars>
      </dgm:prSet>
      <dgm:spPr/>
      <dgm:t>
        <a:bodyPr/>
        <a:lstStyle/>
        <a:p>
          <a:endParaRPr lang="es-AR"/>
        </a:p>
      </dgm:t>
    </dgm:pt>
    <dgm:pt modelId="{8B26C3F0-2C66-49D3-A326-20671132A89C}" type="pres">
      <dgm:prSet presAssocID="{4A16FE34-F1A8-4A6F-A2DC-4F787CDEAB5A}" presName="sibTrans" presStyleCnt="0"/>
      <dgm:spPr/>
    </dgm:pt>
    <dgm:pt modelId="{B557F103-4279-4D59-8F58-FA7D08BC9967}" type="pres">
      <dgm:prSet presAssocID="{CFC3DD70-32ED-4280-89D9-A51C0A7E5B42}" presName="node" presStyleLbl="node1" presStyleIdx="2" presStyleCnt="5">
        <dgm:presLayoutVars>
          <dgm:bulletEnabled val="1"/>
        </dgm:presLayoutVars>
      </dgm:prSet>
      <dgm:spPr/>
      <dgm:t>
        <a:bodyPr/>
        <a:lstStyle/>
        <a:p>
          <a:endParaRPr lang="es-AR"/>
        </a:p>
      </dgm:t>
    </dgm:pt>
    <dgm:pt modelId="{EB317B92-0A7B-4E2F-A947-48AC297931B7}" type="pres">
      <dgm:prSet presAssocID="{25654403-48E7-4A7B-B5E1-D0876D433639}" presName="sibTrans" presStyleCnt="0"/>
      <dgm:spPr/>
    </dgm:pt>
    <dgm:pt modelId="{F77B8A06-E9E5-46C7-BB33-4A989B5D2E1A}" type="pres">
      <dgm:prSet presAssocID="{B6EDE9F1-01D9-4591-880B-B35A6505C049}" presName="node" presStyleLbl="node1" presStyleIdx="3" presStyleCnt="5">
        <dgm:presLayoutVars>
          <dgm:bulletEnabled val="1"/>
        </dgm:presLayoutVars>
      </dgm:prSet>
      <dgm:spPr/>
      <dgm:t>
        <a:bodyPr/>
        <a:lstStyle/>
        <a:p>
          <a:endParaRPr lang="es-AR"/>
        </a:p>
      </dgm:t>
    </dgm:pt>
    <dgm:pt modelId="{F6C14F38-48BB-4A7F-B2B3-CC3ED2AC7168}" type="pres">
      <dgm:prSet presAssocID="{2F7FF619-50AB-4C29-ADA2-A701AAF4F3D1}" presName="sibTrans" presStyleCnt="0"/>
      <dgm:spPr/>
    </dgm:pt>
    <dgm:pt modelId="{842A895F-4AC0-4D07-A136-F3FFAACFA2C5}" type="pres">
      <dgm:prSet presAssocID="{7A414D08-BB54-4B98-804D-39A187CE8EE1}" presName="node" presStyleLbl="node1" presStyleIdx="4" presStyleCnt="5">
        <dgm:presLayoutVars>
          <dgm:bulletEnabled val="1"/>
        </dgm:presLayoutVars>
      </dgm:prSet>
      <dgm:spPr/>
      <dgm:t>
        <a:bodyPr/>
        <a:lstStyle/>
        <a:p>
          <a:endParaRPr lang="es-AR"/>
        </a:p>
      </dgm:t>
    </dgm:pt>
  </dgm:ptLst>
  <dgm:cxnLst>
    <dgm:cxn modelId="{C3AFE2C9-0A98-4F27-806B-6D8D42EBC8D5}" srcId="{F00E1A29-CAED-41FB-A06F-A35542CEDA15}" destId="{CFC3DD70-32ED-4280-89D9-A51C0A7E5B42}" srcOrd="2" destOrd="0" parTransId="{B10FB417-43D5-4BDB-A685-D275B877A9BC}" sibTransId="{25654403-48E7-4A7B-B5E1-D0876D433639}"/>
    <dgm:cxn modelId="{51E4C993-D44E-4BB6-9FA0-A2FF0BB00D90}" type="presOf" srcId="{B6EDE9F1-01D9-4591-880B-B35A6505C049}" destId="{F77B8A06-E9E5-46C7-BB33-4A989B5D2E1A}" srcOrd="0" destOrd="0" presId="urn:microsoft.com/office/officeart/2005/8/layout/default"/>
    <dgm:cxn modelId="{638A6414-8C27-492E-9A21-BE2400645B2A}" srcId="{F00E1A29-CAED-41FB-A06F-A35542CEDA15}" destId="{7A414D08-BB54-4B98-804D-39A187CE8EE1}" srcOrd="4" destOrd="0" parTransId="{1455EDC4-F040-43C5-B66D-20659A7D062B}" sibTransId="{C107FB7D-3CFC-4F45-8F28-107391AA101B}"/>
    <dgm:cxn modelId="{35F2D674-20CD-40A8-AD5B-CACA0266F792}" type="presOf" srcId="{3EB6B582-D69D-458F-8C4A-29E4CCDC6807}" destId="{CB79A5B6-90B0-42FB-A58B-E76DC2E3CB05}" srcOrd="0" destOrd="0" presId="urn:microsoft.com/office/officeart/2005/8/layout/default"/>
    <dgm:cxn modelId="{B125D783-5D86-4DB4-BEC8-4D88B7348EC5}" srcId="{F00E1A29-CAED-41FB-A06F-A35542CEDA15}" destId="{3EB6B582-D69D-458F-8C4A-29E4CCDC6807}" srcOrd="0" destOrd="0" parTransId="{0A10FCD2-662B-48A5-9084-BD70D5C8ABAB}" sibTransId="{E4378962-9722-4C36-81BE-9A18DB38E354}"/>
    <dgm:cxn modelId="{65236E0C-EC55-4E77-9A1A-4E48956067A7}" type="presOf" srcId="{90D4E602-B3D2-4ADB-94FD-422036136894}" destId="{A275D9C5-ECAB-44AE-A6E5-62B643C6321B}" srcOrd="0" destOrd="0" presId="urn:microsoft.com/office/officeart/2005/8/layout/default"/>
    <dgm:cxn modelId="{8448C21B-89F2-443E-B6A9-930A5AE61882}" type="presOf" srcId="{CFC3DD70-32ED-4280-89D9-A51C0A7E5B42}" destId="{B557F103-4279-4D59-8F58-FA7D08BC9967}" srcOrd="0" destOrd="0" presId="urn:microsoft.com/office/officeart/2005/8/layout/default"/>
    <dgm:cxn modelId="{021E5086-AD65-4F89-B57C-3D01089FE225}" srcId="{F00E1A29-CAED-41FB-A06F-A35542CEDA15}" destId="{B6EDE9F1-01D9-4591-880B-B35A6505C049}" srcOrd="3" destOrd="0" parTransId="{FB544CBD-18EB-467C-91A8-D74814F98A03}" sibTransId="{2F7FF619-50AB-4C29-ADA2-A701AAF4F3D1}"/>
    <dgm:cxn modelId="{9A0E8FFB-A838-46A7-B146-AC75662431A1}" type="presOf" srcId="{F00E1A29-CAED-41FB-A06F-A35542CEDA15}" destId="{D0B3533A-2CEF-433E-A1BF-72B8736B2B36}" srcOrd="0" destOrd="0" presId="urn:microsoft.com/office/officeart/2005/8/layout/default"/>
    <dgm:cxn modelId="{28091970-1E75-4D20-966F-46C221CB8EF9}" srcId="{F00E1A29-CAED-41FB-A06F-A35542CEDA15}" destId="{90D4E602-B3D2-4ADB-94FD-422036136894}" srcOrd="1" destOrd="0" parTransId="{3503A590-C4F8-4F09-BF29-B333536F16B6}" sibTransId="{4A16FE34-F1A8-4A6F-A2DC-4F787CDEAB5A}"/>
    <dgm:cxn modelId="{E4669BD8-5C99-4E57-8A30-CBD5F71DC1F6}" type="presOf" srcId="{7A414D08-BB54-4B98-804D-39A187CE8EE1}" destId="{842A895F-4AC0-4D07-A136-F3FFAACFA2C5}" srcOrd="0" destOrd="0" presId="urn:microsoft.com/office/officeart/2005/8/layout/default"/>
    <dgm:cxn modelId="{24B1056F-23F9-4827-B356-8895969F2EE1}" type="presParOf" srcId="{D0B3533A-2CEF-433E-A1BF-72B8736B2B36}" destId="{CB79A5B6-90B0-42FB-A58B-E76DC2E3CB05}" srcOrd="0" destOrd="0" presId="urn:microsoft.com/office/officeart/2005/8/layout/default"/>
    <dgm:cxn modelId="{E64E2147-20D1-4140-990F-36CE01224042}" type="presParOf" srcId="{D0B3533A-2CEF-433E-A1BF-72B8736B2B36}" destId="{1711301C-0D2C-46B3-AC76-DE821C886C1D}" srcOrd="1" destOrd="0" presId="urn:microsoft.com/office/officeart/2005/8/layout/default"/>
    <dgm:cxn modelId="{F215EEF2-40E9-4091-84D9-2EA3504467B1}" type="presParOf" srcId="{D0B3533A-2CEF-433E-A1BF-72B8736B2B36}" destId="{A275D9C5-ECAB-44AE-A6E5-62B643C6321B}" srcOrd="2" destOrd="0" presId="urn:microsoft.com/office/officeart/2005/8/layout/default"/>
    <dgm:cxn modelId="{D32A240C-1CE9-4446-BCEE-72ACA1C862B4}" type="presParOf" srcId="{D0B3533A-2CEF-433E-A1BF-72B8736B2B36}" destId="{8B26C3F0-2C66-49D3-A326-20671132A89C}" srcOrd="3" destOrd="0" presId="urn:microsoft.com/office/officeart/2005/8/layout/default"/>
    <dgm:cxn modelId="{90289FB9-9E1F-4A18-B463-10DEE77FA0F9}" type="presParOf" srcId="{D0B3533A-2CEF-433E-A1BF-72B8736B2B36}" destId="{B557F103-4279-4D59-8F58-FA7D08BC9967}" srcOrd="4" destOrd="0" presId="urn:microsoft.com/office/officeart/2005/8/layout/default"/>
    <dgm:cxn modelId="{3D298D83-7750-443F-9346-4DB06943932B}" type="presParOf" srcId="{D0B3533A-2CEF-433E-A1BF-72B8736B2B36}" destId="{EB317B92-0A7B-4E2F-A947-48AC297931B7}" srcOrd="5" destOrd="0" presId="urn:microsoft.com/office/officeart/2005/8/layout/default"/>
    <dgm:cxn modelId="{374BEFB5-4CC1-414B-A58E-2507FC1D38C7}" type="presParOf" srcId="{D0B3533A-2CEF-433E-A1BF-72B8736B2B36}" destId="{F77B8A06-E9E5-46C7-BB33-4A989B5D2E1A}" srcOrd="6" destOrd="0" presId="urn:microsoft.com/office/officeart/2005/8/layout/default"/>
    <dgm:cxn modelId="{6D9969FC-DCC6-4898-BF58-BC1778017549}" type="presParOf" srcId="{D0B3533A-2CEF-433E-A1BF-72B8736B2B36}" destId="{F6C14F38-48BB-4A7F-B2B3-CC3ED2AC7168}" srcOrd="7" destOrd="0" presId="urn:microsoft.com/office/officeart/2005/8/layout/default"/>
    <dgm:cxn modelId="{8003AA55-86EE-445F-AA9E-1D5188A1025C}" type="presParOf" srcId="{D0B3533A-2CEF-433E-A1BF-72B8736B2B36}" destId="{842A895F-4AC0-4D07-A136-F3FFAACFA2C5}" srcOrd="8" destOrd="0" presId="urn:microsoft.com/office/officeart/2005/8/layout/default"/>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A84788-A536-4DCE-A928-BCF931DB8BC8}" type="doc">
      <dgm:prSet loTypeId="urn:microsoft.com/office/officeart/2005/8/layout/hierarchy3" loCatId="list" qsTypeId="urn:microsoft.com/office/officeart/2005/8/quickstyle/simple1" qsCatId="simple" csTypeId="urn:microsoft.com/office/officeart/2005/8/colors/accent4_1" csCatId="accent4" phldr="1"/>
      <dgm:spPr/>
      <dgm:t>
        <a:bodyPr/>
        <a:lstStyle/>
        <a:p>
          <a:endParaRPr lang="es-AR"/>
        </a:p>
      </dgm:t>
    </dgm:pt>
    <dgm:pt modelId="{E5300349-D6C0-47C5-87DF-9B5F49E132E3}">
      <dgm:prSet phldrT="[Texto]" custT="1"/>
      <dgm:spPr/>
      <dgm:t>
        <a:bodyPr/>
        <a:lstStyle/>
        <a:p>
          <a:r>
            <a:rPr lang="es-AR" sz="2000" dirty="0">
              <a:latin typeface="Bookman Old Style" panose="02050604050505020204" pitchFamily="18" charset="0"/>
            </a:rPr>
            <a:t>SNP: </a:t>
          </a:r>
        </a:p>
        <a:p>
          <a:r>
            <a:rPr lang="es-AR" sz="2000" dirty="0">
              <a:latin typeface="Bookman Old Style" panose="02050604050505020204" pitchFamily="18" charset="0"/>
            </a:rPr>
            <a:t>Síntomas desde el nacimiento al día sexto</a:t>
          </a:r>
          <a:endParaRPr lang="es-AR" sz="4000" dirty="0">
            <a:latin typeface="Bookman Old Style" panose="02050604050505020204" pitchFamily="18" charset="0"/>
          </a:endParaRPr>
        </a:p>
      </dgm:t>
    </dgm:pt>
    <dgm:pt modelId="{133B6396-A307-4135-8CD0-EA08AC585631}" type="parTrans" cxnId="{E0DF60F9-C2A3-4B4A-A743-A0247CB279B2}">
      <dgm:prSet/>
      <dgm:spPr/>
      <dgm:t>
        <a:bodyPr/>
        <a:lstStyle/>
        <a:p>
          <a:endParaRPr lang="es-AR"/>
        </a:p>
      </dgm:t>
    </dgm:pt>
    <dgm:pt modelId="{BDEEC005-CCD8-40E5-BCC2-582A55752530}" type="sibTrans" cxnId="{E0DF60F9-C2A3-4B4A-A743-A0247CB279B2}">
      <dgm:prSet/>
      <dgm:spPr/>
      <dgm:t>
        <a:bodyPr/>
        <a:lstStyle/>
        <a:p>
          <a:endParaRPr lang="es-AR"/>
        </a:p>
      </dgm:t>
    </dgm:pt>
    <dgm:pt modelId="{8FA6EAFA-4BEE-4AD0-9B61-0909A32E95DA}">
      <dgm:prSet phldrT="[Texto]" custT="1"/>
      <dgm:spPr/>
      <dgm:t>
        <a:bodyPr/>
        <a:lstStyle/>
        <a:p>
          <a:r>
            <a:rPr lang="es-AR" sz="2000" dirty="0">
              <a:latin typeface="Bookman Old Style" panose="02050604050505020204" pitchFamily="18" charset="0"/>
            </a:rPr>
            <a:t>Sepsis, neumonía bilateral con o sin foco meníngeo</a:t>
          </a:r>
        </a:p>
      </dgm:t>
    </dgm:pt>
    <dgm:pt modelId="{50A29CF0-1FAA-4716-A09D-2855BCD8233F}" type="parTrans" cxnId="{75364BDB-6FC5-4C3B-8571-996D14B396CE}">
      <dgm:prSet/>
      <dgm:spPr/>
      <dgm:t>
        <a:bodyPr/>
        <a:lstStyle/>
        <a:p>
          <a:endParaRPr lang="es-AR"/>
        </a:p>
      </dgm:t>
    </dgm:pt>
    <dgm:pt modelId="{939431B4-1C87-44A0-AF4F-9CB3EA8D43CC}" type="sibTrans" cxnId="{75364BDB-6FC5-4C3B-8571-996D14B396CE}">
      <dgm:prSet/>
      <dgm:spPr/>
      <dgm:t>
        <a:bodyPr/>
        <a:lstStyle/>
        <a:p>
          <a:endParaRPr lang="es-AR"/>
        </a:p>
      </dgm:t>
    </dgm:pt>
    <dgm:pt modelId="{22470F4D-CE0A-41EB-B47D-7550A80F8201}">
      <dgm:prSet phldrT="[Texto]" custT="1"/>
      <dgm:spPr/>
      <dgm:t>
        <a:bodyPr/>
        <a:lstStyle/>
        <a:p>
          <a:r>
            <a:rPr lang="es-AR" sz="2000" dirty="0">
              <a:latin typeface="Bookman Old Style" panose="02050604050505020204" pitchFamily="18" charset="0"/>
            </a:rPr>
            <a:t>Mortalidad en RNPT:19 %</a:t>
          </a:r>
        </a:p>
        <a:p>
          <a:r>
            <a:rPr lang="es-AR" sz="2000" dirty="0">
              <a:latin typeface="Bookman Old Style" panose="02050604050505020204" pitchFamily="18" charset="0"/>
            </a:rPr>
            <a:t>Mortalidad en RNT: 2 %</a:t>
          </a:r>
        </a:p>
      </dgm:t>
    </dgm:pt>
    <dgm:pt modelId="{4F030DAE-86A0-477E-93D5-CB3A2C87EEAE}" type="parTrans" cxnId="{BF5E0C07-5E0F-4A7F-B385-12A9382C6EB8}">
      <dgm:prSet/>
      <dgm:spPr/>
      <dgm:t>
        <a:bodyPr/>
        <a:lstStyle/>
        <a:p>
          <a:endParaRPr lang="es-AR"/>
        </a:p>
      </dgm:t>
    </dgm:pt>
    <dgm:pt modelId="{D1C166C5-7C34-4CBC-839C-26439590A32A}" type="sibTrans" cxnId="{BF5E0C07-5E0F-4A7F-B385-12A9382C6EB8}">
      <dgm:prSet/>
      <dgm:spPr/>
      <dgm:t>
        <a:bodyPr/>
        <a:lstStyle/>
        <a:p>
          <a:endParaRPr lang="es-AR"/>
        </a:p>
      </dgm:t>
    </dgm:pt>
    <dgm:pt modelId="{5CD6C7CF-19D4-4048-A6B8-A8569E8862E2}">
      <dgm:prSet phldrT="[Texto]" custT="1"/>
      <dgm:spPr/>
      <dgm:t>
        <a:bodyPr/>
        <a:lstStyle/>
        <a:p>
          <a:r>
            <a:rPr lang="es-AR" sz="2000" dirty="0">
              <a:latin typeface="Bookman Old Style" panose="02050604050505020204" pitchFamily="18" charset="0"/>
            </a:rPr>
            <a:t>SNT:</a:t>
          </a:r>
        </a:p>
        <a:p>
          <a:r>
            <a:rPr lang="es-AR" sz="2000" dirty="0">
              <a:latin typeface="Bookman Old Style" panose="02050604050505020204" pitchFamily="18" charset="0"/>
            </a:rPr>
            <a:t>Síntomas aparecen entre el día séptimo al día 89 </a:t>
          </a:r>
        </a:p>
      </dgm:t>
    </dgm:pt>
    <dgm:pt modelId="{D60BBA71-3CD7-4B7E-9B4F-9B0875739F48}" type="parTrans" cxnId="{7BFDC2F7-821A-48B1-A9B6-D96CDE0EBD75}">
      <dgm:prSet/>
      <dgm:spPr/>
      <dgm:t>
        <a:bodyPr/>
        <a:lstStyle/>
        <a:p>
          <a:endParaRPr lang="es-AR"/>
        </a:p>
      </dgm:t>
    </dgm:pt>
    <dgm:pt modelId="{F7182FF3-F18A-42EA-9613-B41DB25BD430}" type="sibTrans" cxnId="{7BFDC2F7-821A-48B1-A9B6-D96CDE0EBD75}">
      <dgm:prSet/>
      <dgm:spPr/>
      <dgm:t>
        <a:bodyPr/>
        <a:lstStyle/>
        <a:p>
          <a:endParaRPr lang="es-AR"/>
        </a:p>
      </dgm:t>
    </dgm:pt>
    <dgm:pt modelId="{C8E2B4CE-B7D4-4BBB-89D6-F3F1A465FA51}">
      <dgm:prSet phldrT="[Texto]" custT="1"/>
      <dgm:spPr/>
      <dgm:t>
        <a:bodyPr/>
        <a:lstStyle/>
        <a:p>
          <a:endParaRPr lang="es-AR" sz="2000" dirty="0">
            <a:latin typeface="Bookman Old Style" panose="02050604050505020204" pitchFamily="18" charset="0"/>
          </a:endParaRPr>
        </a:p>
        <a:p>
          <a:r>
            <a:rPr lang="es-AR" sz="2000" dirty="0">
              <a:latin typeface="Bookman Old Style" panose="02050604050505020204" pitchFamily="18" charset="0"/>
            </a:rPr>
            <a:t>De trasmisión horizontal o comunitaria, se presenta como Bacteriemia, Meningitis y formas focales (OM, AS)</a:t>
          </a:r>
        </a:p>
        <a:p>
          <a:endParaRPr lang="es-AR" sz="2000" dirty="0">
            <a:latin typeface="Bookman Old Style" panose="02050604050505020204" pitchFamily="18" charset="0"/>
          </a:endParaRPr>
        </a:p>
      </dgm:t>
    </dgm:pt>
    <dgm:pt modelId="{99573E4A-B173-4873-9116-C24CC6FA0FFF}" type="parTrans" cxnId="{E221919F-03F1-4467-8C93-F150EDE425EB}">
      <dgm:prSet/>
      <dgm:spPr/>
      <dgm:t>
        <a:bodyPr/>
        <a:lstStyle/>
        <a:p>
          <a:endParaRPr lang="es-AR"/>
        </a:p>
      </dgm:t>
    </dgm:pt>
    <dgm:pt modelId="{ADA88EBC-BCF7-44C2-927B-0C64D123F607}" type="sibTrans" cxnId="{E221919F-03F1-4467-8C93-F150EDE425EB}">
      <dgm:prSet/>
      <dgm:spPr/>
      <dgm:t>
        <a:bodyPr/>
        <a:lstStyle/>
        <a:p>
          <a:endParaRPr lang="es-AR"/>
        </a:p>
      </dgm:t>
    </dgm:pt>
    <dgm:pt modelId="{55D081A7-BEBA-434D-B5AA-28E5363E3AFE}">
      <dgm:prSet phldrT="[Texto]" custT="1"/>
      <dgm:spPr/>
      <dgm:t>
        <a:bodyPr/>
        <a:lstStyle/>
        <a:p>
          <a:r>
            <a:rPr lang="es-AR" sz="2000" dirty="0">
              <a:latin typeface="Bookman Old Style" panose="02050604050505020204" pitchFamily="18" charset="0"/>
            </a:rPr>
            <a:t>Mortalidad en RNPT: 7,8 %</a:t>
          </a:r>
        </a:p>
        <a:p>
          <a:r>
            <a:rPr lang="es-AR" sz="2000" dirty="0">
              <a:latin typeface="Bookman Old Style" panose="02050604050505020204" pitchFamily="18" charset="0"/>
            </a:rPr>
            <a:t>Mortalidad en RNT: 3,4 % </a:t>
          </a:r>
        </a:p>
      </dgm:t>
    </dgm:pt>
    <dgm:pt modelId="{DFB8C893-1D1E-499B-BA56-04663656C85A}" type="parTrans" cxnId="{1DA98620-F788-48D6-87E4-AE87AB6EE7FC}">
      <dgm:prSet/>
      <dgm:spPr/>
      <dgm:t>
        <a:bodyPr/>
        <a:lstStyle/>
        <a:p>
          <a:endParaRPr lang="es-AR"/>
        </a:p>
      </dgm:t>
    </dgm:pt>
    <dgm:pt modelId="{EBA9C26E-1D6B-4F20-91AC-9E40EDDA35EE}" type="sibTrans" cxnId="{1DA98620-F788-48D6-87E4-AE87AB6EE7FC}">
      <dgm:prSet/>
      <dgm:spPr/>
      <dgm:t>
        <a:bodyPr/>
        <a:lstStyle/>
        <a:p>
          <a:endParaRPr lang="es-AR"/>
        </a:p>
      </dgm:t>
    </dgm:pt>
    <dgm:pt modelId="{426A6E51-8D0B-491E-A6F2-6F75114F415B}" type="pres">
      <dgm:prSet presAssocID="{11A84788-A536-4DCE-A928-BCF931DB8BC8}" presName="diagram" presStyleCnt="0">
        <dgm:presLayoutVars>
          <dgm:chPref val="1"/>
          <dgm:dir/>
          <dgm:animOne val="branch"/>
          <dgm:animLvl val="lvl"/>
          <dgm:resizeHandles/>
        </dgm:presLayoutVars>
      </dgm:prSet>
      <dgm:spPr/>
      <dgm:t>
        <a:bodyPr/>
        <a:lstStyle/>
        <a:p>
          <a:endParaRPr lang="es-AR"/>
        </a:p>
      </dgm:t>
    </dgm:pt>
    <dgm:pt modelId="{5EC9E0D7-25C6-4F78-BABA-10036F97D488}" type="pres">
      <dgm:prSet presAssocID="{E5300349-D6C0-47C5-87DF-9B5F49E132E3}" presName="root" presStyleCnt="0"/>
      <dgm:spPr/>
    </dgm:pt>
    <dgm:pt modelId="{D51BEC88-1CB5-4B8F-B93E-CE0B930AABC2}" type="pres">
      <dgm:prSet presAssocID="{E5300349-D6C0-47C5-87DF-9B5F49E132E3}" presName="rootComposite" presStyleCnt="0"/>
      <dgm:spPr/>
    </dgm:pt>
    <dgm:pt modelId="{6D6ED21C-70A8-4F49-AC21-7089F516C5BF}" type="pres">
      <dgm:prSet presAssocID="{E5300349-D6C0-47C5-87DF-9B5F49E132E3}" presName="rootText" presStyleLbl="node1" presStyleIdx="0" presStyleCnt="2"/>
      <dgm:spPr/>
      <dgm:t>
        <a:bodyPr/>
        <a:lstStyle/>
        <a:p>
          <a:endParaRPr lang="es-AR"/>
        </a:p>
      </dgm:t>
    </dgm:pt>
    <dgm:pt modelId="{6A0DE9DB-F2D9-4457-83BA-27007D811BDF}" type="pres">
      <dgm:prSet presAssocID="{E5300349-D6C0-47C5-87DF-9B5F49E132E3}" presName="rootConnector" presStyleLbl="node1" presStyleIdx="0" presStyleCnt="2"/>
      <dgm:spPr/>
      <dgm:t>
        <a:bodyPr/>
        <a:lstStyle/>
        <a:p>
          <a:endParaRPr lang="es-AR"/>
        </a:p>
      </dgm:t>
    </dgm:pt>
    <dgm:pt modelId="{A5141D3B-8BA2-4D85-8B82-515ED00FF0F0}" type="pres">
      <dgm:prSet presAssocID="{E5300349-D6C0-47C5-87DF-9B5F49E132E3}" presName="childShape" presStyleCnt="0"/>
      <dgm:spPr/>
    </dgm:pt>
    <dgm:pt modelId="{B3638B04-146F-42B4-9130-1519CD856387}" type="pres">
      <dgm:prSet presAssocID="{50A29CF0-1FAA-4716-A09D-2855BCD8233F}" presName="Name13" presStyleLbl="parChTrans1D2" presStyleIdx="0" presStyleCnt="4"/>
      <dgm:spPr/>
      <dgm:t>
        <a:bodyPr/>
        <a:lstStyle/>
        <a:p>
          <a:endParaRPr lang="es-AR"/>
        </a:p>
      </dgm:t>
    </dgm:pt>
    <dgm:pt modelId="{4AC1119B-F839-4BE1-A7E0-0E8B831C6A39}" type="pres">
      <dgm:prSet presAssocID="{8FA6EAFA-4BEE-4AD0-9B61-0909A32E95DA}" presName="childText" presStyleLbl="bgAcc1" presStyleIdx="0" presStyleCnt="4">
        <dgm:presLayoutVars>
          <dgm:bulletEnabled val="1"/>
        </dgm:presLayoutVars>
      </dgm:prSet>
      <dgm:spPr/>
      <dgm:t>
        <a:bodyPr/>
        <a:lstStyle/>
        <a:p>
          <a:endParaRPr lang="es-AR"/>
        </a:p>
      </dgm:t>
    </dgm:pt>
    <dgm:pt modelId="{8CB1FD65-2D95-4EDE-882F-8FB0D115C607}" type="pres">
      <dgm:prSet presAssocID="{4F030DAE-86A0-477E-93D5-CB3A2C87EEAE}" presName="Name13" presStyleLbl="parChTrans1D2" presStyleIdx="1" presStyleCnt="4"/>
      <dgm:spPr/>
      <dgm:t>
        <a:bodyPr/>
        <a:lstStyle/>
        <a:p>
          <a:endParaRPr lang="es-AR"/>
        </a:p>
      </dgm:t>
    </dgm:pt>
    <dgm:pt modelId="{206A4A92-0C0F-49FB-ACBE-0668BE892AAA}" type="pres">
      <dgm:prSet presAssocID="{22470F4D-CE0A-41EB-B47D-7550A80F8201}" presName="childText" presStyleLbl="bgAcc1" presStyleIdx="1" presStyleCnt="4">
        <dgm:presLayoutVars>
          <dgm:bulletEnabled val="1"/>
        </dgm:presLayoutVars>
      </dgm:prSet>
      <dgm:spPr/>
      <dgm:t>
        <a:bodyPr/>
        <a:lstStyle/>
        <a:p>
          <a:endParaRPr lang="es-AR"/>
        </a:p>
      </dgm:t>
    </dgm:pt>
    <dgm:pt modelId="{F97B075C-F674-4A5D-91AD-5CA8DE4E7EBD}" type="pres">
      <dgm:prSet presAssocID="{5CD6C7CF-19D4-4048-A6B8-A8569E8862E2}" presName="root" presStyleCnt="0"/>
      <dgm:spPr/>
    </dgm:pt>
    <dgm:pt modelId="{EF6403A7-65B3-4CCA-8AAF-392F9D0D2622}" type="pres">
      <dgm:prSet presAssocID="{5CD6C7CF-19D4-4048-A6B8-A8569E8862E2}" presName="rootComposite" presStyleCnt="0"/>
      <dgm:spPr/>
    </dgm:pt>
    <dgm:pt modelId="{E0F8D867-042C-45E9-A602-E190EB066357}" type="pres">
      <dgm:prSet presAssocID="{5CD6C7CF-19D4-4048-A6B8-A8569E8862E2}" presName="rootText" presStyleLbl="node1" presStyleIdx="1" presStyleCnt="2"/>
      <dgm:spPr/>
      <dgm:t>
        <a:bodyPr/>
        <a:lstStyle/>
        <a:p>
          <a:endParaRPr lang="es-AR"/>
        </a:p>
      </dgm:t>
    </dgm:pt>
    <dgm:pt modelId="{8E62EC15-0380-4CB6-8B5D-75F04282333B}" type="pres">
      <dgm:prSet presAssocID="{5CD6C7CF-19D4-4048-A6B8-A8569E8862E2}" presName="rootConnector" presStyleLbl="node1" presStyleIdx="1" presStyleCnt="2"/>
      <dgm:spPr/>
      <dgm:t>
        <a:bodyPr/>
        <a:lstStyle/>
        <a:p>
          <a:endParaRPr lang="es-AR"/>
        </a:p>
      </dgm:t>
    </dgm:pt>
    <dgm:pt modelId="{3B05CC16-16C6-4981-8A0D-CC2F6B8299F0}" type="pres">
      <dgm:prSet presAssocID="{5CD6C7CF-19D4-4048-A6B8-A8569E8862E2}" presName="childShape" presStyleCnt="0"/>
      <dgm:spPr/>
    </dgm:pt>
    <dgm:pt modelId="{AA551E40-9968-45FD-9258-5FE040A79F3A}" type="pres">
      <dgm:prSet presAssocID="{99573E4A-B173-4873-9116-C24CC6FA0FFF}" presName="Name13" presStyleLbl="parChTrans1D2" presStyleIdx="2" presStyleCnt="4"/>
      <dgm:spPr/>
      <dgm:t>
        <a:bodyPr/>
        <a:lstStyle/>
        <a:p>
          <a:endParaRPr lang="es-AR"/>
        </a:p>
      </dgm:t>
    </dgm:pt>
    <dgm:pt modelId="{ACBAE11E-A01E-4F4C-86DE-4D30D530EC62}" type="pres">
      <dgm:prSet presAssocID="{C8E2B4CE-B7D4-4BBB-89D6-F3F1A465FA51}" presName="childText" presStyleLbl="bgAcc1" presStyleIdx="2" presStyleCnt="4" custScaleX="164330">
        <dgm:presLayoutVars>
          <dgm:bulletEnabled val="1"/>
        </dgm:presLayoutVars>
      </dgm:prSet>
      <dgm:spPr/>
      <dgm:t>
        <a:bodyPr/>
        <a:lstStyle/>
        <a:p>
          <a:endParaRPr lang="es-AR"/>
        </a:p>
      </dgm:t>
    </dgm:pt>
    <dgm:pt modelId="{2D0A1793-A5EB-47BF-88FC-4B7AF5E21042}" type="pres">
      <dgm:prSet presAssocID="{DFB8C893-1D1E-499B-BA56-04663656C85A}" presName="Name13" presStyleLbl="parChTrans1D2" presStyleIdx="3" presStyleCnt="4"/>
      <dgm:spPr/>
      <dgm:t>
        <a:bodyPr/>
        <a:lstStyle/>
        <a:p>
          <a:endParaRPr lang="es-AR"/>
        </a:p>
      </dgm:t>
    </dgm:pt>
    <dgm:pt modelId="{541BEBD4-6F4E-41C1-91B1-F6BD88D0AF88}" type="pres">
      <dgm:prSet presAssocID="{55D081A7-BEBA-434D-B5AA-28E5363E3AFE}" presName="childText" presStyleLbl="bgAcc1" presStyleIdx="3" presStyleCnt="4">
        <dgm:presLayoutVars>
          <dgm:bulletEnabled val="1"/>
        </dgm:presLayoutVars>
      </dgm:prSet>
      <dgm:spPr/>
      <dgm:t>
        <a:bodyPr/>
        <a:lstStyle/>
        <a:p>
          <a:endParaRPr lang="es-AR"/>
        </a:p>
      </dgm:t>
    </dgm:pt>
  </dgm:ptLst>
  <dgm:cxnLst>
    <dgm:cxn modelId="{C831B083-A98E-4840-86F8-C18835B204AE}" type="presOf" srcId="{8FA6EAFA-4BEE-4AD0-9B61-0909A32E95DA}" destId="{4AC1119B-F839-4BE1-A7E0-0E8B831C6A39}" srcOrd="0" destOrd="0" presId="urn:microsoft.com/office/officeart/2005/8/layout/hierarchy3"/>
    <dgm:cxn modelId="{1D883DFC-D822-44E3-8094-08D82CA526B6}" type="presOf" srcId="{5CD6C7CF-19D4-4048-A6B8-A8569E8862E2}" destId="{E0F8D867-042C-45E9-A602-E190EB066357}" srcOrd="0" destOrd="0" presId="urn:microsoft.com/office/officeart/2005/8/layout/hierarchy3"/>
    <dgm:cxn modelId="{7BFDC2F7-821A-48B1-A9B6-D96CDE0EBD75}" srcId="{11A84788-A536-4DCE-A928-BCF931DB8BC8}" destId="{5CD6C7CF-19D4-4048-A6B8-A8569E8862E2}" srcOrd="1" destOrd="0" parTransId="{D60BBA71-3CD7-4B7E-9B4F-9B0875739F48}" sibTransId="{F7182FF3-F18A-42EA-9613-B41DB25BD430}"/>
    <dgm:cxn modelId="{E0DF60F9-C2A3-4B4A-A743-A0247CB279B2}" srcId="{11A84788-A536-4DCE-A928-BCF931DB8BC8}" destId="{E5300349-D6C0-47C5-87DF-9B5F49E132E3}" srcOrd="0" destOrd="0" parTransId="{133B6396-A307-4135-8CD0-EA08AC585631}" sibTransId="{BDEEC005-CCD8-40E5-BCC2-582A55752530}"/>
    <dgm:cxn modelId="{F4AA480E-D3BA-465C-9A18-4C084DCC5DAB}" type="presOf" srcId="{5CD6C7CF-19D4-4048-A6B8-A8569E8862E2}" destId="{8E62EC15-0380-4CB6-8B5D-75F04282333B}" srcOrd="1" destOrd="0" presId="urn:microsoft.com/office/officeart/2005/8/layout/hierarchy3"/>
    <dgm:cxn modelId="{1770E5FF-837F-4142-8AF9-3D1D76C53190}" type="presOf" srcId="{E5300349-D6C0-47C5-87DF-9B5F49E132E3}" destId="{6D6ED21C-70A8-4F49-AC21-7089F516C5BF}" srcOrd="0" destOrd="0" presId="urn:microsoft.com/office/officeart/2005/8/layout/hierarchy3"/>
    <dgm:cxn modelId="{8F3C31A1-A8B2-490C-A0BB-C60B549AA8B8}" type="presOf" srcId="{E5300349-D6C0-47C5-87DF-9B5F49E132E3}" destId="{6A0DE9DB-F2D9-4457-83BA-27007D811BDF}" srcOrd="1" destOrd="0" presId="urn:microsoft.com/office/officeart/2005/8/layout/hierarchy3"/>
    <dgm:cxn modelId="{F0695AC5-6B40-447F-B43B-8CE1592FCE71}" type="presOf" srcId="{50A29CF0-1FAA-4716-A09D-2855BCD8233F}" destId="{B3638B04-146F-42B4-9130-1519CD856387}" srcOrd="0" destOrd="0" presId="urn:microsoft.com/office/officeart/2005/8/layout/hierarchy3"/>
    <dgm:cxn modelId="{D9B31B17-7C7A-4DE3-AB41-E3DA816B45A4}" type="presOf" srcId="{11A84788-A536-4DCE-A928-BCF931DB8BC8}" destId="{426A6E51-8D0B-491E-A6F2-6F75114F415B}" srcOrd="0" destOrd="0" presId="urn:microsoft.com/office/officeart/2005/8/layout/hierarchy3"/>
    <dgm:cxn modelId="{0D4B8762-62F5-4EF0-B6C4-2A43FA42509D}" type="presOf" srcId="{99573E4A-B173-4873-9116-C24CC6FA0FFF}" destId="{AA551E40-9968-45FD-9258-5FE040A79F3A}" srcOrd="0" destOrd="0" presId="urn:microsoft.com/office/officeart/2005/8/layout/hierarchy3"/>
    <dgm:cxn modelId="{13FBFE74-E5B9-4E4E-8444-F7913CEB7922}" type="presOf" srcId="{22470F4D-CE0A-41EB-B47D-7550A80F8201}" destId="{206A4A92-0C0F-49FB-ACBE-0668BE892AAA}" srcOrd="0" destOrd="0" presId="urn:microsoft.com/office/officeart/2005/8/layout/hierarchy3"/>
    <dgm:cxn modelId="{EA0E92F8-46F1-4F3C-A539-4EAA910C67B6}" type="presOf" srcId="{DFB8C893-1D1E-499B-BA56-04663656C85A}" destId="{2D0A1793-A5EB-47BF-88FC-4B7AF5E21042}" srcOrd="0" destOrd="0" presId="urn:microsoft.com/office/officeart/2005/8/layout/hierarchy3"/>
    <dgm:cxn modelId="{5F1F1313-C3F0-470B-94BA-D1D23C8A4CBC}" type="presOf" srcId="{4F030DAE-86A0-477E-93D5-CB3A2C87EEAE}" destId="{8CB1FD65-2D95-4EDE-882F-8FB0D115C607}" srcOrd="0" destOrd="0" presId="urn:microsoft.com/office/officeart/2005/8/layout/hierarchy3"/>
    <dgm:cxn modelId="{BF5E0C07-5E0F-4A7F-B385-12A9382C6EB8}" srcId="{E5300349-D6C0-47C5-87DF-9B5F49E132E3}" destId="{22470F4D-CE0A-41EB-B47D-7550A80F8201}" srcOrd="1" destOrd="0" parTransId="{4F030DAE-86A0-477E-93D5-CB3A2C87EEAE}" sibTransId="{D1C166C5-7C34-4CBC-839C-26439590A32A}"/>
    <dgm:cxn modelId="{1DA98620-F788-48D6-87E4-AE87AB6EE7FC}" srcId="{5CD6C7CF-19D4-4048-A6B8-A8569E8862E2}" destId="{55D081A7-BEBA-434D-B5AA-28E5363E3AFE}" srcOrd="1" destOrd="0" parTransId="{DFB8C893-1D1E-499B-BA56-04663656C85A}" sibTransId="{EBA9C26E-1D6B-4F20-91AC-9E40EDDA35EE}"/>
    <dgm:cxn modelId="{75364BDB-6FC5-4C3B-8571-996D14B396CE}" srcId="{E5300349-D6C0-47C5-87DF-9B5F49E132E3}" destId="{8FA6EAFA-4BEE-4AD0-9B61-0909A32E95DA}" srcOrd="0" destOrd="0" parTransId="{50A29CF0-1FAA-4716-A09D-2855BCD8233F}" sibTransId="{939431B4-1C87-44A0-AF4F-9CB3EA8D43CC}"/>
    <dgm:cxn modelId="{99FE368D-5160-4FC3-AE53-A41FF2A83B54}" type="presOf" srcId="{C8E2B4CE-B7D4-4BBB-89D6-F3F1A465FA51}" destId="{ACBAE11E-A01E-4F4C-86DE-4D30D530EC62}" srcOrd="0" destOrd="0" presId="urn:microsoft.com/office/officeart/2005/8/layout/hierarchy3"/>
    <dgm:cxn modelId="{AC5847AF-B275-4770-A18B-9CFA604C699A}" type="presOf" srcId="{55D081A7-BEBA-434D-B5AA-28E5363E3AFE}" destId="{541BEBD4-6F4E-41C1-91B1-F6BD88D0AF88}" srcOrd="0" destOrd="0" presId="urn:microsoft.com/office/officeart/2005/8/layout/hierarchy3"/>
    <dgm:cxn modelId="{E221919F-03F1-4467-8C93-F150EDE425EB}" srcId="{5CD6C7CF-19D4-4048-A6B8-A8569E8862E2}" destId="{C8E2B4CE-B7D4-4BBB-89D6-F3F1A465FA51}" srcOrd="0" destOrd="0" parTransId="{99573E4A-B173-4873-9116-C24CC6FA0FFF}" sibTransId="{ADA88EBC-BCF7-44C2-927B-0C64D123F607}"/>
    <dgm:cxn modelId="{2B612B57-1E9D-46D6-83B3-87B3F3942760}" type="presParOf" srcId="{426A6E51-8D0B-491E-A6F2-6F75114F415B}" destId="{5EC9E0D7-25C6-4F78-BABA-10036F97D488}" srcOrd="0" destOrd="0" presId="urn:microsoft.com/office/officeart/2005/8/layout/hierarchy3"/>
    <dgm:cxn modelId="{40F3FE15-5C8D-45EA-8D6C-2A74A1FB3167}" type="presParOf" srcId="{5EC9E0D7-25C6-4F78-BABA-10036F97D488}" destId="{D51BEC88-1CB5-4B8F-B93E-CE0B930AABC2}" srcOrd="0" destOrd="0" presId="urn:microsoft.com/office/officeart/2005/8/layout/hierarchy3"/>
    <dgm:cxn modelId="{48F95437-D54A-46F8-88A8-18205E42CAE6}" type="presParOf" srcId="{D51BEC88-1CB5-4B8F-B93E-CE0B930AABC2}" destId="{6D6ED21C-70A8-4F49-AC21-7089F516C5BF}" srcOrd="0" destOrd="0" presId="urn:microsoft.com/office/officeart/2005/8/layout/hierarchy3"/>
    <dgm:cxn modelId="{0C73D860-6239-49E8-BEA5-D4FEB8E70FF3}" type="presParOf" srcId="{D51BEC88-1CB5-4B8F-B93E-CE0B930AABC2}" destId="{6A0DE9DB-F2D9-4457-83BA-27007D811BDF}" srcOrd="1" destOrd="0" presId="urn:microsoft.com/office/officeart/2005/8/layout/hierarchy3"/>
    <dgm:cxn modelId="{7F8CD7FC-F057-4974-B862-28EF1038A381}" type="presParOf" srcId="{5EC9E0D7-25C6-4F78-BABA-10036F97D488}" destId="{A5141D3B-8BA2-4D85-8B82-515ED00FF0F0}" srcOrd="1" destOrd="0" presId="urn:microsoft.com/office/officeart/2005/8/layout/hierarchy3"/>
    <dgm:cxn modelId="{FAFA20F8-5855-4638-AB14-6F6BC2E5E7EB}" type="presParOf" srcId="{A5141D3B-8BA2-4D85-8B82-515ED00FF0F0}" destId="{B3638B04-146F-42B4-9130-1519CD856387}" srcOrd="0" destOrd="0" presId="urn:microsoft.com/office/officeart/2005/8/layout/hierarchy3"/>
    <dgm:cxn modelId="{60ECBBF1-B272-4365-921A-E62967866F2B}" type="presParOf" srcId="{A5141D3B-8BA2-4D85-8B82-515ED00FF0F0}" destId="{4AC1119B-F839-4BE1-A7E0-0E8B831C6A39}" srcOrd="1" destOrd="0" presId="urn:microsoft.com/office/officeart/2005/8/layout/hierarchy3"/>
    <dgm:cxn modelId="{88EFB6E2-F120-4D01-85EA-03D73E7DA65A}" type="presParOf" srcId="{A5141D3B-8BA2-4D85-8B82-515ED00FF0F0}" destId="{8CB1FD65-2D95-4EDE-882F-8FB0D115C607}" srcOrd="2" destOrd="0" presId="urn:microsoft.com/office/officeart/2005/8/layout/hierarchy3"/>
    <dgm:cxn modelId="{54A468AA-F2E8-45A8-BC14-ED31AEDE8469}" type="presParOf" srcId="{A5141D3B-8BA2-4D85-8B82-515ED00FF0F0}" destId="{206A4A92-0C0F-49FB-ACBE-0668BE892AAA}" srcOrd="3" destOrd="0" presId="urn:microsoft.com/office/officeart/2005/8/layout/hierarchy3"/>
    <dgm:cxn modelId="{7DDED1B9-3144-4911-A7C6-49961091EF0F}" type="presParOf" srcId="{426A6E51-8D0B-491E-A6F2-6F75114F415B}" destId="{F97B075C-F674-4A5D-91AD-5CA8DE4E7EBD}" srcOrd="1" destOrd="0" presId="urn:microsoft.com/office/officeart/2005/8/layout/hierarchy3"/>
    <dgm:cxn modelId="{5DEA8F69-3F9E-4011-934E-874D9A8B40B2}" type="presParOf" srcId="{F97B075C-F674-4A5D-91AD-5CA8DE4E7EBD}" destId="{EF6403A7-65B3-4CCA-8AAF-392F9D0D2622}" srcOrd="0" destOrd="0" presId="urn:microsoft.com/office/officeart/2005/8/layout/hierarchy3"/>
    <dgm:cxn modelId="{2636E90E-F6C5-413A-8B2C-8B638F3646C2}" type="presParOf" srcId="{EF6403A7-65B3-4CCA-8AAF-392F9D0D2622}" destId="{E0F8D867-042C-45E9-A602-E190EB066357}" srcOrd="0" destOrd="0" presId="urn:microsoft.com/office/officeart/2005/8/layout/hierarchy3"/>
    <dgm:cxn modelId="{F8258C62-F721-40B2-9879-7508FE716058}" type="presParOf" srcId="{EF6403A7-65B3-4CCA-8AAF-392F9D0D2622}" destId="{8E62EC15-0380-4CB6-8B5D-75F04282333B}" srcOrd="1" destOrd="0" presId="urn:microsoft.com/office/officeart/2005/8/layout/hierarchy3"/>
    <dgm:cxn modelId="{55F90EE6-856E-4C57-AA3A-7FD0E5066DF8}" type="presParOf" srcId="{F97B075C-F674-4A5D-91AD-5CA8DE4E7EBD}" destId="{3B05CC16-16C6-4981-8A0D-CC2F6B8299F0}" srcOrd="1" destOrd="0" presId="urn:microsoft.com/office/officeart/2005/8/layout/hierarchy3"/>
    <dgm:cxn modelId="{92F9B012-9136-4FB6-9E90-C57E9B5EC602}" type="presParOf" srcId="{3B05CC16-16C6-4981-8A0D-CC2F6B8299F0}" destId="{AA551E40-9968-45FD-9258-5FE040A79F3A}" srcOrd="0" destOrd="0" presId="urn:microsoft.com/office/officeart/2005/8/layout/hierarchy3"/>
    <dgm:cxn modelId="{46EBDC15-D641-4055-990D-AFCDA544AE8F}" type="presParOf" srcId="{3B05CC16-16C6-4981-8A0D-CC2F6B8299F0}" destId="{ACBAE11E-A01E-4F4C-86DE-4D30D530EC62}" srcOrd="1" destOrd="0" presId="urn:microsoft.com/office/officeart/2005/8/layout/hierarchy3"/>
    <dgm:cxn modelId="{016819E3-3678-4256-9C8D-0F68A4A82160}" type="presParOf" srcId="{3B05CC16-16C6-4981-8A0D-CC2F6B8299F0}" destId="{2D0A1793-A5EB-47BF-88FC-4B7AF5E21042}" srcOrd="2" destOrd="0" presId="urn:microsoft.com/office/officeart/2005/8/layout/hierarchy3"/>
    <dgm:cxn modelId="{88C6902D-A290-49DC-B5B7-D8F2230B1687}" type="presParOf" srcId="{3B05CC16-16C6-4981-8A0D-CC2F6B8299F0}" destId="{541BEBD4-6F4E-41C1-91B1-F6BD88D0AF88}" srcOrd="3" destOrd="0" presId="urn:microsoft.com/office/officeart/2005/8/layout/hierarchy3"/>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888BE8-423A-4D81-81E8-9E96CBFF4B3B}"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s-AR"/>
        </a:p>
      </dgm:t>
    </dgm:pt>
    <dgm:pt modelId="{35B64842-AA90-4BE8-9A09-FBCBA3D15440}">
      <dgm:prSet phldrT="[Texto]" custT="1"/>
      <dgm:spPr/>
      <dgm:t>
        <a:bodyPr/>
        <a:lstStyle/>
        <a:p>
          <a:r>
            <a:rPr lang="es-AR" sz="2400" dirty="0">
              <a:latin typeface="Bookman Old Style" panose="02050604050505020204" pitchFamily="18" charset="0"/>
            </a:rPr>
            <a:t>Solicitar IG e IgM</a:t>
          </a:r>
        </a:p>
      </dgm:t>
    </dgm:pt>
    <dgm:pt modelId="{0B219333-6514-4735-BEA3-6C4A5DC526EE}" type="parTrans" cxnId="{1BB6F60E-5BE8-40E3-AEA8-4621211C8233}">
      <dgm:prSet/>
      <dgm:spPr/>
      <dgm:t>
        <a:bodyPr/>
        <a:lstStyle/>
        <a:p>
          <a:endParaRPr lang="es-AR"/>
        </a:p>
      </dgm:t>
    </dgm:pt>
    <dgm:pt modelId="{817F8F11-FBF4-4F6F-8B83-C419CA6D3F98}" type="sibTrans" cxnId="{1BB6F60E-5BE8-40E3-AEA8-4621211C8233}">
      <dgm:prSet/>
      <dgm:spPr/>
      <dgm:t>
        <a:bodyPr/>
        <a:lstStyle/>
        <a:p>
          <a:endParaRPr lang="es-AR"/>
        </a:p>
      </dgm:t>
    </dgm:pt>
    <dgm:pt modelId="{A93EDC8D-6FA8-43C1-B312-3CF8D8CE97C9}">
      <dgm:prSet phldrT="[Texto]" custT="1"/>
      <dgm:spPr/>
      <dgm:t>
        <a:bodyPr/>
        <a:lstStyle/>
        <a:p>
          <a:r>
            <a:rPr lang="es-AR" sz="2400" dirty="0">
              <a:latin typeface="Bookman Old Style" panose="02050604050505020204" pitchFamily="18" charset="0"/>
            </a:rPr>
            <a:t>IgG positiva</a:t>
          </a:r>
        </a:p>
      </dgm:t>
    </dgm:pt>
    <dgm:pt modelId="{651A2A4E-501F-4B9A-8A06-585187601935}" type="parTrans" cxnId="{39A44037-8B3D-4D33-A5CC-95FC168A45EC}">
      <dgm:prSet/>
      <dgm:spPr/>
      <dgm:t>
        <a:bodyPr/>
        <a:lstStyle/>
        <a:p>
          <a:endParaRPr lang="es-AR"/>
        </a:p>
      </dgm:t>
    </dgm:pt>
    <dgm:pt modelId="{B60416D8-DED8-4B9C-B190-BD0DC1023685}" type="sibTrans" cxnId="{39A44037-8B3D-4D33-A5CC-95FC168A45EC}">
      <dgm:prSet/>
      <dgm:spPr/>
      <dgm:t>
        <a:bodyPr/>
        <a:lstStyle/>
        <a:p>
          <a:endParaRPr lang="es-AR"/>
        </a:p>
      </dgm:t>
    </dgm:pt>
    <dgm:pt modelId="{E1C31962-340C-402B-B435-19F46899B90D}">
      <dgm:prSet phldrT="[Texto]" custT="1"/>
      <dgm:spPr/>
      <dgm:t>
        <a:bodyPr/>
        <a:lstStyle/>
        <a:p>
          <a:r>
            <a:rPr lang="es-AR" sz="1800" dirty="0">
              <a:latin typeface="Bookman Old Style" panose="02050604050505020204" pitchFamily="18" charset="0"/>
            </a:rPr>
            <a:t>IgM negativa: </a:t>
          </a:r>
        </a:p>
        <a:p>
          <a:r>
            <a:rPr lang="es-AR" sz="1800" dirty="0">
              <a:latin typeface="Bookman Old Style" panose="02050604050505020204" pitchFamily="18" charset="0"/>
            </a:rPr>
            <a:t>Inmunizada </a:t>
          </a:r>
        </a:p>
      </dgm:t>
    </dgm:pt>
    <dgm:pt modelId="{DFFA5AB0-1DF2-424D-BBCB-2D1B5C1B647C}" type="parTrans" cxnId="{2EC73C98-FF63-479C-9868-568FC00A8338}">
      <dgm:prSet/>
      <dgm:spPr/>
      <dgm:t>
        <a:bodyPr/>
        <a:lstStyle/>
        <a:p>
          <a:endParaRPr lang="es-AR"/>
        </a:p>
      </dgm:t>
    </dgm:pt>
    <dgm:pt modelId="{D9EFCC90-9377-45E2-921C-C2FF6580DC4B}" type="sibTrans" cxnId="{2EC73C98-FF63-479C-9868-568FC00A8338}">
      <dgm:prSet/>
      <dgm:spPr/>
      <dgm:t>
        <a:bodyPr/>
        <a:lstStyle/>
        <a:p>
          <a:endParaRPr lang="es-AR"/>
        </a:p>
      </dgm:t>
    </dgm:pt>
    <dgm:pt modelId="{F4F65AE4-89BF-4102-9888-589D8430220A}">
      <dgm:prSet phldrT="[Texto]" custT="1"/>
      <dgm:spPr/>
      <dgm:t>
        <a:bodyPr/>
        <a:lstStyle/>
        <a:p>
          <a:r>
            <a:rPr lang="es-AR" sz="2000" dirty="0">
              <a:latin typeface="Bookman Old Style" panose="02050604050505020204" pitchFamily="18" charset="0"/>
            </a:rPr>
            <a:t>IgM positiva</a:t>
          </a:r>
        </a:p>
      </dgm:t>
    </dgm:pt>
    <dgm:pt modelId="{EBA1ADE4-AB00-4C41-BDD8-E3BD74A05353}" type="parTrans" cxnId="{0505402E-2BB6-42EE-8D6D-115D4F785DDB}">
      <dgm:prSet/>
      <dgm:spPr/>
      <dgm:t>
        <a:bodyPr/>
        <a:lstStyle/>
        <a:p>
          <a:endParaRPr lang="es-AR"/>
        </a:p>
      </dgm:t>
    </dgm:pt>
    <dgm:pt modelId="{ECEDEA32-EC13-4F8E-ACA3-9ABA421D1687}" type="sibTrans" cxnId="{0505402E-2BB6-42EE-8D6D-115D4F785DDB}">
      <dgm:prSet/>
      <dgm:spPr/>
      <dgm:t>
        <a:bodyPr/>
        <a:lstStyle/>
        <a:p>
          <a:endParaRPr lang="es-AR"/>
        </a:p>
      </dgm:t>
    </dgm:pt>
    <dgm:pt modelId="{3ABA7E04-6EC7-4D42-9410-445C5023191B}">
      <dgm:prSet phldrT="[Texto]" custT="1"/>
      <dgm:spPr/>
      <dgm:t>
        <a:bodyPr/>
        <a:lstStyle/>
        <a:p>
          <a:r>
            <a:rPr lang="es-AR" sz="2400" dirty="0"/>
            <a:t>Negativas</a:t>
          </a:r>
          <a:endParaRPr lang="es-AR" sz="2000" dirty="0">
            <a:latin typeface="Bookman Old Style" panose="02050604050505020204" pitchFamily="18" charset="0"/>
          </a:endParaRPr>
        </a:p>
      </dgm:t>
    </dgm:pt>
    <dgm:pt modelId="{620F7FB7-B0C0-4D4D-8039-CDB857F7EDF4}" type="parTrans" cxnId="{9FC54203-0E88-46AD-9C5E-46F81D1231F8}">
      <dgm:prSet/>
      <dgm:spPr/>
      <dgm:t>
        <a:bodyPr/>
        <a:lstStyle/>
        <a:p>
          <a:endParaRPr lang="es-AR"/>
        </a:p>
      </dgm:t>
    </dgm:pt>
    <dgm:pt modelId="{183B4B15-3F7B-4830-A869-162746B4758B}" type="sibTrans" cxnId="{9FC54203-0E88-46AD-9C5E-46F81D1231F8}">
      <dgm:prSet/>
      <dgm:spPr/>
      <dgm:t>
        <a:bodyPr/>
        <a:lstStyle/>
        <a:p>
          <a:endParaRPr lang="es-AR"/>
        </a:p>
      </dgm:t>
    </dgm:pt>
    <dgm:pt modelId="{D30E112F-67AB-4972-8B66-6EDA7FF94AA2}">
      <dgm:prSet phldrT="[Texto]" custT="1"/>
      <dgm:spPr/>
      <dgm:t>
        <a:bodyPr/>
        <a:lstStyle/>
        <a:p>
          <a:r>
            <a:rPr lang="es-AR" sz="1800" dirty="0">
              <a:latin typeface="Bookman Old Style" panose="02050604050505020204" pitchFamily="18" charset="0"/>
            </a:rPr>
            <a:t>Seguimiento mensual con IgM</a:t>
          </a:r>
        </a:p>
      </dgm:t>
    </dgm:pt>
    <dgm:pt modelId="{D3279613-DED1-42BC-AAA8-479974AE5A41}" type="parTrans" cxnId="{69749ABE-9272-4404-BFB2-20FC1E3D1479}">
      <dgm:prSet/>
      <dgm:spPr/>
      <dgm:t>
        <a:bodyPr/>
        <a:lstStyle/>
        <a:p>
          <a:endParaRPr lang="es-AR"/>
        </a:p>
      </dgm:t>
    </dgm:pt>
    <dgm:pt modelId="{44A7FB7D-680D-4AF8-8616-8309F8C9F563}" type="sibTrans" cxnId="{69749ABE-9272-4404-BFB2-20FC1E3D1479}">
      <dgm:prSet/>
      <dgm:spPr/>
      <dgm:t>
        <a:bodyPr/>
        <a:lstStyle/>
        <a:p>
          <a:endParaRPr lang="es-AR"/>
        </a:p>
      </dgm:t>
    </dgm:pt>
    <dgm:pt modelId="{A2A2475E-DCCA-4BBB-83C1-A1B99C5ECDF1}">
      <dgm:prSet custT="1"/>
      <dgm:spPr/>
      <dgm:t>
        <a:bodyPr/>
        <a:lstStyle/>
        <a:p>
          <a:r>
            <a:rPr lang="es-AR" sz="1500" dirty="0">
              <a:latin typeface="Bookman Old Style" panose="02050604050505020204" pitchFamily="18" charset="0"/>
            </a:rPr>
            <a:t>&lt; </a:t>
          </a:r>
          <a:r>
            <a:rPr lang="es-AR" sz="1800" dirty="0">
              <a:latin typeface="Bookman Old Style" panose="02050604050505020204" pitchFamily="18" charset="0"/>
            </a:rPr>
            <a:t>16 semanas con Test IgG Avidez baja: </a:t>
          </a:r>
          <a:r>
            <a:rPr lang="es-AR" sz="1800" b="1" dirty="0">
              <a:latin typeface="Bookman Old Style" panose="02050604050505020204" pitchFamily="18" charset="0"/>
            </a:rPr>
            <a:t>Espiramicina</a:t>
          </a:r>
        </a:p>
        <a:p>
          <a:r>
            <a:rPr lang="es-AR" sz="1800" b="0" dirty="0">
              <a:latin typeface="Bookman Old Style" panose="02050604050505020204" pitchFamily="18" charset="0"/>
            </a:rPr>
            <a:t>&gt; 16 semanas </a:t>
          </a:r>
          <a:r>
            <a:rPr lang="es-AR" sz="1800" b="1" dirty="0">
              <a:latin typeface="Bookman Old Style" panose="02050604050505020204" pitchFamily="18" charset="0"/>
            </a:rPr>
            <a:t>Espiramicina</a:t>
          </a:r>
          <a:r>
            <a:rPr lang="es-AR" sz="1800" b="0" dirty="0">
              <a:latin typeface="Bookman Old Style" panose="02050604050505020204" pitchFamily="18" charset="0"/>
            </a:rPr>
            <a:t> y amniocentesis &gt; 18 semanas</a:t>
          </a:r>
        </a:p>
      </dgm:t>
    </dgm:pt>
    <dgm:pt modelId="{5ADA3050-16F5-41ED-82C6-B74B1A77C420}" type="parTrans" cxnId="{26BBE2EF-545B-4EB6-A360-9F42B1021912}">
      <dgm:prSet/>
      <dgm:spPr/>
      <dgm:t>
        <a:bodyPr/>
        <a:lstStyle/>
        <a:p>
          <a:endParaRPr lang="es-AR"/>
        </a:p>
      </dgm:t>
    </dgm:pt>
    <dgm:pt modelId="{F4C05C25-4455-48DD-8850-82EE914E17B0}" type="sibTrans" cxnId="{26BBE2EF-545B-4EB6-A360-9F42B1021912}">
      <dgm:prSet/>
      <dgm:spPr/>
      <dgm:t>
        <a:bodyPr/>
        <a:lstStyle/>
        <a:p>
          <a:endParaRPr lang="es-AR"/>
        </a:p>
      </dgm:t>
    </dgm:pt>
    <dgm:pt modelId="{4F5379A5-F0FD-4465-9552-C0DC750AEB72}">
      <dgm:prSet custT="1"/>
      <dgm:spPr/>
      <dgm:t>
        <a:bodyPr/>
        <a:lstStyle/>
        <a:p>
          <a:r>
            <a:rPr lang="es-AR" sz="1800" dirty="0">
              <a:latin typeface="Bookman Old Style" panose="02050604050505020204" pitchFamily="18" charset="0"/>
            </a:rPr>
            <a:t>&gt; 18 semanas PCR en LA:</a:t>
          </a:r>
        </a:p>
        <a:p>
          <a:r>
            <a:rPr lang="es-AR" sz="1800" dirty="0">
              <a:latin typeface="Bookman Old Style" panose="02050604050505020204" pitchFamily="18" charset="0"/>
            </a:rPr>
            <a:t> (+) </a:t>
          </a:r>
          <a:r>
            <a:rPr lang="es-AR" sz="1800" b="1" dirty="0" err="1">
              <a:latin typeface="Bookman Old Style" panose="02050604050505020204" pitchFamily="18" charset="0"/>
            </a:rPr>
            <a:t>Pirimetamina</a:t>
          </a:r>
          <a:r>
            <a:rPr lang="es-AR" sz="1800" dirty="0">
              <a:latin typeface="Bookman Old Style" panose="02050604050505020204" pitchFamily="18" charset="0"/>
            </a:rPr>
            <a:t> + </a:t>
          </a:r>
          <a:r>
            <a:rPr lang="es-AR" sz="1800" b="1" dirty="0">
              <a:latin typeface="Bookman Old Style" panose="02050604050505020204" pitchFamily="18" charset="0"/>
            </a:rPr>
            <a:t>Sulfadiazina o </a:t>
          </a:r>
          <a:r>
            <a:rPr lang="es-AR" sz="1800" b="1" dirty="0" err="1">
              <a:latin typeface="Bookman Old Style" panose="02050604050505020204" pitchFamily="18" charset="0"/>
            </a:rPr>
            <a:t>Sulfadoxina</a:t>
          </a:r>
          <a:r>
            <a:rPr lang="es-AR" sz="1800" b="1" dirty="0">
              <a:latin typeface="Bookman Old Style" panose="02050604050505020204" pitchFamily="18" charset="0"/>
            </a:rPr>
            <a:t> + Acido </a:t>
          </a:r>
          <a:r>
            <a:rPr lang="es-AR" sz="1800" b="1" dirty="0" err="1">
              <a:latin typeface="Bookman Old Style" panose="02050604050505020204" pitchFamily="18" charset="0"/>
            </a:rPr>
            <a:t>Folínico</a:t>
          </a:r>
          <a:r>
            <a:rPr lang="es-AR" sz="1800" b="1" dirty="0">
              <a:latin typeface="Bookman Old Style" panose="02050604050505020204" pitchFamily="18" charset="0"/>
            </a:rPr>
            <a:t> </a:t>
          </a:r>
          <a:r>
            <a:rPr lang="es-AR" sz="1800" dirty="0">
              <a:latin typeface="Bookman Old Style" panose="02050604050505020204" pitchFamily="18" charset="0"/>
            </a:rPr>
            <a:t>hasta final del embarazo</a:t>
          </a:r>
        </a:p>
        <a:p>
          <a:r>
            <a:rPr lang="es-AR" sz="1800" dirty="0">
              <a:latin typeface="Bookman Old Style" panose="02050604050505020204" pitchFamily="18" charset="0"/>
            </a:rPr>
            <a:t>(-) continuar con </a:t>
          </a:r>
          <a:r>
            <a:rPr lang="es-AR" sz="1800" b="1" dirty="0">
              <a:latin typeface="Bookman Old Style" panose="02050604050505020204" pitchFamily="18" charset="0"/>
            </a:rPr>
            <a:t>Espiramicina </a:t>
          </a:r>
          <a:r>
            <a:rPr lang="es-AR" sz="1800" dirty="0">
              <a:latin typeface="Bookman Old Style" panose="02050604050505020204" pitchFamily="18" charset="0"/>
            </a:rPr>
            <a:t>y evaluación  del RN </a:t>
          </a:r>
        </a:p>
      </dgm:t>
    </dgm:pt>
    <dgm:pt modelId="{3522FF3B-AD5D-4708-85BA-1ECD8C3FA4EA}" type="parTrans" cxnId="{87852E0A-51BA-4ECC-99E6-364A1429918E}">
      <dgm:prSet/>
      <dgm:spPr/>
      <dgm:t>
        <a:bodyPr/>
        <a:lstStyle/>
        <a:p>
          <a:endParaRPr lang="es-AR"/>
        </a:p>
      </dgm:t>
    </dgm:pt>
    <dgm:pt modelId="{CC1B50F7-761F-46AF-8637-ED6416A96212}" type="sibTrans" cxnId="{87852E0A-51BA-4ECC-99E6-364A1429918E}">
      <dgm:prSet/>
      <dgm:spPr/>
      <dgm:t>
        <a:bodyPr/>
        <a:lstStyle/>
        <a:p>
          <a:endParaRPr lang="es-AR"/>
        </a:p>
      </dgm:t>
    </dgm:pt>
    <dgm:pt modelId="{0A591B2C-7A51-430D-AABB-32F182CFAB85}" type="pres">
      <dgm:prSet presAssocID="{BA888BE8-423A-4D81-81E8-9E96CBFF4B3B}" presName="hierChild1" presStyleCnt="0">
        <dgm:presLayoutVars>
          <dgm:chPref val="1"/>
          <dgm:dir/>
          <dgm:animOne val="branch"/>
          <dgm:animLvl val="lvl"/>
          <dgm:resizeHandles/>
        </dgm:presLayoutVars>
      </dgm:prSet>
      <dgm:spPr/>
      <dgm:t>
        <a:bodyPr/>
        <a:lstStyle/>
        <a:p>
          <a:endParaRPr lang="es-AR"/>
        </a:p>
      </dgm:t>
    </dgm:pt>
    <dgm:pt modelId="{F95D9921-9E1F-48F9-8694-9C63AD51423E}" type="pres">
      <dgm:prSet presAssocID="{35B64842-AA90-4BE8-9A09-FBCBA3D15440}" presName="hierRoot1" presStyleCnt="0"/>
      <dgm:spPr/>
    </dgm:pt>
    <dgm:pt modelId="{25A3547E-40A5-4956-B060-AE20DA94202D}" type="pres">
      <dgm:prSet presAssocID="{35B64842-AA90-4BE8-9A09-FBCBA3D15440}" presName="composite" presStyleCnt="0"/>
      <dgm:spPr/>
    </dgm:pt>
    <dgm:pt modelId="{07101AA7-344E-4317-8A08-8A2E5004B2BB}" type="pres">
      <dgm:prSet presAssocID="{35B64842-AA90-4BE8-9A09-FBCBA3D15440}" presName="background" presStyleLbl="node0" presStyleIdx="0" presStyleCnt="1"/>
      <dgm:spPr/>
    </dgm:pt>
    <dgm:pt modelId="{580C7ABE-9E88-45C5-BC29-32763CE8FD47}" type="pres">
      <dgm:prSet presAssocID="{35B64842-AA90-4BE8-9A09-FBCBA3D15440}" presName="text" presStyleLbl="fgAcc0" presStyleIdx="0" presStyleCnt="1">
        <dgm:presLayoutVars>
          <dgm:chPref val="3"/>
        </dgm:presLayoutVars>
      </dgm:prSet>
      <dgm:spPr/>
      <dgm:t>
        <a:bodyPr/>
        <a:lstStyle/>
        <a:p>
          <a:endParaRPr lang="es-AR"/>
        </a:p>
      </dgm:t>
    </dgm:pt>
    <dgm:pt modelId="{24F0ABA8-449A-409B-9F4A-6B39564941FB}" type="pres">
      <dgm:prSet presAssocID="{35B64842-AA90-4BE8-9A09-FBCBA3D15440}" presName="hierChild2" presStyleCnt="0"/>
      <dgm:spPr/>
    </dgm:pt>
    <dgm:pt modelId="{5C5131E2-C783-4A21-9969-35B1E6EA1454}" type="pres">
      <dgm:prSet presAssocID="{651A2A4E-501F-4B9A-8A06-585187601935}" presName="Name10" presStyleLbl="parChTrans1D2" presStyleIdx="0" presStyleCnt="2"/>
      <dgm:spPr/>
      <dgm:t>
        <a:bodyPr/>
        <a:lstStyle/>
        <a:p>
          <a:endParaRPr lang="es-AR"/>
        </a:p>
      </dgm:t>
    </dgm:pt>
    <dgm:pt modelId="{7D9488B3-8A98-4BB4-B120-C15F47B79C9A}" type="pres">
      <dgm:prSet presAssocID="{A93EDC8D-6FA8-43C1-B312-3CF8D8CE97C9}" presName="hierRoot2" presStyleCnt="0"/>
      <dgm:spPr/>
    </dgm:pt>
    <dgm:pt modelId="{7B20E939-32F0-4BE2-8F13-D376DE8675EA}" type="pres">
      <dgm:prSet presAssocID="{A93EDC8D-6FA8-43C1-B312-3CF8D8CE97C9}" presName="composite2" presStyleCnt="0"/>
      <dgm:spPr/>
    </dgm:pt>
    <dgm:pt modelId="{6C59B795-ACED-409A-973A-CC271F13EE60}" type="pres">
      <dgm:prSet presAssocID="{A93EDC8D-6FA8-43C1-B312-3CF8D8CE97C9}" presName="background2" presStyleLbl="node2" presStyleIdx="0" presStyleCnt="2"/>
      <dgm:spPr/>
    </dgm:pt>
    <dgm:pt modelId="{E4B753DF-5AE7-4905-A225-E4E77B3F0EA3}" type="pres">
      <dgm:prSet presAssocID="{A93EDC8D-6FA8-43C1-B312-3CF8D8CE97C9}" presName="text2" presStyleLbl="fgAcc2" presStyleIdx="0" presStyleCnt="2" custLinFactNeighborX="-81936" custLinFactNeighborY="-49882">
        <dgm:presLayoutVars>
          <dgm:chPref val="3"/>
        </dgm:presLayoutVars>
      </dgm:prSet>
      <dgm:spPr/>
      <dgm:t>
        <a:bodyPr/>
        <a:lstStyle/>
        <a:p>
          <a:endParaRPr lang="es-AR"/>
        </a:p>
      </dgm:t>
    </dgm:pt>
    <dgm:pt modelId="{08D1B43B-D991-4C84-B3D0-224F44F7B91B}" type="pres">
      <dgm:prSet presAssocID="{A93EDC8D-6FA8-43C1-B312-3CF8D8CE97C9}" presName="hierChild3" presStyleCnt="0"/>
      <dgm:spPr/>
    </dgm:pt>
    <dgm:pt modelId="{E3626BBA-C959-4D6E-AB20-D100349571A4}" type="pres">
      <dgm:prSet presAssocID="{DFFA5AB0-1DF2-424D-BBCB-2D1B5C1B647C}" presName="Name17" presStyleLbl="parChTrans1D3" presStyleIdx="0" presStyleCnt="3"/>
      <dgm:spPr/>
      <dgm:t>
        <a:bodyPr/>
        <a:lstStyle/>
        <a:p>
          <a:endParaRPr lang="es-AR"/>
        </a:p>
      </dgm:t>
    </dgm:pt>
    <dgm:pt modelId="{34A1098F-75B9-4095-A2B9-040F6D2FA661}" type="pres">
      <dgm:prSet presAssocID="{E1C31962-340C-402B-B435-19F46899B90D}" presName="hierRoot3" presStyleCnt="0"/>
      <dgm:spPr/>
    </dgm:pt>
    <dgm:pt modelId="{4686E990-8475-4D8B-874C-2DEF132604B6}" type="pres">
      <dgm:prSet presAssocID="{E1C31962-340C-402B-B435-19F46899B90D}" presName="composite3" presStyleCnt="0"/>
      <dgm:spPr/>
    </dgm:pt>
    <dgm:pt modelId="{F1D4AAB4-D250-43EC-A2F2-341E2B6CC400}" type="pres">
      <dgm:prSet presAssocID="{E1C31962-340C-402B-B435-19F46899B90D}" presName="background3" presStyleLbl="node3" presStyleIdx="0" presStyleCnt="3"/>
      <dgm:spPr/>
    </dgm:pt>
    <dgm:pt modelId="{6FA74B87-F819-4CCE-9EDC-B8AB42538BD9}" type="pres">
      <dgm:prSet presAssocID="{E1C31962-340C-402B-B435-19F46899B90D}" presName="text3" presStyleLbl="fgAcc3" presStyleIdx="0" presStyleCnt="3" custLinFactX="25110" custLinFactY="-2571" custLinFactNeighborX="100000" custLinFactNeighborY="-100000">
        <dgm:presLayoutVars>
          <dgm:chPref val="3"/>
        </dgm:presLayoutVars>
      </dgm:prSet>
      <dgm:spPr/>
      <dgm:t>
        <a:bodyPr/>
        <a:lstStyle/>
        <a:p>
          <a:endParaRPr lang="es-AR"/>
        </a:p>
      </dgm:t>
    </dgm:pt>
    <dgm:pt modelId="{8706DD96-D08D-4A9E-9134-93DA504165D6}" type="pres">
      <dgm:prSet presAssocID="{E1C31962-340C-402B-B435-19F46899B90D}" presName="hierChild4" presStyleCnt="0"/>
      <dgm:spPr/>
    </dgm:pt>
    <dgm:pt modelId="{37DFCB2A-6848-4ECF-9FF1-E3A6E6884E0F}" type="pres">
      <dgm:prSet presAssocID="{EBA1ADE4-AB00-4C41-BDD8-E3BD74A05353}" presName="Name17" presStyleLbl="parChTrans1D3" presStyleIdx="1" presStyleCnt="3"/>
      <dgm:spPr/>
      <dgm:t>
        <a:bodyPr/>
        <a:lstStyle/>
        <a:p>
          <a:endParaRPr lang="es-AR"/>
        </a:p>
      </dgm:t>
    </dgm:pt>
    <dgm:pt modelId="{CAEB4815-C0FA-46E6-A08E-E3DA5BC782A2}" type="pres">
      <dgm:prSet presAssocID="{F4F65AE4-89BF-4102-9888-589D8430220A}" presName="hierRoot3" presStyleCnt="0"/>
      <dgm:spPr/>
    </dgm:pt>
    <dgm:pt modelId="{76CA5950-2732-404E-BEE2-C6B35F3DE347}" type="pres">
      <dgm:prSet presAssocID="{F4F65AE4-89BF-4102-9888-589D8430220A}" presName="composite3" presStyleCnt="0"/>
      <dgm:spPr/>
    </dgm:pt>
    <dgm:pt modelId="{463670DE-5237-417E-8018-3162099BD17E}" type="pres">
      <dgm:prSet presAssocID="{F4F65AE4-89BF-4102-9888-589D8430220A}" presName="background3" presStyleLbl="node3" presStyleIdx="1" presStyleCnt="3"/>
      <dgm:spPr/>
    </dgm:pt>
    <dgm:pt modelId="{7CE43995-FD62-42C4-B1B9-3085D1A75DC4}" type="pres">
      <dgm:prSet presAssocID="{F4F65AE4-89BF-4102-9888-589D8430220A}" presName="text3" presStyleLbl="fgAcc3" presStyleIdx="1" presStyleCnt="3" custLinFactX="-100000" custLinFactY="-2572" custLinFactNeighborX="-160181" custLinFactNeighborY="-100000">
        <dgm:presLayoutVars>
          <dgm:chPref val="3"/>
        </dgm:presLayoutVars>
      </dgm:prSet>
      <dgm:spPr/>
      <dgm:t>
        <a:bodyPr/>
        <a:lstStyle/>
        <a:p>
          <a:endParaRPr lang="es-AR"/>
        </a:p>
      </dgm:t>
    </dgm:pt>
    <dgm:pt modelId="{EABE9A54-9BC7-43B2-AA16-393028DF1B07}" type="pres">
      <dgm:prSet presAssocID="{F4F65AE4-89BF-4102-9888-589D8430220A}" presName="hierChild4" presStyleCnt="0"/>
      <dgm:spPr/>
    </dgm:pt>
    <dgm:pt modelId="{DC0FBC08-EA60-4A51-B709-4F675E556C1C}" type="pres">
      <dgm:prSet presAssocID="{3522FF3B-AD5D-4708-85BA-1ECD8C3FA4EA}" presName="Name23" presStyleLbl="parChTrans1D4" presStyleIdx="0" presStyleCnt="2"/>
      <dgm:spPr/>
      <dgm:t>
        <a:bodyPr/>
        <a:lstStyle/>
        <a:p>
          <a:endParaRPr lang="es-AR"/>
        </a:p>
      </dgm:t>
    </dgm:pt>
    <dgm:pt modelId="{143A2AEC-2CF3-405A-8C36-723F40ACF1DC}" type="pres">
      <dgm:prSet presAssocID="{4F5379A5-F0FD-4465-9552-C0DC750AEB72}" presName="hierRoot4" presStyleCnt="0"/>
      <dgm:spPr/>
    </dgm:pt>
    <dgm:pt modelId="{F9280E8B-DA60-43AB-A358-8043D010F215}" type="pres">
      <dgm:prSet presAssocID="{4F5379A5-F0FD-4465-9552-C0DC750AEB72}" presName="composite4" presStyleCnt="0"/>
      <dgm:spPr/>
    </dgm:pt>
    <dgm:pt modelId="{99DC0A74-E2EA-42B6-B496-E15A56971EF3}" type="pres">
      <dgm:prSet presAssocID="{4F5379A5-F0FD-4465-9552-C0DC750AEB72}" presName="background4" presStyleLbl="node4" presStyleIdx="0" presStyleCnt="2"/>
      <dgm:spPr/>
    </dgm:pt>
    <dgm:pt modelId="{6069C4C2-3423-4D61-8195-749E8890FCB7}" type="pres">
      <dgm:prSet presAssocID="{4F5379A5-F0FD-4465-9552-C0DC750AEB72}" presName="text4" presStyleLbl="fgAcc4" presStyleIdx="0" presStyleCnt="2" custScaleX="351970" custScaleY="142620" custLinFactX="100000" custLinFactNeighborX="136913" custLinFactNeighborY="68">
        <dgm:presLayoutVars>
          <dgm:chPref val="3"/>
        </dgm:presLayoutVars>
      </dgm:prSet>
      <dgm:spPr/>
      <dgm:t>
        <a:bodyPr/>
        <a:lstStyle/>
        <a:p>
          <a:endParaRPr lang="es-AR"/>
        </a:p>
      </dgm:t>
    </dgm:pt>
    <dgm:pt modelId="{71FC4AC9-B8EC-4149-9924-EAA26F2EE104}" type="pres">
      <dgm:prSet presAssocID="{4F5379A5-F0FD-4465-9552-C0DC750AEB72}" presName="hierChild5" presStyleCnt="0"/>
      <dgm:spPr/>
    </dgm:pt>
    <dgm:pt modelId="{AEAC1616-E62A-48A6-A876-11DCA0953ABE}" type="pres">
      <dgm:prSet presAssocID="{5ADA3050-16F5-41ED-82C6-B74B1A77C420}" presName="Name23" presStyleLbl="parChTrans1D4" presStyleIdx="1" presStyleCnt="2"/>
      <dgm:spPr/>
      <dgm:t>
        <a:bodyPr/>
        <a:lstStyle/>
        <a:p>
          <a:endParaRPr lang="es-AR"/>
        </a:p>
      </dgm:t>
    </dgm:pt>
    <dgm:pt modelId="{473B33ED-5D14-456D-97C0-991CD31EAF94}" type="pres">
      <dgm:prSet presAssocID="{A2A2475E-DCCA-4BBB-83C1-A1B99C5ECDF1}" presName="hierRoot4" presStyleCnt="0"/>
      <dgm:spPr/>
    </dgm:pt>
    <dgm:pt modelId="{1F1B28FA-2A6F-4CF6-B929-F06AA2EE789D}" type="pres">
      <dgm:prSet presAssocID="{A2A2475E-DCCA-4BBB-83C1-A1B99C5ECDF1}" presName="composite4" presStyleCnt="0"/>
      <dgm:spPr/>
    </dgm:pt>
    <dgm:pt modelId="{825B5339-D608-406E-908A-4D02BD015E17}" type="pres">
      <dgm:prSet presAssocID="{A2A2475E-DCCA-4BBB-83C1-A1B99C5ECDF1}" presName="background4" presStyleLbl="node4" presStyleIdx="1" presStyleCnt="2"/>
      <dgm:spPr/>
    </dgm:pt>
    <dgm:pt modelId="{870C1675-3563-4BD3-8F5B-6C4AA092B576}" type="pres">
      <dgm:prSet presAssocID="{A2A2475E-DCCA-4BBB-83C1-A1B99C5ECDF1}" presName="text4" presStyleLbl="fgAcc4" presStyleIdx="1" presStyleCnt="2" custScaleX="237396" custScaleY="131002" custLinFactX="-200000" custLinFactY="-17696" custLinFactNeighborX="-221784" custLinFactNeighborY="-100000">
        <dgm:presLayoutVars>
          <dgm:chPref val="3"/>
        </dgm:presLayoutVars>
      </dgm:prSet>
      <dgm:spPr/>
      <dgm:t>
        <a:bodyPr/>
        <a:lstStyle/>
        <a:p>
          <a:endParaRPr lang="es-AR"/>
        </a:p>
      </dgm:t>
    </dgm:pt>
    <dgm:pt modelId="{B972D7FA-3FD7-4759-ABAC-DF6A3D96556B}" type="pres">
      <dgm:prSet presAssocID="{A2A2475E-DCCA-4BBB-83C1-A1B99C5ECDF1}" presName="hierChild5" presStyleCnt="0"/>
      <dgm:spPr/>
    </dgm:pt>
    <dgm:pt modelId="{1947931C-3BE5-4F00-9A13-5EC77C76380A}" type="pres">
      <dgm:prSet presAssocID="{620F7FB7-B0C0-4D4D-8039-CDB857F7EDF4}" presName="Name10" presStyleLbl="parChTrans1D2" presStyleIdx="1" presStyleCnt="2"/>
      <dgm:spPr/>
      <dgm:t>
        <a:bodyPr/>
        <a:lstStyle/>
        <a:p>
          <a:endParaRPr lang="es-AR"/>
        </a:p>
      </dgm:t>
    </dgm:pt>
    <dgm:pt modelId="{C8625FF2-B4CE-4A28-A70A-B3F34BA04DBC}" type="pres">
      <dgm:prSet presAssocID="{3ABA7E04-6EC7-4D42-9410-445C5023191B}" presName="hierRoot2" presStyleCnt="0"/>
      <dgm:spPr/>
    </dgm:pt>
    <dgm:pt modelId="{11FF251B-1B2B-43DC-8A89-DD9AD63304AF}" type="pres">
      <dgm:prSet presAssocID="{3ABA7E04-6EC7-4D42-9410-445C5023191B}" presName="composite2" presStyleCnt="0"/>
      <dgm:spPr/>
    </dgm:pt>
    <dgm:pt modelId="{C97EE79D-FE75-401E-B524-620BC41C7CC7}" type="pres">
      <dgm:prSet presAssocID="{3ABA7E04-6EC7-4D42-9410-445C5023191B}" presName="background2" presStyleLbl="node2" presStyleIdx="1" presStyleCnt="2"/>
      <dgm:spPr/>
    </dgm:pt>
    <dgm:pt modelId="{B8D3C4F4-EC73-4740-B7F7-5947940F5D99}" type="pres">
      <dgm:prSet presAssocID="{3ABA7E04-6EC7-4D42-9410-445C5023191B}" presName="text2" presStyleLbl="fgAcc2" presStyleIdx="1" presStyleCnt="2" custLinFactNeighborX="62073" custLinFactNeighborY="-50341">
        <dgm:presLayoutVars>
          <dgm:chPref val="3"/>
        </dgm:presLayoutVars>
      </dgm:prSet>
      <dgm:spPr/>
      <dgm:t>
        <a:bodyPr/>
        <a:lstStyle/>
        <a:p>
          <a:endParaRPr lang="es-AR"/>
        </a:p>
      </dgm:t>
    </dgm:pt>
    <dgm:pt modelId="{DC5F6A88-74B0-423B-956C-2443F24BD9F8}" type="pres">
      <dgm:prSet presAssocID="{3ABA7E04-6EC7-4D42-9410-445C5023191B}" presName="hierChild3" presStyleCnt="0"/>
      <dgm:spPr/>
    </dgm:pt>
    <dgm:pt modelId="{332678D3-9A8C-4B5B-B5D5-65D5DD59D39B}" type="pres">
      <dgm:prSet presAssocID="{D3279613-DED1-42BC-AAA8-479974AE5A41}" presName="Name17" presStyleLbl="parChTrans1D3" presStyleIdx="2" presStyleCnt="3"/>
      <dgm:spPr/>
      <dgm:t>
        <a:bodyPr/>
        <a:lstStyle/>
        <a:p>
          <a:endParaRPr lang="es-AR"/>
        </a:p>
      </dgm:t>
    </dgm:pt>
    <dgm:pt modelId="{8F9B9BED-9D32-42C3-BD49-72A665C03E17}" type="pres">
      <dgm:prSet presAssocID="{D30E112F-67AB-4972-8B66-6EDA7FF94AA2}" presName="hierRoot3" presStyleCnt="0"/>
      <dgm:spPr/>
    </dgm:pt>
    <dgm:pt modelId="{C0DE5BC1-3946-4805-ADC1-958802C356B4}" type="pres">
      <dgm:prSet presAssocID="{D30E112F-67AB-4972-8B66-6EDA7FF94AA2}" presName="composite3" presStyleCnt="0"/>
      <dgm:spPr/>
    </dgm:pt>
    <dgm:pt modelId="{3F4809FE-D026-4C24-830E-D09FAEDFFA91}" type="pres">
      <dgm:prSet presAssocID="{D30E112F-67AB-4972-8B66-6EDA7FF94AA2}" presName="background3" presStyleLbl="node3" presStyleIdx="2" presStyleCnt="3"/>
      <dgm:spPr/>
    </dgm:pt>
    <dgm:pt modelId="{A6111FF1-DF77-446C-9E88-3CCA375EE9E5}" type="pres">
      <dgm:prSet presAssocID="{D30E112F-67AB-4972-8B66-6EDA7FF94AA2}" presName="text3" presStyleLbl="fgAcc3" presStyleIdx="2" presStyleCnt="3" custLinFactNeighborX="63091" custLinFactNeighborY="-67393">
        <dgm:presLayoutVars>
          <dgm:chPref val="3"/>
        </dgm:presLayoutVars>
      </dgm:prSet>
      <dgm:spPr/>
      <dgm:t>
        <a:bodyPr/>
        <a:lstStyle/>
        <a:p>
          <a:endParaRPr lang="es-AR"/>
        </a:p>
      </dgm:t>
    </dgm:pt>
    <dgm:pt modelId="{05733FBF-134F-4BDE-9F8C-4EE4F7EBB57C}" type="pres">
      <dgm:prSet presAssocID="{D30E112F-67AB-4972-8B66-6EDA7FF94AA2}" presName="hierChild4" presStyleCnt="0"/>
      <dgm:spPr/>
    </dgm:pt>
  </dgm:ptLst>
  <dgm:cxnLst>
    <dgm:cxn modelId="{0505402E-2BB6-42EE-8D6D-115D4F785DDB}" srcId="{A93EDC8D-6FA8-43C1-B312-3CF8D8CE97C9}" destId="{F4F65AE4-89BF-4102-9888-589D8430220A}" srcOrd="1" destOrd="0" parTransId="{EBA1ADE4-AB00-4C41-BDD8-E3BD74A05353}" sibTransId="{ECEDEA32-EC13-4F8E-ACA3-9ABA421D1687}"/>
    <dgm:cxn modelId="{9FC54203-0E88-46AD-9C5E-46F81D1231F8}" srcId="{35B64842-AA90-4BE8-9A09-FBCBA3D15440}" destId="{3ABA7E04-6EC7-4D42-9410-445C5023191B}" srcOrd="1" destOrd="0" parTransId="{620F7FB7-B0C0-4D4D-8039-CDB857F7EDF4}" sibTransId="{183B4B15-3F7B-4830-A869-162746B4758B}"/>
    <dgm:cxn modelId="{0AC9E455-0856-4CC1-99A3-EBB57B500452}" type="presOf" srcId="{5ADA3050-16F5-41ED-82C6-B74B1A77C420}" destId="{AEAC1616-E62A-48A6-A876-11DCA0953ABE}" srcOrd="0" destOrd="0" presId="urn:microsoft.com/office/officeart/2005/8/layout/hierarchy1"/>
    <dgm:cxn modelId="{256EDACA-0ECA-42D6-8588-09EDB50106D0}" type="presOf" srcId="{4F5379A5-F0FD-4465-9552-C0DC750AEB72}" destId="{6069C4C2-3423-4D61-8195-749E8890FCB7}" srcOrd="0" destOrd="0" presId="urn:microsoft.com/office/officeart/2005/8/layout/hierarchy1"/>
    <dgm:cxn modelId="{1BB6F60E-5BE8-40E3-AEA8-4621211C8233}" srcId="{BA888BE8-423A-4D81-81E8-9E96CBFF4B3B}" destId="{35B64842-AA90-4BE8-9A09-FBCBA3D15440}" srcOrd="0" destOrd="0" parTransId="{0B219333-6514-4735-BEA3-6C4A5DC526EE}" sibTransId="{817F8F11-FBF4-4F6F-8B83-C419CA6D3F98}"/>
    <dgm:cxn modelId="{9CA3EFE0-3B40-49CA-A373-1BC129BA0DA9}" type="presOf" srcId="{3522FF3B-AD5D-4708-85BA-1ECD8C3FA4EA}" destId="{DC0FBC08-EA60-4A51-B709-4F675E556C1C}" srcOrd="0" destOrd="0" presId="urn:microsoft.com/office/officeart/2005/8/layout/hierarchy1"/>
    <dgm:cxn modelId="{1D5EA209-BEF1-48AA-9E03-EEA9756D2BAC}" type="presOf" srcId="{BA888BE8-423A-4D81-81E8-9E96CBFF4B3B}" destId="{0A591B2C-7A51-430D-AABB-32F182CFAB85}" srcOrd="0" destOrd="0" presId="urn:microsoft.com/office/officeart/2005/8/layout/hierarchy1"/>
    <dgm:cxn modelId="{87852E0A-51BA-4ECC-99E6-364A1429918E}" srcId="{F4F65AE4-89BF-4102-9888-589D8430220A}" destId="{4F5379A5-F0FD-4465-9552-C0DC750AEB72}" srcOrd="0" destOrd="0" parTransId="{3522FF3B-AD5D-4708-85BA-1ECD8C3FA4EA}" sibTransId="{CC1B50F7-761F-46AF-8637-ED6416A96212}"/>
    <dgm:cxn modelId="{7E8C7A3D-AC19-416D-B9AD-9D220DC14365}" type="presOf" srcId="{E1C31962-340C-402B-B435-19F46899B90D}" destId="{6FA74B87-F819-4CCE-9EDC-B8AB42538BD9}" srcOrd="0" destOrd="0" presId="urn:microsoft.com/office/officeart/2005/8/layout/hierarchy1"/>
    <dgm:cxn modelId="{5FBEA439-D41F-4E7A-BA40-E3497B5A56B3}" type="presOf" srcId="{35B64842-AA90-4BE8-9A09-FBCBA3D15440}" destId="{580C7ABE-9E88-45C5-BC29-32763CE8FD47}" srcOrd="0" destOrd="0" presId="urn:microsoft.com/office/officeart/2005/8/layout/hierarchy1"/>
    <dgm:cxn modelId="{8E2B4567-9BEA-4366-B57F-6E185A858D01}" type="presOf" srcId="{D30E112F-67AB-4972-8B66-6EDA7FF94AA2}" destId="{A6111FF1-DF77-446C-9E88-3CCA375EE9E5}" srcOrd="0" destOrd="0" presId="urn:microsoft.com/office/officeart/2005/8/layout/hierarchy1"/>
    <dgm:cxn modelId="{A10CC7F5-B210-46B2-9244-434EAFECBE19}" type="presOf" srcId="{3ABA7E04-6EC7-4D42-9410-445C5023191B}" destId="{B8D3C4F4-EC73-4740-B7F7-5947940F5D99}" srcOrd="0" destOrd="0" presId="urn:microsoft.com/office/officeart/2005/8/layout/hierarchy1"/>
    <dgm:cxn modelId="{26BBE2EF-545B-4EB6-A360-9F42B1021912}" srcId="{F4F65AE4-89BF-4102-9888-589D8430220A}" destId="{A2A2475E-DCCA-4BBB-83C1-A1B99C5ECDF1}" srcOrd="1" destOrd="0" parTransId="{5ADA3050-16F5-41ED-82C6-B74B1A77C420}" sibTransId="{F4C05C25-4455-48DD-8850-82EE914E17B0}"/>
    <dgm:cxn modelId="{90C89AB0-94A2-4476-B69A-D715F28D297D}" type="presOf" srcId="{A2A2475E-DCCA-4BBB-83C1-A1B99C5ECDF1}" destId="{870C1675-3563-4BD3-8F5B-6C4AA092B576}" srcOrd="0" destOrd="0" presId="urn:microsoft.com/office/officeart/2005/8/layout/hierarchy1"/>
    <dgm:cxn modelId="{E992A63F-9208-4E89-947D-71DCB5F16C07}" type="presOf" srcId="{F4F65AE4-89BF-4102-9888-589D8430220A}" destId="{7CE43995-FD62-42C4-B1B9-3085D1A75DC4}" srcOrd="0" destOrd="0" presId="urn:microsoft.com/office/officeart/2005/8/layout/hierarchy1"/>
    <dgm:cxn modelId="{F8FBAE88-14FE-47B1-90EF-D94EC78C58B7}" type="presOf" srcId="{651A2A4E-501F-4B9A-8A06-585187601935}" destId="{5C5131E2-C783-4A21-9969-35B1E6EA1454}" srcOrd="0" destOrd="0" presId="urn:microsoft.com/office/officeart/2005/8/layout/hierarchy1"/>
    <dgm:cxn modelId="{61420AB2-297A-451E-A8C8-C69AEA3845D8}" type="presOf" srcId="{D3279613-DED1-42BC-AAA8-479974AE5A41}" destId="{332678D3-9A8C-4B5B-B5D5-65D5DD59D39B}" srcOrd="0" destOrd="0" presId="urn:microsoft.com/office/officeart/2005/8/layout/hierarchy1"/>
    <dgm:cxn modelId="{C45F600D-5D53-48C2-82CD-DC485C468360}" type="presOf" srcId="{620F7FB7-B0C0-4D4D-8039-CDB857F7EDF4}" destId="{1947931C-3BE5-4F00-9A13-5EC77C76380A}" srcOrd="0" destOrd="0" presId="urn:microsoft.com/office/officeart/2005/8/layout/hierarchy1"/>
    <dgm:cxn modelId="{16CEBA2C-4C44-46ED-82CF-584610F0B603}" type="presOf" srcId="{A93EDC8D-6FA8-43C1-B312-3CF8D8CE97C9}" destId="{E4B753DF-5AE7-4905-A225-E4E77B3F0EA3}" srcOrd="0" destOrd="0" presId="urn:microsoft.com/office/officeart/2005/8/layout/hierarchy1"/>
    <dgm:cxn modelId="{2EC73C98-FF63-479C-9868-568FC00A8338}" srcId="{A93EDC8D-6FA8-43C1-B312-3CF8D8CE97C9}" destId="{E1C31962-340C-402B-B435-19F46899B90D}" srcOrd="0" destOrd="0" parTransId="{DFFA5AB0-1DF2-424D-BBCB-2D1B5C1B647C}" sibTransId="{D9EFCC90-9377-45E2-921C-C2FF6580DC4B}"/>
    <dgm:cxn modelId="{D22A9022-1B7D-4DB9-8980-079BDF80C64F}" type="presOf" srcId="{EBA1ADE4-AB00-4C41-BDD8-E3BD74A05353}" destId="{37DFCB2A-6848-4ECF-9FF1-E3A6E6884E0F}" srcOrd="0" destOrd="0" presId="urn:microsoft.com/office/officeart/2005/8/layout/hierarchy1"/>
    <dgm:cxn modelId="{57805F91-5497-4A54-B2D7-CBB406EE6808}" type="presOf" srcId="{DFFA5AB0-1DF2-424D-BBCB-2D1B5C1B647C}" destId="{E3626BBA-C959-4D6E-AB20-D100349571A4}" srcOrd="0" destOrd="0" presId="urn:microsoft.com/office/officeart/2005/8/layout/hierarchy1"/>
    <dgm:cxn modelId="{39A44037-8B3D-4D33-A5CC-95FC168A45EC}" srcId="{35B64842-AA90-4BE8-9A09-FBCBA3D15440}" destId="{A93EDC8D-6FA8-43C1-B312-3CF8D8CE97C9}" srcOrd="0" destOrd="0" parTransId="{651A2A4E-501F-4B9A-8A06-585187601935}" sibTransId="{B60416D8-DED8-4B9C-B190-BD0DC1023685}"/>
    <dgm:cxn modelId="{69749ABE-9272-4404-BFB2-20FC1E3D1479}" srcId="{3ABA7E04-6EC7-4D42-9410-445C5023191B}" destId="{D30E112F-67AB-4972-8B66-6EDA7FF94AA2}" srcOrd="0" destOrd="0" parTransId="{D3279613-DED1-42BC-AAA8-479974AE5A41}" sibTransId="{44A7FB7D-680D-4AF8-8616-8309F8C9F563}"/>
    <dgm:cxn modelId="{E3BE37EB-B1B2-42B0-9FAC-4B8D925591E9}" type="presParOf" srcId="{0A591B2C-7A51-430D-AABB-32F182CFAB85}" destId="{F95D9921-9E1F-48F9-8694-9C63AD51423E}" srcOrd="0" destOrd="0" presId="urn:microsoft.com/office/officeart/2005/8/layout/hierarchy1"/>
    <dgm:cxn modelId="{54D1CFB8-DD63-42E4-9A03-59F409072EFD}" type="presParOf" srcId="{F95D9921-9E1F-48F9-8694-9C63AD51423E}" destId="{25A3547E-40A5-4956-B060-AE20DA94202D}" srcOrd="0" destOrd="0" presId="urn:microsoft.com/office/officeart/2005/8/layout/hierarchy1"/>
    <dgm:cxn modelId="{7C660B47-39DC-46CC-A6CB-849FC06D6228}" type="presParOf" srcId="{25A3547E-40A5-4956-B060-AE20DA94202D}" destId="{07101AA7-344E-4317-8A08-8A2E5004B2BB}" srcOrd="0" destOrd="0" presId="urn:microsoft.com/office/officeart/2005/8/layout/hierarchy1"/>
    <dgm:cxn modelId="{F05141F8-C991-4496-9F2A-1A5EE20ADAEA}" type="presParOf" srcId="{25A3547E-40A5-4956-B060-AE20DA94202D}" destId="{580C7ABE-9E88-45C5-BC29-32763CE8FD47}" srcOrd="1" destOrd="0" presId="urn:microsoft.com/office/officeart/2005/8/layout/hierarchy1"/>
    <dgm:cxn modelId="{8E5DB7C6-9A45-48DF-9981-D3B8041F96B9}" type="presParOf" srcId="{F95D9921-9E1F-48F9-8694-9C63AD51423E}" destId="{24F0ABA8-449A-409B-9F4A-6B39564941FB}" srcOrd="1" destOrd="0" presId="urn:microsoft.com/office/officeart/2005/8/layout/hierarchy1"/>
    <dgm:cxn modelId="{85E3D4C1-49CF-4CB8-B096-BB1EAA8F7B62}" type="presParOf" srcId="{24F0ABA8-449A-409B-9F4A-6B39564941FB}" destId="{5C5131E2-C783-4A21-9969-35B1E6EA1454}" srcOrd="0" destOrd="0" presId="urn:microsoft.com/office/officeart/2005/8/layout/hierarchy1"/>
    <dgm:cxn modelId="{ABBC3EE4-FFA6-4BFA-AE67-3D18D5951659}" type="presParOf" srcId="{24F0ABA8-449A-409B-9F4A-6B39564941FB}" destId="{7D9488B3-8A98-4BB4-B120-C15F47B79C9A}" srcOrd="1" destOrd="0" presId="urn:microsoft.com/office/officeart/2005/8/layout/hierarchy1"/>
    <dgm:cxn modelId="{E31720AD-EFC6-4D35-9E8F-1216D231771F}" type="presParOf" srcId="{7D9488B3-8A98-4BB4-B120-C15F47B79C9A}" destId="{7B20E939-32F0-4BE2-8F13-D376DE8675EA}" srcOrd="0" destOrd="0" presId="urn:microsoft.com/office/officeart/2005/8/layout/hierarchy1"/>
    <dgm:cxn modelId="{95A3C2C6-8B07-4710-9E8C-77AFEBEC8274}" type="presParOf" srcId="{7B20E939-32F0-4BE2-8F13-D376DE8675EA}" destId="{6C59B795-ACED-409A-973A-CC271F13EE60}" srcOrd="0" destOrd="0" presId="urn:microsoft.com/office/officeart/2005/8/layout/hierarchy1"/>
    <dgm:cxn modelId="{472AAC20-1A77-4367-BF77-64A10AE52FCB}" type="presParOf" srcId="{7B20E939-32F0-4BE2-8F13-D376DE8675EA}" destId="{E4B753DF-5AE7-4905-A225-E4E77B3F0EA3}" srcOrd="1" destOrd="0" presId="urn:microsoft.com/office/officeart/2005/8/layout/hierarchy1"/>
    <dgm:cxn modelId="{05464A8D-5D9F-487F-9762-C419BD5B2315}" type="presParOf" srcId="{7D9488B3-8A98-4BB4-B120-C15F47B79C9A}" destId="{08D1B43B-D991-4C84-B3D0-224F44F7B91B}" srcOrd="1" destOrd="0" presId="urn:microsoft.com/office/officeart/2005/8/layout/hierarchy1"/>
    <dgm:cxn modelId="{8B2AC75F-7382-4B7E-A1DD-A1AC0D3F2B13}" type="presParOf" srcId="{08D1B43B-D991-4C84-B3D0-224F44F7B91B}" destId="{E3626BBA-C959-4D6E-AB20-D100349571A4}" srcOrd="0" destOrd="0" presId="urn:microsoft.com/office/officeart/2005/8/layout/hierarchy1"/>
    <dgm:cxn modelId="{2C88D4B7-DF4E-4113-B2E6-9A77CBC58B1C}" type="presParOf" srcId="{08D1B43B-D991-4C84-B3D0-224F44F7B91B}" destId="{34A1098F-75B9-4095-A2B9-040F6D2FA661}" srcOrd="1" destOrd="0" presId="urn:microsoft.com/office/officeart/2005/8/layout/hierarchy1"/>
    <dgm:cxn modelId="{B78E2608-549B-41CB-A3FD-B0D9A7ED6D60}" type="presParOf" srcId="{34A1098F-75B9-4095-A2B9-040F6D2FA661}" destId="{4686E990-8475-4D8B-874C-2DEF132604B6}" srcOrd="0" destOrd="0" presId="urn:microsoft.com/office/officeart/2005/8/layout/hierarchy1"/>
    <dgm:cxn modelId="{33499A3B-730A-4BED-8263-14DF18D3C979}" type="presParOf" srcId="{4686E990-8475-4D8B-874C-2DEF132604B6}" destId="{F1D4AAB4-D250-43EC-A2F2-341E2B6CC400}" srcOrd="0" destOrd="0" presId="urn:microsoft.com/office/officeart/2005/8/layout/hierarchy1"/>
    <dgm:cxn modelId="{00445006-E53A-4A52-9644-7F9DBB425AD8}" type="presParOf" srcId="{4686E990-8475-4D8B-874C-2DEF132604B6}" destId="{6FA74B87-F819-4CCE-9EDC-B8AB42538BD9}" srcOrd="1" destOrd="0" presId="urn:microsoft.com/office/officeart/2005/8/layout/hierarchy1"/>
    <dgm:cxn modelId="{9F48DA73-5D2A-48BC-B251-76147C82F763}" type="presParOf" srcId="{34A1098F-75B9-4095-A2B9-040F6D2FA661}" destId="{8706DD96-D08D-4A9E-9134-93DA504165D6}" srcOrd="1" destOrd="0" presId="urn:microsoft.com/office/officeart/2005/8/layout/hierarchy1"/>
    <dgm:cxn modelId="{9270BAD9-94B8-4794-9500-01D3E9D4D1AC}" type="presParOf" srcId="{08D1B43B-D991-4C84-B3D0-224F44F7B91B}" destId="{37DFCB2A-6848-4ECF-9FF1-E3A6E6884E0F}" srcOrd="2" destOrd="0" presId="urn:microsoft.com/office/officeart/2005/8/layout/hierarchy1"/>
    <dgm:cxn modelId="{3B7241C4-BC95-41B7-AF58-08F43E09FA1E}" type="presParOf" srcId="{08D1B43B-D991-4C84-B3D0-224F44F7B91B}" destId="{CAEB4815-C0FA-46E6-A08E-E3DA5BC782A2}" srcOrd="3" destOrd="0" presId="urn:microsoft.com/office/officeart/2005/8/layout/hierarchy1"/>
    <dgm:cxn modelId="{492907EC-ED19-424D-BA57-8A621B0134E9}" type="presParOf" srcId="{CAEB4815-C0FA-46E6-A08E-E3DA5BC782A2}" destId="{76CA5950-2732-404E-BEE2-C6B35F3DE347}" srcOrd="0" destOrd="0" presId="urn:microsoft.com/office/officeart/2005/8/layout/hierarchy1"/>
    <dgm:cxn modelId="{BA55387D-6C12-4525-99A9-DCEBCB44F30B}" type="presParOf" srcId="{76CA5950-2732-404E-BEE2-C6B35F3DE347}" destId="{463670DE-5237-417E-8018-3162099BD17E}" srcOrd="0" destOrd="0" presId="urn:microsoft.com/office/officeart/2005/8/layout/hierarchy1"/>
    <dgm:cxn modelId="{78EA75DB-4E1C-4372-911D-50A10DCA8A20}" type="presParOf" srcId="{76CA5950-2732-404E-BEE2-C6B35F3DE347}" destId="{7CE43995-FD62-42C4-B1B9-3085D1A75DC4}" srcOrd="1" destOrd="0" presId="urn:microsoft.com/office/officeart/2005/8/layout/hierarchy1"/>
    <dgm:cxn modelId="{AD97CE97-8CAF-4EBD-AADC-F5A79D1F7D39}" type="presParOf" srcId="{CAEB4815-C0FA-46E6-A08E-E3DA5BC782A2}" destId="{EABE9A54-9BC7-43B2-AA16-393028DF1B07}" srcOrd="1" destOrd="0" presId="urn:microsoft.com/office/officeart/2005/8/layout/hierarchy1"/>
    <dgm:cxn modelId="{D72C6BBC-C6C4-41D5-BEC7-35C8D4514028}" type="presParOf" srcId="{EABE9A54-9BC7-43B2-AA16-393028DF1B07}" destId="{DC0FBC08-EA60-4A51-B709-4F675E556C1C}" srcOrd="0" destOrd="0" presId="urn:microsoft.com/office/officeart/2005/8/layout/hierarchy1"/>
    <dgm:cxn modelId="{8FE93147-7F79-48EC-932C-1DBF255A02BC}" type="presParOf" srcId="{EABE9A54-9BC7-43B2-AA16-393028DF1B07}" destId="{143A2AEC-2CF3-405A-8C36-723F40ACF1DC}" srcOrd="1" destOrd="0" presId="urn:microsoft.com/office/officeart/2005/8/layout/hierarchy1"/>
    <dgm:cxn modelId="{8F972EBB-1D0F-4A77-BB3C-F427966AB034}" type="presParOf" srcId="{143A2AEC-2CF3-405A-8C36-723F40ACF1DC}" destId="{F9280E8B-DA60-43AB-A358-8043D010F215}" srcOrd="0" destOrd="0" presId="urn:microsoft.com/office/officeart/2005/8/layout/hierarchy1"/>
    <dgm:cxn modelId="{7FEAF2D0-04E3-4D0D-8B0B-FF38F04686FF}" type="presParOf" srcId="{F9280E8B-DA60-43AB-A358-8043D010F215}" destId="{99DC0A74-E2EA-42B6-B496-E15A56971EF3}" srcOrd="0" destOrd="0" presId="urn:microsoft.com/office/officeart/2005/8/layout/hierarchy1"/>
    <dgm:cxn modelId="{48BCC46B-164C-41D7-816B-04BA22387833}" type="presParOf" srcId="{F9280E8B-DA60-43AB-A358-8043D010F215}" destId="{6069C4C2-3423-4D61-8195-749E8890FCB7}" srcOrd="1" destOrd="0" presId="urn:microsoft.com/office/officeart/2005/8/layout/hierarchy1"/>
    <dgm:cxn modelId="{4EE4F87A-00FD-413C-B87C-F32240DDE48D}" type="presParOf" srcId="{143A2AEC-2CF3-405A-8C36-723F40ACF1DC}" destId="{71FC4AC9-B8EC-4149-9924-EAA26F2EE104}" srcOrd="1" destOrd="0" presId="urn:microsoft.com/office/officeart/2005/8/layout/hierarchy1"/>
    <dgm:cxn modelId="{45860CBB-D24E-4AD0-857F-75510CE40A68}" type="presParOf" srcId="{EABE9A54-9BC7-43B2-AA16-393028DF1B07}" destId="{AEAC1616-E62A-48A6-A876-11DCA0953ABE}" srcOrd="2" destOrd="0" presId="urn:microsoft.com/office/officeart/2005/8/layout/hierarchy1"/>
    <dgm:cxn modelId="{ACBE305F-40A9-40BB-B602-C49505EBBB1C}" type="presParOf" srcId="{EABE9A54-9BC7-43B2-AA16-393028DF1B07}" destId="{473B33ED-5D14-456D-97C0-991CD31EAF94}" srcOrd="3" destOrd="0" presId="urn:microsoft.com/office/officeart/2005/8/layout/hierarchy1"/>
    <dgm:cxn modelId="{E299170D-4C11-4330-8FC5-DD14EEA0C39A}" type="presParOf" srcId="{473B33ED-5D14-456D-97C0-991CD31EAF94}" destId="{1F1B28FA-2A6F-4CF6-B929-F06AA2EE789D}" srcOrd="0" destOrd="0" presId="urn:microsoft.com/office/officeart/2005/8/layout/hierarchy1"/>
    <dgm:cxn modelId="{86D32C82-1389-4D7B-A46B-434AC2696A56}" type="presParOf" srcId="{1F1B28FA-2A6F-4CF6-B929-F06AA2EE789D}" destId="{825B5339-D608-406E-908A-4D02BD015E17}" srcOrd="0" destOrd="0" presId="urn:microsoft.com/office/officeart/2005/8/layout/hierarchy1"/>
    <dgm:cxn modelId="{84227FF7-3F2E-4C7E-8948-D0B9BFFC47D3}" type="presParOf" srcId="{1F1B28FA-2A6F-4CF6-B929-F06AA2EE789D}" destId="{870C1675-3563-4BD3-8F5B-6C4AA092B576}" srcOrd="1" destOrd="0" presId="urn:microsoft.com/office/officeart/2005/8/layout/hierarchy1"/>
    <dgm:cxn modelId="{8491BBC1-3FB6-4B3A-A21E-781E45A1EE3E}" type="presParOf" srcId="{473B33ED-5D14-456D-97C0-991CD31EAF94}" destId="{B972D7FA-3FD7-4759-ABAC-DF6A3D96556B}" srcOrd="1" destOrd="0" presId="urn:microsoft.com/office/officeart/2005/8/layout/hierarchy1"/>
    <dgm:cxn modelId="{6FC5FC2A-58E6-4DBA-8225-ACEA1BF5CDA5}" type="presParOf" srcId="{24F0ABA8-449A-409B-9F4A-6B39564941FB}" destId="{1947931C-3BE5-4F00-9A13-5EC77C76380A}" srcOrd="2" destOrd="0" presId="urn:microsoft.com/office/officeart/2005/8/layout/hierarchy1"/>
    <dgm:cxn modelId="{56A4B39C-D36A-4B3A-9680-01979DCED632}" type="presParOf" srcId="{24F0ABA8-449A-409B-9F4A-6B39564941FB}" destId="{C8625FF2-B4CE-4A28-A70A-B3F34BA04DBC}" srcOrd="3" destOrd="0" presId="urn:microsoft.com/office/officeart/2005/8/layout/hierarchy1"/>
    <dgm:cxn modelId="{2A897FDF-CCE2-4A68-A2D5-5648EC1BE54C}" type="presParOf" srcId="{C8625FF2-B4CE-4A28-A70A-B3F34BA04DBC}" destId="{11FF251B-1B2B-43DC-8A89-DD9AD63304AF}" srcOrd="0" destOrd="0" presId="urn:microsoft.com/office/officeart/2005/8/layout/hierarchy1"/>
    <dgm:cxn modelId="{C9191C01-786F-4012-BAF8-C43138A13DE6}" type="presParOf" srcId="{11FF251B-1B2B-43DC-8A89-DD9AD63304AF}" destId="{C97EE79D-FE75-401E-B524-620BC41C7CC7}" srcOrd="0" destOrd="0" presId="urn:microsoft.com/office/officeart/2005/8/layout/hierarchy1"/>
    <dgm:cxn modelId="{DE3DB44C-1DF0-44E7-8352-F0764DD99FD0}" type="presParOf" srcId="{11FF251B-1B2B-43DC-8A89-DD9AD63304AF}" destId="{B8D3C4F4-EC73-4740-B7F7-5947940F5D99}" srcOrd="1" destOrd="0" presId="urn:microsoft.com/office/officeart/2005/8/layout/hierarchy1"/>
    <dgm:cxn modelId="{A1A047EA-803A-406A-87AF-B1AE67EA1E00}" type="presParOf" srcId="{C8625FF2-B4CE-4A28-A70A-B3F34BA04DBC}" destId="{DC5F6A88-74B0-423B-956C-2443F24BD9F8}" srcOrd="1" destOrd="0" presId="urn:microsoft.com/office/officeart/2005/8/layout/hierarchy1"/>
    <dgm:cxn modelId="{B70C6487-6336-41BD-903E-01276C0D470F}" type="presParOf" srcId="{DC5F6A88-74B0-423B-956C-2443F24BD9F8}" destId="{332678D3-9A8C-4B5B-B5D5-65D5DD59D39B}" srcOrd="0" destOrd="0" presId="urn:microsoft.com/office/officeart/2005/8/layout/hierarchy1"/>
    <dgm:cxn modelId="{E60CD893-A65F-49FF-ABA3-D20DB7A57694}" type="presParOf" srcId="{DC5F6A88-74B0-423B-956C-2443F24BD9F8}" destId="{8F9B9BED-9D32-42C3-BD49-72A665C03E17}" srcOrd="1" destOrd="0" presId="urn:microsoft.com/office/officeart/2005/8/layout/hierarchy1"/>
    <dgm:cxn modelId="{80CAFDB3-A146-4B57-81B8-88285965A4B4}" type="presParOf" srcId="{8F9B9BED-9D32-42C3-BD49-72A665C03E17}" destId="{C0DE5BC1-3946-4805-ADC1-958802C356B4}" srcOrd="0" destOrd="0" presId="urn:microsoft.com/office/officeart/2005/8/layout/hierarchy1"/>
    <dgm:cxn modelId="{A31C1A0B-3DF0-451C-BAD9-05D5C0E04083}" type="presParOf" srcId="{C0DE5BC1-3946-4805-ADC1-958802C356B4}" destId="{3F4809FE-D026-4C24-830E-D09FAEDFFA91}" srcOrd="0" destOrd="0" presId="urn:microsoft.com/office/officeart/2005/8/layout/hierarchy1"/>
    <dgm:cxn modelId="{272541FA-C8D8-4994-8CE7-C120415483A0}" type="presParOf" srcId="{C0DE5BC1-3946-4805-ADC1-958802C356B4}" destId="{A6111FF1-DF77-446C-9E88-3CCA375EE9E5}" srcOrd="1" destOrd="0" presId="urn:microsoft.com/office/officeart/2005/8/layout/hierarchy1"/>
    <dgm:cxn modelId="{7E868E39-9E35-42EB-B54B-076E1F0B2570}" type="presParOf" srcId="{8F9B9BED-9D32-42C3-BD49-72A665C03E17}" destId="{05733FBF-134F-4BDE-9F8C-4EE4F7EBB57C}" srcOrd="1" destOrd="0" presId="urn:microsoft.com/office/officeart/2005/8/layout/hierarchy1"/>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CCBD9E-F617-47C5-BC04-078C6E66B570}"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endParaRPr lang="es-AR"/>
        </a:p>
      </dgm:t>
    </dgm:pt>
    <dgm:pt modelId="{B7DFFD46-87D4-4EE2-AAF7-A8E2930B5F41}">
      <dgm:prSet phldrT="[Texto]" custT="1"/>
      <dgm:spPr/>
      <dgm:t>
        <a:bodyPr/>
        <a:lstStyle/>
        <a:p>
          <a:r>
            <a:rPr lang="es-AR" sz="1800" dirty="0">
              <a:latin typeface="Bookman Old Style" panose="02050604050505020204" pitchFamily="18" charset="0"/>
            </a:rPr>
            <a:t>RN con sospecha de Toxoplasmosis o hijo de madre tratada para Toxoplasmosis en el embarazo, realizar &gt; día 10 de vida</a:t>
          </a:r>
        </a:p>
      </dgm:t>
    </dgm:pt>
    <dgm:pt modelId="{E2876592-C669-4936-9CB3-1692C460732E}" type="parTrans" cxnId="{D63C9CCD-1969-49FE-AA24-C9E7AA7ED04F}">
      <dgm:prSet/>
      <dgm:spPr/>
      <dgm:t>
        <a:bodyPr/>
        <a:lstStyle/>
        <a:p>
          <a:endParaRPr lang="es-AR"/>
        </a:p>
      </dgm:t>
    </dgm:pt>
    <dgm:pt modelId="{4E87E777-BB28-4B5E-8FDA-1EB86D5AC8B5}" type="sibTrans" cxnId="{D63C9CCD-1969-49FE-AA24-C9E7AA7ED04F}">
      <dgm:prSet/>
      <dgm:spPr/>
      <dgm:t>
        <a:bodyPr/>
        <a:lstStyle/>
        <a:p>
          <a:endParaRPr lang="es-AR"/>
        </a:p>
      </dgm:t>
    </dgm:pt>
    <dgm:pt modelId="{A780B3AC-C56D-4D48-89F9-C66E24F51816}">
      <dgm:prSet phldrT="[Texto]" custT="1"/>
      <dgm:spPr/>
      <dgm:t>
        <a:bodyPr/>
        <a:lstStyle/>
        <a:p>
          <a:r>
            <a:rPr lang="es-AR" sz="1800" dirty="0">
              <a:latin typeface="Bookman Old Style" panose="02050604050505020204" pitchFamily="18" charset="0"/>
            </a:rPr>
            <a:t>IgG</a:t>
          </a:r>
        </a:p>
      </dgm:t>
    </dgm:pt>
    <dgm:pt modelId="{6F6A62B6-1FCC-4F77-ACD1-779F99E6957A}" type="parTrans" cxnId="{5907F0EB-60D7-4F1C-9FF4-93BA9651A6A2}">
      <dgm:prSet/>
      <dgm:spPr/>
      <dgm:t>
        <a:bodyPr/>
        <a:lstStyle/>
        <a:p>
          <a:endParaRPr lang="es-AR"/>
        </a:p>
      </dgm:t>
    </dgm:pt>
    <dgm:pt modelId="{49D09FEE-DDB2-432A-A3B8-3EB087B73DE5}" type="sibTrans" cxnId="{5907F0EB-60D7-4F1C-9FF4-93BA9651A6A2}">
      <dgm:prSet/>
      <dgm:spPr/>
      <dgm:t>
        <a:bodyPr/>
        <a:lstStyle/>
        <a:p>
          <a:endParaRPr lang="es-AR"/>
        </a:p>
      </dgm:t>
    </dgm:pt>
    <dgm:pt modelId="{74456640-5DDC-45DD-8699-B3F4971CDE75}">
      <dgm:prSet phldrT="[Texto]" custT="1"/>
      <dgm:spPr/>
      <dgm:t>
        <a:bodyPr/>
        <a:lstStyle/>
        <a:p>
          <a:r>
            <a:rPr lang="es-AR" sz="1600" dirty="0">
              <a:latin typeface="Bookman Old Style" panose="02050604050505020204" pitchFamily="18" charset="0"/>
            </a:rPr>
            <a:t>Negativa: ausencia de infección</a:t>
          </a:r>
        </a:p>
      </dgm:t>
    </dgm:pt>
    <dgm:pt modelId="{6A91F828-AA11-45BE-9CF5-5A9C1A446A1F}" type="parTrans" cxnId="{239D4090-E8B2-4FB2-8345-F53CF3512951}">
      <dgm:prSet/>
      <dgm:spPr/>
      <dgm:t>
        <a:bodyPr/>
        <a:lstStyle/>
        <a:p>
          <a:endParaRPr lang="es-AR"/>
        </a:p>
      </dgm:t>
    </dgm:pt>
    <dgm:pt modelId="{69880577-FD9B-459C-A9A9-CDDF9CADD911}" type="sibTrans" cxnId="{239D4090-E8B2-4FB2-8345-F53CF3512951}">
      <dgm:prSet/>
      <dgm:spPr/>
      <dgm:t>
        <a:bodyPr/>
        <a:lstStyle/>
        <a:p>
          <a:endParaRPr lang="es-AR"/>
        </a:p>
      </dgm:t>
    </dgm:pt>
    <dgm:pt modelId="{557A6F5D-D2E4-4629-9F0E-072CFA0B40B3}">
      <dgm:prSet phldrT="[Texto]" custT="1"/>
      <dgm:spPr/>
      <dgm:t>
        <a:bodyPr/>
        <a:lstStyle/>
        <a:p>
          <a:r>
            <a:rPr lang="es-AR" sz="1800" dirty="0">
              <a:latin typeface="Bookman Old Style" panose="02050604050505020204" pitchFamily="18" charset="0"/>
            </a:rPr>
            <a:t>IgM e IgA</a:t>
          </a:r>
        </a:p>
      </dgm:t>
    </dgm:pt>
    <dgm:pt modelId="{13768809-9D73-4E8B-8251-7806FBDDEB25}" type="parTrans" cxnId="{4A9BDD98-BBA2-4EBC-BD34-DCB058B76BC3}">
      <dgm:prSet/>
      <dgm:spPr/>
      <dgm:t>
        <a:bodyPr/>
        <a:lstStyle/>
        <a:p>
          <a:endParaRPr lang="es-AR"/>
        </a:p>
      </dgm:t>
    </dgm:pt>
    <dgm:pt modelId="{993AC5B6-E6D0-4A14-9D3E-664E496345B5}" type="sibTrans" cxnId="{4A9BDD98-BBA2-4EBC-BD34-DCB058B76BC3}">
      <dgm:prSet/>
      <dgm:spPr/>
      <dgm:t>
        <a:bodyPr/>
        <a:lstStyle/>
        <a:p>
          <a:endParaRPr lang="es-AR"/>
        </a:p>
      </dgm:t>
    </dgm:pt>
    <dgm:pt modelId="{0677F1BF-02CC-493A-9A8E-AB5703A21978}">
      <dgm:prSet phldrT="[Texto]" custT="1"/>
      <dgm:spPr/>
      <dgm:t>
        <a:bodyPr/>
        <a:lstStyle/>
        <a:p>
          <a:r>
            <a:rPr lang="es-AR" sz="1600" dirty="0">
              <a:latin typeface="Bookman Old Style" panose="02050604050505020204" pitchFamily="18" charset="0"/>
            </a:rPr>
            <a:t>Positivas</a:t>
          </a:r>
        </a:p>
        <a:p>
          <a:r>
            <a:rPr lang="es-AR" sz="1600" b="1" dirty="0">
              <a:latin typeface="Bookman Old Style" panose="02050604050505020204" pitchFamily="18" charset="0"/>
            </a:rPr>
            <a:t>Toxoplasmosis confirmada: Tratar</a:t>
          </a:r>
        </a:p>
      </dgm:t>
    </dgm:pt>
    <dgm:pt modelId="{CA3E2D65-BB55-46F3-BF05-1C0B0BCF011C}" type="parTrans" cxnId="{7A1A6F68-23BE-4C7D-A9EA-12867EB81766}">
      <dgm:prSet/>
      <dgm:spPr/>
      <dgm:t>
        <a:bodyPr/>
        <a:lstStyle/>
        <a:p>
          <a:endParaRPr lang="es-AR"/>
        </a:p>
      </dgm:t>
    </dgm:pt>
    <dgm:pt modelId="{4D469AFD-E2C9-4658-99C3-5F95CB45D532}" type="sibTrans" cxnId="{7A1A6F68-23BE-4C7D-A9EA-12867EB81766}">
      <dgm:prSet/>
      <dgm:spPr/>
      <dgm:t>
        <a:bodyPr/>
        <a:lstStyle/>
        <a:p>
          <a:endParaRPr lang="es-AR"/>
        </a:p>
      </dgm:t>
    </dgm:pt>
    <dgm:pt modelId="{9ECD1AE4-B969-4230-8B10-4C02ED7CF789}">
      <dgm:prSet custT="1"/>
      <dgm:spPr/>
      <dgm:t>
        <a:bodyPr/>
        <a:lstStyle/>
        <a:p>
          <a:r>
            <a:rPr lang="es-AR" sz="1800" dirty="0">
              <a:latin typeface="Bookman Old Style" panose="02050604050505020204" pitchFamily="18" charset="0"/>
            </a:rPr>
            <a:t>Negativas</a:t>
          </a:r>
        </a:p>
      </dgm:t>
    </dgm:pt>
    <dgm:pt modelId="{856958D9-E126-431C-A343-406DA2B6D48D}" type="parTrans" cxnId="{CDE48394-0B7D-4BB8-ACF6-7E28A7E661D5}">
      <dgm:prSet/>
      <dgm:spPr/>
      <dgm:t>
        <a:bodyPr/>
        <a:lstStyle/>
        <a:p>
          <a:endParaRPr lang="es-AR"/>
        </a:p>
      </dgm:t>
    </dgm:pt>
    <dgm:pt modelId="{1C6AFFBD-2B5F-4000-ACBA-88862A19E27D}" type="sibTrans" cxnId="{CDE48394-0B7D-4BB8-ACF6-7E28A7E661D5}">
      <dgm:prSet/>
      <dgm:spPr/>
      <dgm:t>
        <a:bodyPr/>
        <a:lstStyle/>
        <a:p>
          <a:endParaRPr lang="es-AR"/>
        </a:p>
      </dgm:t>
    </dgm:pt>
    <dgm:pt modelId="{1C308044-C211-434F-B5A6-734D2D6104DA}">
      <dgm:prSet custT="1"/>
      <dgm:spPr/>
      <dgm:t>
        <a:bodyPr/>
        <a:lstStyle/>
        <a:p>
          <a:r>
            <a:rPr lang="es-AR" sz="1800" dirty="0">
              <a:latin typeface="Bookman Old Style" panose="02050604050505020204" pitchFamily="18" charset="0"/>
            </a:rPr>
            <a:t>Positiva </a:t>
          </a:r>
        </a:p>
      </dgm:t>
    </dgm:pt>
    <dgm:pt modelId="{668E77D9-9C7F-4DD1-8251-B048CBD411DB}" type="parTrans" cxnId="{EA94D1A7-D82C-4087-8042-8E48C48CA046}">
      <dgm:prSet/>
      <dgm:spPr/>
      <dgm:t>
        <a:bodyPr/>
        <a:lstStyle/>
        <a:p>
          <a:endParaRPr lang="es-AR"/>
        </a:p>
      </dgm:t>
    </dgm:pt>
    <dgm:pt modelId="{B62312BC-D512-411D-904D-B65EBC5B35AF}" type="sibTrans" cxnId="{EA94D1A7-D82C-4087-8042-8E48C48CA046}">
      <dgm:prSet/>
      <dgm:spPr/>
      <dgm:t>
        <a:bodyPr/>
        <a:lstStyle/>
        <a:p>
          <a:endParaRPr lang="es-AR"/>
        </a:p>
      </dgm:t>
    </dgm:pt>
    <dgm:pt modelId="{4D350239-F59B-409B-83A2-1762BF9269F6}">
      <dgm:prSet phldrT="[Texto]" custT="1"/>
      <dgm:spPr/>
      <dgm:t>
        <a:bodyPr/>
        <a:lstStyle/>
        <a:p>
          <a:r>
            <a:rPr lang="es-AR" sz="1600" dirty="0">
              <a:latin typeface="Bookman Old Style" panose="02050604050505020204" pitchFamily="18" charset="0"/>
            </a:rPr>
            <a:t>Persistencia de IgG positivas a los  10 meses </a:t>
          </a:r>
        </a:p>
      </dgm:t>
    </dgm:pt>
    <dgm:pt modelId="{4E341CBA-C703-475A-B5D4-993296AEC717}" type="sibTrans" cxnId="{B9751599-5E22-4D10-9F4F-3458B38BDE14}">
      <dgm:prSet/>
      <dgm:spPr/>
      <dgm:t>
        <a:bodyPr/>
        <a:lstStyle/>
        <a:p>
          <a:endParaRPr lang="es-AR"/>
        </a:p>
      </dgm:t>
    </dgm:pt>
    <dgm:pt modelId="{53543838-8E4C-4CC2-BF21-98B4FD4C9E59}" type="parTrans" cxnId="{B9751599-5E22-4D10-9F4F-3458B38BDE14}">
      <dgm:prSet/>
      <dgm:spPr/>
      <dgm:t>
        <a:bodyPr/>
        <a:lstStyle/>
        <a:p>
          <a:endParaRPr lang="es-AR"/>
        </a:p>
      </dgm:t>
    </dgm:pt>
    <dgm:pt modelId="{5EEBCACC-A7B8-4ED0-BE58-EF5CD2680FE5}" type="pres">
      <dgm:prSet presAssocID="{ADCCBD9E-F617-47C5-BC04-078C6E66B570}" presName="hierChild1" presStyleCnt="0">
        <dgm:presLayoutVars>
          <dgm:chPref val="1"/>
          <dgm:dir/>
          <dgm:animOne val="branch"/>
          <dgm:animLvl val="lvl"/>
          <dgm:resizeHandles/>
        </dgm:presLayoutVars>
      </dgm:prSet>
      <dgm:spPr/>
      <dgm:t>
        <a:bodyPr/>
        <a:lstStyle/>
        <a:p>
          <a:endParaRPr lang="es-AR"/>
        </a:p>
      </dgm:t>
    </dgm:pt>
    <dgm:pt modelId="{8330CC6D-FE5F-4ADE-94F3-FEFEABCC93D9}" type="pres">
      <dgm:prSet presAssocID="{B7DFFD46-87D4-4EE2-AAF7-A8E2930B5F41}" presName="hierRoot1" presStyleCnt="0"/>
      <dgm:spPr/>
    </dgm:pt>
    <dgm:pt modelId="{0D99C0F2-F145-42CE-B4F6-B1BDEE0DB5A0}" type="pres">
      <dgm:prSet presAssocID="{B7DFFD46-87D4-4EE2-AAF7-A8E2930B5F41}" presName="composite" presStyleCnt="0"/>
      <dgm:spPr/>
    </dgm:pt>
    <dgm:pt modelId="{E9D48AC4-CA49-44D5-A7C5-8071A219B22D}" type="pres">
      <dgm:prSet presAssocID="{B7DFFD46-87D4-4EE2-AAF7-A8E2930B5F41}" presName="background" presStyleLbl="node0" presStyleIdx="0" presStyleCnt="1"/>
      <dgm:spPr/>
    </dgm:pt>
    <dgm:pt modelId="{07CC1C0F-2928-4D5B-9F9E-E6DFF82FFD21}" type="pres">
      <dgm:prSet presAssocID="{B7DFFD46-87D4-4EE2-AAF7-A8E2930B5F41}" presName="text" presStyleLbl="fgAcc0" presStyleIdx="0" presStyleCnt="1" custScaleX="336421" custLinFactNeighborX="-5531" custLinFactNeighborY="-41101">
        <dgm:presLayoutVars>
          <dgm:chPref val="3"/>
        </dgm:presLayoutVars>
      </dgm:prSet>
      <dgm:spPr/>
      <dgm:t>
        <a:bodyPr/>
        <a:lstStyle/>
        <a:p>
          <a:endParaRPr lang="es-AR"/>
        </a:p>
      </dgm:t>
    </dgm:pt>
    <dgm:pt modelId="{D3C08910-3F4F-4F79-97E5-14E507B625CC}" type="pres">
      <dgm:prSet presAssocID="{B7DFFD46-87D4-4EE2-AAF7-A8E2930B5F41}" presName="hierChild2" presStyleCnt="0"/>
      <dgm:spPr/>
    </dgm:pt>
    <dgm:pt modelId="{B42F5A37-72CD-448F-9FAF-47555DE80A71}" type="pres">
      <dgm:prSet presAssocID="{6F6A62B6-1FCC-4F77-ACD1-779F99E6957A}" presName="Name10" presStyleLbl="parChTrans1D2" presStyleIdx="0" presStyleCnt="2"/>
      <dgm:spPr/>
      <dgm:t>
        <a:bodyPr/>
        <a:lstStyle/>
        <a:p>
          <a:endParaRPr lang="es-AR"/>
        </a:p>
      </dgm:t>
    </dgm:pt>
    <dgm:pt modelId="{6D66758D-1EF4-4BC8-B9BD-664100893839}" type="pres">
      <dgm:prSet presAssocID="{A780B3AC-C56D-4D48-89F9-C66E24F51816}" presName="hierRoot2" presStyleCnt="0"/>
      <dgm:spPr/>
    </dgm:pt>
    <dgm:pt modelId="{29D00E2C-5435-40C9-8BCD-913748919D77}" type="pres">
      <dgm:prSet presAssocID="{A780B3AC-C56D-4D48-89F9-C66E24F51816}" presName="composite2" presStyleCnt="0"/>
      <dgm:spPr/>
    </dgm:pt>
    <dgm:pt modelId="{9E17F40A-7320-44B8-B43A-F28337616D1F}" type="pres">
      <dgm:prSet presAssocID="{A780B3AC-C56D-4D48-89F9-C66E24F51816}" presName="background2" presStyleLbl="node2" presStyleIdx="0" presStyleCnt="2"/>
      <dgm:spPr/>
    </dgm:pt>
    <dgm:pt modelId="{4663C952-291C-4A49-9597-5A0A15C3C6F1}" type="pres">
      <dgm:prSet presAssocID="{A780B3AC-C56D-4D48-89F9-C66E24F51816}" presName="text2" presStyleLbl="fgAcc2" presStyleIdx="0" presStyleCnt="2" custLinFactNeighborX="-74287" custLinFactNeighborY="-90950">
        <dgm:presLayoutVars>
          <dgm:chPref val="3"/>
        </dgm:presLayoutVars>
      </dgm:prSet>
      <dgm:spPr/>
      <dgm:t>
        <a:bodyPr/>
        <a:lstStyle/>
        <a:p>
          <a:endParaRPr lang="es-AR"/>
        </a:p>
      </dgm:t>
    </dgm:pt>
    <dgm:pt modelId="{0655EC41-8B5E-4E03-9015-FB92A85A3A3A}" type="pres">
      <dgm:prSet presAssocID="{A780B3AC-C56D-4D48-89F9-C66E24F51816}" presName="hierChild3" presStyleCnt="0"/>
      <dgm:spPr/>
    </dgm:pt>
    <dgm:pt modelId="{668CD75B-BC0B-403C-80A7-82C5E3244CB5}" type="pres">
      <dgm:prSet presAssocID="{6A91F828-AA11-45BE-9CF5-5A9C1A446A1F}" presName="Name17" presStyleLbl="parChTrans1D3" presStyleIdx="0" presStyleCnt="5"/>
      <dgm:spPr/>
      <dgm:t>
        <a:bodyPr/>
        <a:lstStyle/>
        <a:p>
          <a:endParaRPr lang="es-AR"/>
        </a:p>
      </dgm:t>
    </dgm:pt>
    <dgm:pt modelId="{5658842C-4991-4651-B6BE-B950E3AF1241}" type="pres">
      <dgm:prSet presAssocID="{74456640-5DDC-45DD-8699-B3F4971CDE75}" presName="hierRoot3" presStyleCnt="0"/>
      <dgm:spPr/>
    </dgm:pt>
    <dgm:pt modelId="{596C5192-5A45-4531-9046-6F4B730BFBBB}" type="pres">
      <dgm:prSet presAssocID="{74456640-5DDC-45DD-8699-B3F4971CDE75}" presName="composite3" presStyleCnt="0"/>
      <dgm:spPr/>
    </dgm:pt>
    <dgm:pt modelId="{8C38F641-D804-4643-86A1-EA7FF6E4A9A6}" type="pres">
      <dgm:prSet presAssocID="{74456640-5DDC-45DD-8699-B3F4971CDE75}" presName="background3" presStyleLbl="node3" presStyleIdx="0" presStyleCnt="5"/>
      <dgm:spPr/>
    </dgm:pt>
    <dgm:pt modelId="{84B7F8C8-DD5F-433A-B15E-B31E088390E2}" type="pres">
      <dgm:prSet presAssocID="{74456640-5DDC-45DD-8699-B3F4971CDE75}" presName="text3" presStyleLbl="fgAcc3" presStyleIdx="0" presStyleCnt="5" custScaleY="78018" custLinFactY="-17284" custLinFactNeighborX="-11291" custLinFactNeighborY="-100000">
        <dgm:presLayoutVars>
          <dgm:chPref val="3"/>
        </dgm:presLayoutVars>
      </dgm:prSet>
      <dgm:spPr/>
      <dgm:t>
        <a:bodyPr/>
        <a:lstStyle/>
        <a:p>
          <a:endParaRPr lang="es-AR"/>
        </a:p>
      </dgm:t>
    </dgm:pt>
    <dgm:pt modelId="{810E9FC6-D5B5-48EF-8FF2-CC6A7CE6BA0F}" type="pres">
      <dgm:prSet presAssocID="{74456640-5DDC-45DD-8699-B3F4971CDE75}" presName="hierChild4" presStyleCnt="0"/>
      <dgm:spPr/>
    </dgm:pt>
    <dgm:pt modelId="{820AF5DF-45B2-40D8-B311-E5B3FEE4C168}" type="pres">
      <dgm:prSet presAssocID="{668E77D9-9C7F-4DD1-8251-B048CBD411DB}" presName="Name17" presStyleLbl="parChTrans1D3" presStyleIdx="1" presStyleCnt="5"/>
      <dgm:spPr/>
      <dgm:t>
        <a:bodyPr/>
        <a:lstStyle/>
        <a:p>
          <a:endParaRPr lang="es-AR"/>
        </a:p>
      </dgm:t>
    </dgm:pt>
    <dgm:pt modelId="{BA86E127-5C48-4636-A2BA-BB7D11EACF71}" type="pres">
      <dgm:prSet presAssocID="{1C308044-C211-434F-B5A6-734D2D6104DA}" presName="hierRoot3" presStyleCnt="0"/>
      <dgm:spPr/>
    </dgm:pt>
    <dgm:pt modelId="{F5A569BC-7BB9-4D97-952A-0A4606EF0876}" type="pres">
      <dgm:prSet presAssocID="{1C308044-C211-434F-B5A6-734D2D6104DA}" presName="composite3" presStyleCnt="0"/>
      <dgm:spPr/>
    </dgm:pt>
    <dgm:pt modelId="{86587A1A-93A4-4CAC-9837-AA709522A6F9}" type="pres">
      <dgm:prSet presAssocID="{1C308044-C211-434F-B5A6-734D2D6104DA}" presName="background3" presStyleLbl="node3" presStyleIdx="1" presStyleCnt="5"/>
      <dgm:spPr/>
    </dgm:pt>
    <dgm:pt modelId="{0146F92A-583C-41C1-97D2-5310C14A7863}" type="pres">
      <dgm:prSet presAssocID="{1C308044-C211-434F-B5A6-734D2D6104DA}" presName="text3" presStyleLbl="fgAcc3" presStyleIdx="1" presStyleCnt="5" custScaleY="50689" custLinFactNeighborX="16778" custLinFactNeighborY="-93860">
        <dgm:presLayoutVars>
          <dgm:chPref val="3"/>
        </dgm:presLayoutVars>
      </dgm:prSet>
      <dgm:spPr/>
      <dgm:t>
        <a:bodyPr/>
        <a:lstStyle/>
        <a:p>
          <a:endParaRPr lang="es-AR"/>
        </a:p>
      </dgm:t>
    </dgm:pt>
    <dgm:pt modelId="{695548B2-331E-4BD5-A5C5-BA53CB215202}" type="pres">
      <dgm:prSet presAssocID="{1C308044-C211-434F-B5A6-734D2D6104DA}" presName="hierChild4" presStyleCnt="0"/>
      <dgm:spPr/>
    </dgm:pt>
    <dgm:pt modelId="{595C3018-AE0C-4D2F-AC9D-ABC661FB0C6D}" type="pres">
      <dgm:prSet presAssocID="{53543838-8E4C-4CC2-BF21-98B4FD4C9E59}" presName="Name17" presStyleLbl="parChTrans1D3" presStyleIdx="2" presStyleCnt="5"/>
      <dgm:spPr/>
      <dgm:t>
        <a:bodyPr/>
        <a:lstStyle/>
        <a:p>
          <a:endParaRPr lang="es-AR"/>
        </a:p>
      </dgm:t>
    </dgm:pt>
    <dgm:pt modelId="{B9694FC9-FAC1-44A2-AD91-2F05C415A7D7}" type="pres">
      <dgm:prSet presAssocID="{4D350239-F59B-409B-83A2-1762BF9269F6}" presName="hierRoot3" presStyleCnt="0"/>
      <dgm:spPr/>
    </dgm:pt>
    <dgm:pt modelId="{B825BBB5-258B-4A94-BF08-373EAB0DDCA6}" type="pres">
      <dgm:prSet presAssocID="{4D350239-F59B-409B-83A2-1762BF9269F6}" presName="composite3" presStyleCnt="0"/>
      <dgm:spPr/>
    </dgm:pt>
    <dgm:pt modelId="{18BDA8E7-F6D9-4C48-948E-6094319365C6}" type="pres">
      <dgm:prSet presAssocID="{4D350239-F59B-409B-83A2-1762BF9269F6}" presName="background3" presStyleLbl="node3" presStyleIdx="2" presStyleCnt="5"/>
      <dgm:spPr/>
    </dgm:pt>
    <dgm:pt modelId="{2ED998B5-3959-4F23-A16B-75EDAF25C916}" type="pres">
      <dgm:prSet presAssocID="{4D350239-F59B-409B-83A2-1762BF9269F6}" presName="text3" presStyleLbl="fgAcc3" presStyleIdx="2" presStyleCnt="5" custLinFactNeighborX="9900" custLinFactNeighborY="24469">
        <dgm:presLayoutVars>
          <dgm:chPref val="3"/>
        </dgm:presLayoutVars>
      </dgm:prSet>
      <dgm:spPr/>
      <dgm:t>
        <a:bodyPr/>
        <a:lstStyle/>
        <a:p>
          <a:endParaRPr lang="es-AR"/>
        </a:p>
      </dgm:t>
    </dgm:pt>
    <dgm:pt modelId="{AB2D0086-159F-4625-8D2F-2C05D9CECB1F}" type="pres">
      <dgm:prSet presAssocID="{4D350239-F59B-409B-83A2-1762BF9269F6}" presName="hierChild4" presStyleCnt="0"/>
      <dgm:spPr/>
    </dgm:pt>
    <dgm:pt modelId="{77B3FCC2-75D4-4BC0-BCD8-A5C039BA3222}" type="pres">
      <dgm:prSet presAssocID="{13768809-9D73-4E8B-8251-7806FBDDEB25}" presName="Name10" presStyleLbl="parChTrans1D2" presStyleIdx="1" presStyleCnt="2"/>
      <dgm:spPr/>
      <dgm:t>
        <a:bodyPr/>
        <a:lstStyle/>
        <a:p>
          <a:endParaRPr lang="es-AR"/>
        </a:p>
      </dgm:t>
    </dgm:pt>
    <dgm:pt modelId="{B11D198E-6027-4F60-8FEA-2B863E462A56}" type="pres">
      <dgm:prSet presAssocID="{557A6F5D-D2E4-4629-9F0E-072CFA0B40B3}" presName="hierRoot2" presStyleCnt="0"/>
      <dgm:spPr/>
    </dgm:pt>
    <dgm:pt modelId="{E2FE0B2D-83F6-4099-8F6F-9AF3452F00CF}" type="pres">
      <dgm:prSet presAssocID="{557A6F5D-D2E4-4629-9F0E-072CFA0B40B3}" presName="composite2" presStyleCnt="0"/>
      <dgm:spPr/>
    </dgm:pt>
    <dgm:pt modelId="{B8C929A1-7526-4575-A469-0BF417E7BBC3}" type="pres">
      <dgm:prSet presAssocID="{557A6F5D-D2E4-4629-9F0E-072CFA0B40B3}" presName="background2" presStyleLbl="node2" presStyleIdx="1" presStyleCnt="2"/>
      <dgm:spPr/>
    </dgm:pt>
    <dgm:pt modelId="{929EBF72-65EA-42B5-8D08-E97D3112DDBA}" type="pres">
      <dgm:prSet presAssocID="{557A6F5D-D2E4-4629-9F0E-072CFA0B40B3}" presName="text2" presStyleLbl="fgAcc2" presStyleIdx="1" presStyleCnt="2" custLinFactNeighborX="72539" custLinFactNeighborY="-70279">
        <dgm:presLayoutVars>
          <dgm:chPref val="3"/>
        </dgm:presLayoutVars>
      </dgm:prSet>
      <dgm:spPr/>
      <dgm:t>
        <a:bodyPr/>
        <a:lstStyle/>
        <a:p>
          <a:endParaRPr lang="es-AR"/>
        </a:p>
      </dgm:t>
    </dgm:pt>
    <dgm:pt modelId="{41AFFD4C-81F8-4615-B080-DAE4BC30DEEC}" type="pres">
      <dgm:prSet presAssocID="{557A6F5D-D2E4-4629-9F0E-072CFA0B40B3}" presName="hierChild3" presStyleCnt="0"/>
      <dgm:spPr/>
    </dgm:pt>
    <dgm:pt modelId="{BB98214B-6173-436D-BEA0-6A4EAEB2EC48}" type="pres">
      <dgm:prSet presAssocID="{856958D9-E126-431C-A343-406DA2B6D48D}" presName="Name17" presStyleLbl="parChTrans1D3" presStyleIdx="3" presStyleCnt="5"/>
      <dgm:spPr/>
      <dgm:t>
        <a:bodyPr/>
        <a:lstStyle/>
        <a:p>
          <a:endParaRPr lang="es-AR"/>
        </a:p>
      </dgm:t>
    </dgm:pt>
    <dgm:pt modelId="{D273F461-496A-4294-A385-3A325208844F}" type="pres">
      <dgm:prSet presAssocID="{9ECD1AE4-B969-4230-8B10-4C02ED7CF789}" presName="hierRoot3" presStyleCnt="0"/>
      <dgm:spPr/>
    </dgm:pt>
    <dgm:pt modelId="{875FD214-1682-4668-A321-37650DF25A36}" type="pres">
      <dgm:prSet presAssocID="{9ECD1AE4-B969-4230-8B10-4C02ED7CF789}" presName="composite3" presStyleCnt="0"/>
      <dgm:spPr/>
    </dgm:pt>
    <dgm:pt modelId="{6FA94591-BF6B-41DD-8606-0A5CF369CD74}" type="pres">
      <dgm:prSet presAssocID="{9ECD1AE4-B969-4230-8B10-4C02ED7CF789}" presName="background3" presStyleLbl="node3" presStyleIdx="3" presStyleCnt="5"/>
      <dgm:spPr/>
    </dgm:pt>
    <dgm:pt modelId="{14FF0E98-64A0-44C9-8F44-DC886DD11016}" type="pres">
      <dgm:prSet presAssocID="{9ECD1AE4-B969-4230-8B10-4C02ED7CF789}" presName="text3" presStyleLbl="fgAcc3" presStyleIdx="3" presStyleCnt="5" custScaleY="53073" custLinFactNeighborX="1210" custLinFactNeighborY="-93991">
        <dgm:presLayoutVars>
          <dgm:chPref val="3"/>
        </dgm:presLayoutVars>
      </dgm:prSet>
      <dgm:spPr/>
      <dgm:t>
        <a:bodyPr/>
        <a:lstStyle/>
        <a:p>
          <a:endParaRPr lang="es-AR"/>
        </a:p>
      </dgm:t>
    </dgm:pt>
    <dgm:pt modelId="{E5E2EA46-8CF2-4E09-AAE6-47644FCECF70}" type="pres">
      <dgm:prSet presAssocID="{9ECD1AE4-B969-4230-8B10-4C02ED7CF789}" presName="hierChild4" presStyleCnt="0"/>
      <dgm:spPr/>
    </dgm:pt>
    <dgm:pt modelId="{FB23794B-A38D-4144-99BA-827FD79B52D4}" type="pres">
      <dgm:prSet presAssocID="{CA3E2D65-BB55-46F3-BF05-1C0B0BCF011C}" presName="Name17" presStyleLbl="parChTrans1D3" presStyleIdx="4" presStyleCnt="5"/>
      <dgm:spPr/>
      <dgm:t>
        <a:bodyPr/>
        <a:lstStyle/>
        <a:p>
          <a:endParaRPr lang="es-AR"/>
        </a:p>
      </dgm:t>
    </dgm:pt>
    <dgm:pt modelId="{912FDAA6-3E09-4537-8D8C-360EDB3DFDD8}" type="pres">
      <dgm:prSet presAssocID="{0677F1BF-02CC-493A-9A8E-AB5703A21978}" presName="hierRoot3" presStyleCnt="0"/>
      <dgm:spPr/>
    </dgm:pt>
    <dgm:pt modelId="{1D6F754A-7CDD-47D1-A6AE-CCED3F1787F4}" type="pres">
      <dgm:prSet presAssocID="{0677F1BF-02CC-493A-9A8E-AB5703A21978}" presName="composite3" presStyleCnt="0"/>
      <dgm:spPr/>
    </dgm:pt>
    <dgm:pt modelId="{EC7CA780-FADE-46D9-8692-44C635F91299}" type="pres">
      <dgm:prSet presAssocID="{0677F1BF-02CC-493A-9A8E-AB5703A21978}" presName="background3" presStyleLbl="node3" presStyleIdx="4" presStyleCnt="5"/>
      <dgm:spPr/>
    </dgm:pt>
    <dgm:pt modelId="{C35F5F59-DE6E-4C17-A6B6-EA2A87DEF9A0}" type="pres">
      <dgm:prSet presAssocID="{0677F1BF-02CC-493A-9A8E-AB5703A21978}" presName="text3" presStyleLbl="fgAcc3" presStyleIdx="4" presStyleCnt="5" custScaleX="108635" custScaleY="88316" custLinFactNeighborX="7766" custLinFactNeighborY="41846">
        <dgm:presLayoutVars>
          <dgm:chPref val="3"/>
        </dgm:presLayoutVars>
      </dgm:prSet>
      <dgm:spPr/>
      <dgm:t>
        <a:bodyPr/>
        <a:lstStyle/>
        <a:p>
          <a:endParaRPr lang="es-AR"/>
        </a:p>
      </dgm:t>
    </dgm:pt>
    <dgm:pt modelId="{51E4754D-7DCE-4D8D-B787-34DF4CC7CAD8}" type="pres">
      <dgm:prSet presAssocID="{0677F1BF-02CC-493A-9A8E-AB5703A21978}" presName="hierChild4" presStyleCnt="0"/>
      <dgm:spPr/>
    </dgm:pt>
  </dgm:ptLst>
  <dgm:cxnLst>
    <dgm:cxn modelId="{A0F435C9-EC24-4CC8-BD7B-38BD7F817C69}" type="presOf" srcId="{ADCCBD9E-F617-47C5-BC04-078C6E66B570}" destId="{5EEBCACC-A7B8-4ED0-BE58-EF5CD2680FE5}" srcOrd="0" destOrd="0" presId="urn:microsoft.com/office/officeart/2005/8/layout/hierarchy1"/>
    <dgm:cxn modelId="{FA2DB6D3-7BB7-4461-A7B8-53F60DEC1877}" type="presOf" srcId="{557A6F5D-D2E4-4629-9F0E-072CFA0B40B3}" destId="{929EBF72-65EA-42B5-8D08-E97D3112DDBA}" srcOrd="0" destOrd="0" presId="urn:microsoft.com/office/officeart/2005/8/layout/hierarchy1"/>
    <dgm:cxn modelId="{239D4090-E8B2-4FB2-8345-F53CF3512951}" srcId="{A780B3AC-C56D-4D48-89F9-C66E24F51816}" destId="{74456640-5DDC-45DD-8699-B3F4971CDE75}" srcOrd="0" destOrd="0" parTransId="{6A91F828-AA11-45BE-9CF5-5A9C1A446A1F}" sibTransId="{69880577-FD9B-459C-A9A9-CDDF9CADD911}"/>
    <dgm:cxn modelId="{124C2163-1834-4E2A-A821-66C9DFC16805}" type="presOf" srcId="{668E77D9-9C7F-4DD1-8251-B048CBD411DB}" destId="{820AF5DF-45B2-40D8-B311-E5B3FEE4C168}" srcOrd="0" destOrd="0" presId="urn:microsoft.com/office/officeart/2005/8/layout/hierarchy1"/>
    <dgm:cxn modelId="{D63C9CCD-1969-49FE-AA24-C9E7AA7ED04F}" srcId="{ADCCBD9E-F617-47C5-BC04-078C6E66B570}" destId="{B7DFFD46-87D4-4EE2-AAF7-A8E2930B5F41}" srcOrd="0" destOrd="0" parTransId="{E2876592-C669-4936-9CB3-1692C460732E}" sibTransId="{4E87E777-BB28-4B5E-8FDA-1EB86D5AC8B5}"/>
    <dgm:cxn modelId="{7A1A6F68-23BE-4C7D-A9EA-12867EB81766}" srcId="{557A6F5D-D2E4-4629-9F0E-072CFA0B40B3}" destId="{0677F1BF-02CC-493A-9A8E-AB5703A21978}" srcOrd="1" destOrd="0" parTransId="{CA3E2D65-BB55-46F3-BF05-1C0B0BCF011C}" sibTransId="{4D469AFD-E2C9-4658-99C3-5F95CB45D532}"/>
    <dgm:cxn modelId="{5907F0EB-60D7-4F1C-9FF4-93BA9651A6A2}" srcId="{B7DFFD46-87D4-4EE2-AAF7-A8E2930B5F41}" destId="{A780B3AC-C56D-4D48-89F9-C66E24F51816}" srcOrd="0" destOrd="0" parTransId="{6F6A62B6-1FCC-4F77-ACD1-779F99E6957A}" sibTransId="{49D09FEE-DDB2-432A-A3B8-3EB087B73DE5}"/>
    <dgm:cxn modelId="{26464BFD-08FA-4623-B747-9ED39D908071}" type="presOf" srcId="{4D350239-F59B-409B-83A2-1762BF9269F6}" destId="{2ED998B5-3959-4F23-A16B-75EDAF25C916}" srcOrd="0" destOrd="0" presId="urn:microsoft.com/office/officeart/2005/8/layout/hierarchy1"/>
    <dgm:cxn modelId="{BF9D482E-C542-4761-8A0A-80474CA566C6}" type="presOf" srcId="{74456640-5DDC-45DD-8699-B3F4971CDE75}" destId="{84B7F8C8-DD5F-433A-B15E-B31E088390E2}" srcOrd="0" destOrd="0" presId="urn:microsoft.com/office/officeart/2005/8/layout/hierarchy1"/>
    <dgm:cxn modelId="{8FD6A641-5B6E-4FAF-A12F-43E45E66883F}" type="presOf" srcId="{0677F1BF-02CC-493A-9A8E-AB5703A21978}" destId="{C35F5F59-DE6E-4C17-A6B6-EA2A87DEF9A0}" srcOrd="0" destOrd="0" presId="urn:microsoft.com/office/officeart/2005/8/layout/hierarchy1"/>
    <dgm:cxn modelId="{A9A5A14D-4F33-4837-816E-C902F7636E16}" type="presOf" srcId="{9ECD1AE4-B969-4230-8B10-4C02ED7CF789}" destId="{14FF0E98-64A0-44C9-8F44-DC886DD11016}" srcOrd="0" destOrd="0" presId="urn:microsoft.com/office/officeart/2005/8/layout/hierarchy1"/>
    <dgm:cxn modelId="{B9751599-5E22-4D10-9F4F-3458B38BDE14}" srcId="{A780B3AC-C56D-4D48-89F9-C66E24F51816}" destId="{4D350239-F59B-409B-83A2-1762BF9269F6}" srcOrd="2" destOrd="0" parTransId="{53543838-8E4C-4CC2-BF21-98B4FD4C9E59}" sibTransId="{4E341CBA-C703-475A-B5D4-993296AEC717}"/>
    <dgm:cxn modelId="{1FEFA063-63BE-4C88-BE48-5E19EDC54673}" type="presOf" srcId="{A780B3AC-C56D-4D48-89F9-C66E24F51816}" destId="{4663C952-291C-4A49-9597-5A0A15C3C6F1}" srcOrd="0" destOrd="0" presId="urn:microsoft.com/office/officeart/2005/8/layout/hierarchy1"/>
    <dgm:cxn modelId="{92F6E292-2EB7-4CD5-8BDA-16CDCE7A3FED}" type="presOf" srcId="{6A91F828-AA11-45BE-9CF5-5A9C1A446A1F}" destId="{668CD75B-BC0B-403C-80A7-82C5E3244CB5}" srcOrd="0" destOrd="0" presId="urn:microsoft.com/office/officeart/2005/8/layout/hierarchy1"/>
    <dgm:cxn modelId="{3A80E7CF-964C-4EBA-980C-20D8E5E5FB2E}" type="presOf" srcId="{CA3E2D65-BB55-46F3-BF05-1C0B0BCF011C}" destId="{FB23794B-A38D-4144-99BA-827FD79B52D4}" srcOrd="0" destOrd="0" presId="urn:microsoft.com/office/officeart/2005/8/layout/hierarchy1"/>
    <dgm:cxn modelId="{79F680E6-E02A-49E5-B155-2F0EB03F46D2}" type="presOf" srcId="{53543838-8E4C-4CC2-BF21-98B4FD4C9E59}" destId="{595C3018-AE0C-4D2F-AC9D-ABC661FB0C6D}" srcOrd="0" destOrd="0" presId="urn:microsoft.com/office/officeart/2005/8/layout/hierarchy1"/>
    <dgm:cxn modelId="{EA94D1A7-D82C-4087-8042-8E48C48CA046}" srcId="{A780B3AC-C56D-4D48-89F9-C66E24F51816}" destId="{1C308044-C211-434F-B5A6-734D2D6104DA}" srcOrd="1" destOrd="0" parTransId="{668E77D9-9C7F-4DD1-8251-B048CBD411DB}" sibTransId="{B62312BC-D512-411D-904D-B65EBC5B35AF}"/>
    <dgm:cxn modelId="{DCDF3DD5-12D8-4AE1-8E2B-19D40FCF69CD}" type="presOf" srcId="{13768809-9D73-4E8B-8251-7806FBDDEB25}" destId="{77B3FCC2-75D4-4BC0-BCD8-A5C039BA3222}" srcOrd="0" destOrd="0" presId="urn:microsoft.com/office/officeart/2005/8/layout/hierarchy1"/>
    <dgm:cxn modelId="{39604970-9447-4521-AABD-F09CC9765007}" type="presOf" srcId="{856958D9-E126-431C-A343-406DA2B6D48D}" destId="{BB98214B-6173-436D-BEA0-6A4EAEB2EC48}" srcOrd="0" destOrd="0" presId="urn:microsoft.com/office/officeart/2005/8/layout/hierarchy1"/>
    <dgm:cxn modelId="{3FC070B4-3227-4EC7-95D8-57E1CB4C4784}" type="presOf" srcId="{6F6A62B6-1FCC-4F77-ACD1-779F99E6957A}" destId="{B42F5A37-72CD-448F-9FAF-47555DE80A71}" srcOrd="0" destOrd="0" presId="urn:microsoft.com/office/officeart/2005/8/layout/hierarchy1"/>
    <dgm:cxn modelId="{A961366F-17A0-4DF8-A930-E546A7B7BD32}" type="presOf" srcId="{B7DFFD46-87D4-4EE2-AAF7-A8E2930B5F41}" destId="{07CC1C0F-2928-4D5B-9F9E-E6DFF82FFD21}" srcOrd="0" destOrd="0" presId="urn:microsoft.com/office/officeart/2005/8/layout/hierarchy1"/>
    <dgm:cxn modelId="{FDAF7DBC-F56A-4E43-96A4-D4F5C384F88E}" type="presOf" srcId="{1C308044-C211-434F-B5A6-734D2D6104DA}" destId="{0146F92A-583C-41C1-97D2-5310C14A7863}" srcOrd="0" destOrd="0" presId="urn:microsoft.com/office/officeart/2005/8/layout/hierarchy1"/>
    <dgm:cxn modelId="{CDE48394-0B7D-4BB8-ACF6-7E28A7E661D5}" srcId="{557A6F5D-D2E4-4629-9F0E-072CFA0B40B3}" destId="{9ECD1AE4-B969-4230-8B10-4C02ED7CF789}" srcOrd="0" destOrd="0" parTransId="{856958D9-E126-431C-A343-406DA2B6D48D}" sibTransId="{1C6AFFBD-2B5F-4000-ACBA-88862A19E27D}"/>
    <dgm:cxn modelId="{4A9BDD98-BBA2-4EBC-BD34-DCB058B76BC3}" srcId="{B7DFFD46-87D4-4EE2-AAF7-A8E2930B5F41}" destId="{557A6F5D-D2E4-4629-9F0E-072CFA0B40B3}" srcOrd="1" destOrd="0" parTransId="{13768809-9D73-4E8B-8251-7806FBDDEB25}" sibTransId="{993AC5B6-E6D0-4A14-9D3E-664E496345B5}"/>
    <dgm:cxn modelId="{6F9720D3-E59D-4580-8009-24F8EEC5DC45}" type="presParOf" srcId="{5EEBCACC-A7B8-4ED0-BE58-EF5CD2680FE5}" destId="{8330CC6D-FE5F-4ADE-94F3-FEFEABCC93D9}" srcOrd="0" destOrd="0" presId="urn:microsoft.com/office/officeart/2005/8/layout/hierarchy1"/>
    <dgm:cxn modelId="{EE395836-48BA-4D46-8E7B-B544E1EA927E}" type="presParOf" srcId="{8330CC6D-FE5F-4ADE-94F3-FEFEABCC93D9}" destId="{0D99C0F2-F145-42CE-B4F6-B1BDEE0DB5A0}" srcOrd="0" destOrd="0" presId="urn:microsoft.com/office/officeart/2005/8/layout/hierarchy1"/>
    <dgm:cxn modelId="{BB456440-54AA-463E-B6F0-CCA362825ECF}" type="presParOf" srcId="{0D99C0F2-F145-42CE-B4F6-B1BDEE0DB5A0}" destId="{E9D48AC4-CA49-44D5-A7C5-8071A219B22D}" srcOrd="0" destOrd="0" presId="urn:microsoft.com/office/officeart/2005/8/layout/hierarchy1"/>
    <dgm:cxn modelId="{8ABCC652-4636-4C2A-B9C4-FEC07F99581C}" type="presParOf" srcId="{0D99C0F2-F145-42CE-B4F6-B1BDEE0DB5A0}" destId="{07CC1C0F-2928-4D5B-9F9E-E6DFF82FFD21}" srcOrd="1" destOrd="0" presId="urn:microsoft.com/office/officeart/2005/8/layout/hierarchy1"/>
    <dgm:cxn modelId="{DBD6A2DA-40C2-43E3-87E1-DAF54DCD39D6}" type="presParOf" srcId="{8330CC6D-FE5F-4ADE-94F3-FEFEABCC93D9}" destId="{D3C08910-3F4F-4F79-97E5-14E507B625CC}" srcOrd="1" destOrd="0" presId="urn:microsoft.com/office/officeart/2005/8/layout/hierarchy1"/>
    <dgm:cxn modelId="{5C0416AB-DFC0-4CDE-8593-8C6F2DF81C2A}" type="presParOf" srcId="{D3C08910-3F4F-4F79-97E5-14E507B625CC}" destId="{B42F5A37-72CD-448F-9FAF-47555DE80A71}" srcOrd="0" destOrd="0" presId="urn:microsoft.com/office/officeart/2005/8/layout/hierarchy1"/>
    <dgm:cxn modelId="{78010887-FA2F-432B-AE24-6BFBEE4DB868}" type="presParOf" srcId="{D3C08910-3F4F-4F79-97E5-14E507B625CC}" destId="{6D66758D-1EF4-4BC8-B9BD-664100893839}" srcOrd="1" destOrd="0" presId="urn:microsoft.com/office/officeart/2005/8/layout/hierarchy1"/>
    <dgm:cxn modelId="{45B71636-D923-49FA-81EA-7C1B76B42C6C}" type="presParOf" srcId="{6D66758D-1EF4-4BC8-B9BD-664100893839}" destId="{29D00E2C-5435-40C9-8BCD-913748919D77}" srcOrd="0" destOrd="0" presId="urn:microsoft.com/office/officeart/2005/8/layout/hierarchy1"/>
    <dgm:cxn modelId="{5D9303CB-BF74-47F4-B3FC-8B57347AD3E7}" type="presParOf" srcId="{29D00E2C-5435-40C9-8BCD-913748919D77}" destId="{9E17F40A-7320-44B8-B43A-F28337616D1F}" srcOrd="0" destOrd="0" presId="urn:microsoft.com/office/officeart/2005/8/layout/hierarchy1"/>
    <dgm:cxn modelId="{02A5CF60-677D-41E0-98D4-C4AC0F8C40B7}" type="presParOf" srcId="{29D00E2C-5435-40C9-8BCD-913748919D77}" destId="{4663C952-291C-4A49-9597-5A0A15C3C6F1}" srcOrd="1" destOrd="0" presId="urn:microsoft.com/office/officeart/2005/8/layout/hierarchy1"/>
    <dgm:cxn modelId="{F31C1DA1-6A35-4B23-A51E-2DC7C8DD08F6}" type="presParOf" srcId="{6D66758D-1EF4-4BC8-B9BD-664100893839}" destId="{0655EC41-8B5E-4E03-9015-FB92A85A3A3A}" srcOrd="1" destOrd="0" presId="urn:microsoft.com/office/officeart/2005/8/layout/hierarchy1"/>
    <dgm:cxn modelId="{7F4D40E6-DC7C-4177-A662-930D5C875715}" type="presParOf" srcId="{0655EC41-8B5E-4E03-9015-FB92A85A3A3A}" destId="{668CD75B-BC0B-403C-80A7-82C5E3244CB5}" srcOrd="0" destOrd="0" presId="urn:microsoft.com/office/officeart/2005/8/layout/hierarchy1"/>
    <dgm:cxn modelId="{60B70B91-BCFD-4C39-BE03-5C6A84C5994D}" type="presParOf" srcId="{0655EC41-8B5E-4E03-9015-FB92A85A3A3A}" destId="{5658842C-4991-4651-B6BE-B950E3AF1241}" srcOrd="1" destOrd="0" presId="urn:microsoft.com/office/officeart/2005/8/layout/hierarchy1"/>
    <dgm:cxn modelId="{B504850B-9DB0-4A06-851C-62CC5D0DD848}" type="presParOf" srcId="{5658842C-4991-4651-B6BE-B950E3AF1241}" destId="{596C5192-5A45-4531-9046-6F4B730BFBBB}" srcOrd="0" destOrd="0" presId="urn:microsoft.com/office/officeart/2005/8/layout/hierarchy1"/>
    <dgm:cxn modelId="{83233F79-50A2-42F6-8E6E-DA66EFEF4BF7}" type="presParOf" srcId="{596C5192-5A45-4531-9046-6F4B730BFBBB}" destId="{8C38F641-D804-4643-86A1-EA7FF6E4A9A6}" srcOrd="0" destOrd="0" presId="urn:microsoft.com/office/officeart/2005/8/layout/hierarchy1"/>
    <dgm:cxn modelId="{22297349-4E00-46AE-A9ED-50DB8A50E906}" type="presParOf" srcId="{596C5192-5A45-4531-9046-6F4B730BFBBB}" destId="{84B7F8C8-DD5F-433A-B15E-B31E088390E2}" srcOrd="1" destOrd="0" presId="urn:microsoft.com/office/officeart/2005/8/layout/hierarchy1"/>
    <dgm:cxn modelId="{807CE7EA-26E3-47FA-8178-79D1FDD6D3C7}" type="presParOf" srcId="{5658842C-4991-4651-B6BE-B950E3AF1241}" destId="{810E9FC6-D5B5-48EF-8FF2-CC6A7CE6BA0F}" srcOrd="1" destOrd="0" presId="urn:microsoft.com/office/officeart/2005/8/layout/hierarchy1"/>
    <dgm:cxn modelId="{9905D510-41E4-401D-928F-64FEC94EDB41}" type="presParOf" srcId="{0655EC41-8B5E-4E03-9015-FB92A85A3A3A}" destId="{820AF5DF-45B2-40D8-B311-E5B3FEE4C168}" srcOrd="2" destOrd="0" presId="urn:microsoft.com/office/officeart/2005/8/layout/hierarchy1"/>
    <dgm:cxn modelId="{F45D055B-322A-45E4-BBB0-ABCD531A520C}" type="presParOf" srcId="{0655EC41-8B5E-4E03-9015-FB92A85A3A3A}" destId="{BA86E127-5C48-4636-A2BA-BB7D11EACF71}" srcOrd="3" destOrd="0" presId="urn:microsoft.com/office/officeart/2005/8/layout/hierarchy1"/>
    <dgm:cxn modelId="{D801917F-6252-4256-A633-B70F157C934F}" type="presParOf" srcId="{BA86E127-5C48-4636-A2BA-BB7D11EACF71}" destId="{F5A569BC-7BB9-4D97-952A-0A4606EF0876}" srcOrd="0" destOrd="0" presId="urn:microsoft.com/office/officeart/2005/8/layout/hierarchy1"/>
    <dgm:cxn modelId="{543621F5-DDC6-4F5C-80AC-72F528DD6F3A}" type="presParOf" srcId="{F5A569BC-7BB9-4D97-952A-0A4606EF0876}" destId="{86587A1A-93A4-4CAC-9837-AA709522A6F9}" srcOrd="0" destOrd="0" presId="urn:microsoft.com/office/officeart/2005/8/layout/hierarchy1"/>
    <dgm:cxn modelId="{D69886B2-F693-4CAC-AC16-D87242729219}" type="presParOf" srcId="{F5A569BC-7BB9-4D97-952A-0A4606EF0876}" destId="{0146F92A-583C-41C1-97D2-5310C14A7863}" srcOrd="1" destOrd="0" presId="urn:microsoft.com/office/officeart/2005/8/layout/hierarchy1"/>
    <dgm:cxn modelId="{85F2AEAA-885F-41C1-905D-BAFD8D0055EE}" type="presParOf" srcId="{BA86E127-5C48-4636-A2BA-BB7D11EACF71}" destId="{695548B2-331E-4BD5-A5C5-BA53CB215202}" srcOrd="1" destOrd="0" presId="urn:microsoft.com/office/officeart/2005/8/layout/hierarchy1"/>
    <dgm:cxn modelId="{5D6E69C5-795B-4803-8EAD-31C18BB668FF}" type="presParOf" srcId="{0655EC41-8B5E-4E03-9015-FB92A85A3A3A}" destId="{595C3018-AE0C-4D2F-AC9D-ABC661FB0C6D}" srcOrd="4" destOrd="0" presId="urn:microsoft.com/office/officeart/2005/8/layout/hierarchy1"/>
    <dgm:cxn modelId="{6ADE8337-E8B5-4C3F-9992-F6466578A003}" type="presParOf" srcId="{0655EC41-8B5E-4E03-9015-FB92A85A3A3A}" destId="{B9694FC9-FAC1-44A2-AD91-2F05C415A7D7}" srcOrd="5" destOrd="0" presId="urn:microsoft.com/office/officeart/2005/8/layout/hierarchy1"/>
    <dgm:cxn modelId="{C7FC50AB-E27B-4ECC-ADD2-17CBAFF4C62F}" type="presParOf" srcId="{B9694FC9-FAC1-44A2-AD91-2F05C415A7D7}" destId="{B825BBB5-258B-4A94-BF08-373EAB0DDCA6}" srcOrd="0" destOrd="0" presId="urn:microsoft.com/office/officeart/2005/8/layout/hierarchy1"/>
    <dgm:cxn modelId="{9DC0080E-73A2-417F-896E-0C6A42E0B988}" type="presParOf" srcId="{B825BBB5-258B-4A94-BF08-373EAB0DDCA6}" destId="{18BDA8E7-F6D9-4C48-948E-6094319365C6}" srcOrd="0" destOrd="0" presId="urn:microsoft.com/office/officeart/2005/8/layout/hierarchy1"/>
    <dgm:cxn modelId="{0BAE0553-AA46-46E0-BF64-879C2FA7543D}" type="presParOf" srcId="{B825BBB5-258B-4A94-BF08-373EAB0DDCA6}" destId="{2ED998B5-3959-4F23-A16B-75EDAF25C916}" srcOrd="1" destOrd="0" presId="urn:microsoft.com/office/officeart/2005/8/layout/hierarchy1"/>
    <dgm:cxn modelId="{C519FEE3-7B2C-4125-91A6-169DE1B8F5DD}" type="presParOf" srcId="{B9694FC9-FAC1-44A2-AD91-2F05C415A7D7}" destId="{AB2D0086-159F-4625-8D2F-2C05D9CECB1F}" srcOrd="1" destOrd="0" presId="urn:microsoft.com/office/officeart/2005/8/layout/hierarchy1"/>
    <dgm:cxn modelId="{30E6A0C0-9E6D-4F15-AD8D-893622898628}" type="presParOf" srcId="{D3C08910-3F4F-4F79-97E5-14E507B625CC}" destId="{77B3FCC2-75D4-4BC0-BCD8-A5C039BA3222}" srcOrd="2" destOrd="0" presId="urn:microsoft.com/office/officeart/2005/8/layout/hierarchy1"/>
    <dgm:cxn modelId="{4AB09BC8-565B-4C3F-AF1C-161B994F7E51}" type="presParOf" srcId="{D3C08910-3F4F-4F79-97E5-14E507B625CC}" destId="{B11D198E-6027-4F60-8FEA-2B863E462A56}" srcOrd="3" destOrd="0" presId="urn:microsoft.com/office/officeart/2005/8/layout/hierarchy1"/>
    <dgm:cxn modelId="{F700CC8B-CFEE-42F7-9C5F-BE9EA71B5F2A}" type="presParOf" srcId="{B11D198E-6027-4F60-8FEA-2B863E462A56}" destId="{E2FE0B2D-83F6-4099-8F6F-9AF3452F00CF}" srcOrd="0" destOrd="0" presId="urn:microsoft.com/office/officeart/2005/8/layout/hierarchy1"/>
    <dgm:cxn modelId="{BB698866-4F71-4E84-8B23-B79365545554}" type="presParOf" srcId="{E2FE0B2D-83F6-4099-8F6F-9AF3452F00CF}" destId="{B8C929A1-7526-4575-A469-0BF417E7BBC3}" srcOrd="0" destOrd="0" presId="urn:microsoft.com/office/officeart/2005/8/layout/hierarchy1"/>
    <dgm:cxn modelId="{1B050FBC-58D3-437D-842F-AAB924283B92}" type="presParOf" srcId="{E2FE0B2D-83F6-4099-8F6F-9AF3452F00CF}" destId="{929EBF72-65EA-42B5-8D08-E97D3112DDBA}" srcOrd="1" destOrd="0" presId="urn:microsoft.com/office/officeart/2005/8/layout/hierarchy1"/>
    <dgm:cxn modelId="{DECFECA8-756A-401A-BA97-21ABFBB4923A}" type="presParOf" srcId="{B11D198E-6027-4F60-8FEA-2B863E462A56}" destId="{41AFFD4C-81F8-4615-B080-DAE4BC30DEEC}" srcOrd="1" destOrd="0" presId="urn:microsoft.com/office/officeart/2005/8/layout/hierarchy1"/>
    <dgm:cxn modelId="{578CAD25-9156-4EED-A73A-51F431E4E865}" type="presParOf" srcId="{41AFFD4C-81F8-4615-B080-DAE4BC30DEEC}" destId="{BB98214B-6173-436D-BEA0-6A4EAEB2EC48}" srcOrd="0" destOrd="0" presId="urn:microsoft.com/office/officeart/2005/8/layout/hierarchy1"/>
    <dgm:cxn modelId="{C7FF8131-2D7E-4335-8F5B-7CBFD020345D}" type="presParOf" srcId="{41AFFD4C-81F8-4615-B080-DAE4BC30DEEC}" destId="{D273F461-496A-4294-A385-3A325208844F}" srcOrd="1" destOrd="0" presId="urn:microsoft.com/office/officeart/2005/8/layout/hierarchy1"/>
    <dgm:cxn modelId="{AA847930-57E4-4368-AB85-7B193DEDB346}" type="presParOf" srcId="{D273F461-496A-4294-A385-3A325208844F}" destId="{875FD214-1682-4668-A321-37650DF25A36}" srcOrd="0" destOrd="0" presId="urn:microsoft.com/office/officeart/2005/8/layout/hierarchy1"/>
    <dgm:cxn modelId="{43B16AB1-1059-4A37-A1C3-C90253252710}" type="presParOf" srcId="{875FD214-1682-4668-A321-37650DF25A36}" destId="{6FA94591-BF6B-41DD-8606-0A5CF369CD74}" srcOrd="0" destOrd="0" presId="urn:microsoft.com/office/officeart/2005/8/layout/hierarchy1"/>
    <dgm:cxn modelId="{50AC1D34-8F8B-4025-A654-1903438952E8}" type="presParOf" srcId="{875FD214-1682-4668-A321-37650DF25A36}" destId="{14FF0E98-64A0-44C9-8F44-DC886DD11016}" srcOrd="1" destOrd="0" presId="urn:microsoft.com/office/officeart/2005/8/layout/hierarchy1"/>
    <dgm:cxn modelId="{D0CCF570-1B20-4890-986C-D35DD4E3659E}" type="presParOf" srcId="{D273F461-496A-4294-A385-3A325208844F}" destId="{E5E2EA46-8CF2-4E09-AAE6-47644FCECF70}" srcOrd="1" destOrd="0" presId="urn:microsoft.com/office/officeart/2005/8/layout/hierarchy1"/>
    <dgm:cxn modelId="{BA29500E-D566-44DF-B7A7-AB300B79F38D}" type="presParOf" srcId="{41AFFD4C-81F8-4615-B080-DAE4BC30DEEC}" destId="{FB23794B-A38D-4144-99BA-827FD79B52D4}" srcOrd="2" destOrd="0" presId="urn:microsoft.com/office/officeart/2005/8/layout/hierarchy1"/>
    <dgm:cxn modelId="{97647016-9FB9-4F15-97CA-5FE8BA3341DF}" type="presParOf" srcId="{41AFFD4C-81F8-4615-B080-DAE4BC30DEEC}" destId="{912FDAA6-3E09-4537-8D8C-360EDB3DFDD8}" srcOrd="3" destOrd="0" presId="urn:microsoft.com/office/officeart/2005/8/layout/hierarchy1"/>
    <dgm:cxn modelId="{3766593A-8D3A-498D-B1B0-9156A3E915AD}" type="presParOf" srcId="{912FDAA6-3E09-4537-8D8C-360EDB3DFDD8}" destId="{1D6F754A-7CDD-47D1-A6AE-CCED3F1787F4}" srcOrd="0" destOrd="0" presId="urn:microsoft.com/office/officeart/2005/8/layout/hierarchy1"/>
    <dgm:cxn modelId="{E144ED32-3F31-40FA-95BE-0CA20E4A47DE}" type="presParOf" srcId="{1D6F754A-7CDD-47D1-A6AE-CCED3F1787F4}" destId="{EC7CA780-FADE-46D9-8692-44C635F91299}" srcOrd="0" destOrd="0" presId="urn:microsoft.com/office/officeart/2005/8/layout/hierarchy1"/>
    <dgm:cxn modelId="{89A5CEED-FA0D-49C5-9F0F-F1155552AEAE}" type="presParOf" srcId="{1D6F754A-7CDD-47D1-A6AE-CCED3F1787F4}" destId="{C35F5F59-DE6E-4C17-A6B6-EA2A87DEF9A0}" srcOrd="1" destOrd="0" presId="urn:microsoft.com/office/officeart/2005/8/layout/hierarchy1"/>
    <dgm:cxn modelId="{A0296B3D-FE5A-40DE-AD1D-DEFF9B311D68}" type="presParOf" srcId="{912FDAA6-3E09-4537-8D8C-360EDB3DFDD8}" destId="{51E4754D-7DCE-4D8D-B787-34DF4CC7CAD8}" srcOrd="1" destOrd="0" presId="urn:microsoft.com/office/officeart/2005/8/layout/hierarchy1"/>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4163BF-5E37-4520-8098-BA445B7EF27E}"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endParaRPr lang="es-AR"/>
        </a:p>
      </dgm:t>
    </dgm:pt>
    <dgm:pt modelId="{72756133-7144-4BB4-A515-871C3BF0E38C}" type="pres">
      <dgm:prSet presAssocID="{274163BF-5E37-4520-8098-BA445B7EF27E}" presName="hierChild1" presStyleCnt="0">
        <dgm:presLayoutVars>
          <dgm:chPref val="1"/>
          <dgm:dir/>
          <dgm:animOne val="branch"/>
          <dgm:animLvl val="lvl"/>
          <dgm:resizeHandles/>
        </dgm:presLayoutVars>
      </dgm:prSet>
      <dgm:spPr/>
      <dgm:t>
        <a:bodyPr/>
        <a:lstStyle/>
        <a:p>
          <a:endParaRPr lang="es-AR"/>
        </a:p>
      </dgm:t>
    </dgm:pt>
  </dgm:ptLst>
  <dgm:cxnLst>
    <dgm:cxn modelId="{42C0A039-2535-43C7-8975-59172B7F5E0B}" type="presOf" srcId="{274163BF-5E37-4520-8098-BA445B7EF27E}" destId="{72756133-7144-4BB4-A515-871C3BF0E38C}" srcOrd="0" destOrd="0" presId="urn:microsoft.com/office/officeart/2005/8/layout/hierarchy1"/>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75F722-80C6-4DE5-B734-54BF6A62C290}" type="doc">
      <dgm:prSet loTypeId="urn:microsoft.com/office/officeart/2005/8/layout/default" loCatId="list" qsTypeId="urn:microsoft.com/office/officeart/2005/8/quickstyle/simple1" qsCatId="simple" csTypeId="urn:microsoft.com/office/officeart/2005/8/colors/accent6_1" csCatId="accent6" phldr="1"/>
      <dgm:spPr/>
      <dgm:t>
        <a:bodyPr/>
        <a:lstStyle/>
        <a:p>
          <a:endParaRPr lang="es-AR"/>
        </a:p>
      </dgm:t>
    </dgm:pt>
    <dgm:pt modelId="{D44B1758-ECE3-4C1B-B56C-5CB5F65124FD}" type="pres">
      <dgm:prSet presAssocID="{E575F722-80C6-4DE5-B734-54BF6A62C290}" presName="diagram" presStyleCnt="0">
        <dgm:presLayoutVars>
          <dgm:dir/>
          <dgm:resizeHandles val="exact"/>
        </dgm:presLayoutVars>
      </dgm:prSet>
      <dgm:spPr/>
      <dgm:t>
        <a:bodyPr/>
        <a:lstStyle/>
        <a:p>
          <a:endParaRPr lang="es-AR"/>
        </a:p>
      </dgm:t>
    </dgm:pt>
  </dgm:ptLst>
  <dgm:cxnLst>
    <dgm:cxn modelId="{C906576C-3BB4-4C5C-A86A-7704FFCF4370}" type="presOf" srcId="{E575F722-80C6-4DE5-B734-54BF6A62C290}" destId="{D44B1758-ECE3-4C1B-B56C-5CB5F65124FD}" srcOrd="0" destOrd="0" presId="urn:microsoft.com/office/officeart/2005/8/layout/default"/>
  </dgm:cxnLst>
  <dgm:bg>
    <a:solidFill>
      <a:schemeClr val="accent5">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9F8F44-1179-4C19-B779-BBCB377148C7}" type="doc">
      <dgm:prSet loTypeId="urn:microsoft.com/office/officeart/2005/8/layout/pyramid2" loCatId="pyramid" qsTypeId="urn:microsoft.com/office/officeart/2005/8/quickstyle/simple1" qsCatId="simple" csTypeId="urn:microsoft.com/office/officeart/2005/8/colors/accent1_2" csCatId="accent1" phldr="1"/>
      <dgm:spPr/>
    </dgm:pt>
    <dgm:pt modelId="{D3A13260-36B8-4FEF-9AEE-2E361858F2A1}">
      <dgm:prSet phldrT="[Texto]" custT="1"/>
      <dgm:spPr/>
      <dgm:t>
        <a:bodyPr/>
        <a:lstStyle/>
        <a:p>
          <a:r>
            <a:rPr lang="es-AR" sz="2000" dirty="0">
              <a:latin typeface="Bookman Old Style" panose="02050604050505020204" pitchFamily="18" charset="0"/>
            </a:rPr>
            <a:t>Evaluación neurológica, screening auditivo y fondo de ojo al inicio y durante el primer año de vida</a:t>
          </a:r>
        </a:p>
      </dgm:t>
    </dgm:pt>
    <dgm:pt modelId="{C92F8043-2EF9-4DCE-9702-789009A96615}" type="parTrans" cxnId="{3DD29D8A-01AF-4A67-BECE-7100AEE314BD}">
      <dgm:prSet/>
      <dgm:spPr/>
      <dgm:t>
        <a:bodyPr/>
        <a:lstStyle/>
        <a:p>
          <a:endParaRPr lang="es-AR"/>
        </a:p>
      </dgm:t>
    </dgm:pt>
    <dgm:pt modelId="{C7A44F17-924E-4A71-A08C-63C90BC7A519}" type="sibTrans" cxnId="{3DD29D8A-01AF-4A67-BECE-7100AEE314BD}">
      <dgm:prSet/>
      <dgm:spPr/>
      <dgm:t>
        <a:bodyPr/>
        <a:lstStyle/>
        <a:p>
          <a:endParaRPr lang="es-AR"/>
        </a:p>
      </dgm:t>
    </dgm:pt>
    <dgm:pt modelId="{D5F3807A-ABED-44AA-9F17-588D121DFD50}">
      <dgm:prSet phldrT="[Texto]" custT="1"/>
      <dgm:spPr/>
      <dgm:t>
        <a:bodyPr/>
        <a:lstStyle/>
        <a:p>
          <a:r>
            <a:rPr lang="es-AR" sz="2000" dirty="0">
              <a:latin typeface="Bookman Old Style" panose="02050604050505020204" pitchFamily="18" charset="0"/>
            </a:rPr>
            <a:t>Ecografía </a:t>
          </a:r>
          <a:r>
            <a:rPr lang="es-AR" sz="2000" dirty="0" err="1">
              <a:latin typeface="Bookman Old Style" panose="02050604050505020204" pitchFamily="18" charset="0"/>
            </a:rPr>
            <a:t>transfontanelar</a:t>
          </a:r>
          <a:r>
            <a:rPr lang="es-AR" sz="2000" dirty="0">
              <a:latin typeface="Bookman Old Style" panose="02050604050505020204" pitchFamily="18" charset="0"/>
            </a:rPr>
            <a:t> y de elección TAC</a:t>
          </a:r>
        </a:p>
      </dgm:t>
    </dgm:pt>
    <dgm:pt modelId="{6F8FCE81-79DA-4842-B298-8F36E67A604B}" type="parTrans" cxnId="{B7261918-51C2-4564-BE3A-50E5E0041D40}">
      <dgm:prSet/>
      <dgm:spPr/>
      <dgm:t>
        <a:bodyPr/>
        <a:lstStyle/>
        <a:p>
          <a:endParaRPr lang="es-AR"/>
        </a:p>
      </dgm:t>
    </dgm:pt>
    <dgm:pt modelId="{150A2994-F1E6-457A-B0DE-A5537473DC53}" type="sibTrans" cxnId="{B7261918-51C2-4564-BE3A-50E5E0041D40}">
      <dgm:prSet/>
      <dgm:spPr/>
      <dgm:t>
        <a:bodyPr/>
        <a:lstStyle/>
        <a:p>
          <a:endParaRPr lang="es-AR"/>
        </a:p>
      </dgm:t>
    </dgm:pt>
    <dgm:pt modelId="{C6C3650A-EE71-4BA9-AA27-7A8C6FA4D3DB}">
      <dgm:prSet phldrT="[Texto]" custT="1"/>
      <dgm:spPr/>
      <dgm:t>
        <a:bodyPr/>
        <a:lstStyle/>
        <a:p>
          <a:r>
            <a:rPr lang="es-AR" sz="2000" dirty="0">
              <a:latin typeface="Bookman Old Style" panose="02050604050505020204" pitchFamily="18" charset="0"/>
            </a:rPr>
            <a:t>Serología materna/niño y controles durante el primer año de vida</a:t>
          </a:r>
        </a:p>
      </dgm:t>
    </dgm:pt>
    <dgm:pt modelId="{4C5477ED-C172-4FFC-8DDC-C6B6D88AE974}" type="parTrans" cxnId="{99FEB29B-C637-4482-A36D-54CD0B1BF535}">
      <dgm:prSet/>
      <dgm:spPr/>
      <dgm:t>
        <a:bodyPr/>
        <a:lstStyle/>
        <a:p>
          <a:endParaRPr lang="es-AR"/>
        </a:p>
      </dgm:t>
    </dgm:pt>
    <dgm:pt modelId="{964B4764-B9C1-4847-AA57-1958A0C3868D}" type="sibTrans" cxnId="{99FEB29B-C637-4482-A36D-54CD0B1BF535}">
      <dgm:prSet/>
      <dgm:spPr/>
      <dgm:t>
        <a:bodyPr/>
        <a:lstStyle/>
        <a:p>
          <a:endParaRPr lang="es-AR"/>
        </a:p>
      </dgm:t>
    </dgm:pt>
    <dgm:pt modelId="{C59A5087-3D5D-46B2-A1A4-EB4AD6DEEBA7}" type="pres">
      <dgm:prSet presAssocID="{269F8F44-1179-4C19-B779-BBCB377148C7}" presName="compositeShape" presStyleCnt="0">
        <dgm:presLayoutVars>
          <dgm:dir/>
          <dgm:resizeHandles/>
        </dgm:presLayoutVars>
      </dgm:prSet>
      <dgm:spPr/>
    </dgm:pt>
    <dgm:pt modelId="{7B81FEE9-EBC7-4FE7-B9F6-CA4CA1796F53}" type="pres">
      <dgm:prSet presAssocID="{269F8F44-1179-4C19-B779-BBCB377148C7}" presName="pyramid" presStyleLbl="node1" presStyleIdx="0" presStyleCnt="1" custLinFactNeighborX="501"/>
      <dgm:spPr>
        <a:solidFill>
          <a:schemeClr val="tx2">
            <a:lumMod val="75000"/>
            <a:lumOff val="25000"/>
          </a:schemeClr>
        </a:solidFill>
      </dgm:spPr>
    </dgm:pt>
    <dgm:pt modelId="{3D7FC4CC-34C2-4E99-8529-78F13AEAC943}" type="pres">
      <dgm:prSet presAssocID="{269F8F44-1179-4C19-B779-BBCB377148C7}" presName="theList" presStyleCnt="0"/>
      <dgm:spPr/>
    </dgm:pt>
    <dgm:pt modelId="{1EFD07F0-E608-4D16-97DF-15FB97955248}" type="pres">
      <dgm:prSet presAssocID="{D3A13260-36B8-4FEF-9AEE-2E361858F2A1}" presName="aNode" presStyleLbl="fgAcc1" presStyleIdx="0" presStyleCnt="3">
        <dgm:presLayoutVars>
          <dgm:bulletEnabled val="1"/>
        </dgm:presLayoutVars>
      </dgm:prSet>
      <dgm:spPr/>
      <dgm:t>
        <a:bodyPr/>
        <a:lstStyle/>
        <a:p>
          <a:endParaRPr lang="es-AR"/>
        </a:p>
      </dgm:t>
    </dgm:pt>
    <dgm:pt modelId="{DB3A22E8-341B-4550-ADA5-90681D2CB089}" type="pres">
      <dgm:prSet presAssocID="{D3A13260-36B8-4FEF-9AEE-2E361858F2A1}" presName="aSpace" presStyleCnt="0"/>
      <dgm:spPr/>
    </dgm:pt>
    <dgm:pt modelId="{A66EA845-F28B-4161-8FBA-B03C5A1E9E4B}" type="pres">
      <dgm:prSet presAssocID="{D5F3807A-ABED-44AA-9F17-588D121DFD50}" presName="aNode" presStyleLbl="fgAcc1" presStyleIdx="1" presStyleCnt="3">
        <dgm:presLayoutVars>
          <dgm:bulletEnabled val="1"/>
        </dgm:presLayoutVars>
      </dgm:prSet>
      <dgm:spPr/>
      <dgm:t>
        <a:bodyPr/>
        <a:lstStyle/>
        <a:p>
          <a:endParaRPr lang="es-AR"/>
        </a:p>
      </dgm:t>
    </dgm:pt>
    <dgm:pt modelId="{DCE05216-D598-4F80-AD92-B34EDD5CB03F}" type="pres">
      <dgm:prSet presAssocID="{D5F3807A-ABED-44AA-9F17-588D121DFD50}" presName="aSpace" presStyleCnt="0"/>
      <dgm:spPr/>
    </dgm:pt>
    <dgm:pt modelId="{925488B4-42D9-4CF1-B9BB-BF3A47B10342}" type="pres">
      <dgm:prSet presAssocID="{C6C3650A-EE71-4BA9-AA27-7A8C6FA4D3DB}" presName="aNode" presStyleLbl="fgAcc1" presStyleIdx="2" presStyleCnt="3">
        <dgm:presLayoutVars>
          <dgm:bulletEnabled val="1"/>
        </dgm:presLayoutVars>
      </dgm:prSet>
      <dgm:spPr/>
      <dgm:t>
        <a:bodyPr/>
        <a:lstStyle/>
        <a:p>
          <a:endParaRPr lang="es-AR"/>
        </a:p>
      </dgm:t>
    </dgm:pt>
    <dgm:pt modelId="{4247E681-E604-48F3-9679-D58CF1CBD386}" type="pres">
      <dgm:prSet presAssocID="{C6C3650A-EE71-4BA9-AA27-7A8C6FA4D3DB}" presName="aSpace" presStyleCnt="0"/>
      <dgm:spPr/>
    </dgm:pt>
  </dgm:ptLst>
  <dgm:cxnLst>
    <dgm:cxn modelId="{99FEB29B-C637-4482-A36D-54CD0B1BF535}" srcId="{269F8F44-1179-4C19-B779-BBCB377148C7}" destId="{C6C3650A-EE71-4BA9-AA27-7A8C6FA4D3DB}" srcOrd="2" destOrd="0" parTransId="{4C5477ED-C172-4FFC-8DDC-C6B6D88AE974}" sibTransId="{964B4764-B9C1-4847-AA57-1958A0C3868D}"/>
    <dgm:cxn modelId="{B7261918-51C2-4564-BE3A-50E5E0041D40}" srcId="{269F8F44-1179-4C19-B779-BBCB377148C7}" destId="{D5F3807A-ABED-44AA-9F17-588D121DFD50}" srcOrd="1" destOrd="0" parTransId="{6F8FCE81-79DA-4842-B298-8F36E67A604B}" sibTransId="{150A2994-F1E6-457A-B0DE-A5537473DC53}"/>
    <dgm:cxn modelId="{7A209EAE-F03C-4158-9DA8-2AC156EC8C44}" type="presOf" srcId="{C6C3650A-EE71-4BA9-AA27-7A8C6FA4D3DB}" destId="{925488B4-42D9-4CF1-B9BB-BF3A47B10342}" srcOrd="0" destOrd="0" presId="urn:microsoft.com/office/officeart/2005/8/layout/pyramid2"/>
    <dgm:cxn modelId="{7AF5A6C7-1891-40DE-8B05-9D65C0DCA701}" type="presOf" srcId="{D3A13260-36B8-4FEF-9AEE-2E361858F2A1}" destId="{1EFD07F0-E608-4D16-97DF-15FB97955248}" srcOrd="0" destOrd="0" presId="urn:microsoft.com/office/officeart/2005/8/layout/pyramid2"/>
    <dgm:cxn modelId="{B73556BF-FEA3-4F59-95DB-1BDD67FC0CAF}" type="presOf" srcId="{D5F3807A-ABED-44AA-9F17-588D121DFD50}" destId="{A66EA845-F28B-4161-8FBA-B03C5A1E9E4B}" srcOrd="0" destOrd="0" presId="urn:microsoft.com/office/officeart/2005/8/layout/pyramid2"/>
    <dgm:cxn modelId="{3DD29D8A-01AF-4A67-BECE-7100AEE314BD}" srcId="{269F8F44-1179-4C19-B779-BBCB377148C7}" destId="{D3A13260-36B8-4FEF-9AEE-2E361858F2A1}" srcOrd="0" destOrd="0" parTransId="{C92F8043-2EF9-4DCE-9702-789009A96615}" sibTransId="{C7A44F17-924E-4A71-A08C-63C90BC7A519}"/>
    <dgm:cxn modelId="{DA033B5B-D158-43F5-8F80-93DEC5146D35}" type="presOf" srcId="{269F8F44-1179-4C19-B779-BBCB377148C7}" destId="{C59A5087-3D5D-46B2-A1A4-EB4AD6DEEBA7}" srcOrd="0" destOrd="0" presId="urn:microsoft.com/office/officeart/2005/8/layout/pyramid2"/>
    <dgm:cxn modelId="{8A5A2B76-FE55-4AD8-801C-5A7E596CDC01}" type="presParOf" srcId="{C59A5087-3D5D-46B2-A1A4-EB4AD6DEEBA7}" destId="{7B81FEE9-EBC7-4FE7-B9F6-CA4CA1796F53}" srcOrd="0" destOrd="0" presId="urn:microsoft.com/office/officeart/2005/8/layout/pyramid2"/>
    <dgm:cxn modelId="{1F477DB1-5856-4EE1-82F2-8881D5DFDDB3}" type="presParOf" srcId="{C59A5087-3D5D-46B2-A1A4-EB4AD6DEEBA7}" destId="{3D7FC4CC-34C2-4E99-8529-78F13AEAC943}" srcOrd="1" destOrd="0" presId="urn:microsoft.com/office/officeart/2005/8/layout/pyramid2"/>
    <dgm:cxn modelId="{F1A1BBED-C171-4634-9952-7EAC9A8C5EA8}" type="presParOf" srcId="{3D7FC4CC-34C2-4E99-8529-78F13AEAC943}" destId="{1EFD07F0-E608-4D16-97DF-15FB97955248}" srcOrd="0" destOrd="0" presId="urn:microsoft.com/office/officeart/2005/8/layout/pyramid2"/>
    <dgm:cxn modelId="{DE0E3E07-A0D5-44FC-BE0D-F5031410662D}" type="presParOf" srcId="{3D7FC4CC-34C2-4E99-8529-78F13AEAC943}" destId="{DB3A22E8-341B-4550-ADA5-90681D2CB089}" srcOrd="1" destOrd="0" presId="urn:microsoft.com/office/officeart/2005/8/layout/pyramid2"/>
    <dgm:cxn modelId="{D8BE46C0-2C59-414B-8B7F-41FD9F8D4210}" type="presParOf" srcId="{3D7FC4CC-34C2-4E99-8529-78F13AEAC943}" destId="{A66EA845-F28B-4161-8FBA-B03C5A1E9E4B}" srcOrd="2" destOrd="0" presId="urn:microsoft.com/office/officeart/2005/8/layout/pyramid2"/>
    <dgm:cxn modelId="{6298C63F-0978-40C0-9B5D-D3BF65EFCDEF}" type="presParOf" srcId="{3D7FC4CC-34C2-4E99-8529-78F13AEAC943}" destId="{DCE05216-D598-4F80-AD92-B34EDD5CB03F}" srcOrd="3" destOrd="0" presId="urn:microsoft.com/office/officeart/2005/8/layout/pyramid2"/>
    <dgm:cxn modelId="{1262C8E7-5A38-4FF6-B8DF-A029F5BB2AE2}" type="presParOf" srcId="{3D7FC4CC-34C2-4E99-8529-78F13AEAC943}" destId="{925488B4-42D9-4CF1-B9BB-BF3A47B10342}" srcOrd="4" destOrd="0" presId="urn:microsoft.com/office/officeart/2005/8/layout/pyramid2"/>
    <dgm:cxn modelId="{2FBE7D75-B4BD-4949-B996-D134E837A52C}" type="presParOf" srcId="{3D7FC4CC-34C2-4E99-8529-78F13AEAC943}" destId="{4247E681-E604-48F3-9679-D58CF1CBD386}" srcOrd="5" destOrd="0" presId="urn:microsoft.com/office/officeart/2005/8/layout/pyramid2"/>
  </dgm:cxnLst>
  <dgm:bg>
    <a:solidFill>
      <a:schemeClr val="accent5">
        <a:lumMod val="20000"/>
        <a:lumOff val="80000"/>
      </a:schemeClr>
    </a:solidFill>
  </dgm:bg>
  <dgm:whole>
    <a:ln>
      <a:solidFill>
        <a:schemeClr val="tx1">
          <a:lumMod val="95000"/>
          <a:lumOff val="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3A3EC3B-290A-4F41-AF69-1D95EA7AA295}" type="doc">
      <dgm:prSet loTypeId="urn:microsoft.com/office/officeart/2005/8/layout/hProcess9" loCatId="process" qsTypeId="urn:microsoft.com/office/officeart/2005/8/quickstyle/simple1" qsCatId="simple" csTypeId="urn:microsoft.com/office/officeart/2005/8/colors/accent0_1" csCatId="mainScheme" phldr="1"/>
      <dgm:spPr/>
    </dgm:pt>
    <dgm:pt modelId="{40178D15-C2F2-43A3-AD9A-8187C6CB597C}">
      <dgm:prSet phldrT="[Texto]" custT="1"/>
      <dgm:spPr/>
      <dgm:t>
        <a:bodyPr/>
        <a:lstStyle/>
        <a:p>
          <a:r>
            <a:rPr lang="es-AR" sz="2400" dirty="0">
              <a:latin typeface="Bookman Old Style" panose="02050604050505020204" pitchFamily="18" charset="0"/>
            </a:rPr>
            <a:t>Formas graves</a:t>
          </a:r>
        </a:p>
      </dgm:t>
    </dgm:pt>
    <dgm:pt modelId="{47805971-CC37-4AD3-88CA-48AE38CBC93C}" type="parTrans" cxnId="{1AB11B6B-7BF1-4229-B218-1DF4111EF3FC}">
      <dgm:prSet/>
      <dgm:spPr/>
      <dgm:t>
        <a:bodyPr/>
        <a:lstStyle/>
        <a:p>
          <a:endParaRPr lang="es-AR"/>
        </a:p>
      </dgm:t>
    </dgm:pt>
    <dgm:pt modelId="{CCE23CCD-68F6-4205-8DCB-E86EFC020DDF}" type="sibTrans" cxnId="{1AB11B6B-7BF1-4229-B218-1DF4111EF3FC}">
      <dgm:prSet/>
      <dgm:spPr/>
      <dgm:t>
        <a:bodyPr/>
        <a:lstStyle/>
        <a:p>
          <a:endParaRPr lang="es-AR"/>
        </a:p>
      </dgm:t>
    </dgm:pt>
    <dgm:pt modelId="{E931BDF3-D39C-40A0-9D26-46872DF1F7ED}">
      <dgm:prSet phldrT="[Texto]" custT="1"/>
      <dgm:spPr/>
      <dgm:t>
        <a:bodyPr/>
        <a:lstStyle/>
        <a:p>
          <a:r>
            <a:rPr lang="es-AR" sz="1800" dirty="0">
              <a:latin typeface="Bookman Old Style" panose="02050604050505020204" pitchFamily="18" charset="0"/>
            </a:rPr>
            <a:t>Hidrocefalia</a:t>
          </a:r>
        </a:p>
        <a:p>
          <a:r>
            <a:rPr lang="es-AR" sz="1800" dirty="0">
              <a:latin typeface="Bookman Old Style" panose="02050604050505020204" pitchFamily="18" charset="0"/>
            </a:rPr>
            <a:t> &gt; de 3 calcificaciones</a:t>
          </a:r>
        </a:p>
        <a:p>
          <a:r>
            <a:rPr lang="es-AR" sz="1800" dirty="0" err="1">
              <a:latin typeface="Bookman Old Style" panose="02050604050505020204" pitchFamily="18" charset="0"/>
            </a:rPr>
            <a:t>Corioretinitis</a:t>
          </a:r>
          <a:endParaRPr lang="es-AR" sz="1800" dirty="0">
            <a:latin typeface="Bookman Old Style" panose="02050604050505020204" pitchFamily="18" charset="0"/>
          </a:endParaRPr>
        </a:p>
      </dgm:t>
    </dgm:pt>
    <dgm:pt modelId="{2831C8A1-01E4-4BE4-B173-39878C861BD1}" type="parTrans" cxnId="{FA4D2DB0-3AF7-46B4-BA91-163AF855535A}">
      <dgm:prSet/>
      <dgm:spPr/>
      <dgm:t>
        <a:bodyPr/>
        <a:lstStyle/>
        <a:p>
          <a:endParaRPr lang="es-AR"/>
        </a:p>
      </dgm:t>
    </dgm:pt>
    <dgm:pt modelId="{65DCDBA4-621D-41C2-B295-CD406EA0A1ED}" type="sibTrans" cxnId="{FA4D2DB0-3AF7-46B4-BA91-163AF855535A}">
      <dgm:prSet/>
      <dgm:spPr/>
      <dgm:t>
        <a:bodyPr/>
        <a:lstStyle/>
        <a:p>
          <a:endParaRPr lang="es-AR"/>
        </a:p>
      </dgm:t>
    </dgm:pt>
    <dgm:pt modelId="{B8AD2D25-007B-4316-AE39-0AE9457809F4}">
      <dgm:prSet phldrT="[Texto]" custT="1"/>
      <dgm:spPr/>
      <dgm:t>
        <a:bodyPr/>
        <a:lstStyle/>
        <a:p>
          <a:r>
            <a:rPr lang="es-AR" sz="1800" dirty="0" err="1">
              <a:latin typeface="Bookman Old Style" panose="02050604050505020204" pitchFamily="18" charset="0"/>
            </a:rPr>
            <a:t>Pirimetamina</a:t>
          </a:r>
          <a:r>
            <a:rPr lang="es-AR" sz="1800" dirty="0">
              <a:latin typeface="Bookman Old Style" panose="02050604050505020204" pitchFamily="18" charset="0"/>
            </a:rPr>
            <a:t> 1 </a:t>
          </a:r>
          <a:r>
            <a:rPr lang="es-AR" sz="1800" dirty="0" err="1">
              <a:latin typeface="Bookman Old Style" panose="02050604050505020204" pitchFamily="18" charset="0"/>
            </a:rPr>
            <a:t>mgkgdia</a:t>
          </a:r>
          <a:r>
            <a:rPr lang="es-AR" sz="1800" dirty="0">
              <a:latin typeface="Bookman Old Style" panose="02050604050505020204" pitchFamily="18" charset="0"/>
            </a:rPr>
            <a:t> durante primeros 6 meses y luego a 0,5 </a:t>
          </a:r>
          <a:r>
            <a:rPr lang="es-AR" sz="1800" dirty="0" err="1">
              <a:latin typeface="Bookman Old Style" panose="02050604050505020204" pitchFamily="18" charset="0"/>
            </a:rPr>
            <a:t>mgkgdia</a:t>
          </a:r>
          <a:r>
            <a:rPr lang="es-AR" sz="1800" dirty="0">
              <a:latin typeface="Bookman Old Style" panose="02050604050505020204" pitchFamily="18" charset="0"/>
            </a:rPr>
            <a:t> segundos 6 meses + Sulfadiazina 100 </a:t>
          </a:r>
          <a:r>
            <a:rPr lang="es-AR" sz="1800" dirty="0" err="1">
              <a:latin typeface="Bookman Old Style" panose="02050604050505020204" pitchFamily="18" charset="0"/>
            </a:rPr>
            <a:t>mgkgdía</a:t>
          </a:r>
          <a:r>
            <a:rPr lang="es-AR" sz="1800" dirty="0">
              <a:latin typeface="Bookman Old Style" panose="02050604050505020204" pitchFamily="18" charset="0"/>
            </a:rPr>
            <a:t>  cada 12 horas durante 12 meses + Acido </a:t>
          </a:r>
          <a:r>
            <a:rPr lang="es-AR" sz="1800" dirty="0" err="1">
              <a:latin typeface="Bookman Old Style" panose="02050604050505020204" pitchFamily="18" charset="0"/>
            </a:rPr>
            <a:t>Folínico</a:t>
          </a:r>
          <a:r>
            <a:rPr lang="es-AR" sz="1800" dirty="0">
              <a:latin typeface="Bookman Old Style" panose="02050604050505020204" pitchFamily="18" charset="0"/>
            </a:rPr>
            <a:t> 10 mg 3 veces por semana</a:t>
          </a:r>
        </a:p>
      </dgm:t>
    </dgm:pt>
    <dgm:pt modelId="{B4DE5A4B-22ED-4162-8BC6-5A13D769ADFD}" type="parTrans" cxnId="{F5A97C38-0143-47A8-9053-3DC5D37007E4}">
      <dgm:prSet/>
      <dgm:spPr/>
      <dgm:t>
        <a:bodyPr/>
        <a:lstStyle/>
        <a:p>
          <a:endParaRPr lang="es-AR"/>
        </a:p>
      </dgm:t>
    </dgm:pt>
    <dgm:pt modelId="{EC6FF93D-6047-4800-87DA-165A6F9962C2}" type="sibTrans" cxnId="{F5A97C38-0143-47A8-9053-3DC5D37007E4}">
      <dgm:prSet/>
      <dgm:spPr/>
      <dgm:t>
        <a:bodyPr/>
        <a:lstStyle/>
        <a:p>
          <a:endParaRPr lang="es-AR"/>
        </a:p>
      </dgm:t>
    </dgm:pt>
    <dgm:pt modelId="{6B5C4A8D-79DD-481F-8541-AB2085C15B37}" type="pres">
      <dgm:prSet presAssocID="{03A3EC3B-290A-4F41-AF69-1D95EA7AA295}" presName="CompostProcess" presStyleCnt="0">
        <dgm:presLayoutVars>
          <dgm:dir/>
          <dgm:resizeHandles val="exact"/>
        </dgm:presLayoutVars>
      </dgm:prSet>
      <dgm:spPr/>
    </dgm:pt>
    <dgm:pt modelId="{46F4C289-62EB-47D6-B377-764AF0380D5E}" type="pres">
      <dgm:prSet presAssocID="{03A3EC3B-290A-4F41-AF69-1D95EA7AA295}" presName="arrow" presStyleLbl="bgShp" presStyleIdx="0" presStyleCnt="1"/>
      <dgm:spPr/>
    </dgm:pt>
    <dgm:pt modelId="{EDDB4939-81B6-4F57-826F-BB6E5D918708}" type="pres">
      <dgm:prSet presAssocID="{03A3EC3B-290A-4F41-AF69-1D95EA7AA295}" presName="linearProcess" presStyleCnt="0"/>
      <dgm:spPr/>
    </dgm:pt>
    <dgm:pt modelId="{5F3A650C-20FF-4AE2-9F99-3774D2A55815}" type="pres">
      <dgm:prSet presAssocID="{40178D15-C2F2-43A3-AD9A-8187C6CB597C}" presName="textNode" presStyleLbl="node1" presStyleIdx="0" presStyleCnt="3" custScaleX="57154" custScaleY="51977" custLinFactNeighborX="-2334" custLinFactNeighborY="-2565">
        <dgm:presLayoutVars>
          <dgm:bulletEnabled val="1"/>
        </dgm:presLayoutVars>
      </dgm:prSet>
      <dgm:spPr/>
      <dgm:t>
        <a:bodyPr/>
        <a:lstStyle/>
        <a:p>
          <a:endParaRPr lang="es-AR"/>
        </a:p>
      </dgm:t>
    </dgm:pt>
    <dgm:pt modelId="{C8221A0C-9F70-45C0-97B0-11BDA6331D22}" type="pres">
      <dgm:prSet presAssocID="{CCE23CCD-68F6-4205-8DCB-E86EFC020DDF}" presName="sibTrans" presStyleCnt="0"/>
      <dgm:spPr/>
    </dgm:pt>
    <dgm:pt modelId="{F0C925A2-6668-4705-87F4-3BD51CA58942}" type="pres">
      <dgm:prSet presAssocID="{E931BDF3-D39C-40A0-9D26-46872DF1F7ED}" presName="textNode" presStyleLbl="node1" presStyleIdx="1" presStyleCnt="3" custScaleX="81514" custScaleY="57107">
        <dgm:presLayoutVars>
          <dgm:bulletEnabled val="1"/>
        </dgm:presLayoutVars>
      </dgm:prSet>
      <dgm:spPr/>
      <dgm:t>
        <a:bodyPr/>
        <a:lstStyle/>
        <a:p>
          <a:endParaRPr lang="es-AR"/>
        </a:p>
      </dgm:t>
    </dgm:pt>
    <dgm:pt modelId="{242ED183-CDE7-4169-AEDA-FB881689CF03}" type="pres">
      <dgm:prSet presAssocID="{65DCDBA4-621D-41C2-B295-CD406EA0A1ED}" presName="sibTrans" presStyleCnt="0"/>
      <dgm:spPr/>
    </dgm:pt>
    <dgm:pt modelId="{D90CA667-313F-4A32-9ABA-D1506E02810B}" type="pres">
      <dgm:prSet presAssocID="{B8AD2D25-007B-4316-AE39-0AE9457809F4}" presName="textNode" presStyleLbl="node1" presStyleIdx="2" presStyleCnt="3" custScaleX="155551">
        <dgm:presLayoutVars>
          <dgm:bulletEnabled val="1"/>
        </dgm:presLayoutVars>
      </dgm:prSet>
      <dgm:spPr/>
      <dgm:t>
        <a:bodyPr/>
        <a:lstStyle/>
        <a:p>
          <a:endParaRPr lang="es-AR"/>
        </a:p>
      </dgm:t>
    </dgm:pt>
  </dgm:ptLst>
  <dgm:cxnLst>
    <dgm:cxn modelId="{E3FA9A9F-D4C3-4115-B584-9C4E7D08FE37}" type="presOf" srcId="{E931BDF3-D39C-40A0-9D26-46872DF1F7ED}" destId="{F0C925A2-6668-4705-87F4-3BD51CA58942}" srcOrd="0" destOrd="0" presId="urn:microsoft.com/office/officeart/2005/8/layout/hProcess9"/>
    <dgm:cxn modelId="{FA4D2DB0-3AF7-46B4-BA91-163AF855535A}" srcId="{03A3EC3B-290A-4F41-AF69-1D95EA7AA295}" destId="{E931BDF3-D39C-40A0-9D26-46872DF1F7ED}" srcOrd="1" destOrd="0" parTransId="{2831C8A1-01E4-4BE4-B173-39878C861BD1}" sibTransId="{65DCDBA4-621D-41C2-B295-CD406EA0A1ED}"/>
    <dgm:cxn modelId="{F5A97C38-0143-47A8-9053-3DC5D37007E4}" srcId="{03A3EC3B-290A-4F41-AF69-1D95EA7AA295}" destId="{B8AD2D25-007B-4316-AE39-0AE9457809F4}" srcOrd="2" destOrd="0" parTransId="{B4DE5A4B-22ED-4162-8BC6-5A13D769ADFD}" sibTransId="{EC6FF93D-6047-4800-87DA-165A6F9962C2}"/>
    <dgm:cxn modelId="{A6B3C47F-A206-4EFC-9A8B-016B660B3ABA}" type="presOf" srcId="{B8AD2D25-007B-4316-AE39-0AE9457809F4}" destId="{D90CA667-313F-4A32-9ABA-D1506E02810B}" srcOrd="0" destOrd="0" presId="urn:microsoft.com/office/officeart/2005/8/layout/hProcess9"/>
    <dgm:cxn modelId="{1AB11B6B-7BF1-4229-B218-1DF4111EF3FC}" srcId="{03A3EC3B-290A-4F41-AF69-1D95EA7AA295}" destId="{40178D15-C2F2-43A3-AD9A-8187C6CB597C}" srcOrd="0" destOrd="0" parTransId="{47805971-CC37-4AD3-88CA-48AE38CBC93C}" sibTransId="{CCE23CCD-68F6-4205-8DCB-E86EFC020DDF}"/>
    <dgm:cxn modelId="{DA5ED264-8290-40F0-AC76-DC98A1138EC9}" type="presOf" srcId="{03A3EC3B-290A-4F41-AF69-1D95EA7AA295}" destId="{6B5C4A8D-79DD-481F-8541-AB2085C15B37}" srcOrd="0" destOrd="0" presId="urn:microsoft.com/office/officeart/2005/8/layout/hProcess9"/>
    <dgm:cxn modelId="{4C464D47-92F7-4AAF-808D-9D3432A3C44B}" type="presOf" srcId="{40178D15-C2F2-43A3-AD9A-8187C6CB597C}" destId="{5F3A650C-20FF-4AE2-9F99-3774D2A55815}" srcOrd="0" destOrd="0" presId="urn:microsoft.com/office/officeart/2005/8/layout/hProcess9"/>
    <dgm:cxn modelId="{1E9861CF-6FB5-4A54-B994-C13500C93053}" type="presParOf" srcId="{6B5C4A8D-79DD-481F-8541-AB2085C15B37}" destId="{46F4C289-62EB-47D6-B377-764AF0380D5E}" srcOrd="0" destOrd="0" presId="urn:microsoft.com/office/officeart/2005/8/layout/hProcess9"/>
    <dgm:cxn modelId="{57C8E747-CF06-4EAA-97C3-267718178442}" type="presParOf" srcId="{6B5C4A8D-79DD-481F-8541-AB2085C15B37}" destId="{EDDB4939-81B6-4F57-826F-BB6E5D918708}" srcOrd="1" destOrd="0" presId="urn:microsoft.com/office/officeart/2005/8/layout/hProcess9"/>
    <dgm:cxn modelId="{488D1195-ADAC-4994-BC1F-1ECF0AE13DCB}" type="presParOf" srcId="{EDDB4939-81B6-4F57-826F-BB6E5D918708}" destId="{5F3A650C-20FF-4AE2-9F99-3774D2A55815}" srcOrd="0" destOrd="0" presId="urn:microsoft.com/office/officeart/2005/8/layout/hProcess9"/>
    <dgm:cxn modelId="{674C6260-26C3-471D-B701-61783CA0FFF8}" type="presParOf" srcId="{EDDB4939-81B6-4F57-826F-BB6E5D918708}" destId="{C8221A0C-9F70-45C0-97B0-11BDA6331D22}" srcOrd="1" destOrd="0" presId="urn:microsoft.com/office/officeart/2005/8/layout/hProcess9"/>
    <dgm:cxn modelId="{CC57C34B-6B33-4BA7-AB22-A65F447B24F0}" type="presParOf" srcId="{EDDB4939-81B6-4F57-826F-BB6E5D918708}" destId="{F0C925A2-6668-4705-87F4-3BD51CA58942}" srcOrd="2" destOrd="0" presId="urn:microsoft.com/office/officeart/2005/8/layout/hProcess9"/>
    <dgm:cxn modelId="{C77AFE3F-64C2-4DEB-BA9B-1B6EAEC4CEEF}" type="presParOf" srcId="{EDDB4939-81B6-4F57-826F-BB6E5D918708}" destId="{242ED183-CDE7-4169-AEDA-FB881689CF03}" srcOrd="3" destOrd="0" presId="urn:microsoft.com/office/officeart/2005/8/layout/hProcess9"/>
    <dgm:cxn modelId="{2776597A-8A45-47C5-B13D-2497B1D98928}" type="presParOf" srcId="{EDDB4939-81B6-4F57-826F-BB6E5D918708}" destId="{D90CA667-313F-4A32-9ABA-D1506E02810B}" srcOrd="4" destOrd="0" presId="urn:microsoft.com/office/officeart/2005/8/layout/hProcess9"/>
  </dgm:cxnLst>
  <dgm:bg>
    <a:solidFill>
      <a:schemeClr val="accent4">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523C696-FB49-444A-B88E-8B85D283F4C1}"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s-AR"/>
        </a:p>
      </dgm:t>
    </dgm:pt>
    <dgm:pt modelId="{DD4DEEB0-DA79-4BA6-8116-CDAE92A66A65}">
      <dgm:prSet phldrT="[Texto]" custT="1"/>
      <dgm:spPr/>
      <dgm:t>
        <a:bodyPr/>
        <a:lstStyle/>
        <a:p>
          <a:r>
            <a:rPr lang="es-AR" sz="2400" dirty="0">
              <a:latin typeface="Bookman Old Style" panose="02050604050505020204" pitchFamily="18" charset="0"/>
            </a:rPr>
            <a:t>Formas leves o asintomáticas</a:t>
          </a:r>
        </a:p>
      </dgm:t>
    </dgm:pt>
    <dgm:pt modelId="{0EAF9FF1-13D7-47E4-A53B-71BC893CCDF7}" type="parTrans" cxnId="{776A9A48-9B84-4869-85DD-956BF3BAC359}">
      <dgm:prSet/>
      <dgm:spPr/>
      <dgm:t>
        <a:bodyPr/>
        <a:lstStyle/>
        <a:p>
          <a:endParaRPr lang="es-AR"/>
        </a:p>
      </dgm:t>
    </dgm:pt>
    <dgm:pt modelId="{A2658F6F-4EC0-4B9B-8896-081DE471A327}" type="sibTrans" cxnId="{776A9A48-9B84-4869-85DD-956BF3BAC359}">
      <dgm:prSet/>
      <dgm:spPr/>
      <dgm:t>
        <a:bodyPr/>
        <a:lstStyle/>
        <a:p>
          <a:endParaRPr lang="es-AR"/>
        </a:p>
      </dgm:t>
    </dgm:pt>
    <dgm:pt modelId="{CC0E8E91-B74B-4E14-8500-364E3DD40F41}">
      <dgm:prSet phldrT="[Texto]" custT="1"/>
      <dgm:spPr/>
      <dgm:t>
        <a:bodyPr/>
        <a:lstStyle/>
        <a:p>
          <a:r>
            <a:rPr lang="es-AR" sz="2400" dirty="0">
              <a:latin typeface="Bookman Old Style" panose="02050604050505020204" pitchFamily="18" charset="0"/>
            </a:rPr>
            <a:t>Protocolo A</a:t>
          </a:r>
        </a:p>
      </dgm:t>
    </dgm:pt>
    <dgm:pt modelId="{2A67B126-76FC-4164-9544-DDF4B621D1EF}" type="parTrans" cxnId="{2B9C4988-7F90-4466-8784-F5D1DD4ED774}">
      <dgm:prSet/>
      <dgm:spPr/>
      <dgm:t>
        <a:bodyPr/>
        <a:lstStyle/>
        <a:p>
          <a:endParaRPr lang="es-AR"/>
        </a:p>
      </dgm:t>
    </dgm:pt>
    <dgm:pt modelId="{16606899-44CD-45B9-8CAC-960960489BE5}" type="sibTrans" cxnId="{2B9C4988-7F90-4466-8784-F5D1DD4ED774}">
      <dgm:prSet/>
      <dgm:spPr/>
      <dgm:t>
        <a:bodyPr/>
        <a:lstStyle/>
        <a:p>
          <a:endParaRPr lang="es-AR"/>
        </a:p>
      </dgm:t>
    </dgm:pt>
    <dgm:pt modelId="{D64F725A-3E78-4423-9CFF-2DA299B35012}">
      <dgm:prSet phldrT="[Texto]" custT="1"/>
      <dgm:spPr/>
      <dgm:t>
        <a:bodyPr/>
        <a:lstStyle/>
        <a:p>
          <a:r>
            <a:rPr lang="es-AR" sz="1600" dirty="0" err="1">
              <a:latin typeface="Bookman Old Style" panose="02050604050505020204" pitchFamily="18" charset="0"/>
            </a:rPr>
            <a:t>Pirimetamina</a:t>
          </a:r>
          <a:r>
            <a:rPr lang="es-AR" sz="1600" dirty="0">
              <a:latin typeface="Bookman Old Style" panose="02050604050505020204" pitchFamily="18" charset="0"/>
            </a:rPr>
            <a:t> 1 </a:t>
          </a:r>
          <a:r>
            <a:rPr lang="es-AR" sz="1600" dirty="0" err="1">
              <a:latin typeface="Bookman Old Style" panose="02050604050505020204" pitchFamily="18" charset="0"/>
            </a:rPr>
            <a:t>mgkgdia</a:t>
          </a:r>
          <a:r>
            <a:rPr lang="es-AR" sz="1600" dirty="0">
              <a:latin typeface="Bookman Old Style" panose="02050604050505020204" pitchFamily="18" charset="0"/>
            </a:rPr>
            <a:t> primeros dos meses y a 0,5 </a:t>
          </a:r>
          <a:r>
            <a:rPr lang="es-AR" sz="1600" dirty="0" err="1">
              <a:latin typeface="Bookman Old Style" panose="02050604050505020204" pitchFamily="18" charset="0"/>
            </a:rPr>
            <a:t>mgkgdia</a:t>
          </a:r>
          <a:r>
            <a:rPr lang="es-AR" sz="1600" dirty="0">
              <a:latin typeface="Bookman Old Style" panose="02050604050505020204" pitchFamily="18" charset="0"/>
            </a:rPr>
            <a:t> 10 meses + Sulfadiazina 100 </a:t>
          </a:r>
          <a:r>
            <a:rPr lang="es-AR" sz="1600" dirty="0" err="1">
              <a:latin typeface="Bookman Old Style" panose="02050604050505020204" pitchFamily="18" charset="0"/>
            </a:rPr>
            <a:t>mgkgdia</a:t>
          </a:r>
          <a:r>
            <a:rPr lang="es-AR" sz="1600" dirty="0">
              <a:latin typeface="Bookman Old Style" panose="02050604050505020204" pitchFamily="18" charset="0"/>
            </a:rPr>
            <a:t> dos tomas diarias + Acido </a:t>
          </a:r>
          <a:r>
            <a:rPr lang="es-AR" sz="1600" dirty="0" err="1">
              <a:latin typeface="Bookman Old Style" panose="02050604050505020204" pitchFamily="18" charset="0"/>
            </a:rPr>
            <a:t>folínico</a:t>
          </a:r>
          <a:r>
            <a:rPr lang="es-AR" sz="1600" dirty="0">
              <a:latin typeface="Bookman Old Style" panose="02050604050505020204" pitchFamily="18" charset="0"/>
            </a:rPr>
            <a:t> 10 mg 3 veces por semana a completar 12 meses</a:t>
          </a:r>
        </a:p>
      </dgm:t>
    </dgm:pt>
    <dgm:pt modelId="{1E49A628-37FA-4954-950E-DCB3EB4FA473}" type="parTrans" cxnId="{ACA0FE28-C5FC-4A56-AE6E-FFDCF915B218}">
      <dgm:prSet/>
      <dgm:spPr/>
      <dgm:t>
        <a:bodyPr/>
        <a:lstStyle/>
        <a:p>
          <a:endParaRPr lang="es-AR"/>
        </a:p>
      </dgm:t>
    </dgm:pt>
    <dgm:pt modelId="{F024DE47-0EDD-4003-A83A-756C72328269}" type="sibTrans" cxnId="{ACA0FE28-C5FC-4A56-AE6E-FFDCF915B218}">
      <dgm:prSet/>
      <dgm:spPr/>
      <dgm:t>
        <a:bodyPr/>
        <a:lstStyle/>
        <a:p>
          <a:endParaRPr lang="es-AR"/>
        </a:p>
      </dgm:t>
    </dgm:pt>
    <dgm:pt modelId="{0EECC15B-D7EB-4FED-AA60-7DD73DF59C8F}">
      <dgm:prSet phldrT="[Texto]" custT="1"/>
      <dgm:spPr/>
      <dgm:t>
        <a:bodyPr/>
        <a:lstStyle/>
        <a:p>
          <a:r>
            <a:rPr lang="es-AR" sz="2400" dirty="0">
              <a:latin typeface="Bookman Old Style" panose="02050604050505020204" pitchFamily="18" charset="0"/>
            </a:rPr>
            <a:t>Protocolo B </a:t>
          </a:r>
        </a:p>
        <a:p>
          <a:r>
            <a:rPr lang="es-AR" sz="1200" dirty="0">
              <a:latin typeface="Bookman Old Style" panose="02050604050505020204" pitchFamily="18" charset="0"/>
            </a:rPr>
            <a:t>( cuando se presentan dificultad de adherencia o neutropenia severa)</a:t>
          </a:r>
        </a:p>
      </dgm:t>
    </dgm:pt>
    <dgm:pt modelId="{18515923-DBD2-480E-BD8A-3D9E1501D081}" type="parTrans" cxnId="{DC89B5EC-2E72-44D7-959D-1E3A568337DD}">
      <dgm:prSet/>
      <dgm:spPr/>
      <dgm:t>
        <a:bodyPr/>
        <a:lstStyle/>
        <a:p>
          <a:endParaRPr lang="es-AR"/>
        </a:p>
      </dgm:t>
    </dgm:pt>
    <dgm:pt modelId="{05C0DE62-8CA5-4F26-A5A6-B1DA5BC571D5}" type="sibTrans" cxnId="{DC89B5EC-2E72-44D7-959D-1E3A568337DD}">
      <dgm:prSet/>
      <dgm:spPr/>
      <dgm:t>
        <a:bodyPr/>
        <a:lstStyle/>
        <a:p>
          <a:endParaRPr lang="es-AR"/>
        </a:p>
      </dgm:t>
    </dgm:pt>
    <dgm:pt modelId="{F3719F76-72F2-4769-9983-14A7BCDD1EC9}">
      <dgm:prSet phldrT="[Texto]" custT="1"/>
      <dgm:spPr/>
      <dgm:t>
        <a:bodyPr/>
        <a:lstStyle/>
        <a:p>
          <a:r>
            <a:rPr lang="es-AR" sz="1600" dirty="0">
              <a:latin typeface="Bookman Old Style" panose="02050604050505020204" pitchFamily="18" charset="0"/>
            </a:rPr>
            <a:t>Dosis semanal tableta o suspensión combinada de </a:t>
          </a:r>
          <a:r>
            <a:rPr lang="es-AR" sz="1600" dirty="0" err="1">
              <a:latin typeface="Bookman Old Style" panose="02050604050505020204" pitchFamily="18" charset="0"/>
            </a:rPr>
            <a:t>Pirimetamina</a:t>
          </a:r>
          <a:r>
            <a:rPr lang="es-AR" sz="1600" dirty="0">
              <a:latin typeface="Bookman Old Style" panose="02050604050505020204" pitchFamily="18" charset="0"/>
            </a:rPr>
            <a:t> (25 mg) + </a:t>
          </a:r>
          <a:r>
            <a:rPr lang="es-AR" sz="1600" dirty="0" err="1">
              <a:latin typeface="Bookman Old Style" panose="02050604050505020204" pitchFamily="18" charset="0"/>
            </a:rPr>
            <a:t>Sulfadoxina</a:t>
          </a:r>
          <a:r>
            <a:rPr lang="es-AR" sz="1600" dirty="0">
              <a:latin typeface="Bookman Old Style" panose="02050604050505020204" pitchFamily="18" charset="0"/>
            </a:rPr>
            <a:t> (500 mg) -dosis en base a 1 </a:t>
          </a:r>
          <a:r>
            <a:rPr lang="es-AR" sz="1600" dirty="0" err="1">
              <a:latin typeface="Bookman Old Style" panose="02050604050505020204" pitchFamily="18" charset="0"/>
            </a:rPr>
            <a:t>mgkgdia</a:t>
          </a:r>
          <a:r>
            <a:rPr lang="es-AR" sz="1600" dirty="0">
              <a:latin typeface="Bookman Old Style" panose="02050604050505020204" pitchFamily="18" charset="0"/>
            </a:rPr>
            <a:t> de </a:t>
          </a:r>
          <a:r>
            <a:rPr lang="es-AR" sz="1600" dirty="0" err="1">
              <a:latin typeface="Bookman Old Style" panose="02050604050505020204" pitchFamily="18" charset="0"/>
            </a:rPr>
            <a:t>Pirimetamina</a:t>
          </a:r>
          <a:r>
            <a:rPr lang="es-AR" sz="1600" dirty="0">
              <a:latin typeface="Bookman Old Style" panose="02050604050505020204" pitchFamily="18" charset="0"/>
            </a:rPr>
            <a:t>- + </a:t>
          </a:r>
          <a:r>
            <a:rPr lang="es-AR" sz="1600" dirty="0" err="1">
              <a:latin typeface="Bookman Old Style" panose="02050604050505020204" pitchFamily="18" charset="0"/>
            </a:rPr>
            <a:t>Äcido</a:t>
          </a:r>
          <a:r>
            <a:rPr lang="es-AR" sz="1600" dirty="0">
              <a:latin typeface="Bookman Old Style" panose="02050604050505020204" pitchFamily="18" charset="0"/>
            </a:rPr>
            <a:t> </a:t>
          </a:r>
          <a:r>
            <a:rPr lang="es-AR" sz="1600" dirty="0" err="1">
              <a:latin typeface="Bookman Old Style" panose="02050604050505020204" pitchFamily="18" charset="0"/>
            </a:rPr>
            <a:t>Folínico</a:t>
          </a:r>
          <a:r>
            <a:rPr lang="es-AR" sz="1600" dirty="0">
              <a:latin typeface="Bookman Old Style" panose="02050604050505020204" pitchFamily="18" charset="0"/>
            </a:rPr>
            <a:t> 10 mg 3 veces por semana 12 meses </a:t>
          </a:r>
        </a:p>
      </dgm:t>
    </dgm:pt>
    <dgm:pt modelId="{E150E7EE-E44D-40F5-ADEE-067F98E2238F}" type="parTrans" cxnId="{355E02A1-8849-4B05-8A34-B10E5DCE0F5C}">
      <dgm:prSet/>
      <dgm:spPr/>
      <dgm:t>
        <a:bodyPr/>
        <a:lstStyle/>
        <a:p>
          <a:endParaRPr lang="es-AR"/>
        </a:p>
      </dgm:t>
    </dgm:pt>
    <dgm:pt modelId="{52ADD21A-122D-4D6D-8D8F-988351F80C85}" type="sibTrans" cxnId="{355E02A1-8849-4B05-8A34-B10E5DCE0F5C}">
      <dgm:prSet/>
      <dgm:spPr/>
      <dgm:t>
        <a:bodyPr/>
        <a:lstStyle/>
        <a:p>
          <a:endParaRPr lang="es-AR"/>
        </a:p>
      </dgm:t>
    </dgm:pt>
    <dgm:pt modelId="{C05D9124-5BC2-4968-BD18-7F2C3D6C25DB}" type="pres">
      <dgm:prSet presAssocID="{D523C696-FB49-444A-B88E-8B85D283F4C1}" presName="diagram" presStyleCnt="0">
        <dgm:presLayoutVars>
          <dgm:chPref val="1"/>
          <dgm:dir/>
          <dgm:animOne val="branch"/>
          <dgm:animLvl val="lvl"/>
          <dgm:resizeHandles val="exact"/>
        </dgm:presLayoutVars>
      </dgm:prSet>
      <dgm:spPr/>
      <dgm:t>
        <a:bodyPr/>
        <a:lstStyle/>
        <a:p>
          <a:endParaRPr lang="es-AR"/>
        </a:p>
      </dgm:t>
    </dgm:pt>
    <dgm:pt modelId="{A3A76F6F-BD74-4860-885C-19D70F241673}" type="pres">
      <dgm:prSet presAssocID="{DD4DEEB0-DA79-4BA6-8116-CDAE92A66A65}" presName="root1" presStyleCnt="0"/>
      <dgm:spPr/>
    </dgm:pt>
    <dgm:pt modelId="{24CA695E-E31F-49D0-82B4-4844EB1C66F5}" type="pres">
      <dgm:prSet presAssocID="{DD4DEEB0-DA79-4BA6-8116-CDAE92A66A65}" presName="LevelOneTextNode" presStyleLbl="node0" presStyleIdx="0" presStyleCnt="1">
        <dgm:presLayoutVars>
          <dgm:chPref val="3"/>
        </dgm:presLayoutVars>
      </dgm:prSet>
      <dgm:spPr/>
      <dgm:t>
        <a:bodyPr/>
        <a:lstStyle/>
        <a:p>
          <a:endParaRPr lang="es-AR"/>
        </a:p>
      </dgm:t>
    </dgm:pt>
    <dgm:pt modelId="{361D83CE-9E47-4F98-9019-F6101863594C}" type="pres">
      <dgm:prSet presAssocID="{DD4DEEB0-DA79-4BA6-8116-CDAE92A66A65}" presName="level2hierChild" presStyleCnt="0"/>
      <dgm:spPr/>
    </dgm:pt>
    <dgm:pt modelId="{B716EC4E-B72F-4D6A-9E43-8C2F557AE07A}" type="pres">
      <dgm:prSet presAssocID="{2A67B126-76FC-4164-9544-DDF4B621D1EF}" presName="conn2-1" presStyleLbl="parChTrans1D2" presStyleIdx="0" presStyleCnt="2"/>
      <dgm:spPr/>
      <dgm:t>
        <a:bodyPr/>
        <a:lstStyle/>
        <a:p>
          <a:endParaRPr lang="es-AR"/>
        </a:p>
      </dgm:t>
    </dgm:pt>
    <dgm:pt modelId="{3C6DEFC7-590F-4EA9-9832-72CA9D9DB6E2}" type="pres">
      <dgm:prSet presAssocID="{2A67B126-76FC-4164-9544-DDF4B621D1EF}" presName="connTx" presStyleLbl="parChTrans1D2" presStyleIdx="0" presStyleCnt="2"/>
      <dgm:spPr/>
      <dgm:t>
        <a:bodyPr/>
        <a:lstStyle/>
        <a:p>
          <a:endParaRPr lang="es-AR"/>
        </a:p>
      </dgm:t>
    </dgm:pt>
    <dgm:pt modelId="{324F5FC6-7080-4904-8670-426F0A055A13}" type="pres">
      <dgm:prSet presAssocID="{CC0E8E91-B74B-4E14-8500-364E3DD40F41}" presName="root2" presStyleCnt="0"/>
      <dgm:spPr/>
    </dgm:pt>
    <dgm:pt modelId="{4766A42B-9D5A-4499-8842-F355034A1C76}" type="pres">
      <dgm:prSet presAssocID="{CC0E8E91-B74B-4E14-8500-364E3DD40F41}" presName="LevelTwoTextNode" presStyleLbl="node2" presStyleIdx="0" presStyleCnt="2">
        <dgm:presLayoutVars>
          <dgm:chPref val="3"/>
        </dgm:presLayoutVars>
      </dgm:prSet>
      <dgm:spPr/>
      <dgm:t>
        <a:bodyPr/>
        <a:lstStyle/>
        <a:p>
          <a:endParaRPr lang="es-AR"/>
        </a:p>
      </dgm:t>
    </dgm:pt>
    <dgm:pt modelId="{A9B55052-E0BC-452B-A870-85CF02396972}" type="pres">
      <dgm:prSet presAssocID="{CC0E8E91-B74B-4E14-8500-364E3DD40F41}" presName="level3hierChild" presStyleCnt="0"/>
      <dgm:spPr/>
    </dgm:pt>
    <dgm:pt modelId="{31F0E595-377D-4F4B-982B-2E0FF812AFEF}" type="pres">
      <dgm:prSet presAssocID="{1E49A628-37FA-4954-950E-DCB3EB4FA473}" presName="conn2-1" presStyleLbl="parChTrans1D3" presStyleIdx="0" presStyleCnt="2"/>
      <dgm:spPr/>
      <dgm:t>
        <a:bodyPr/>
        <a:lstStyle/>
        <a:p>
          <a:endParaRPr lang="es-AR"/>
        </a:p>
      </dgm:t>
    </dgm:pt>
    <dgm:pt modelId="{A12A9AD4-CB41-46D0-8787-EBD60777DE36}" type="pres">
      <dgm:prSet presAssocID="{1E49A628-37FA-4954-950E-DCB3EB4FA473}" presName="connTx" presStyleLbl="parChTrans1D3" presStyleIdx="0" presStyleCnt="2"/>
      <dgm:spPr/>
      <dgm:t>
        <a:bodyPr/>
        <a:lstStyle/>
        <a:p>
          <a:endParaRPr lang="es-AR"/>
        </a:p>
      </dgm:t>
    </dgm:pt>
    <dgm:pt modelId="{C5FA7915-A714-4A0C-AECE-F6C8CBC09ED9}" type="pres">
      <dgm:prSet presAssocID="{D64F725A-3E78-4423-9CFF-2DA299B35012}" presName="root2" presStyleCnt="0"/>
      <dgm:spPr/>
    </dgm:pt>
    <dgm:pt modelId="{E663C059-655E-473E-9144-E520AEDB94EA}" type="pres">
      <dgm:prSet presAssocID="{D64F725A-3E78-4423-9CFF-2DA299B35012}" presName="LevelTwoTextNode" presStyleLbl="node3" presStyleIdx="0" presStyleCnt="2" custScaleY="143044">
        <dgm:presLayoutVars>
          <dgm:chPref val="3"/>
        </dgm:presLayoutVars>
      </dgm:prSet>
      <dgm:spPr/>
      <dgm:t>
        <a:bodyPr/>
        <a:lstStyle/>
        <a:p>
          <a:endParaRPr lang="es-AR"/>
        </a:p>
      </dgm:t>
    </dgm:pt>
    <dgm:pt modelId="{7AC926BF-657D-4306-8C2B-EA493A4FD338}" type="pres">
      <dgm:prSet presAssocID="{D64F725A-3E78-4423-9CFF-2DA299B35012}" presName="level3hierChild" presStyleCnt="0"/>
      <dgm:spPr/>
    </dgm:pt>
    <dgm:pt modelId="{7DED170F-1CF4-48B8-A963-7BD1CDFA888C}" type="pres">
      <dgm:prSet presAssocID="{18515923-DBD2-480E-BD8A-3D9E1501D081}" presName="conn2-1" presStyleLbl="parChTrans1D2" presStyleIdx="1" presStyleCnt="2"/>
      <dgm:spPr/>
      <dgm:t>
        <a:bodyPr/>
        <a:lstStyle/>
        <a:p>
          <a:endParaRPr lang="es-AR"/>
        </a:p>
      </dgm:t>
    </dgm:pt>
    <dgm:pt modelId="{01B8508F-13E6-44C0-B1E9-2EECE13A06FA}" type="pres">
      <dgm:prSet presAssocID="{18515923-DBD2-480E-BD8A-3D9E1501D081}" presName="connTx" presStyleLbl="parChTrans1D2" presStyleIdx="1" presStyleCnt="2"/>
      <dgm:spPr/>
      <dgm:t>
        <a:bodyPr/>
        <a:lstStyle/>
        <a:p>
          <a:endParaRPr lang="es-AR"/>
        </a:p>
      </dgm:t>
    </dgm:pt>
    <dgm:pt modelId="{281B7486-4FB7-4D76-B743-4F26DE2E6B57}" type="pres">
      <dgm:prSet presAssocID="{0EECC15B-D7EB-4FED-AA60-7DD73DF59C8F}" presName="root2" presStyleCnt="0"/>
      <dgm:spPr/>
    </dgm:pt>
    <dgm:pt modelId="{E9D50C0B-D7AB-4530-BC77-CD3FC5D00926}" type="pres">
      <dgm:prSet presAssocID="{0EECC15B-D7EB-4FED-AA60-7DD73DF59C8F}" presName="LevelTwoTextNode" presStyleLbl="node2" presStyleIdx="1" presStyleCnt="2">
        <dgm:presLayoutVars>
          <dgm:chPref val="3"/>
        </dgm:presLayoutVars>
      </dgm:prSet>
      <dgm:spPr/>
      <dgm:t>
        <a:bodyPr/>
        <a:lstStyle/>
        <a:p>
          <a:endParaRPr lang="es-AR"/>
        </a:p>
      </dgm:t>
    </dgm:pt>
    <dgm:pt modelId="{7AB424E4-7074-44F4-B950-EBA37B719825}" type="pres">
      <dgm:prSet presAssocID="{0EECC15B-D7EB-4FED-AA60-7DD73DF59C8F}" presName="level3hierChild" presStyleCnt="0"/>
      <dgm:spPr/>
    </dgm:pt>
    <dgm:pt modelId="{B0D22A93-5BF0-4AD8-86E8-500D66C5DFCA}" type="pres">
      <dgm:prSet presAssocID="{E150E7EE-E44D-40F5-ADEE-067F98E2238F}" presName="conn2-1" presStyleLbl="parChTrans1D3" presStyleIdx="1" presStyleCnt="2"/>
      <dgm:spPr/>
      <dgm:t>
        <a:bodyPr/>
        <a:lstStyle/>
        <a:p>
          <a:endParaRPr lang="es-AR"/>
        </a:p>
      </dgm:t>
    </dgm:pt>
    <dgm:pt modelId="{CC7C030E-72AF-4305-BAB5-0FF3A64A81D1}" type="pres">
      <dgm:prSet presAssocID="{E150E7EE-E44D-40F5-ADEE-067F98E2238F}" presName="connTx" presStyleLbl="parChTrans1D3" presStyleIdx="1" presStyleCnt="2"/>
      <dgm:spPr/>
      <dgm:t>
        <a:bodyPr/>
        <a:lstStyle/>
        <a:p>
          <a:endParaRPr lang="es-AR"/>
        </a:p>
      </dgm:t>
    </dgm:pt>
    <dgm:pt modelId="{18BC496C-4603-4657-B537-D4417F10BE05}" type="pres">
      <dgm:prSet presAssocID="{F3719F76-72F2-4769-9983-14A7BCDD1EC9}" presName="root2" presStyleCnt="0"/>
      <dgm:spPr/>
    </dgm:pt>
    <dgm:pt modelId="{A876C577-ACFA-437A-AAD9-1E3218FFC09B}" type="pres">
      <dgm:prSet presAssocID="{F3719F76-72F2-4769-9983-14A7BCDD1EC9}" presName="LevelTwoTextNode" presStyleLbl="node3" presStyleIdx="1" presStyleCnt="2" custScaleY="143612" custLinFactNeighborX="204" custLinFactNeighborY="1379">
        <dgm:presLayoutVars>
          <dgm:chPref val="3"/>
        </dgm:presLayoutVars>
      </dgm:prSet>
      <dgm:spPr/>
      <dgm:t>
        <a:bodyPr/>
        <a:lstStyle/>
        <a:p>
          <a:endParaRPr lang="es-AR"/>
        </a:p>
      </dgm:t>
    </dgm:pt>
    <dgm:pt modelId="{2C1A52FF-01F4-4C5A-A25E-3B626AD92979}" type="pres">
      <dgm:prSet presAssocID="{F3719F76-72F2-4769-9983-14A7BCDD1EC9}" presName="level3hierChild" presStyleCnt="0"/>
      <dgm:spPr/>
    </dgm:pt>
  </dgm:ptLst>
  <dgm:cxnLst>
    <dgm:cxn modelId="{4E36B683-0136-4D38-96D5-E5EAA45C0194}" type="presOf" srcId="{F3719F76-72F2-4769-9983-14A7BCDD1EC9}" destId="{A876C577-ACFA-437A-AAD9-1E3218FFC09B}" srcOrd="0" destOrd="0" presId="urn:microsoft.com/office/officeart/2005/8/layout/hierarchy2"/>
    <dgm:cxn modelId="{7EC5EDAC-D84B-4A4F-9EEE-CDD02C2619F3}" type="presOf" srcId="{1E49A628-37FA-4954-950E-DCB3EB4FA473}" destId="{A12A9AD4-CB41-46D0-8787-EBD60777DE36}" srcOrd="1" destOrd="0" presId="urn:microsoft.com/office/officeart/2005/8/layout/hierarchy2"/>
    <dgm:cxn modelId="{BB38875F-F3E6-4D9E-89C9-E3D1B8BEC5DD}" type="presOf" srcId="{D64F725A-3E78-4423-9CFF-2DA299B35012}" destId="{E663C059-655E-473E-9144-E520AEDB94EA}" srcOrd="0" destOrd="0" presId="urn:microsoft.com/office/officeart/2005/8/layout/hierarchy2"/>
    <dgm:cxn modelId="{0546A867-1B1B-4418-A263-61DEA5C50201}" type="presOf" srcId="{D523C696-FB49-444A-B88E-8B85D283F4C1}" destId="{C05D9124-5BC2-4968-BD18-7F2C3D6C25DB}" srcOrd="0" destOrd="0" presId="urn:microsoft.com/office/officeart/2005/8/layout/hierarchy2"/>
    <dgm:cxn modelId="{7FB1C582-5C2E-4F3F-B929-E14DC7BC9B9D}" type="presOf" srcId="{18515923-DBD2-480E-BD8A-3D9E1501D081}" destId="{7DED170F-1CF4-48B8-A963-7BD1CDFA888C}" srcOrd="0" destOrd="0" presId="urn:microsoft.com/office/officeart/2005/8/layout/hierarchy2"/>
    <dgm:cxn modelId="{DC89B5EC-2E72-44D7-959D-1E3A568337DD}" srcId="{DD4DEEB0-DA79-4BA6-8116-CDAE92A66A65}" destId="{0EECC15B-D7EB-4FED-AA60-7DD73DF59C8F}" srcOrd="1" destOrd="0" parTransId="{18515923-DBD2-480E-BD8A-3D9E1501D081}" sibTransId="{05C0DE62-8CA5-4F26-A5A6-B1DA5BC571D5}"/>
    <dgm:cxn modelId="{27D863B3-B0B2-4034-B23B-B855727D9A7F}" type="presOf" srcId="{2A67B126-76FC-4164-9544-DDF4B621D1EF}" destId="{B716EC4E-B72F-4D6A-9E43-8C2F557AE07A}" srcOrd="0" destOrd="0" presId="urn:microsoft.com/office/officeart/2005/8/layout/hierarchy2"/>
    <dgm:cxn modelId="{CE9FAD78-AFD2-4B6A-B46A-6E0993E68412}" type="presOf" srcId="{CC0E8E91-B74B-4E14-8500-364E3DD40F41}" destId="{4766A42B-9D5A-4499-8842-F355034A1C76}" srcOrd="0" destOrd="0" presId="urn:microsoft.com/office/officeart/2005/8/layout/hierarchy2"/>
    <dgm:cxn modelId="{6C5F95DA-6802-4360-94EB-DC59E0B16D26}" type="presOf" srcId="{DD4DEEB0-DA79-4BA6-8116-CDAE92A66A65}" destId="{24CA695E-E31F-49D0-82B4-4844EB1C66F5}" srcOrd="0" destOrd="0" presId="urn:microsoft.com/office/officeart/2005/8/layout/hierarchy2"/>
    <dgm:cxn modelId="{0FD31223-9273-4198-82DC-035898942A6E}" type="presOf" srcId="{E150E7EE-E44D-40F5-ADEE-067F98E2238F}" destId="{B0D22A93-5BF0-4AD8-86E8-500D66C5DFCA}" srcOrd="0" destOrd="0" presId="urn:microsoft.com/office/officeart/2005/8/layout/hierarchy2"/>
    <dgm:cxn modelId="{ACA0FE28-C5FC-4A56-AE6E-FFDCF915B218}" srcId="{CC0E8E91-B74B-4E14-8500-364E3DD40F41}" destId="{D64F725A-3E78-4423-9CFF-2DA299B35012}" srcOrd="0" destOrd="0" parTransId="{1E49A628-37FA-4954-950E-DCB3EB4FA473}" sibTransId="{F024DE47-0EDD-4003-A83A-756C72328269}"/>
    <dgm:cxn modelId="{666AEB28-4599-4F3C-BCC9-0F9D004AEFD9}" type="presOf" srcId="{E150E7EE-E44D-40F5-ADEE-067F98E2238F}" destId="{CC7C030E-72AF-4305-BAB5-0FF3A64A81D1}" srcOrd="1" destOrd="0" presId="urn:microsoft.com/office/officeart/2005/8/layout/hierarchy2"/>
    <dgm:cxn modelId="{355E02A1-8849-4B05-8A34-B10E5DCE0F5C}" srcId="{0EECC15B-D7EB-4FED-AA60-7DD73DF59C8F}" destId="{F3719F76-72F2-4769-9983-14A7BCDD1EC9}" srcOrd="0" destOrd="0" parTransId="{E150E7EE-E44D-40F5-ADEE-067F98E2238F}" sibTransId="{52ADD21A-122D-4D6D-8D8F-988351F80C85}"/>
    <dgm:cxn modelId="{BD005395-81D5-482F-9E58-CDA6840A7ECB}" type="presOf" srcId="{0EECC15B-D7EB-4FED-AA60-7DD73DF59C8F}" destId="{E9D50C0B-D7AB-4530-BC77-CD3FC5D00926}" srcOrd="0" destOrd="0" presId="urn:microsoft.com/office/officeart/2005/8/layout/hierarchy2"/>
    <dgm:cxn modelId="{2B9C4988-7F90-4466-8784-F5D1DD4ED774}" srcId="{DD4DEEB0-DA79-4BA6-8116-CDAE92A66A65}" destId="{CC0E8E91-B74B-4E14-8500-364E3DD40F41}" srcOrd="0" destOrd="0" parTransId="{2A67B126-76FC-4164-9544-DDF4B621D1EF}" sibTransId="{16606899-44CD-45B9-8CAC-960960489BE5}"/>
    <dgm:cxn modelId="{84E0E1A4-93A4-4C8E-8FA0-8904047C7844}" type="presOf" srcId="{2A67B126-76FC-4164-9544-DDF4B621D1EF}" destId="{3C6DEFC7-590F-4EA9-9832-72CA9D9DB6E2}" srcOrd="1" destOrd="0" presId="urn:microsoft.com/office/officeart/2005/8/layout/hierarchy2"/>
    <dgm:cxn modelId="{1E03C6ED-6692-4DDA-AE1A-E0EDF126140E}" type="presOf" srcId="{18515923-DBD2-480E-BD8A-3D9E1501D081}" destId="{01B8508F-13E6-44C0-B1E9-2EECE13A06FA}" srcOrd="1" destOrd="0" presId="urn:microsoft.com/office/officeart/2005/8/layout/hierarchy2"/>
    <dgm:cxn modelId="{1118120C-CED0-4549-9FD9-0964C92AC093}" type="presOf" srcId="{1E49A628-37FA-4954-950E-DCB3EB4FA473}" destId="{31F0E595-377D-4F4B-982B-2E0FF812AFEF}" srcOrd="0" destOrd="0" presId="urn:microsoft.com/office/officeart/2005/8/layout/hierarchy2"/>
    <dgm:cxn modelId="{776A9A48-9B84-4869-85DD-956BF3BAC359}" srcId="{D523C696-FB49-444A-B88E-8B85D283F4C1}" destId="{DD4DEEB0-DA79-4BA6-8116-CDAE92A66A65}" srcOrd="0" destOrd="0" parTransId="{0EAF9FF1-13D7-47E4-A53B-71BC893CCDF7}" sibTransId="{A2658F6F-4EC0-4B9B-8896-081DE471A327}"/>
    <dgm:cxn modelId="{5569FE86-404E-45AA-B119-FD7BA36C9125}" type="presParOf" srcId="{C05D9124-5BC2-4968-BD18-7F2C3D6C25DB}" destId="{A3A76F6F-BD74-4860-885C-19D70F241673}" srcOrd="0" destOrd="0" presId="urn:microsoft.com/office/officeart/2005/8/layout/hierarchy2"/>
    <dgm:cxn modelId="{8F96824D-9D01-4B5B-92FE-C8F485BE562B}" type="presParOf" srcId="{A3A76F6F-BD74-4860-885C-19D70F241673}" destId="{24CA695E-E31F-49D0-82B4-4844EB1C66F5}" srcOrd="0" destOrd="0" presId="urn:microsoft.com/office/officeart/2005/8/layout/hierarchy2"/>
    <dgm:cxn modelId="{7EBC241F-D4FF-41CA-84C6-4A37177A7917}" type="presParOf" srcId="{A3A76F6F-BD74-4860-885C-19D70F241673}" destId="{361D83CE-9E47-4F98-9019-F6101863594C}" srcOrd="1" destOrd="0" presId="urn:microsoft.com/office/officeart/2005/8/layout/hierarchy2"/>
    <dgm:cxn modelId="{7D2C4034-464D-427D-BA4D-DF387DDD233E}" type="presParOf" srcId="{361D83CE-9E47-4F98-9019-F6101863594C}" destId="{B716EC4E-B72F-4D6A-9E43-8C2F557AE07A}" srcOrd="0" destOrd="0" presId="urn:microsoft.com/office/officeart/2005/8/layout/hierarchy2"/>
    <dgm:cxn modelId="{57531F76-08C5-48B8-9B7F-4E4395001404}" type="presParOf" srcId="{B716EC4E-B72F-4D6A-9E43-8C2F557AE07A}" destId="{3C6DEFC7-590F-4EA9-9832-72CA9D9DB6E2}" srcOrd="0" destOrd="0" presId="urn:microsoft.com/office/officeart/2005/8/layout/hierarchy2"/>
    <dgm:cxn modelId="{6CE00E98-D4DA-4925-8417-5D6523CC2683}" type="presParOf" srcId="{361D83CE-9E47-4F98-9019-F6101863594C}" destId="{324F5FC6-7080-4904-8670-426F0A055A13}" srcOrd="1" destOrd="0" presId="urn:microsoft.com/office/officeart/2005/8/layout/hierarchy2"/>
    <dgm:cxn modelId="{804EA5C6-B08C-49AC-AA7D-0B6370C7AF0A}" type="presParOf" srcId="{324F5FC6-7080-4904-8670-426F0A055A13}" destId="{4766A42B-9D5A-4499-8842-F355034A1C76}" srcOrd="0" destOrd="0" presId="urn:microsoft.com/office/officeart/2005/8/layout/hierarchy2"/>
    <dgm:cxn modelId="{1E2EE3E9-761E-4396-B4E4-2873D4DECE53}" type="presParOf" srcId="{324F5FC6-7080-4904-8670-426F0A055A13}" destId="{A9B55052-E0BC-452B-A870-85CF02396972}" srcOrd="1" destOrd="0" presId="urn:microsoft.com/office/officeart/2005/8/layout/hierarchy2"/>
    <dgm:cxn modelId="{D0207ED5-D1B0-4B0B-AD5A-E79730E0C678}" type="presParOf" srcId="{A9B55052-E0BC-452B-A870-85CF02396972}" destId="{31F0E595-377D-4F4B-982B-2E0FF812AFEF}" srcOrd="0" destOrd="0" presId="urn:microsoft.com/office/officeart/2005/8/layout/hierarchy2"/>
    <dgm:cxn modelId="{38CCAE30-E122-4C66-BA42-FDEB79838C82}" type="presParOf" srcId="{31F0E595-377D-4F4B-982B-2E0FF812AFEF}" destId="{A12A9AD4-CB41-46D0-8787-EBD60777DE36}" srcOrd="0" destOrd="0" presId="urn:microsoft.com/office/officeart/2005/8/layout/hierarchy2"/>
    <dgm:cxn modelId="{2B9EE166-B9B5-45A4-8D91-07758795DC09}" type="presParOf" srcId="{A9B55052-E0BC-452B-A870-85CF02396972}" destId="{C5FA7915-A714-4A0C-AECE-F6C8CBC09ED9}" srcOrd="1" destOrd="0" presId="urn:microsoft.com/office/officeart/2005/8/layout/hierarchy2"/>
    <dgm:cxn modelId="{5C14B5C3-D1A1-4791-8516-9DA0B8615F19}" type="presParOf" srcId="{C5FA7915-A714-4A0C-AECE-F6C8CBC09ED9}" destId="{E663C059-655E-473E-9144-E520AEDB94EA}" srcOrd="0" destOrd="0" presId="urn:microsoft.com/office/officeart/2005/8/layout/hierarchy2"/>
    <dgm:cxn modelId="{B5A41B60-2651-4974-9E67-4B1D2B4678BA}" type="presParOf" srcId="{C5FA7915-A714-4A0C-AECE-F6C8CBC09ED9}" destId="{7AC926BF-657D-4306-8C2B-EA493A4FD338}" srcOrd="1" destOrd="0" presId="urn:microsoft.com/office/officeart/2005/8/layout/hierarchy2"/>
    <dgm:cxn modelId="{B5D6D064-9C6C-4216-83AB-E7E3DF81DD84}" type="presParOf" srcId="{361D83CE-9E47-4F98-9019-F6101863594C}" destId="{7DED170F-1CF4-48B8-A963-7BD1CDFA888C}" srcOrd="2" destOrd="0" presId="urn:microsoft.com/office/officeart/2005/8/layout/hierarchy2"/>
    <dgm:cxn modelId="{92461E42-FFAF-4DC3-A745-5F0976C2D0E4}" type="presParOf" srcId="{7DED170F-1CF4-48B8-A963-7BD1CDFA888C}" destId="{01B8508F-13E6-44C0-B1E9-2EECE13A06FA}" srcOrd="0" destOrd="0" presId="urn:microsoft.com/office/officeart/2005/8/layout/hierarchy2"/>
    <dgm:cxn modelId="{F1F9B001-839D-4EC7-BDF5-6571C16630B1}" type="presParOf" srcId="{361D83CE-9E47-4F98-9019-F6101863594C}" destId="{281B7486-4FB7-4D76-B743-4F26DE2E6B57}" srcOrd="3" destOrd="0" presId="urn:microsoft.com/office/officeart/2005/8/layout/hierarchy2"/>
    <dgm:cxn modelId="{821C3293-7CD2-4510-B640-3ADF749B69E9}" type="presParOf" srcId="{281B7486-4FB7-4D76-B743-4F26DE2E6B57}" destId="{E9D50C0B-D7AB-4530-BC77-CD3FC5D00926}" srcOrd="0" destOrd="0" presId="urn:microsoft.com/office/officeart/2005/8/layout/hierarchy2"/>
    <dgm:cxn modelId="{82338A64-E924-47FF-8019-42EB4470D590}" type="presParOf" srcId="{281B7486-4FB7-4D76-B743-4F26DE2E6B57}" destId="{7AB424E4-7074-44F4-B950-EBA37B719825}" srcOrd="1" destOrd="0" presId="urn:microsoft.com/office/officeart/2005/8/layout/hierarchy2"/>
    <dgm:cxn modelId="{C051E808-6836-4209-8C42-F422F3740D38}" type="presParOf" srcId="{7AB424E4-7074-44F4-B950-EBA37B719825}" destId="{B0D22A93-5BF0-4AD8-86E8-500D66C5DFCA}" srcOrd="0" destOrd="0" presId="urn:microsoft.com/office/officeart/2005/8/layout/hierarchy2"/>
    <dgm:cxn modelId="{B9423DBE-ECD1-40DC-AB4F-64C809DF5EE8}" type="presParOf" srcId="{B0D22A93-5BF0-4AD8-86E8-500D66C5DFCA}" destId="{CC7C030E-72AF-4305-BAB5-0FF3A64A81D1}" srcOrd="0" destOrd="0" presId="urn:microsoft.com/office/officeart/2005/8/layout/hierarchy2"/>
    <dgm:cxn modelId="{D08B1006-974C-43DE-83F2-1B01CDA0B876}" type="presParOf" srcId="{7AB424E4-7074-44F4-B950-EBA37B719825}" destId="{18BC496C-4603-4657-B537-D4417F10BE05}" srcOrd="1" destOrd="0" presId="urn:microsoft.com/office/officeart/2005/8/layout/hierarchy2"/>
    <dgm:cxn modelId="{2AFB8FF3-336B-4211-980B-C0CF172726C6}" type="presParOf" srcId="{18BC496C-4603-4657-B537-D4417F10BE05}" destId="{A876C577-ACFA-437A-AAD9-1E3218FFC09B}" srcOrd="0" destOrd="0" presId="urn:microsoft.com/office/officeart/2005/8/layout/hierarchy2"/>
    <dgm:cxn modelId="{E255813A-BC12-4CF6-9536-A4748437E6A6}" type="presParOf" srcId="{18BC496C-4603-4657-B537-D4417F10BE05}" destId="{2C1A52FF-01F4-4C5A-A25E-3B626AD92979}" srcOrd="1" destOrd="0" presId="urn:microsoft.com/office/officeart/2005/8/layout/hierarchy2"/>
  </dgm:cxnLst>
  <dgm:bg>
    <a:solidFill>
      <a:schemeClr val="accent4">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ECC042C-A309-4D02-8E44-6AD622C8773B}"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s-AR"/>
        </a:p>
      </dgm:t>
    </dgm:pt>
    <dgm:pt modelId="{5FEBF84F-BE13-47A7-8FDE-8B9A893305A9}">
      <dgm:prSet phldrT="[Texto]"/>
      <dgm:spPr>
        <a:solidFill>
          <a:schemeClr val="tx2">
            <a:lumMod val="10000"/>
            <a:lumOff val="90000"/>
          </a:schemeClr>
        </a:solidFill>
      </dgm:spPr>
      <dgm:t>
        <a:bodyPr/>
        <a:lstStyle/>
        <a:p>
          <a:r>
            <a:rPr lang="es-AR" dirty="0"/>
            <a:t>Infección materna</a:t>
          </a:r>
        </a:p>
      </dgm:t>
    </dgm:pt>
    <dgm:pt modelId="{35CCFF86-D26A-473F-876A-EE585E816CCF}" type="parTrans" cxnId="{4BCF9A0F-74A8-44C6-AF3E-0732F543E3CE}">
      <dgm:prSet/>
      <dgm:spPr/>
      <dgm:t>
        <a:bodyPr/>
        <a:lstStyle/>
        <a:p>
          <a:endParaRPr lang="es-AR"/>
        </a:p>
      </dgm:t>
    </dgm:pt>
    <dgm:pt modelId="{2F78B022-3ACD-45FC-B59C-5B9A8B85CCFB}" type="sibTrans" cxnId="{4BCF9A0F-74A8-44C6-AF3E-0732F543E3CE}">
      <dgm:prSet/>
      <dgm:spPr/>
      <dgm:t>
        <a:bodyPr/>
        <a:lstStyle/>
        <a:p>
          <a:endParaRPr lang="es-AR"/>
        </a:p>
      </dgm:t>
    </dgm:pt>
    <dgm:pt modelId="{9897DEB3-F606-4E06-86DF-4946D49BF06A}">
      <dgm:prSet phldrT="[Texto]"/>
      <dgm:spPr/>
      <dgm:t>
        <a:bodyPr/>
        <a:lstStyle/>
        <a:p>
          <a:r>
            <a:rPr lang="es-AR" dirty="0"/>
            <a:t>Primoinfección</a:t>
          </a:r>
        </a:p>
        <a:p>
          <a:r>
            <a:rPr lang="es-AR" dirty="0"/>
            <a:t>40% de los fetos se infectan </a:t>
          </a:r>
        </a:p>
      </dgm:t>
    </dgm:pt>
    <dgm:pt modelId="{3645B137-438B-48B5-A99E-FDB4A32F95BA}" type="parTrans" cxnId="{887B0011-727E-426A-8D8B-0C6202EB03BB}">
      <dgm:prSet/>
      <dgm:spPr/>
      <dgm:t>
        <a:bodyPr/>
        <a:lstStyle/>
        <a:p>
          <a:endParaRPr lang="es-AR"/>
        </a:p>
      </dgm:t>
    </dgm:pt>
    <dgm:pt modelId="{14BB0340-0F14-438D-BCD9-62EB60CEF947}" type="sibTrans" cxnId="{887B0011-727E-426A-8D8B-0C6202EB03BB}">
      <dgm:prSet/>
      <dgm:spPr/>
      <dgm:t>
        <a:bodyPr/>
        <a:lstStyle/>
        <a:p>
          <a:endParaRPr lang="es-AR"/>
        </a:p>
      </dgm:t>
    </dgm:pt>
    <dgm:pt modelId="{A54C8270-98FF-42B1-84A0-311F02D46AE9}">
      <dgm:prSet phldrT="[Texto]"/>
      <dgm:spPr/>
      <dgm:t>
        <a:bodyPr/>
        <a:lstStyle/>
        <a:p>
          <a:r>
            <a:rPr lang="es-AR" dirty="0"/>
            <a:t>El 10% presenta síntomas al nacer</a:t>
          </a:r>
        </a:p>
      </dgm:t>
    </dgm:pt>
    <dgm:pt modelId="{C40B6F61-FD6C-45E0-A4BE-AAED681A8FCC}" type="parTrans" cxnId="{C3A4D1B6-A228-4CEC-8B52-76F418B15088}">
      <dgm:prSet/>
      <dgm:spPr/>
      <dgm:t>
        <a:bodyPr/>
        <a:lstStyle/>
        <a:p>
          <a:endParaRPr lang="es-AR"/>
        </a:p>
      </dgm:t>
    </dgm:pt>
    <dgm:pt modelId="{D368C424-7879-4363-8FE4-135FCE806950}" type="sibTrans" cxnId="{C3A4D1B6-A228-4CEC-8B52-76F418B15088}">
      <dgm:prSet/>
      <dgm:spPr/>
      <dgm:t>
        <a:bodyPr/>
        <a:lstStyle/>
        <a:p>
          <a:endParaRPr lang="es-AR"/>
        </a:p>
      </dgm:t>
    </dgm:pt>
    <dgm:pt modelId="{7E31B1F2-1610-446B-86F0-D6D4045B4983}">
      <dgm:prSet phldrT="[Texto]"/>
      <dgm:spPr/>
      <dgm:t>
        <a:bodyPr/>
        <a:lstStyle/>
        <a:p>
          <a:r>
            <a:rPr lang="es-AR" dirty="0"/>
            <a:t>El 50 % presenta secuelas permanentes</a:t>
          </a:r>
        </a:p>
      </dgm:t>
    </dgm:pt>
    <dgm:pt modelId="{BA25B4B8-0425-4DB9-8BCB-450B9010B9CD}" type="parTrans" cxnId="{5EFD5606-51A7-4B59-A798-B6D40FE4EBC5}">
      <dgm:prSet/>
      <dgm:spPr/>
      <dgm:t>
        <a:bodyPr/>
        <a:lstStyle/>
        <a:p>
          <a:endParaRPr lang="es-AR"/>
        </a:p>
      </dgm:t>
    </dgm:pt>
    <dgm:pt modelId="{2E955BD9-62CA-44D4-B5AB-E31A72A3DFCD}" type="sibTrans" cxnId="{5EFD5606-51A7-4B59-A798-B6D40FE4EBC5}">
      <dgm:prSet/>
      <dgm:spPr/>
      <dgm:t>
        <a:bodyPr/>
        <a:lstStyle/>
        <a:p>
          <a:endParaRPr lang="es-AR"/>
        </a:p>
      </dgm:t>
    </dgm:pt>
    <dgm:pt modelId="{56F93999-06CE-498E-9416-AA9EF010DD6D}">
      <dgm:prSet phldrT="[Texto]"/>
      <dgm:spPr/>
      <dgm:t>
        <a:bodyPr/>
        <a:lstStyle/>
        <a:p>
          <a:r>
            <a:rPr lang="es-AR" dirty="0"/>
            <a:t>Reactivación</a:t>
          </a:r>
        </a:p>
        <a:p>
          <a:r>
            <a:rPr lang="es-AR" dirty="0"/>
            <a:t>1 a 2 % de los fetos se infectan </a:t>
          </a:r>
        </a:p>
      </dgm:t>
    </dgm:pt>
    <dgm:pt modelId="{C119C0A3-B31B-4258-8BAB-6DD97CFC2BAE}" type="parTrans" cxnId="{5BB03343-8F47-4FCC-93E5-8F9EB953CFC8}">
      <dgm:prSet/>
      <dgm:spPr/>
      <dgm:t>
        <a:bodyPr/>
        <a:lstStyle/>
        <a:p>
          <a:endParaRPr lang="es-AR"/>
        </a:p>
      </dgm:t>
    </dgm:pt>
    <dgm:pt modelId="{480FD81A-98ED-4CC3-AE99-F21375EFDB89}" type="sibTrans" cxnId="{5BB03343-8F47-4FCC-93E5-8F9EB953CFC8}">
      <dgm:prSet/>
      <dgm:spPr/>
      <dgm:t>
        <a:bodyPr/>
        <a:lstStyle/>
        <a:p>
          <a:endParaRPr lang="es-AR"/>
        </a:p>
      </dgm:t>
    </dgm:pt>
    <dgm:pt modelId="{7D0B1DD5-E4EE-4257-87B0-48323D24DA45}">
      <dgm:prSet phldrT="[Texto]"/>
      <dgm:spPr/>
      <dgm:t>
        <a:bodyPr/>
        <a:lstStyle/>
        <a:p>
          <a:r>
            <a:rPr lang="es-AR" dirty="0"/>
            <a:t>90 % son asintomáticos</a:t>
          </a:r>
        </a:p>
      </dgm:t>
    </dgm:pt>
    <dgm:pt modelId="{8DE4D293-FC7E-46EB-B3D6-D353DD039C25}" type="parTrans" cxnId="{AECC3D9E-586F-4704-9556-9CAD4A654106}">
      <dgm:prSet/>
      <dgm:spPr/>
      <dgm:t>
        <a:bodyPr/>
        <a:lstStyle/>
        <a:p>
          <a:endParaRPr lang="es-AR"/>
        </a:p>
      </dgm:t>
    </dgm:pt>
    <dgm:pt modelId="{C6471642-193D-4C69-B3BA-DC0611274B15}" type="sibTrans" cxnId="{AECC3D9E-586F-4704-9556-9CAD4A654106}">
      <dgm:prSet/>
      <dgm:spPr/>
      <dgm:t>
        <a:bodyPr/>
        <a:lstStyle/>
        <a:p>
          <a:endParaRPr lang="es-AR"/>
        </a:p>
      </dgm:t>
    </dgm:pt>
    <dgm:pt modelId="{CF4C740F-AF77-4329-9D71-0F87031BBEEA}">
      <dgm:prSet/>
      <dgm:spPr/>
      <dgm:t>
        <a:bodyPr/>
        <a:lstStyle/>
        <a:p>
          <a:r>
            <a:rPr lang="es-AR" dirty="0"/>
            <a:t>El 4 % fallece</a:t>
          </a:r>
        </a:p>
      </dgm:t>
    </dgm:pt>
    <dgm:pt modelId="{6F5420C0-7F8E-4710-8AAC-901327977C9E}" type="parTrans" cxnId="{BB78ABCC-5CC3-44EC-A500-0436A22AB3B5}">
      <dgm:prSet/>
      <dgm:spPr/>
      <dgm:t>
        <a:bodyPr/>
        <a:lstStyle/>
        <a:p>
          <a:endParaRPr lang="es-AR"/>
        </a:p>
      </dgm:t>
    </dgm:pt>
    <dgm:pt modelId="{D043CE9C-6D46-49BF-9A1E-A1777BA8F86E}" type="sibTrans" cxnId="{BB78ABCC-5CC3-44EC-A500-0436A22AB3B5}">
      <dgm:prSet/>
      <dgm:spPr/>
      <dgm:t>
        <a:bodyPr/>
        <a:lstStyle/>
        <a:p>
          <a:endParaRPr lang="es-AR"/>
        </a:p>
      </dgm:t>
    </dgm:pt>
    <dgm:pt modelId="{D09BA8B0-89F1-4B84-8AE1-F19512B0C2E0}">
      <dgm:prSet/>
      <dgm:spPr/>
      <dgm:t>
        <a:bodyPr/>
        <a:lstStyle/>
        <a:p>
          <a:r>
            <a:rPr lang="es-AR" dirty="0"/>
            <a:t>10 a 15 % presentan secuelas a largo plazo </a:t>
          </a:r>
        </a:p>
      </dgm:t>
    </dgm:pt>
    <dgm:pt modelId="{8BB27351-5EEE-4347-9B3F-56AEB3D41C6E}" type="parTrans" cxnId="{0C8F6D1C-A8B6-46E0-946B-3DB9C692760C}">
      <dgm:prSet/>
      <dgm:spPr/>
      <dgm:t>
        <a:bodyPr/>
        <a:lstStyle/>
        <a:p>
          <a:endParaRPr lang="es-AR"/>
        </a:p>
      </dgm:t>
    </dgm:pt>
    <dgm:pt modelId="{2C46475D-2E84-40D3-BBB1-F65903DB18E4}" type="sibTrans" cxnId="{0C8F6D1C-A8B6-46E0-946B-3DB9C692760C}">
      <dgm:prSet/>
      <dgm:spPr/>
      <dgm:t>
        <a:bodyPr/>
        <a:lstStyle/>
        <a:p>
          <a:endParaRPr lang="es-AR"/>
        </a:p>
      </dgm:t>
    </dgm:pt>
    <dgm:pt modelId="{FD253738-D233-4D80-A0B1-CA01ED777A49}" type="pres">
      <dgm:prSet presAssocID="{FECC042C-A309-4D02-8E44-6AD622C8773B}" presName="diagram" presStyleCnt="0">
        <dgm:presLayoutVars>
          <dgm:chPref val="1"/>
          <dgm:dir/>
          <dgm:animOne val="branch"/>
          <dgm:animLvl val="lvl"/>
          <dgm:resizeHandles val="exact"/>
        </dgm:presLayoutVars>
      </dgm:prSet>
      <dgm:spPr/>
      <dgm:t>
        <a:bodyPr/>
        <a:lstStyle/>
        <a:p>
          <a:endParaRPr lang="es-AR"/>
        </a:p>
      </dgm:t>
    </dgm:pt>
    <dgm:pt modelId="{1DB6CC29-3540-41C2-842B-0EBC2BDC79D6}" type="pres">
      <dgm:prSet presAssocID="{5FEBF84F-BE13-47A7-8FDE-8B9A893305A9}" presName="root1" presStyleCnt="0"/>
      <dgm:spPr/>
    </dgm:pt>
    <dgm:pt modelId="{7EF45927-D45E-4162-99ED-9B94EE6201FD}" type="pres">
      <dgm:prSet presAssocID="{5FEBF84F-BE13-47A7-8FDE-8B9A893305A9}" presName="LevelOneTextNode" presStyleLbl="node0" presStyleIdx="0" presStyleCnt="1">
        <dgm:presLayoutVars>
          <dgm:chPref val="3"/>
        </dgm:presLayoutVars>
      </dgm:prSet>
      <dgm:spPr/>
      <dgm:t>
        <a:bodyPr/>
        <a:lstStyle/>
        <a:p>
          <a:endParaRPr lang="es-AR"/>
        </a:p>
      </dgm:t>
    </dgm:pt>
    <dgm:pt modelId="{CA0DCACE-513B-4B62-9D6F-B59D18F3A391}" type="pres">
      <dgm:prSet presAssocID="{5FEBF84F-BE13-47A7-8FDE-8B9A893305A9}" presName="level2hierChild" presStyleCnt="0"/>
      <dgm:spPr/>
    </dgm:pt>
    <dgm:pt modelId="{B243D3E2-923C-4CE0-9058-9A1A6D652C6D}" type="pres">
      <dgm:prSet presAssocID="{3645B137-438B-48B5-A99E-FDB4A32F95BA}" presName="conn2-1" presStyleLbl="parChTrans1D2" presStyleIdx="0" presStyleCnt="2"/>
      <dgm:spPr/>
      <dgm:t>
        <a:bodyPr/>
        <a:lstStyle/>
        <a:p>
          <a:endParaRPr lang="es-AR"/>
        </a:p>
      </dgm:t>
    </dgm:pt>
    <dgm:pt modelId="{3AD6570E-AC61-46F7-9622-A534CB8FB476}" type="pres">
      <dgm:prSet presAssocID="{3645B137-438B-48B5-A99E-FDB4A32F95BA}" presName="connTx" presStyleLbl="parChTrans1D2" presStyleIdx="0" presStyleCnt="2"/>
      <dgm:spPr/>
      <dgm:t>
        <a:bodyPr/>
        <a:lstStyle/>
        <a:p>
          <a:endParaRPr lang="es-AR"/>
        </a:p>
      </dgm:t>
    </dgm:pt>
    <dgm:pt modelId="{985FE86F-AD92-4F92-8F5E-8FC247E896A4}" type="pres">
      <dgm:prSet presAssocID="{9897DEB3-F606-4E06-86DF-4946D49BF06A}" presName="root2" presStyleCnt="0"/>
      <dgm:spPr/>
    </dgm:pt>
    <dgm:pt modelId="{44CEC965-063C-4F3E-A310-CCA27E65B723}" type="pres">
      <dgm:prSet presAssocID="{9897DEB3-F606-4E06-86DF-4946D49BF06A}" presName="LevelTwoTextNode" presStyleLbl="node2" presStyleIdx="0" presStyleCnt="2" custLinFactNeighborX="-70" custLinFactNeighborY="-2872">
        <dgm:presLayoutVars>
          <dgm:chPref val="3"/>
        </dgm:presLayoutVars>
      </dgm:prSet>
      <dgm:spPr/>
      <dgm:t>
        <a:bodyPr/>
        <a:lstStyle/>
        <a:p>
          <a:endParaRPr lang="es-AR"/>
        </a:p>
      </dgm:t>
    </dgm:pt>
    <dgm:pt modelId="{95D7AC26-9F02-41A3-92FF-C3996AA3A2B7}" type="pres">
      <dgm:prSet presAssocID="{9897DEB3-F606-4E06-86DF-4946D49BF06A}" presName="level3hierChild" presStyleCnt="0"/>
      <dgm:spPr/>
    </dgm:pt>
    <dgm:pt modelId="{53BEE6D0-91A8-42B0-929B-E367F8F78F85}" type="pres">
      <dgm:prSet presAssocID="{C40B6F61-FD6C-45E0-A4BE-AAED681A8FCC}" presName="conn2-1" presStyleLbl="parChTrans1D3" presStyleIdx="0" presStyleCnt="5"/>
      <dgm:spPr/>
      <dgm:t>
        <a:bodyPr/>
        <a:lstStyle/>
        <a:p>
          <a:endParaRPr lang="es-AR"/>
        </a:p>
      </dgm:t>
    </dgm:pt>
    <dgm:pt modelId="{D25A56AD-57E7-412C-BD57-A34C72004C0F}" type="pres">
      <dgm:prSet presAssocID="{C40B6F61-FD6C-45E0-A4BE-AAED681A8FCC}" presName="connTx" presStyleLbl="parChTrans1D3" presStyleIdx="0" presStyleCnt="5"/>
      <dgm:spPr/>
      <dgm:t>
        <a:bodyPr/>
        <a:lstStyle/>
        <a:p>
          <a:endParaRPr lang="es-AR"/>
        </a:p>
      </dgm:t>
    </dgm:pt>
    <dgm:pt modelId="{58AAEC39-5C9C-4746-8946-E6EBBFC3CBF9}" type="pres">
      <dgm:prSet presAssocID="{A54C8270-98FF-42B1-84A0-311F02D46AE9}" presName="root2" presStyleCnt="0"/>
      <dgm:spPr/>
    </dgm:pt>
    <dgm:pt modelId="{6F3CB4E0-9C13-4E64-93EA-2C140AC68D3B}" type="pres">
      <dgm:prSet presAssocID="{A54C8270-98FF-42B1-84A0-311F02D46AE9}" presName="LevelTwoTextNode" presStyleLbl="node3" presStyleIdx="0" presStyleCnt="5">
        <dgm:presLayoutVars>
          <dgm:chPref val="3"/>
        </dgm:presLayoutVars>
      </dgm:prSet>
      <dgm:spPr/>
      <dgm:t>
        <a:bodyPr/>
        <a:lstStyle/>
        <a:p>
          <a:endParaRPr lang="es-AR"/>
        </a:p>
      </dgm:t>
    </dgm:pt>
    <dgm:pt modelId="{94E3C933-BE66-47D1-B285-DD679BCEA82B}" type="pres">
      <dgm:prSet presAssocID="{A54C8270-98FF-42B1-84A0-311F02D46AE9}" presName="level3hierChild" presStyleCnt="0"/>
      <dgm:spPr/>
    </dgm:pt>
    <dgm:pt modelId="{D2CE6EC9-7914-406B-BAF5-1292F8F4B43A}" type="pres">
      <dgm:prSet presAssocID="{6F5420C0-7F8E-4710-8AAC-901327977C9E}" presName="conn2-1" presStyleLbl="parChTrans1D3" presStyleIdx="1" presStyleCnt="5"/>
      <dgm:spPr/>
      <dgm:t>
        <a:bodyPr/>
        <a:lstStyle/>
        <a:p>
          <a:endParaRPr lang="es-AR"/>
        </a:p>
      </dgm:t>
    </dgm:pt>
    <dgm:pt modelId="{13B07C95-4DCF-4240-B862-4C3F0CD0A704}" type="pres">
      <dgm:prSet presAssocID="{6F5420C0-7F8E-4710-8AAC-901327977C9E}" presName="connTx" presStyleLbl="parChTrans1D3" presStyleIdx="1" presStyleCnt="5"/>
      <dgm:spPr/>
      <dgm:t>
        <a:bodyPr/>
        <a:lstStyle/>
        <a:p>
          <a:endParaRPr lang="es-AR"/>
        </a:p>
      </dgm:t>
    </dgm:pt>
    <dgm:pt modelId="{E94FD3A9-9218-4188-AA08-47EEB3E272FB}" type="pres">
      <dgm:prSet presAssocID="{CF4C740F-AF77-4329-9D71-0F87031BBEEA}" presName="root2" presStyleCnt="0"/>
      <dgm:spPr/>
    </dgm:pt>
    <dgm:pt modelId="{12D545DC-3BA7-4581-9E17-5F0D9AADD80B}" type="pres">
      <dgm:prSet presAssocID="{CF4C740F-AF77-4329-9D71-0F87031BBEEA}" presName="LevelTwoTextNode" presStyleLbl="node3" presStyleIdx="1" presStyleCnt="5">
        <dgm:presLayoutVars>
          <dgm:chPref val="3"/>
        </dgm:presLayoutVars>
      </dgm:prSet>
      <dgm:spPr/>
      <dgm:t>
        <a:bodyPr/>
        <a:lstStyle/>
        <a:p>
          <a:endParaRPr lang="es-AR"/>
        </a:p>
      </dgm:t>
    </dgm:pt>
    <dgm:pt modelId="{9061B622-C852-4EC2-AE87-6C350D35F91A}" type="pres">
      <dgm:prSet presAssocID="{CF4C740F-AF77-4329-9D71-0F87031BBEEA}" presName="level3hierChild" presStyleCnt="0"/>
      <dgm:spPr/>
    </dgm:pt>
    <dgm:pt modelId="{B2BC17FB-5D4F-4B46-84A2-EF7916FF9B35}" type="pres">
      <dgm:prSet presAssocID="{BA25B4B8-0425-4DB9-8BCB-450B9010B9CD}" presName="conn2-1" presStyleLbl="parChTrans1D3" presStyleIdx="2" presStyleCnt="5"/>
      <dgm:spPr/>
      <dgm:t>
        <a:bodyPr/>
        <a:lstStyle/>
        <a:p>
          <a:endParaRPr lang="es-AR"/>
        </a:p>
      </dgm:t>
    </dgm:pt>
    <dgm:pt modelId="{C85F1C5B-A72B-4B6F-B114-1E66AEDF5130}" type="pres">
      <dgm:prSet presAssocID="{BA25B4B8-0425-4DB9-8BCB-450B9010B9CD}" presName="connTx" presStyleLbl="parChTrans1D3" presStyleIdx="2" presStyleCnt="5"/>
      <dgm:spPr/>
      <dgm:t>
        <a:bodyPr/>
        <a:lstStyle/>
        <a:p>
          <a:endParaRPr lang="es-AR"/>
        </a:p>
      </dgm:t>
    </dgm:pt>
    <dgm:pt modelId="{7A63B8DA-FB8D-46B5-B15D-F02E5A9B087C}" type="pres">
      <dgm:prSet presAssocID="{7E31B1F2-1610-446B-86F0-D6D4045B4983}" presName="root2" presStyleCnt="0"/>
      <dgm:spPr/>
    </dgm:pt>
    <dgm:pt modelId="{0CB16852-6E94-4D92-B4AB-A91FF059973C}" type="pres">
      <dgm:prSet presAssocID="{7E31B1F2-1610-446B-86F0-D6D4045B4983}" presName="LevelTwoTextNode" presStyleLbl="node3" presStyleIdx="2" presStyleCnt="5">
        <dgm:presLayoutVars>
          <dgm:chPref val="3"/>
        </dgm:presLayoutVars>
      </dgm:prSet>
      <dgm:spPr/>
      <dgm:t>
        <a:bodyPr/>
        <a:lstStyle/>
        <a:p>
          <a:endParaRPr lang="es-AR"/>
        </a:p>
      </dgm:t>
    </dgm:pt>
    <dgm:pt modelId="{F40DB1F0-1378-4889-94F8-9D722E918A15}" type="pres">
      <dgm:prSet presAssocID="{7E31B1F2-1610-446B-86F0-D6D4045B4983}" presName="level3hierChild" presStyleCnt="0"/>
      <dgm:spPr/>
    </dgm:pt>
    <dgm:pt modelId="{3A5D363E-99D3-4241-B382-0338C889D83D}" type="pres">
      <dgm:prSet presAssocID="{C119C0A3-B31B-4258-8BAB-6DD97CFC2BAE}" presName="conn2-1" presStyleLbl="parChTrans1D2" presStyleIdx="1" presStyleCnt="2"/>
      <dgm:spPr/>
      <dgm:t>
        <a:bodyPr/>
        <a:lstStyle/>
        <a:p>
          <a:endParaRPr lang="es-AR"/>
        </a:p>
      </dgm:t>
    </dgm:pt>
    <dgm:pt modelId="{E5010E11-84CD-4E4C-BCD9-7AE241F9CCD6}" type="pres">
      <dgm:prSet presAssocID="{C119C0A3-B31B-4258-8BAB-6DD97CFC2BAE}" presName="connTx" presStyleLbl="parChTrans1D2" presStyleIdx="1" presStyleCnt="2"/>
      <dgm:spPr/>
      <dgm:t>
        <a:bodyPr/>
        <a:lstStyle/>
        <a:p>
          <a:endParaRPr lang="es-AR"/>
        </a:p>
      </dgm:t>
    </dgm:pt>
    <dgm:pt modelId="{01CB9B73-B651-4C79-B4CF-081059C89A7A}" type="pres">
      <dgm:prSet presAssocID="{56F93999-06CE-498E-9416-AA9EF010DD6D}" presName="root2" presStyleCnt="0"/>
      <dgm:spPr/>
    </dgm:pt>
    <dgm:pt modelId="{9ACA291C-F0D3-407A-BEE9-5318FEB72221}" type="pres">
      <dgm:prSet presAssocID="{56F93999-06CE-498E-9416-AA9EF010DD6D}" presName="LevelTwoTextNode" presStyleLbl="node2" presStyleIdx="1" presStyleCnt="2">
        <dgm:presLayoutVars>
          <dgm:chPref val="3"/>
        </dgm:presLayoutVars>
      </dgm:prSet>
      <dgm:spPr/>
      <dgm:t>
        <a:bodyPr/>
        <a:lstStyle/>
        <a:p>
          <a:endParaRPr lang="es-AR"/>
        </a:p>
      </dgm:t>
    </dgm:pt>
    <dgm:pt modelId="{6B0CBB39-049D-4D5C-A2C6-225EA54845B0}" type="pres">
      <dgm:prSet presAssocID="{56F93999-06CE-498E-9416-AA9EF010DD6D}" presName="level3hierChild" presStyleCnt="0"/>
      <dgm:spPr/>
    </dgm:pt>
    <dgm:pt modelId="{2CD1EF84-434F-4730-BDAE-C61C2D7F2C04}" type="pres">
      <dgm:prSet presAssocID="{8DE4D293-FC7E-46EB-B3D6-D353DD039C25}" presName="conn2-1" presStyleLbl="parChTrans1D3" presStyleIdx="3" presStyleCnt="5"/>
      <dgm:spPr/>
      <dgm:t>
        <a:bodyPr/>
        <a:lstStyle/>
        <a:p>
          <a:endParaRPr lang="es-AR"/>
        </a:p>
      </dgm:t>
    </dgm:pt>
    <dgm:pt modelId="{A82B083B-18B0-4DF0-969E-8E94B46CD0CD}" type="pres">
      <dgm:prSet presAssocID="{8DE4D293-FC7E-46EB-B3D6-D353DD039C25}" presName="connTx" presStyleLbl="parChTrans1D3" presStyleIdx="3" presStyleCnt="5"/>
      <dgm:spPr/>
      <dgm:t>
        <a:bodyPr/>
        <a:lstStyle/>
        <a:p>
          <a:endParaRPr lang="es-AR"/>
        </a:p>
      </dgm:t>
    </dgm:pt>
    <dgm:pt modelId="{8B82CF1A-35BA-4AF1-A2E8-8A8D2EC9083D}" type="pres">
      <dgm:prSet presAssocID="{7D0B1DD5-E4EE-4257-87B0-48323D24DA45}" presName="root2" presStyleCnt="0"/>
      <dgm:spPr/>
    </dgm:pt>
    <dgm:pt modelId="{A38A106A-8BC6-4D6D-8021-C48748150F9C}" type="pres">
      <dgm:prSet presAssocID="{7D0B1DD5-E4EE-4257-87B0-48323D24DA45}" presName="LevelTwoTextNode" presStyleLbl="node3" presStyleIdx="3" presStyleCnt="5">
        <dgm:presLayoutVars>
          <dgm:chPref val="3"/>
        </dgm:presLayoutVars>
      </dgm:prSet>
      <dgm:spPr/>
      <dgm:t>
        <a:bodyPr/>
        <a:lstStyle/>
        <a:p>
          <a:endParaRPr lang="es-AR"/>
        </a:p>
      </dgm:t>
    </dgm:pt>
    <dgm:pt modelId="{42CB1A4A-02A3-4361-9469-B69BD1D99B46}" type="pres">
      <dgm:prSet presAssocID="{7D0B1DD5-E4EE-4257-87B0-48323D24DA45}" presName="level3hierChild" presStyleCnt="0"/>
      <dgm:spPr/>
    </dgm:pt>
    <dgm:pt modelId="{AAB36311-1EEF-4BCF-9D14-59E8FF85CBAE}" type="pres">
      <dgm:prSet presAssocID="{8BB27351-5EEE-4347-9B3F-56AEB3D41C6E}" presName="conn2-1" presStyleLbl="parChTrans1D3" presStyleIdx="4" presStyleCnt="5"/>
      <dgm:spPr/>
      <dgm:t>
        <a:bodyPr/>
        <a:lstStyle/>
        <a:p>
          <a:endParaRPr lang="es-AR"/>
        </a:p>
      </dgm:t>
    </dgm:pt>
    <dgm:pt modelId="{FD80D527-6966-471E-8C4E-B4BE208B4219}" type="pres">
      <dgm:prSet presAssocID="{8BB27351-5EEE-4347-9B3F-56AEB3D41C6E}" presName="connTx" presStyleLbl="parChTrans1D3" presStyleIdx="4" presStyleCnt="5"/>
      <dgm:spPr/>
      <dgm:t>
        <a:bodyPr/>
        <a:lstStyle/>
        <a:p>
          <a:endParaRPr lang="es-AR"/>
        </a:p>
      </dgm:t>
    </dgm:pt>
    <dgm:pt modelId="{7EC4445D-7392-4ECE-92D5-91857BBEF1BD}" type="pres">
      <dgm:prSet presAssocID="{D09BA8B0-89F1-4B84-8AE1-F19512B0C2E0}" presName="root2" presStyleCnt="0"/>
      <dgm:spPr/>
    </dgm:pt>
    <dgm:pt modelId="{A9E96E7D-BF99-4D6F-AAEF-5B9EE333E627}" type="pres">
      <dgm:prSet presAssocID="{D09BA8B0-89F1-4B84-8AE1-F19512B0C2E0}" presName="LevelTwoTextNode" presStyleLbl="node3" presStyleIdx="4" presStyleCnt="5">
        <dgm:presLayoutVars>
          <dgm:chPref val="3"/>
        </dgm:presLayoutVars>
      </dgm:prSet>
      <dgm:spPr/>
      <dgm:t>
        <a:bodyPr/>
        <a:lstStyle/>
        <a:p>
          <a:endParaRPr lang="es-AR"/>
        </a:p>
      </dgm:t>
    </dgm:pt>
    <dgm:pt modelId="{FB3C317E-77A6-4F01-A34F-A8E5B4C0143C}" type="pres">
      <dgm:prSet presAssocID="{D09BA8B0-89F1-4B84-8AE1-F19512B0C2E0}" presName="level3hierChild" presStyleCnt="0"/>
      <dgm:spPr/>
    </dgm:pt>
  </dgm:ptLst>
  <dgm:cxnLst>
    <dgm:cxn modelId="{4BCF9A0F-74A8-44C6-AF3E-0732F543E3CE}" srcId="{FECC042C-A309-4D02-8E44-6AD622C8773B}" destId="{5FEBF84F-BE13-47A7-8FDE-8B9A893305A9}" srcOrd="0" destOrd="0" parTransId="{35CCFF86-D26A-473F-876A-EE585E816CCF}" sibTransId="{2F78B022-3ACD-45FC-B59C-5B9A8B85CCFB}"/>
    <dgm:cxn modelId="{17993743-6160-4EC9-893D-68C5623DE512}" type="presOf" srcId="{8DE4D293-FC7E-46EB-B3D6-D353DD039C25}" destId="{2CD1EF84-434F-4730-BDAE-C61C2D7F2C04}" srcOrd="0" destOrd="0" presId="urn:microsoft.com/office/officeart/2005/8/layout/hierarchy2"/>
    <dgm:cxn modelId="{DBE406C3-1F3F-456A-89CC-28A5BABE3E40}" type="presOf" srcId="{6F5420C0-7F8E-4710-8AAC-901327977C9E}" destId="{13B07C95-4DCF-4240-B862-4C3F0CD0A704}" srcOrd="1" destOrd="0" presId="urn:microsoft.com/office/officeart/2005/8/layout/hierarchy2"/>
    <dgm:cxn modelId="{336CDF76-8464-4462-BF21-A1F131789E17}" type="presOf" srcId="{A54C8270-98FF-42B1-84A0-311F02D46AE9}" destId="{6F3CB4E0-9C13-4E64-93EA-2C140AC68D3B}" srcOrd="0" destOrd="0" presId="urn:microsoft.com/office/officeart/2005/8/layout/hierarchy2"/>
    <dgm:cxn modelId="{AECC3D9E-586F-4704-9556-9CAD4A654106}" srcId="{56F93999-06CE-498E-9416-AA9EF010DD6D}" destId="{7D0B1DD5-E4EE-4257-87B0-48323D24DA45}" srcOrd="0" destOrd="0" parTransId="{8DE4D293-FC7E-46EB-B3D6-D353DD039C25}" sibTransId="{C6471642-193D-4C69-B3BA-DC0611274B15}"/>
    <dgm:cxn modelId="{FDA90A08-3703-49FE-8348-A35C0F0BEC14}" type="presOf" srcId="{C119C0A3-B31B-4258-8BAB-6DD97CFC2BAE}" destId="{E5010E11-84CD-4E4C-BCD9-7AE241F9CCD6}" srcOrd="1" destOrd="0" presId="urn:microsoft.com/office/officeart/2005/8/layout/hierarchy2"/>
    <dgm:cxn modelId="{C004C857-0A0D-4217-B45E-089C5990C3C5}" type="presOf" srcId="{9897DEB3-F606-4E06-86DF-4946D49BF06A}" destId="{44CEC965-063C-4F3E-A310-CCA27E65B723}" srcOrd="0" destOrd="0" presId="urn:microsoft.com/office/officeart/2005/8/layout/hierarchy2"/>
    <dgm:cxn modelId="{BB78ABCC-5CC3-44EC-A500-0436A22AB3B5}" srcId="{9897DEB3-F606-4E06-86DF-4946D49BF06A}" destId="{CF4C740F-AF77-4329-9D71-0F87031BBEEA}" srcOrd="1" destOrd="0" parTransId="{6F5420C0-7F8E-4710-8AAC-901327977C9E}" sibTransId="{D043CE9C-6D46-49BF-9A1E-A1777BA8F86E}"/>
    <dgm:cxn modelId="{5C84407E-C9D5-4565-9300-7D06AACFE579}" type="presOf" srcId="{3645B137-438B-48B5-A99E-FDB4A32F95BA}" destId="{3AD6570E-AC61-46F7-9622-A534CB8FB476}" srcOrd="1" destOrd="0" presId="urn:microsoft.com/office/officeart/2005/8/layout/hierarchy2"/>
    <dgm:cxn modelId="{7936B5F1-AF5A-40D0-A3AE-E859176AEFC0}" type="presOf" srcId="{C119C0A3-B31B-4258-8BAB-6DD97CFC2BAE}" destId="{3A5D363E-99D3-4241-B382-0338C889D83D}" srcOrd="0" destOrd="0" presId="urn:microsoft.com/office/officeart/2005/8/layout/hierarchy2"/>
    <dgm:cxn modelId="{1D4A13D3-092A-4BED-A000-F00F4DED8757}" type="presOf" srcId="{C40B6F61-FD6C-45E0-A4BE-AAED681A8FCC}" destId="{D25A56AD-57E7-412C-BD57-A34C72004C0F}" srcOrd="1" destOrd="0" presId="urn:microsoft.com/office/officeart/2005/8/layout/hierarchy2"/>
    <dgm:cxn modelId="{CCF750D5-5B5A-453D-A639-97A2BAB5FE0C}" type="presOf" srcId="{3645B137-438B-48B5-A99E-FDB4A32F95BA}" destId="{B243D3E2-923C-4CE0-9058-9A1A6D652C6D}" srcOrd="0" destOrd="0" presId="urn:microsoft.com/office/officeart/2005/8/layout/hierarchy2"/>
    <dgm:cxn modelId="{10FB0AC6-6BD2-4EC9-9313-328ECBDE7DA7}" type="presOf" srcId="{C40B6F61-FD6C-45E0-A4BE-AAED681A8FCC}" destId="{53BEE6D0-91A8-42B0-929B-E367F8F78F85}" srcOrd="0" destOrd="0" presId="urn:microsoft.com/office/officeart/2005/8/layout/hierarchy2"/>
    <dgm:cxn modelId="{4CC12B2E-AC2D-4086-9DE0-56BC334E5566}" type="presOf" srcId="{BA25B4B8-0425-4DB9-8BCB-450B9010B9CD}" destId="{B2BC17FB-5D4F-4B46-84A2-EF7916FF9B35}" srcOrd="0" destOrd="0" presId="urn:microsoft.com/office/officeart/2005/8/layout/hierarchy2"/>
    <dgm:cxn modelId="{01E85F62-BA5C-4870-935A-F7AF18B309F8}" type="presOf" srcId="{8DE4D293-FC7E-46EB-B3D6-D353DD039C25}" destId="{A82B083B-18B0-4DF0-969E-8E94B46CD0CD}" srcOrd="1" destOrd="0" presId="urn:microsoft.com/office/officeart/2005/8/layout/hierarchy2"/>
    <dgm:cxn modelId="{107D94D1-8258-469A-9CF4-0F687EE18DB0}" type="presOf" srcId="{8BB27351-5EEE-4347-9B3F-56AEB3D41C6E}" destId="{FD80D527-6966-471E-8C4E-B4BE208B4219}" srcOrd="1" destOrd="0" presId="urn:microsoft.com/office/officeart/2005/8/layout/hierarchy2"/>
    <dgm:cxn modelId="{86B8BDB7-5BE6-48DF-AEEB-914DD7493373}" type="presOf" srcId="{D09BA8B0-89F1-4B84-8AE1-F19512B0C2E0}" destId="{A9E96E7D-BF99-4D6F-AAEF-5B9EE333E627}" srcOrd="0" destOrd="0" presId="urn:microsoft.com/office/officeart/2005/8/layout/hierarchy2"/>
    <dgm:cxn modelId="{5EFD5606-51A7-4B59-A798-B6D40FE4EBC5}" srcId="{9897DEB3-F606-4E06-86DF-4946D49BF06A}" destId="{7E31B1F2-1610-446B-86F0-D6D4045B4983}" srcOrd="2" destOrd="0" parTransId="{BA25B4B8-0425-4DB9-8BCB-450B9010B9CD}" sibTransId="{2E955BD9-62CA-44D4-B5AB-E31A72A3DFCD}"/>
    <dgm:cxn modelId="{96C789F1-9D37-4DFD-A193-EDD24716A8AE}" type="presOf" srcId="{6F5420C0-7F8E-4710-8AAC-901327977C9E}" destId="{D2CE6EC9-7914-406B-BAF5-1292F8F4B43A}" srcOrd="0" destOrd="0" presId="urn:microsoft.com/office/officeart/2005/8/layout/hierarchy2"/>
    <dgm:cxn modelId="{0C8F6D1C-A8B6-46E0-946B-3DB9C692760C}" srcId="{56F93999-06CE-498E-9416-AA9EF010DD6D}" destId="{D09BA8B0-89F1-4B84-8AE1-F19512B0C2E0}" srcOrd="1" destOrd="0" parTransId="{8BB27351-5EEE-4347-9B3F-56AEB3D41C6E}" sibTransId="{2C46475D-2E84-40D3-BBB1-F65903DB18E4}"/>
    <dgm:cxn modelId="{F3E8F0AC-8976-4E8A-B03D-4FDF11315529}" type="presOf" srcId="{5FEBF84F-BE13-47A7-8FDE-8B9A893305A9}" destId="{7EF45927-D45E-4162-99ED-9B94EE6201FD}" srcOrd="0" destOrd="0" presId="urn:microsoft.com/office/officeart/2005/8/layout/hierarchy2"/>
    <dgm:cxn modelId="{5BB03343-8F47-4FCC-93E5-8F9EB953CFC8}" srcId="{5FEBF84F-BE13-47A7-8FDE-8B9A893305A9}" destId="{56F93999-06CE-498E-9416-AA9EF010DD6D}" srcOrd="1" destOrd="0" parTransId="{C119C0A3-B31B-4258-8BAB-6DD97CFC2BAE}" sibTransId="{480FD81A-98ED-4CC3-AE99-F21375EFDB89}"/>
    <dgm:cxn modelId="{A5FF30D6-C1AF-406F-A972-DA4DD0A04068}" type="presOf" srcId="{56F93999-06CE-498E-9416-AA9EF010DD6D}" destId="{9ACA291C-F0D3-407A-BEE9-5318FEB72221}" srcOrd="0" destOrd="0" presId="urn:microsoft.com/office/officeart/2005/8/layout/hierarchy2"/>
    <dgm:cxn modelId="{C3A4D1B6-A228-4CEC-8B52-76F418B15088}" srcId="{9897DEB3-F606-4E06-86DF-4946D49BF06A}" destId="{A54C8270-98FF-42B1-84A0-311F02D46AE9}" srcOrd="0" destOrd="0" parTransId="{C40B6F61-FD6C-45E0-A4BE-AAED681A8FCC}" sibTransId="{D368C424-7879-4363-8FE4-135FCE806950}"/>
    <dgm:cxn modelId="{CD04919E-61FA-4952-8ACD-696FD9DEB262}" type="presOf" srcId="{7D0B1DD5-E4EE-4257-87B0-48323D24DA45}" destId="{A38A106A-8BC6-4D6D-8021-C48748150F9C}" srcOrd="0" destOrd="0" presId="urn:microsoft.com/office/officeart/2005/8/layout/hierarchy2"/>
    <dgm:cxn modelId="{774AACF6-FE4E-43FC-9DA3-11CE9C0BF2B6}" type="presOf" srcId="{CF4C740F-AF77-4329-9D71-0F87031BBEEA}" destId="{12D545DC-3BA7-4581-9E17-5F0D9AADD80B}" srcOrd="0" destOrd="0" presId="urn:microsoft.com/office/officeart/2005/8/layout/hierarchy2"/>
    <dgm:cxn modelId="{FD36A626-AD1A-4861-8A27-E2EB950A86F5}" type="presOf" srcId="{8BB27351-5EEE-4347-9B3F-56AEB3D41C6E}" destId="{AAB36311-1EEF-4BCF-9D14-59E8FF85CBAE}" srcOrd="0" destOrd="0" presId="urn:microsoft.com/office/officeart/2005/8/layout/hierarchy2"/>
    <dgm:cxn modelId="{AD033884-4BB9-4AD5-A7CF-82FB5E18F569}" type="presOf" srcId="{FECC042C-A309-4D02-8E44-6AD622C8773B}" destId="{FD253738-D233-4D80-A0B1-CA01ED777A49}" srcOrd="0" destOrd="0" presId="urn:microsoft.com/office/officeart/2005/8/layout/hierarchy2"/>
    <dgm:cxn modelId="{887B0011-727E-426A-8D8B-0C6202EB03BB}" srcId="{5FEBF84F-BE13-47A7-8FDE-8B9A893305A9}" destId="{9897DEB3-F606-4E06-86DF-4946D49BF06A}" srcOrd="0" destOrd="0" parTransId="{3645B137-438B-48B5-A99E-FDB4A32F95BA}" sibTransId="{14BB0340-0F14-438D-BCD9-62EB60CEF947}"/>
    <dgm:cxn modelId="{5575BAE1-65E0-4842-BDA9-4A6881E14CB3}" type="presOf" srcId="{BA25B4B8-0425-4DB9-8BCB-450B9010B9CD}" destId="{C85F1C5B-A72B-4B6F-B114-1E66AEDF5130}" srcOrd="1" destOrd="0" presId="urn:microsoft.com/office/officeart/2005/8/layout/hierarchy2"/>
    <dgm:cxn modelId="{F384BCDE-943B-495A-8055-9389EC7FC0C7}" type="presOf" srcId="{7E31B1F2-1610-446B-86F0-D6D4045B4983}" destId="{0CB16852-6E94-4D92-B4AB-A91FF059973C}" srcOrd="0" destOrd="0" presId="urn:microsoft.com/office/officeart/2005/8/layout/hierarchy2"/>
    <dgm:cxn modelId="{EA854AB5-A694-48FB-B425-1FADC4F065FA}" type="presParOf" srcId="{FD253738-D233-4D80-A0B1-CA01ED777A49}" destId="{1DB6CC29-3540-41C2-842B-0EBC2BDC79D6}" srcOrd="0" destOrd="0" presId="urn:microsoft.com/office/officeart/2005/8/layout/hierarchy2"/>
    <dgm:cxn modelId="{B9470D55-7606-4A68-9B65-6BD292698F36}" type="presParOf" srcId="{1DB6CC29-3540-41C2-842B-0EBC2BDC79D6}" destId="{7EF45927-D45E-4162-99ED-9B94EE6201FD}" srcOrd="0" destOrd="0" presId="urn:microsoft.com/office/officeart/2005/8/layout/hierarchy2"/>
    <dgm:cxn modelId="{9E116DC0-3C32-4DC3-9E48-A2BF9807D3F5}" type="presParOf" srcId="{1DB6CC29-3540-41C2-842B-0EBC2BDC79D6}" destId="{CA0DCACE-513B-4B62-9D6F-B59D18F3A391}" srcOrd="1" destOrd="0" presId="urn:microsoft.com/office/officeart/2005/8/layout/hierarchy2"/>
    <dgm:cxn modelId="{E6CD3BF8-2E47-44E5-959A-71FB45ACF1E8}" type="presParOf" srcId="{CA0DCACE-513B-4B62-9D6F-B59D18F3A391}" destId="{B243D3E2-923C-4CE0-9058-9A1A6D652C6D}" srcOrd="0" destOrd="0" presId="urn:microsoft.com/office/officeart/2005/8/layout/hierarchy2"/>
    <dgm:cxn modelId="{4A0F8B0C-40CC-4343-95F9-A7C78C5B4316}" type="presParOf" srcId="{B243D3E2-923C-4CE0-9058-9A1A6D652C6D}" destId="{3AD6570E-AC61-46F7-9622-A534CB8FB476}" srcOrd="0" destOrd="0" presId="urn:microsoft.com/office/officeart/2005/8/layout/hierarchy2"/>
    <dgm:cxn modelId="{92481A40-3719-43FA-B47A-0C092A82248E}" type="presParOf" srcId="{CA0DCACE-513B-4B62-9D6F-B59D18F3A391}" destId="{985FE86F-AD92-4F92-8F5E-8FC247E896A4}" srcOrd="1" destOrd="0" presId="urn:microsoft.com/office/officeart/2005/8/layout/hierarchy2"/>
    <dgm:cxn modelId="{CCCAE6D2-6F39-49EC-94FA-1D34C3EF4BA2}" type="presParOf" srcId="{985FE86F-AD92-4F92-8F5E-8FC247E896A4}" destId="{44CEC965-063C-4F3E-A310-CCA27E65B723}" srcOrd="0" destOrd="0" presId="urn:microsoft.com/office/officeart/2005/8/layout/hierarchy2"/>
    <dgm:cxn modelId="{07CC1165-3F3C-4A37-B232-985A929AEDBD}" type="presParOf" srcId="{985FE86F-AD92-4F92-8F5E-8FC247E896A4}" destId="{95D7AC26-9F02-41A3-92FF-C3996AA3A2B7}" srcOrd="1" destOrd="0" presId="urn:microsoft.com/office/officeart/2005/8/layout/hierarchy2"/>
    <dgm:cxn modelId="{3F7D04B7-0150-433A-A257-E916B04D4893}" type="presParOf" srcId="{95D7AC26-9F02-41A3-92FF-C3996AA3A2B7}" destId="{53BEE6D0-91A8-42B0-929B-E367F8F78F85}" srcOrd="0" destOrd="0" presId="urn:microsoft.com/office/officeart/2005/8/layout/hierarchy2"/>
    <dgm:cxn modelId="{C5CB3553-D9B1-4556-B92E-92094E0D3A95}" type="presParOf" srcId="{53BEE6D0-91A8-42B0-929B-E367F8F78F85}" destId="{D25A56AD-57E7-412C-BD57-A34C72004C0F}" srcOrd="0" destOrd="0" presId="urn:microsoft.com/office/officeart/2005/8/layout/hierarchy2"/>
    <dgm:cxn modelId="{F287BCB7-2F03-47B7-B1F9-B3A134D92392}" type="presParOf" srcId="{95D7AC26-9F02-41A3-92FF-C3996AA3A2B7}" destId="{58AAEC39-5C9C-4746-8946-E6EBBFC3CBF9}" srcOrd="1" destOrd="0" presId="urn:microsoft.com/office/officeart/2005/8/layout/hierarchy2"/>
    <dgm:cxn modelId="{14208B89-54D6-4116-8C95-84315DB3BE1F}" type="presParOf" srcId="{58AAEC39-5C9C-4746-8946-E6EBBFC3CBF9}" destId="{6F3CB4E0-9C13-4E64-93EA-2C140AC68D3B}" srcOrd="0" destOrd="0" presId="urn:microsoft.com/office/officeart/2005/8/layout/hierarchy2"/>
    <dgm:cxn modelId="{B1D96667-5A50-4C7A-943D-F7C20C8B4EAE}" type="presParOf" srcId="{58AAEC39-5C9C-4746-8946-E6EBBFC3CBF9}" destId="{94E3C933-BE66-47D1-B285-DD679BCEA82B}" srcOrd="1" destOrd="0" presId="urn:microsoft.com/office/officeart/2005/8/layout/hierarchy2"/>
    <dgm:cxn modelId="{56BC71DD-9440-4CA5-9609-F4FAF1D954E8}" type="presParOf" srcId="{95D7AC26-9F02-41A3-92FF-C3996AA3A2B7}" destId="{D2CE6EC9-7914-406B-BAF5-1292F8F4B43A}" srcOrd="2" destOrd="0" presId="urn:microsoft.com/office/officeart/2005/8/layout/hierarchy2"/>
    <dgm:cxn modelId="{A88B9698-1EF4-45B0-BA0B-B20C01BAE0A3}" type="presParOf" srcId="{D2CE6EC9-7914-406B-BAF5-1292F8F4B43A}" destId="{13B07C95-4DCF-4240-B862-4C3F0CD0A704}" srcOrd="0" destOrd="0" presId="urn:microsoft.com/office/officeart/2005/8/layout/hierarchy2"/>
    <dgm:cxn modelId="{0AA64482-9E58-4082-A85D-6C017748990C}" type="presParOf" srcId="{95D7AC26-9F02-41A3-92FF-C3996AA3A2B7}" destId="{E94FD3A9-9218-4188-AA08-47EEB3E272FB}" srcOrd="3" destOrd="0" presId="urn:microsoft.com/office/officeart/2005/8/layout/hierarchy2"/>
    <dgm:cxn modelId="{6525852B-B02E-4B94-ABC5-D709327BD044}" type="presParOf" srcId="{E94FD3A9-9218-4188-AA08-47EEB3E272FB}" destId="{12D545DC-3BA7-4581-9E17-5F0D9AADD80B}" srcOrd="0" destOrd="0" presId="urn:microsoft.com/office/officeart/2005/8/layout/hierarchy2"/>
    <dgm:cxn modelId="{95984BA8-D44F-4086-A654-C358E1A19409}" type="presParOf" srcId="{E94FD3A9-9218-4188-AA08-47EEB3E272FB}" destId="{9061B622-C852-4EC2-AE87-6C350D35F91A}" srcOrd="1" destOrd="0" presId="urn:microsoft.com/office/officeart/2005/8/layout/hierarchy2"/>
    <dgm:cxn modelId="{C8CC308A-C054-4151-BEB1-2E228D9EAB13}" type="presParOf" srcId="{95D7AC26-9F02-41A3-92FF-C3996AA3A2B7}" destId="{B2BC17FB-5D4F-4B46-84A2-EF7916FF9B35}" srcOrd="4" destOrd="0" presId="urn:microsoft.com/office/officeart/2005/8/layout/hierarchy2"/>
    <dgm:cxn modelId="{AD479211-B75D-4178-A62B-EB5D48EE3DD3}" type="presParOf" srcId="{B2BC17FB-5D4F-4B46-84A2-EF7916FF9B35}" destId="{C85F1C5B-A72B-4B6F-B114-1E66AEDF5130}" srcOrd="0" destOrd="0" presId="urn:microsoft.com/office/officeart/2005/8/layout/hierarchy2"/>
    <dgm:cxn modelId="{C9797C9A-3307-4CCB-9434-C4A14197C52D}" type="presParOf" srcId="{95D7AC26-9F02-41A3-92FF-C3996AA3A2B7}" destId="{7A63B8DA-FB8D-46B5-B15D-F02E5A9B087C}" srcOrd="5" destOrd="0" presId="urn:microsoft.com/office/officeart/2005/8/layout/hierarchy2"/>
    <dgm:cxn modelId="{5EEA8CB7-DA08-4032-BCB9-CD622C05F89A}" type="presParOf" srcId="{7A63B8DA-FB8D-46B5-B15D-F02E5A9B087C}" destId="{0CB16852-6E94-4D92-B4AB-A91FF059973C}" srcOrd="0" destOrd="0" presId="urn:microsoft.com/office/officeart/2005/8/layout/hierarchy2"/>
    <dgm:cxn modelId="{765C4C6B-27CC-44A9-85F7-F1207EB453B6}" type="presParOf" srcId="{7A63B8DA-FB8D-46B5-B15D-F02E5A9B087C}" destId="{F40DB1F0-1378-4889-94F8-9D722E918A15}" srcOrd="1" destOrd="0" presId="urn:microsoft.com/office/officeart/2005/8/layout/hierarchy2"/>
    <dgm:cxn modelId="{B15F7AB8-0E19-42BB-ADF9-7D10FCCE11F2}" type="presParOf" srcId="{CA0DCACE-513B-4B62-9D6F-B59D18F3A391}" destId="{3A5D363E-99D3-4241-B382-0338C889D83D}" srcOrd="2" destOrd="0" presId="urn:microsoft.com/office/officeart/2005/8/layout/hierarchy2"/>
    <dgm:cxn modelId="{0E331CCD-3EB5-4424-B606-62403364D064}" type="presParOf" srcId="{3A5D363E-99D3-4241-B382-0338C889D83D}" destId="{E5010E11-84CD-4E4C-BCD9-7AE241F9CCD6}" srcOrd="0" destOrd="0" presId="urn:microsoft.com/office/officeart/2005/8/layout/hierarchy2"/>
    <dgm:cxn modelId="{517D53EC-7844-46D0-AC47-2D82A5E607F1}" type="presParOf" srcId="{CA0DCACE-513B-4B62-9D6F-B59D18F3A391}" destId="{01CB9B73-B651-4C79-B4CF-081059C89A7A}" srcOrd="3" destOrd="0" presId="urn:microsoft.com/office/officeart/2005/8/layout/hierarchy2"/>
    <dgm:cxn modelId="{5275BCFF-2991-4B8C-8685-7C10D5339C49}" type="presParOf" srcId="{01CB9B73-B651-4C79-B4CF-081059C89A7A}" destId="{9ACA291C-F0D3-407A-BEE9-5318FEB72221}" srcOrd="0" destOrd="0" presId="urn:microsoft.com/office/officeart/2005/8/layout/hierarchy2"/>
    <dgm:cxn modelId="{A5DA0960-369B-4432-A6B6-D46592A38A10}" type="presParOf" srcId="{01CB9B73-B651-4C79-B4CF-081059C89A7A}" destId="{6B0CBB39-049D-4D5C-A2C6-225EA54845B0}" srcOrd="1" destOrd="0" presId="urn:microsoft.com/office/officeart/2005/8/layout/hierarchy2"/>
    <dgm:cxn modelId="{C4933D3B-9FF2-4852-A599-1EA57CFDA5AF}" type="presParOf" srcId="{6B0CBB39-049D-4D5C-A2C6-225EA54845B0}" destId="{2CD1EF84-434F-4730-BDAE-C61C2D7F2C04}" srcOrd="0" destOrd="0" presId="urn:microsoft.com/office/officeart/2005/8/layout/hierarchy2"/>
    <dgm:cxn modelId="{2DCD6651-BA68-4281-840F-B513650B8EE6}" type="presParOf" srcId="{2CD1EF84-434F-4730-BDAE-C61C2D7F2C04}" destId="{A82B083B-18B0-4DF0-969E-8E94B46CD0CD}" srcOrd="0" destOrd="0" presId="urn:microsoft.com/office/officeart/2005/8/layout/hierarchy2"/>
    <dgm:cxn modelId="{6050B351-4C0F-4397-8BD6-76C837D9F69A}" type="presParOf" srcId="{6B0CBB39-049D-4D5C-A2C6-225EA54845B0}" destId="{8B82CF1A-35BA-4AF1-A2E8-8A8D2EC9083D}" srcOrd="1" destOrd="0" presId="urn:microsoft.com/office/officeart/2005/8/layout/hierarchy2"/>
    <dgm:cxn modelId="{B15B2933-7095-455C-A22C-F2F099E309AD}" type="presParOf" srcId="{8B82CF1A-35BA-4AF1-A2E8-8A8D2EC9083D}" destId="{A38A106A-8BC6-4D6D-8021-C48748150F9C}" srcOrd="0" destOrd="0" presId="urn:microsoft.com/office/officeart/2005/8/layout/hierarchy2"/>
    <dgm:cxn modelId="{AE76920A-F93B-4E33-B226-141CD19527DB}" type="presParOf" srcId="{8B82CF1A-35BA-4AF1-A2E8-8A8D2EC9083D}" destId="{42CB1A4A-02A3-4361-9469-B69BD1D99B46}" srcOrd="1" destOrd="0" presId="urn:microsoft.com/office/officeart/2005/8/layout/hierarchy2"/>
    <dgm:cxn modelId="{EE12EB9F-2DA0-45F7-BB72-C81D8945839F}" type="presParOf" srcId="{6B0CBB39-049D-4D5C-A2C6-225EA54845B0}" destId="{AAB36311-1EEF-4BCF-9D14-59E8FF85CBAE}" srcOrd="2" destOrd="0" presId="urn:microsoft.com/office/officeart/2005/8/layout/hierarchy2"/>
    <dgm:cxn modelId="{2B49355C-9C4B-40A6-8549-2BB85C837011}" type="presParOf" srcId="{AAB36311-1EEF-4BCF-9D14-59E8FF85CBAE}" destId="{FD80D527-6966-471E-8C4E-B4BE208B4219}" srcOrd="0" destOrd="0" presId="urn:microsoft.com/office/officeart/2005/8/layout/hierarchy2"/>
    <dgm:cxn modelId="{A3E22B08-A701-4ED9-A4CE-50D99520CCCD}" type="presParOf" srcId="{6B0CBB39-049D-4D5C-A2C6-225EA54845B0}" destId="{7EC4445D-7392-4ECE-92D5-91857BBEF1BD}" srcOrd="3" destOrd="0" presId="urn:microsoft.com/office/officeart/2005/8/layout/hierarchy2"/>
    <dgm:cxn modelId="{198485E1-2915-4A39-B2CA-F9B4FFEA7324}" type="presParOf" srcId="{7EC4445D-7392-4ECE-92D5-91857BBEF1BD}" destId="{A9E96E7D-BF99-4D6F-AAEF-5B9EE333E627}" srcOrd="0" destOrd="0" presId="urn:microsoft.com/office/officeart/2005/8/layout/hierarchy2"/>
    <dgm:cxn modelId="{AB3D53E7-4491-4957-889C-53D3F15EAF95}" type="presParOf" srcId="{7EC4445D-7392-4ECE-92D5-91857BBEF1BD}" destId="{FB3C317E-77A6-4F01-A34F-A8E5B4C0143C}" srcOrd="1" destOrd="0" presId="urn:microsoft.com/office/officeart/2005/8/layout/hierarchy2"/>
  </dgm:cxnLst>
  <dgm:bg>
    <a:solidFill>
      <a:schemeClr val="bg2">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41F6EA8-6D0F-4F83-B8D1-C07D11AB188E}" type="doc">
      <dgm:prSet loTypeId="urn:microsoft.com/office/officeart/2005/8/layout/orgChart1" loCatId="hierarchy" qsTypeId="urn:microsoft.com/office/officeart/2005/8/quickstyle/simple3" qsCatId="simple" csTypeId="urn:microsoft.com/office/officeart/2005/8/colors/accent5_5" csCatId="accent5" phldr="1"/>
      <dgm:spPr/>
      <dgm:t>
        <a:bodyPr/>
        <a:lstStyle/>
        <a:p>
          <a:endParaRPr lang="es-AR"/>
        </a:p>
      </dgm:t>
    </dgm:pt>
    <dgm:pt modelId="{51B82B7B-BB88-4831-8895-DDA664512161}">
      <dgm:prSet phldrT="[Texto]" custT="1"/>
      <dgm:spPr>
        <a:solidFill>
          <a:schemeClr val="bg1">
            <a:lumMod val="85000"/>
          </a:schemeClr>
        </a:solidFill>
      </dgm:spPr>
      <dgm:t>
        <a:bodyPr/>
        <a:lstStyle/>
        <a:p>
          <a:r>
            <a:rPr lang="es-AR" sz="1800" dirty="0"/>
            <a:t>Serología a la mujer embarazada primer control antes de las 14 semanas</a:t>
          </a:r>
        </a:p>
      </dgm:t>
    </dgm:pt>
    <dgm:pt modelId="{CDC93C05-F816-4D51-A70D-CB766B7054B5}" type="parTrans" cxnId="{10FE2DBA-9220-4489-9DEA-DDB7F2565232}">
      <dgm:prSet/>
      <dgm:spPr/>
      <dgm:t>
        <a:bodyPr/>
        <a:lstStyle/>
        <a:p>
          <a:endParaRPr lang="es-AR"/>
        </a:p>
      </dgm:t>
    </dgm:pt>
    <dgm:pt modelId="{4A91B108-C8CE-46F8-959A-E2C41B07702F}" type="sibTrans" cxnId="{10FE2DBA-9220-4489-9DEA-DDB7F2565232}">
      <dgm:prSet/>
      <dgm:spPr/>
      <dgm:t>
        <a:bodyPr/>
        <a:lstStyle/>
        <a:p>
          <a:endParaRPr lang="es-AR"/>
        </a:p>
      </dgm:t>
    </dgm:pt>
    <dgm:pt modelId="{AD33DC7B-0B17-4096-B268-1154B5677F78}" type="asst">
      <dgm:prSet phldrT="[Texto]" custT="1"/>
      <dgm:spPr>
        <a:solidFill>
          <a:schemeClr val="bg1">
            <a:lumMod val="85000"/>
          </a:schemeClr>
        </a:solidFill>
      </dgm:spPr>
      <dgm:t>
        <a:bodyPr/>
        <a:lstStyle/>
        <a:p>
          <a:r>
            <a:rPr lang="es-AR" sz="1600" dirty="0"/>
            <a:t>IgG (+) e </a:t>
          </a:r>
          <a:r>
            <a:rPr lang="es-AR" sz="1600" dirty="0" err="1"/>
            <a:t>Ig</a:t>
          </a:r>
          <a:r>
            <a:rPr lang="es-AR" sz="1600" dirty="0"/>
            <a:t> M(-)</a:t>
          </a:r>
        </a:p>
      </dgm:t>
    </dgm:pt>
    <dgm:pt modelId="{78B10C2A-12B5-4682-AE7E-B59976B4AF28}" type="parTrans" cxnId="{9AF23F40-3E68-4DA0-BDA0-0318DB9CBB03}">
      <dgm:prSet/>
      <dgm:spPr/>
      <dgm:t>
        <a:bodyPr/>
        <a:lstStyle/>
        <a:p>
          <a:endParaRPr lang="es-AR"/>
        </a:p>
      </dgm:t>
    </dgm:pt>
    <dgm:pt modelId="{2521C97D-9D38-472F-9678-EC2E7CAACE9F}" type="sibTrans" cxnId="{9AF23F40-3E68-4DA0-BDA0-0318DB9CBB03}">
      <dgm:prSet/>
      <dgm:spPr/>
      <dgm:t>
        <a:bodyPr/>
        <a:lstStyle/>
        <a:p>
          <a:endParaRPr lang="es-AR"/>
        </a:p>
      </dgm:t>
    </dgm:pt>
    <dgm:pt modelId="{00870FDF-8379-400D-94ED-81D750F2C9E7}">
      <dgm:prSet phldrT="[Texto]" custT="1"/>
      <dgm:spPr>
        <a:solidFill>
          <a:schemeClr val="bg1">
            <a:lumMod val="85000"/>
          </a:schemeClr>
        </a:solidFill>
      </dgm:spPr>
      <dgm:t>
        <a:bodyPr/>
        <a:lstStyle/>
        <a:p>
          <a:r>
            <a:rPr lang="es-AR" sz="1400" dirty="0">
              <a:latin typeface="Bookman Old Style" panose="02050604050505020204" pitchFamily="18" charset="0"/>
            </a:rPr>
            <a:t>Alta Avidez: </a:t>
          </a:r>
        </a:p>
        <a:p>
          <a:r>
            <a:rPr lang="es-AR" sz="1400" dirty="0">
              <a:latin typeface="Bookman Old Style" panose="02050604050505020204" pitchFamily="18" charset="0"/>
            </a:rPr>
            <a:t>infección </a:t>
          </a:r>
          <a:r>
            <a:rPr lang="es-AR" sz="1400" dirty="0" err="1">
              <a:latin typeface="Bookman Old Style" panose="02050604050505020204" pitchFamily="18" charset="0"/>
            </a:rPr>
            <a:t>pre-concepción</a:t>
          </a:r>
          <a:r>
            <a:rPr lang="es-AR" sz="1400" dirty="0">
              <a:latin typeface="Bookman Old Style" panose="02050604050505020204" pitchFamily="18" charset="0"/>
            </a:rPr>
            <a:t>, &gt; de tres meses</a:t>
          </a:r>
        </a:p>
        <a:p>
          <a:r>
            <a:rPr lang="es-AR" sz="1400" dirty="0">
              <a:latin typeface="Bookman Old Style" panose="02050604050505020204" pitchFamily="18" charset="0"/>
            </a:rPr>
            <a:t>Control  habitual del embarazo</a:t>
          </a:r>
        </a:p>
      </dgm:t>
    </dgm:pt>
    <dgm:pt modelId="{FA8BF6B0-FACC-44FE-AF1F-77B173FE7E75}" type="parTrans" cxnId="{1A6EA59F-B1AC-46DB-A0D4-C0C428D24CCE}">
      <dgm:prSet/>
      <dgm:spPr/>
      <dgm:t>
        <a:bodyPr/>
        <a:lstStyle/>
        <a:p>
          <a:endParaRPr lang="es-AR"/>
        </a:p>
      </dgm:t>
    </dgm:pt>
    <dgm:pt modelId="{9C63E440-431D-4614-9ED5-D199F0D84B8A}" type="sibTrans" cxnId="{1A6EA59F-B1AC-46DB-A0D4-C0C428D24CCE}">
      <dgm:prSet/>
      <dgm:spPr/>
      <dgm:t>
        <a:bodyPr/>
        <a:lstStyle/>
        <a:p>
          <a:endParaRPr lang="es-AR"/>
        </a:p>
      </dgm:t>
    </dgm:pt>
    <dgm:pt modelId="{F963B1F5-3013-4C63-B5C9-2EEA1276479C}">
      <dgm:prSet phldrT="[Texto]" custT="1"/>
      <dgm:spPr>
        <a:solidFill>
          <a:schemeClr val="bg1">
            <a:lumMod val="85000"/>
          </a:schemeClr>
        </a:solidFill>
      </dgm:spPr>
      <dgm:t>
        <a:bodyPr/>
        <a:lstStyle/>
        <a:p>
          <a:r>
            <a:rPr lang="es-AR" sz="1600" dirty="0"/>
            <a:t>IgG (+) e IgM (+)</a:t>
          </a:r>
        </a:p>
      </dgm:t>
    </dgm:pt>
    <dgm:pt modelId="{71E46A9E-B69A-4BF5-BBDA-59F604377A83}" type="parTrans" cxnId="{CF727619-2041-404D-BC79-A173671EB2F1}">
      <dgm:prSet/>
      <dgm:spPr/>
      <dgm:t>
        <a:bodyPr/>
        <a:lstStyle/>
        <a:p>
          <a:endParaRPr lang="es-AR"/>
        </a:p>
      </dgm:t>
    </dgm:pt>
    <dgm:pt modelId="{A7A89EC5-356A-4EB7-AEE8-F903DF1F853B}" type="sibTrans" cxnId="{CF727619-2041-404D-BC79-A173671EB2F1}">
      <dgm:prSet/>
      <dgm:spPr/>
      <dgm:t>
        <a:bodyPr/>
        <a:lstStyle/>
        <a:p>
          <a:endParaRPr lang="es-AR"/>
        </a:p>
      </dgm:t>
    </dgm:pt>
    <dgm:pt modelId="{E3FBED70-BAE9-409A-AB51-F1EFB4B9FCB3}">
      <dgm:prSet phldrT="[Texto]" custT="1"/>
      <dgm:spPr>
        <a:solidFill>
          <a:schemeClr val="bg1">
            <a:lumMod val="85000"/>
          </a:schemeClr>
        </a:solidFill>
      </dgm:spPr>
      <dgm:t>
        <a:bodyPr/>
        <a:lstStyle/>
        <a:p>
          <a:r>
            <a:rPr lang="es-AR" sz="1400" b="1" dirty="0">
              <a:latin typeface="Bookman Old Style" panose="02050604050505020204" pitchFamily="18" charset="0"/>
            </a:rPr>
            <a:t>Baja Avidez/Intermedia</a:t>
          </a:r>
        </a:p>
        <a:p>
          <a:r>
            <a:rPr lang="es-AR" sz="1400" b="1" dirty="0">
              <a:latin typeface="Bookman Old Style" panose="02050604050505020204" pitchFamily="18" charset="0"/>
            </a:rPr>
            <a:t>Infección primaria</a:t>
          </a:r>
        </a:p>
        <a:p>
          <a:r>
            <a:rPr lang="es-AR" sz="1400" b="1" dirty="0">
              <a:latin typeface="Bookman Old Style" panose="02050604050505020204" pitchFamily="18" charset="0"/>
            </a:rPr>
            <a:t>Derivar a estudios fetales</a:t>
          </a:r>
        </a:p>
      </dgm:t>
    </dgm:pt>
    <dgm:pt modelId="{4FFB73AE-2A7F-4332-97C3-4200D48D0928}" type="parTrans" cxnId="{7DCD9EA6-4C93-410D-817A-5DB0456EDB06}">
      <dgm:prSet/>
      <dgm:spPr/>
      <dgm:t>
        <a:bodyPr/>
        <a:lstStyle/>
        <a:p>
          <a:endParaRPr lang="es-AR"/>
        </a:p>
      </dgm:t>
    </dgm:pt>
    <dgm:pt modelId="{4CBE16C4-F05C-4D09-881A-3F70E4A1B8E9}" type="sibTrans" cxnId="{7DCD9EA6-4C93-410D-817A-5DB0456EDB06}">
      <dgm:prSet/>
      <dgm:spPr/>
      <dgm:t>
        <a:bodyPr/>
        <a:lstStyle/>
        <a:p>
          <a:endParaRPr lang="es-AR"/>
        </a:p>
      </dgm:t>
    </dgm:pt>
    <dgm:pt modelId="{387DF8F8-AF62-49FE-A7B1-25BAF3BCA1F2}">
      <dgm:prSet custT="1"/>
      <dgm:spPr>
        <a:solidFill>
          <a:schemeClr val="bg1">
            <a:lumMod val="85000"/>
          </a:schemeClr>
        </a:solidFill>
      </dgm:spPr>
      <dgm:t>
        <a:bodyPr/>
        <a:lstStyle/>
        <a:p>
          <a:r>
            <a:rPr lang="es-AR" sz="1600" dirty="0">
              <a:latin typeface="Bookman Old Style" panose="02050604050505020204" pitchFamily="18" charset="0"/>
            </a:rPr>
            <a:t>Infección antigua</a:t>
          </a:r>
        </a:p>
        <a:p>
          <a:r>
            <a:rPr lang="es-AR" sz="1600" dirty="0">
              <a:latin typeface="Bookman Old Style" panose="02050604050505020204" pitchFamily="18" charset="0"/>
            </a:rPr>
            <a:t>Control habitual</a:t>
          </a:r>
        </a:p>
      </dgm:t>
    </dgm:pt>
    <dgm:pt modelId="{4392C0FA-3404-4291-A7BB-168CD70EEE79}" type="parTrans" cxnId="{E7734BC8-1965-4CCD-ABF9-4F4368102A3B}">
      <dgm:prSet/>
      <dgm:spPr/>
      <dgm:t>
        <a:bodyPr/>
        <a:lstStyle/>
        <a:p>
          <a:endParaRPr lang="es-AR"/>
        </a:p>
      </dgm:t>
    </dgm:pt>
    <dgm:pt modelId="{1796CB5D-1D52-481A-970C-2940BB1384A6}" type="sibTrans" cxnId="{E7734BC8-1965-4CCD-ABF9-4F4368102A3B}">
      <dgm:prSet/>
      <dgm:spPr/>
      <dgm:t>
        <a:bodyPr/>
        <a:lstStyle/>
        <a:p>
          <a:endParaRPr lang="es-AR"/>
        </a:p>
      </dgm:t>
    </dgm:pt>
    <dgm:pt modelId="{6D297DBB-2920-44AE-A8AF-8C1B47E99E79}">
      <dgm:prSet custT="1"/>
      <dgm:spPr>
        <a:solidFill>
          <a:schemeClr val="bg1">
            <a:lumMod val="85000"/>
          </a:schemeClr>
        </a:solidFill>
      </dgm:spPr>
      <dgm:t>
        <a:bodyPr/>
        <a:lstStyle/>
        <a:p>
          <a:r>
            <a:rPr lang="es-AR" sz="1600" dirty="0">
              <a:latin typeface="Bookman Old Style" panose="02050604050505020204" pitchFamily="18" charset="0"/>
            </a:rPr>
            <a:t>Infección primaria</a:t>
          </a:r>
        </a:p>
        <a:p>
          <a:r>
            <a:rPr lang="es-AR" sz="1600" dirty="0">
              <a:latin typeface="Bookman Old Style" panose="02050604050505020204" pitchFamily="18" charset="0"/>
            </a:rPr>
            <a:t>O reinfección</a:t>
          </a:r>
        </a:p>
        <a:p>
          <a:r>
            <a:rPr lang="es-AR" sz="1600" dirty="0">
              <a:latin typeface="Bookman Old Style" panose="02050604050505020204" pitchFamily="18" charset="0"/>
            </a:rPr>
            <a:t>O reactivación </a:t>
          </a:r>
        </a:p>
      </dgm:t>
    </dgm:pt>
    <dgm:pt modelId="{78E3E41E-6E53-4E70-91C6-438A7804B3B4}" type="parTrans" cxnId="{14A63202-E208-4097-8F05-03F83CC847D3}">
      <dgm:prSet/>
      <dgm:spPr/>
      <dgm:t>
        <a:bodyPr/>
        <a:lstStyle/>
        <a:p>
          <a:endParaRPr lang="es-AR"/>
        </a:p>
      </dgm:t>
    </dgm:pt>
    <dgm:pt modelId="{DE527E50-D803-4526-8D47-518473B28BA9}" type="sibTrans" cxnId="{14A63202-E208-4097-8F05-03F83CC847D3}">
      <dgm:prSet/>
      <dgm:spPr/>
      <dgm:t>
        <a:bodyPr/>
        <a:lstStyle/>
        <a:p>
          <a:endParaRPr lang="es-AR"/>
        </a:p>
      </dgm:t>
    </dgm:pt>
    <dgm:pt modelId="{B8CAFD32-D4D3-4F51-B771-9BBB511C6E7C}">
      <dgm:prSet custT="1"/>
      <dgm:spPr>
        <a:solidFill>
          <a:schemeClr val="bg1">
            <a:lumMod val="85000"/>
          </a:schemeClr>
        </a:solidFill>
      </dgm:spPr>
      <dgm:t>
        <a:bodyPr/>
        <a:lstStyle/>
        <a:p>
          <a:r>
            <a:rPr lang="es-AR" sz="1600" dirty="0">
              <a:latin typeface="Bookman Old Style" panose="02050604050505020204" pitchFamily="18" charset="0"/>
            </a:rPr>
            <a:t>Test de Avidez de IgG</a:t>
          </a:r>
        </a:p>
      </dgm:t>
    </dgm:pt>
    <dgm:pt modelId="{6C9B4DE1-5581-4741-B1E4-5972D95907D7}" type="parTrans" cxnId="{51E83E8F-CE62-4CE7-A9F2-AD352E68075B}">
      <dgm:prSet/>
      <dgm:spPr/>
      <dgm:t>
        <a:bodyPr/>
        <a:lstStyle/>
        <a:p>
          <a:endParaRPr lang="es-AR"/>
        </a:p>
      </dgm:t>
    </dgm:pt>
    <dgm:pt modelId="{3155AD9C-D21D-4842-91EC-15B2639FDB0C}" type="sibTrans" cxnId="{51E83E8F-CE62-4CE7-A9F2-AD352E68075B}">
      <dgm:prSet/>
      <dgm:spPr/>
      <dgm:t>
        <a:bodyPr/>
        <a:lstStyle/>
        <a:p>
          <a:endParaRPr lang="es-AR"/>
        </a:p>
      </dgm:t>
    </dgm:pt>
    <dgm:pt modelId="{CFC10869-42FA-4140-8267-7511DD35F0BA}">
      <dgm:prSet custT="1"/>
      <dgm:spPr>
        <a:solidFill>
          <a:schemeClr val="bg1">
            <a:lumMod val="85000"/>
          </a:schemeClr>
        </a:solidFill>
      </dgm:spPr>
      <dgm:t>
        <a:bodyPr/>
        <a:lstStyle/>
        <a:p>
          <a:r>
            <a:rPr lang="es-AR" sz="1600" dirty="0"/>
            <a:t>IgG (-)e IgM (-)</a:t>
          </a:r>
        </a:p>
      </dgm:t>
    </dgm:pt>
    <dgm:pt modelId="{45B3EA7E-AD46-46F1-93FF-D1E2A109B701}" type="parTrans" cxnId="{C3A44854-3916-46B8-80AF-D4525D91AE27}">
      <dgm:prSet/>
      <dgm:spPr/>
      <dgm:t>
        <a:bodyPr/>
        <a:lstStyle/>
        <a:p>
          <a:endParaRPr lang="es-AR"/>
        </a:p>
      </dgm:t>
    </dgm:pt>
    <dgm:pt modelId="{D24B6C08-DB00-4C45-B53F-4B6CD425FBBD}" type="sibTrans" cxnId="{C3A44854-3916-46B8-80AF-D4525D91AE27}">
      <dgm:prSet/>
      <dgm:spPr/>
      <dgm:t>
        <a:bodyPr/>
        <a:lstStyle/>
        <a:p>
          <a:endParaRPr lang="es-AR"/>
        </a:p>
      </dgm:t>
    </dgm:pt>
    <dgm:pt modelId="{ED29DA1D-9E02-4DE8-8AE0-B887ED6272CA}">
      <dgm:prSet custT="1"/>
      <dgm:spPr>
        <a:solidFill>
          <a:schemeClr val="bg1">
            <a:lumMod val="85000"/>
          </a:schemeClr>
        </a:solidFill>
      </dgm:spPr>
      <dgm:t>
        <a:bodyPr/>
        <a:lstStyle/>
        <a:p>
          <a:endParaRPr lang="es-AR" sz="1600" dirty="0"/>
        </a:p>
        <a:p>
          <a:r>
            <a:rPr lang="es-AR" sz="1600" dirty="0">
              <a:latin typeface="Bookman Old Style" panose="02050604050505020204" pitchFamily="18" charset="0"/>
            </a:rPr>
            <a:t>Mujer embarazada susceptible</a:t>
          </a:r>
        </a:p>
        <a:p>
          <a:r>
            <a:rPr lang="es-AR" sz="1600" dirty="0">
              <a:latin typeface="Bookman Old Style" panose="02050604050505020204" pitchFamily="18" charset="0"/>
            </a:rPr>
            <a:t>Realizar educación de las formas de contagio</a:t>
          </a:r>
        </a:p>
        <a:p>
          <a:endParaRPr lang="es-AR" sz="1600" dirty="0"/>
        </a:p>
      </dgm:t>
    </dgm:pt>
    <dgm:pt modelId="{0D88936B-7EEB-4C57-AE6A-8A6D15246E1A}" type="parTrans" cxnId="{D75FD4B6-3C1C-4546-8A34-D0B01A94847F}">
      <dgm:prSet/>
      <dgm:spPr/>
      <dgm:t>
        <a:bodyPr/>
        <a:lstStyle/>
        <a:p>
          <a:endParaRPr lang="es-AR"/>
        </a:p>
      </dgm:t>
    </dgm:pt>
    <dgm:pt modelId="{F298C2C9-5213-4C19-85A0-D8B31B59D734}" type="sibTrans" cxnId="{D75FD4B6-3C1C-4546-8A34-D0B01A94847F}">
      <dgm:prSet/>
      <dgm:spPr/>
      <dgm:t>
        <a:bodyPr/>
        <a:lstStyle/>
        <a:p>
          <a:endParaRPr lang="es-AR"/>
        </a:p>
      </dgm:t>
    </dgm:pt>
    <dgm:pt modelId="{E613734F-07BF-4E9D-89E6-B64A3E8358AF}">
      <dgm:prSet custT="1"/>
      <dgm:spPr>
        <a:solidFill>
          <a:schemeClr val="bg1">
            <a:lumMod val="85000"/>
          </a:schemeClr>
        </a:solidFill>
      </dgm:spPr>
      <dgm:t>
        <a:bodyPr/>
        <a:lstStyle/>
        <a:p>
          <a:r>
            <a:rPr lang="es-AR" sz="1600" dirty="0"/>
            <a:t>IgM (+) IgG (-)</a:t>
          </a:r>
        </a:p>
      </dgm:t>
    </dgm:pt>
    <dgm:pt modelId="{EC1E9579-F352-4FE8-B489-C71DD9D502B4}" type="parTrans" cxnId="{FD7B2141-98DB-4103-A212-8B6106BC1D96}">
      <dgm:prSet/>
      <dgm:spPr/>
      <dgm:t>
        <a:bodyPr/>
        <a:lstStyle/>
        <a:p>
          <a:endParaRPr lang="es-AR"/>
        </a:p>
      </dgm:t>
    </dgm:pt>
    <dgm:pt modelId="{A4D6DC13-A013-4805-9BDD-13230A034322}" type="sibTrans" cxnId="{FD7B2141-98DB-4103-A212-8B6106BC1D96}">
      <dgm:prSet/>
      <dgm:spPr/>
      <dgm:t>
        <a:bodyPr/>
        <a:lstStyle/>
        <a:p>
          <a:endParaRPr lang="es-AR"/>
        </a:p>
      </dgm:t>
    </dgm:pt>
    <dgm:pt modelId="{90B12784-2F50-44E5-9E06-F8295012ACFC}">
      <dgm:prSet custT="1"/>
      <dgm:spPr>
        <a:solidFill>
          <a:schemeClr val="bg1">
            <a:lumMod val="85000"/>
          </a:schemeClr>
        </a:solidFill>
      </dgm:spPr>
      <dgm:t>
        <a:bodyPr/>
        <a:lstStyle/>
        <a:p>
          <a:r>
            <a:rPr lang="es-AR" sz="1600" dirty="0">
              <a:latin typeface="Bookman Old Style" panose="02050604050505020204" pitchFamily="18" charset="0"/>
            </a:rPr>
            <a:t>Infección precoz &lt; 1 mes o falso positivo</a:t>
          </a:r>
        </a:p>
        <a:p>
          <a:r>
            <a:rPr lang="es-AR" sz="1600" dirty="0">
              <a:latin typeface="Bookman Old Style" panose="02050604050505020204" pitchFamily="18" charset="0"/>
            </a:rPr>
            <a:t>Repetir en 1 mes y reevaluar.</a:t>
          </a:r>
        </a:p>
        <a:p>
          <a:r>
            <a:rPr lang="es-AR" sz="1600" dirty="0">
              <a:latin typeface="Bookman Old Style" panose="02050604050505020204" pitchFamily="18" charset="0"/>
            </a:rPr>
            <a:t>Si IgG persiste negativa es IgM falso positivo</a:t>
          </a:r>
        </a:p>
        <a:p>
          <a:r>
            <a:rPr lang="es-AR" sz="1600" b="1" dirty="0">
              <a:latin typeface="Bookman Old Style" panose="02050604050505020204" pitchFamily="18" charset="0"/>
            </a:rPr>
            <a:t>Si hay IgG (+) es infección primaria </a:t>
          </a:r>
        </a:p>
      </dgm:t>
    </dgm:pt>
    <dgm:pt modelId="{71D23AC6-F1A7-4DD1-B60C-A975C21C55DC}" type="parTrans" cxnId="{A5B112FD-81EB-44B6-B1A3-FB0C7C99F7ED}">
      <dgm:prSet/>
      <dgm:spPr/>
      <dgm:t>
        <a:bodyPr/>
        <a:lstStyle/>
        <a:p>
          <a:endParaRPr lang="es-AR"/>
        </a:p>
      </dgm:t>
    </dgm:pt>
    <dgm:pt modelId="{AAC006E9-5592-4751-B058-B43F15869862}" type="sibTrans" cxnId="{A5B112FD-81EB-44B6-B1A3-FB0C7C99F7ED}">
      <dgm:prSet/>
      <dgm:spPr/>
      <dgm:t>
        <a:bodyPr/>
        <a:lstStyle/>
        <a:p>
          <a:endParaRPr lang="es-AR"/>
        </a:p>
      </dgm:t>
    </dgm:pt>
    <dgm:pt modelId="{9B135B49-15E3-47BC-A833-BABC7D25FECD}" type="pres">
      <dgm:prSet presAssocID="{841F6EA8-6D0F-4F83-B8D1-C07D11AB188E}" presName="hierChild1" presStyleCnt="0">
        <dgm:presLayoutVars>
          <dgm:orgChart val="1"/>
          <dgm:chPref val="1"/>
          <dgm:dir/>
          <dgm:animOne val="branch"/>
          <dgm:animLvl val="lvl"/>
          <dgm:resizeHandles/>
        </dgm:presLayoutVars>
      </dgm:prSet>
      <dgm:spPr/>
      <dgm:t>
        <a:bodyPr/>
        <a:lstStyle/>
        <a:p>
          <a:endParaRPr lang="es-AR"/>
        </a:p>
      </dgm:t>
    </dgm:pt>
    <dgm:pt modelId="{CD596EC5-96BC-46C7-9CB1-6D0994B972B4}" type="pres">
      <dgm:prSet presAssocID="{51B82B7B-BB88-4831-8895-DDA664512161}" presName="hierRoot1" presStyleCnt="0">
        <dgm:presLayoutVars>
          <dgm:hierBranch val="init"/>
        </dgm:presLayoutVars>
      </dgm:prSet>
      <dgm:spPr/>
    </dgm:pt>
    <dgm:pt modelId="{EA78C84E-9360-424C-988C-307E28029541}" type="pres">
      <dgm:prSet presAssocID="{51B82B7B-BB88-4831-8895-DDA664512161}" presName="rootComposite1" presStyleCnt="0"/>
      <dgm:spPr/>
    </dgm:pt>
    <dgm:pt modelId="{FB3414EC-0B09-468E-899B-7057CA3A33C1}" type="pres">
      <dgm:prSet presAssocID="{51B82B7B-BB88-4831-8895-DDA664512161}" presName="rootText1" presStyleLbl="node0" presStyleIdx="0" presStyleCnt="2" custScaleX="483479" custScaleY="33474" custLinFactNeighborX="55801" custLinFactNeighborY="-5279">
        <dgm:presLayoutVars>
          <dgm:chPref val="3"/>
        </dgm:presLayoutVars>
      </dgm:prSet>
      <dgm:spPr/>
      <dgm:t>
        <a:bodyPr/>
        <a:lstStyle/>
        <a:p>
          <a:endParaRPr lang="es-AR"/>
        </a:p>
      </dgm:t>
    </dgm:pt>
    <dgm:pt modelId="{DE1879DC-4E53-457C-8440-F8008BDD8B01}" type="pres">
      <dgm:prSet presAssocID="{51B82B7B-BB88-4831-8895-DDA664512161}" presName="rootConnector1" presStyleLbl="node1" presStyleIdx="0" presStyleCnt="0"/>
      <dgm:spPr/>
      <dgm:t>
        <a:bodyPr/>
        <a:lstStyle/>
        <a:p>
          <a:endParaRPr lang="es-AR"/>
        </a:p>
      </dgm:t>
    </dgm:pt>
    <dgm:pt modelId="{520A8FAC-22F5-407C-A010-DD3F7DD47275}" type="pres">
      <dgm:prSet presAssocID="{51B82B7B-BB88-4831-8895-DDA664512161}" presName="hierChild2" presStyleCnt="0"/>
      <dgm:spPr/>
    </dgm:pt>
    <dgm:pt modelId="{BE6F4353-865A-4D70-9C02-4307804FBEA8}" type="pres">
      <dgm:prSet presAssocID="{FA8BF6B0-FACC-44FE-AF1F-77B173FE7E75}" presName="Name37" presStyleLbl="parChTrans1D2" presStyleIdx="0" presStyleCnt="6"/>
      <dgm:spPr/>
      <dgm:t>
        <a:bodyPr/>
        <a:lstStyle/>
        <a:p>
          <a:endParaRPr lang="es-AR"/>
        </a:p>
      </dgm:t>
    </dgm:pt>
    <dgm:pt modelId="{F6AF984F-9338-4258-8238-69E927E24313}" type="pres">
      <dgm:prSet presAssocID="{00870FDF-8379-400D-94ED-81D750F2C9E7}" presName="hierRoot2" presStyleCnt="0">
        <dgm:presLayoutVars>
          <dgm:hierBranch val="init"/>
        </dgm:presLayoutVars>
      </dgm:prSet>
      <dgm:spPr/>
    </dgm:pt>
    <dgm:pt modelId="{4FE46237-F40A-4F56-830F-1B0D144F9E9E}" type="pres">
      <dgm:prSet presAssocID="{00870FDF-8379-400D-94ED-81D750F2C9E7}" presName="rootComposite" presStyleCnt="0"/>
      <dgm:spPr/>
    </dgm:pt>
    <dgm:pt modelId="{8A3AA7B5-CF5F-46F9-B0F4-8618D2F986B5}" type="pres">
      <dgm:prSet presAssocID="{00870FDF-8379-400D-94ED-81D750F2C9E7}" presName="rootText" presStyleLbl="node2" presStyleIdx="0" presStyleCnt="5" custScaleX="125089" custScaleY="202778" custLinFactY="51187" custLinFactNeighborX="40794" custLinFactNeighborY="100000">
        <dgm:presLayoutVars>
          <dgm:chPref val="3"/>
        </dgm:presLayoutVars>
      </dgm:prSet>
      <dgm:spPr/>
      <dgm:t>
        <a:bodyPr/>
        <a:lstStyle/>
        <a:p>
          <a:endParaRPr lang="es-AR"/>
        </a:p>
      </dgm:t>
    </dgm:pt>
    <dgm:pt modelId="{5CD4F4F3-ED53-47AF-82AB-B51FE9192D0C}" type="pres">
      <dgm:prSet presAssocID="{00870FDF-8379-400D-94ED-81D750F2C9E7}" presName="rootConnector" presStyleLbl="node2" presStyleIdx="0" presStyleCnt="5"/>
      <dgm:spPr/>
      <dgm:t>
        <a:bodyPr/>
        <a:lstStyle/>
        <a:p>
          <a:endParaRPr lang="es-AR"/>
        </a:p>
      </dgm:t>
    </dgm:pt>
    <dgm:pt modelId="{C00CD004-DF34-4690-A93D-F2944998D7FC}" type="pres">
      <dgm:prSet presAssocID="{00870FDF-8379-400D-94ED-81D750F2C9E7}" presName="hierChild4" presStyleCnt="0"/>
      <dgm:spPr/>
    </dgm:pt>
    <dgm:pt modelId="{ED93ECEE-CBD9-43F5-A32F-7A04AB777697}" type="pres">
      <dgm:prSet presAssocID="{00870FDF-8379-400D-94ED-81D750F2C9E7}" presName="hierChild5" presStyleCnt="0"/>
      <dgm:spPr/>
    </dgm:pt>
    <dgm:pt modelId="{8D5F1352-A3DD-4995-A028-3189883F487C}" type="pres">
      <dgm:prSet presAssocID="{71E46A9E-B69A-4BF5-BBDA-59F604377A83}" presName="Name37" presStyleLbl="parChTrans1D2" presStyleIdx="1" presStyleCnt="6"/>
      <dgm:spPr/>
      <dgm:t>
        <a:bodyPr/>
        <a:lstStyle/>
        <a:p>
          <a:endParaRPr lang="es-AR"/>
        </a:p>
      </dgm:t>
    </dgm:pt>
    <dgm:pt modelId="{F3C49805-AFD7-426F-9FA7-BF71A1832BB0}" type="pres">
      <dgm:prSet presAssocID="{F963B1F5-3013-4C63-B5C9-2EEA1276479C}" presName="hierRoot2" presStyleCnt="0">
        <dgm:presLayoutVars>
          <dgm:hierBranch val="init"/>
        </dgm:presLayoutVars>
      </dgm:prSet>
      <dgm:spPr/>
    </dgm:pt>
    <dgm:pt modelId="{B1D1C1A5-501C-4F51-85EE-DFA3ED45E6F3}" type="pres">
      <dgm:prSet presAssocID="{F963B1F5-3013-4C63-B5C9-2EEA1276479C}" presName="rootComposite" presStyleCnt="0"/>
      <dgm:spPr/>
    </dgm:pt>
    <dgm:pt modelId="{7BF1AD35-7F5C-4D69-A9E1-AE1C039574DD}" type="pres">
      <dgm:prSet presAssocID="{F963B1F5-3013-4C63-B5C9-2EEA1276479C}" presName="rootText" presStyleLbl="node2" presStyleIdx="1" presStyleCnt="5" custScaleY="35232" custLinFactY="-100000" custLinFactNeighborX="-3112" custLinFactNeighborY="-145194">
        <dgm:presLayoutVars>
          <dgm:chPref val="3"/>
        </dgm:presLayoutVars>
      </dgm:prSet>
      <dgm:spPr/>
      <dgm:t>
        <a:bodyPr/>
        <a:lstStyle/>
        <a:p>
          <a:endParaRPr lang="es-AR"/>
        </a:p>
      </dgm:t>
    </dgm:pt>
    <dgm:pt modelId="{4E50B7F6-BF71-4B1F-9C1A-08692B4D207B}" type="pres">
      <dgm:prSet presAssocID="{F963B1F5-3013-4C63-B5C9-2EEA1276479C}" presName="rootConnector" presStyleLbl="node2" presStyleIdx="1" presStyleCnt="5"/>
      <dgm:spPr/>
      <dgm:t>
        <a:bodyPr/>
        <a:lstStyle/>
        <a:p>
          <a:endParaRPr lang="es-AR"/>
        </a:p>
      </dgm:t>
    </dgm:pt>
    <dgm:pt modelId="{ABEC1361-46FA-41BF-8CDF-D3B0D46FE3B0}" type="pres">
      <dgm:prSet presAssocID="{F963B1F5-3013-4C63-B5C9-2EEA1276479C}" presName="hierChild4" presStyleCnt="0"/>
      <dgm:spPr/>
    </dgm:pt>
    <dgm:pt modelId="{3659ECB6-F231-49AB-8F74-1EE5F309F296}" type="pres">
      <dgm:prSet presAssocID="{78E3E41E-6E53-4E70-91C6-438A7804B3B4}" presName="Name37" presStyleLbl="parChTrans1D3" presStyleIdx="0" presStyleCnt="3"/>
      <dgm:spPr/>
      <dgm:t>
        <a:bodyPr/>
        <a:lstStyle/>
        <a:p>
          <a:endParaRPr lang="es-AR"/>
        </a:p>
      </dgm:t>
    </dgm:pt>
    <dgm:pt modelId="{621BCA52-81D6-413F-AE0A-0836CB2FD5E9}" type="pres">
      <dgm:prSet presAssocID="{6D297DBB-2920-44AE-A8AF-8C1B47E99E79}" presName="hierRoot2" presStyleCnt="0">
        <dgm:presLayoutVars>
          <dgm:hierBranch val="init"/>
        </dgm:presLayoutVars>
      </dgm:prSet>
      <dgm:spPr/>
    </dgm:pt>
    <dgm:pt modelId="{6C7071B6-D246-4572-BF38-F2A39C0CB4EF}" type="pres">
      <dgm:prSet presAssocID="{6D297DBB-2920-44AE-A8AF-8C1B47E99E79}" presName="rootComposite" presStyleCnt="0"/>
      <dgm:spPr/>
    </dgm:pt>
    <dgm:pt modelId="{05C83E31-6443-48A2-9899-6ED20E637CB4}" type="pres">
      <dgm:prSet presAssocID="{6D297DBB-2920-44AE-A8AF-8C1B47E99E79}" presName="rootText" presStyleLbl="node3" presStyleIdx="0" presStyleCnt="3" custScaleY="132111" custLinFactY="-100000" custLinFactNeighborX="-4747" custLinFactNeighborY="-166946">
        <dgm:presLayoutVars>
          <dgm:chPref val="3"/>
        </dgm:presLayoutVars>
      </dgm:prSet>
      <dgm:spPr/>
      <dgm:t>
        <a:bodyPr/>
        <a:lstStyle/>
        <a:p>
          <a:endParaRPr lang="es-AR"/>
        </a:p>
      </dgm:t>
    </dgm:pt>
    <dgm:pt modelId="{44D606D1-6E32-4F12-82F0-F26C82DCC7CB}" type="pres">
      <dgm:prSet presAssocID="{6D297DBB-2920-44AE-A8AF-8C1B47E99E79}" presName="rootConnector" presStyleLbl="node3" presStyleIdx="0" presStyleCnt="3"/>
      <dgm:spPr/>
      <dgm:t>
        <a:bodyPr/>
        <a:lstStyle/>
        <a:p>
          <a:endParaRPr lang="es-AR"/>
        </a:p>
      </dgm:t>
    </dgm:pt>
    <dgm:pt modelId="{23C5C556-6A94-4AB4-B49D-B1F9433A80E6}" type="pres">
      <dgm:prSet presAssocID="{6D297DBB-2920-44AE-A8AF-8C1B47E99E79}" presName="hierChild4" presStyleCnt="0"/>
      <dgm:spPr/>
    </dgm:pt>
    <dgm:pt modelId="{EC47A231-D90C-47B7-A393-FEAD66D48599}" type="pres">
      <dgm:prSet presAssocID="{6C9B4DE1-5581-4741-B1E4-5972D95907D7}" presName="Name37" presStyleLbl="parChTrans1D4" presStyleIdx="0" presStyleCnt="1"/>
      <dgm:spPr/>
      <dgm:t>
        <a:bodyPr/>
        <a:lstStyle/>
        <a:p>
          <a:endParaRPr lang="es-AR"/>
        </a:p>
      </dgm:t>
    </dgm:pt>
    <dgm:pt modelId="{D3A59E0E-9F05-49C1-9794-E64B6C40D89B}" type="pres">
      <dgm:prSet presAssocID="{B8CAFD32-D4D3-4F51-B771-9BBB511C6E7C}" presName="hierRoot2" presStyleCnt="0">
        <dgm:presLayoutVars>
          <dgm:hierBranch val="init"/>
        </dgm:presLayoutVars>
      </dgm:prSet>
      <dgm:spPr/>
    </dgm:pt>
    <dgm:pt modelId="{D1FA9ACD-BAC0-4FA5-AE47-81D3C1181A45}" type="pres">
      <dgm:prSet presAssocID="{B8CAFD32-D4D3-4F51-B771-9BBB511C6E7C}" presName="rootComposite" presStyleCnt="0"/>
      <dgm:spPr/>
    </dgm:pt>
    <dgm:pt modelId="{839FA73D-B03B-4670-94D8-D0AC11081402}" type="pres">
      <dgm:prSet presAssocID="{B8CAFD32-D4D3-4F51-B771-9BBB511C6E7C}" presName="rootText" presStyleLbl="node4" presStyleIdx="0" presStyleCnt="1" custScaleY="67444" custLinFactY="-100000" custLinFactNeighborX="-16630" custLinFactNeighborY="-132708">
        <dgm:presLayoutVars>
          <dgm:chPref val="3"/>
        </dgm:presLayoutVars>
      </dgm:prSet>
      <dgm:spPr/>
      <dgm:t>
        <a:bodyPr/>
        <a:lstStyle/>
        <a:p>
          <a:endParaRPr lang="es-AR"/>
        </a:p>
      </dgm:t>
    </dgm:pt>
    <dgm:pt modelId="{2567259D-0C92-492B-B4B6-D5F3676ABDF2}" type="pres">
      <dgm:prSet presAssocID="{B8CAFD32-D4D3-4F51-B771-9BBB511C6E7C}" presName="rootConnector" presStyleLbl="node4" presStyleIdx="0" presStyleCnt="1"/>
      <dgm:spPr/>
      <dgm:t>
        <a:bodyPr/>
        <a:lstStyle/>
        <a:p>
          <a:endParaRPr lang="es-AR"/>
        </a:p>
      </dgm:t>
    </dgm:pt>
    <dgm:pt modelId="{8DB46BEA-5EC8-4D08-9FC0-306FF10E1F57}" type="pres">
      <dgm:prSet presAssocID="{B8CAFD32-D4D3-4F51-B771-9BBB511C6E7C}" presName="hierChild4" presStyleCnt="0"/>
      <dgm:spPr/>
    </dgm:pt>
    <dgm:pt modelId="{0BEA81D0-0316-450A-B917-E4D9EC185316}" type="pres">
      <dgm:prSet presAssocID="{B8CAFD32-D4D3-4F51-B771-9BBB511C6E7C}" presName="hierChild5" presStyleCnt="0"/>
      <dgm:spPr/>
    </dgm:pt>
    <dgm:pt modelId="{124D563E-DE43-4F93-BB5A-659A6281170D}" type="pres">
      <dgm:prSet presAssocID="{6D297DBB-2920-44AE-A8AF-8C1B47E99E79}" presName="hierChild5" presStyleCnt="0"/>
      <dgm:spPr/>
    </dgm:pt>
    <dgm:pt modelId="{06979CD8-24A5-4FF9-9A87-18506DFFF758}" type="pres">
      <dgm:prSet presAssocID="{F963B1F5-3013-4C63-B5C9-2EEA1276479C}" presName="hierChild5" presStyleCnt="0"/>
      <dgm:spPr/>
    </dgm:pt>
    <dgm:pt modelId="{FF2495ED-8A93-4097-93DA-A5E57F9CA1E0}" type="pres">
      <dgm:prSet presAssocID="{4FFB73AE-2A7F-4332-97C3-4200D48D0928}" presName="Name37" presStyleLbl="parChTrans1D2" presStyleIdx="2" presStyleCnt="6"/>
      <dgm:spPr/>
      <dgm:t>
        <a:bodyPr/>
        <a:lstStyle/>
        <a:p>
          <a:endParaRPr lang="es-AR"/>
        </a:p>
      </dgm:t>
    </dgm:pt>
    <dgm:pt modelId="{AED3D93D-A2B4-487F-95E9-58C7931DCEF9}" type="pres">
      <dgm:prSet presAssocID="{E3FBED70-BAE9-409A-AB51-F1EFB4B9FCB3}" presName="hierRoot2" presStyleCnt="0">
        <dgm:presLayoutVars>
          <dgm:hierBranch val="init"/>
        </dgm:presLayoutVars>
      </dgm:prSet>
      <dgm:spPr/>
    </dgm:pt>
    <dgm:pt modelId="{2EE1919A-08A1-4181-85B5-7CEE46235D6E}" type="pres">
      <dgm:prSet presAssocID="{E3FBED70-BAE9-409A-AB51-F1EFB4B9FCB3}" presName="rootComposite" presStyleCnt="0"/>
      <dgm:spPr/>
    </dgm:pt>
    <dgm:pt modelId="{5D2AF771-8428-4C6C-8CB2-E80349A9AE5C}" type="pres">
      <dgm:prSet presAssocID="{E3FBED70-BAE9-409A-AB51-F1EFB4B9FCB3}" presName="rootText" presStyleLbl="node2" presStyleIdx="2" presStyleCnt="5" custScaleX="121486" custScaleY="199115" custLinFactY="37954" custLinFactNeighborX="-53166" custLinFactNeighborY="100000">
        <dgm:presLayoutVars>
          <dgm:chPref val="3"/>
        </dgm:presLayoutVars>
      </dgm:prSet>
      <dgm:spPr/>
      <dgm:t>
        <a:bodyPr/>
        <a:lstStyle/>
        <a:p>
          <a:endParaRPr lang="es-AR"/>
        </a:p>
      </dgm:t>
    </dgm:pt>
    <dgm:pt modelId="{99AB4107-F569-494F-919F-DBB7ED06AF61}" type="pres">
      <dgm:prSet presAssocID="{E3FBED70-BAE9-409A-AB51-F1EFB4B9FCB3}" presName="rootConnector" presStyleLbl="node2" presStyleIdx="2" presStyleCnt="5"/>
      <dgm:spPr/>
      <dgm:t>
        <a:bodyPr/>
        <a:lstStyle/>
        <a:p>
          <a:endParaRPr lang="es-AR"/>
        </a:p>
      </dgm:t>
    </dgm:pt>
    <dgm:pt modelId="{739856BE-C7B1-4AEC-963C-EB5789AEA2B5}" type="pres">
      <dgm:prSet presAssocID="{E3FBED70-BAE9-409A-AB51-F1EFB4B9FCB3}" presName="hierChild4" presStyleCnt="0"/>
      <dgm:spPr/>
    </dgm:pt>
    <dgm:pt modelId="{1EB7D138-6B65-40C6-8615-9A01E786947E}" type="pres">
      <dgm:prSet presAssocID="{E3FBED70-BAE9-409A-AB51-F1EFB4B9FCB3}" presName="hierChild5" presStyleCnt="0"/>
      <dgm:spPr/>
    </dgm:pt>
    <dgm:pt modelId="{F76E459D-E9D5-4EEF-BFEB-8409330680D2}" type="pres">
      <dgm:prSet presAssocID="{45B3EA7E-AD46-46F1-93FF-D1E2A109B701}" presName="Name37" presStyleLbl="parChTrans1D2" presStyleIdx="3" presStyleCnt="6"/>
      <dgm:spPr/>
      <dgm:t>
        <a:bodyPr/>
        <a:lstStyle/>
        <a:p>
          <a:endParaRPr lang="es-AR"/>
        </a:p>
      </dgm:t>
    </dgm:pt>
    <dgm:pt modelId="{CD61593F-611C-4FD8-8B64-DAE911D07ECB}" type="pres">
      <dgm:prSet presAssocID="{CFC10869-42FA-4140-8267-7511DD35F0BA}" presName="hierRoot2" presStyleCnt="0">
        <dgm:presLayoutVars>
          <dgm:hierBranch val="init"/>
        </dgm:presLayoutVars>
      </dgm:prSet>
      <dgm:spPr/>
    </dgm:pt>
    <dgm:pt modelId="{457E0365-D8A7-4108-A819-CDBBA77190F3}" type="pres">
      <dgm:prSet presAssocID="{CFC10869-42FA-4140-8267-7511DD35F0BA}" presName="rootComposite" presStyleCnt="0"/>
      <dgm:spPr/>
    </dgm:pt>
    <dgm:pt modelId="{0E219A9A-0557-4323-A2D5-8F5FC1FAF389}" type="pres">
      <dgm:prSet presAssocID="{CFC10869-42FA-4140-8267-7511DD35F0BA}" presName="rootText" presStyleLbl="node2" presStyleIdx="3" presStyleCnt="5" custScaleY="38051" custLinFactX="1468" custLinFactY="-100000" custLinFactNeighborX="100000" custLinFactNeighborY="-151538">
        <dgm:presLayoutVars>
          <dgm:chPref val="3"/>
        </dgm:presLayoutVars>
      </dgm:prSet>
      <dgm:spPr/>
      <dgm:t>
        <a:bodyPr/>
        <a:lstStyle/>
        <a:p>
          <a:endParaRPr lang="es-AR"/>
        </a:p>
      </dgm:t>
    </dgm:pt>
    <dgm:pt modelId="{3B4C6E94-12DF-4250-BC81-AD5A74C49499}" type="pres">
      <dgm:prSet presAssocID="{CFC10869-42FA-4140-8267-7511DD35F0BA}" presName="rootConnector" presStyleLbl="node2" presStyleIdx="3" presStyleCnt="5"/>
      <dgm:spPr/>
      <dgm:t>
        <a:bodyPr/>
        <a:lstStyle/>
        <a:p>
          <a:endParaRPr lang="es-AR"/>
        </a:p>
      </dgm:t>
    </dgm:pt>
    <dgm:pt modelId="{03647F29-F4F9-4226-B506-66C94E13763E}" type="pres">
      <dgm:prSet presAssocID="{CFC10869-42FA-4140-8267-7511DD35F0BA}" presName="hierChild4" presStyleCnt="0"/>
      <dgm:spPr/>
    </dgm:pt>
    <dgm:pt modelId="{0D5C1191-F4C4-4BAE-9ADA-26C07EE03D2B}" type="pres">
      <dgm:prSet presAssocID="{0D88936B-7EEB-4C57-AE6A-8A6D15246E1A}" presName="Name37" presStyleLbl="parChTrans1D3" presStyleIdx="1" presStyleCnt="3"/>
      <dgm:spPr/>
      <dgm:t>
        <a:bodyPr/>
        <a:lstStyle/>
        <a:p>
          <a:endParaRPr lang="es-AR"/>
        </a:p>
      </dgm:t>
    </dgm:pt>
    <dgm:pt modelId="{92609299-10BB-4E20-9A66-D0F74C3C771F}" type="pres">
      <dgm:prSet presAssocID="{ED29DA1D-9E02-4DE8-8AE0-B887ED6272CA}" presName="hierRoot2" presStyleCnt="0">
        <dgm:presLayoutVars>
          <dgm:hierBranch val="init"/>
        </dgm:presLayoutVars>
      </dgm:prSet>
      <dgm:spPr/>
    </dgm:pt>
    <dgm:pt modelId="{02E7B3CB-01A7-4E5C-B319-B1F6B781217D}" type="pres">
      <dgm:prSet presAssocID="{ED29DA1D-9E02-4DE8-8AE0-B887ED6272CA}" presName="rootComposite" presStyleCnt="0"/>
      <dgm:spPr/>
    </dgm:pt>
    <dgm:pt modelId="{E4949B20-F698-4C35-88F3-A456579E4AB6}" type="pres">
      <dgm:prSet presAssocID="{ED29DA1D-9E02-4DE8-8AE0-B887ED6272CA}" presName="rootText" presStyleLbl="node3" presStyleIdx="1" presStyleCnt="3" custScaleY="236256" custLinFactY="-100000" custLinFactNeighborX="84754" custLinFactNeighborY="-108211">
        <dgm:presLayoutVars>
          <dgm:chPref val="3"/>
        </dgm:presLayoutVars>
      </dgm:prSet>
      <dgm:spPr/>
      <dgm:t>
        <a:bodyPr/>
        <a:lstStyle/>
        <a:p>
          <a:endParaRPr lang="es-AR"/>
        </a:p>
      </dgm:t>
    </dgm:pt>
    <dgm:pt modelId="{E7C9223E-891B-4B57-B6C9-988A4690ED70}" type="pres">
      <dgm:prSet presAssocID="{ED29DA1D-9E02-4DE8-8AE0-B887ED6272CA}" presName="rootConnector" presStyleLbl="node3" presStyleIdx="1" presStyleCnt="3"/>
      <dgm:spPr/>
      <dgm:t>
        <a:bodyPr/>
        <a:lstStyle/>
        <a:p>
          <a:endParaRPr lang="es-AR"/>
        </a:p>
      </dgm:t>
    </dgm:pt>
    <dgm:pt modelId="{69426E07-54CE-4495-8D83-64B76E3A7000}" type="pres">
      <dgm:prSet presAssocID="{ED29DA1D-9E02-4DE8-8AE0-B887ED6272CA}" presName="hierChild4" presStyleCnt="0"/>
      <dgm:spPr/>
    </dgm:pt>
    <dgm:pt modelId="{7084710D-DABA-4269-AAEB-EEB9F2BBAAEA}" type="pres">
      <dgm:prSet presAssocID="{ED29DA1D-9E02-4DE8-8AE0-B887ED6272CA}" presName="hierChild5" presStyleCnt="0"/>
      <dgm:spPr/>
    </dgm:pt>
    <dgm:pt modelId="{13F860DE-23B9-4215-9860-6345E5CE4396}" type="pres">
      <dgm:prSet presAssocID="{CFC10869-42FA-4140-8267-7511DD35F0BA}" presName="hierChild5" presStyleCnt="0"/>
      <dgm:spPr/>
    </dgm:pt>
    <dgm:pt modelId="{42C800AD-7F60-4064-93A4-35F2025F57DA}" type="pres">
      <dgm:prSet presAssocID="{51B82B7B-BB88-4831-8895-DDA664512161}" presName="hierChild3" presStyleCnt="0"/>
      <dgm:spPr/>
    </dgm:pt>
    <dgm:pt modelId="{CB6BA618-EEFE-418B-843B-FE03A0E55863}" type="pres">
      <dgm:prSet presAssocID="{78B10C2A-12B5-4682-AE7E-B59976B4AF28}" presName="Name111" presStyleLbl="parChTrans1D2" presStyleIdx="4" presStyleCnt="6"/>
      <dgm:spPr/>
      <dgm:t>
        <a:bodyPr/>
        <a:lstStyle/>
        <a:p>
          <a:endParaRPr lang="es-AR"/>
        </a:p>
      </dgm:t>
    </dgm:pt>
    <dgm:pt modelId="{60AA6EC1-F073-4C92-8E72-F3BF0F5708DF}" type="pres">
      <dgm:prSet presAssocID="{AD33DC7B-0B17-4096-B268-1154B5677F78}" presName="hierRoot3" presStyleCnt="0">
        <dgm:presLayoutVars>
          <dgm:hierBranch val="init"/>
        </dgm:presLayoutVars>
      </dgm:prSet>
      <dgm:spPr/>
    </dgm:pt>
    <dgm:pt modelId="{24921CA5-D0D5-4227-9663-17A7E93526F5}" type="pres">
      <dgm:prSet presAssocID="{AD33DC7B-0B17-4096-B268-1154B5677F78}" presName="rootComposite3" presStyleCnt="0"/>
      <dgm:spPr/>
    </dgm:pt>
    <dgm:pt modelId="{28FD7ABC-095F-4D75-89D8-2F1DDB7743FD}" type="pres">
      <dgm:prSet presAssocID="{AD33DC7B-0B17-4096-B268-1154B5677F78}" presName="rootText3" presStyleLbl="asst1" presStyleIdx="0" presStyleCnt="1" custScaleY="34994" custLinFactNeighborX="-39520" custLinFactNeighborY="-35428">
        <dgm:presLayoutVars>
          <dgm:chPref val="3"/>
        </dgm:presLayoutVars>
      </dgm:prSet>
      <dgm:spPr/>
      <dgm:t>
        <a:bodyPr/>
        <a:lstStyle/>
        <a:p>
          <a:endParaRPr lang="es-AR"/>
        </a:p>
      </dgm:t>
    </dgm:pt>
    <dgm:pt modelId="{80A7506B-85D6-4738-B115-2B07040DABF9}" type="pres">
      <dgm:prSet presAssocID="{AD33DC7B-0B17-4096-B268-1154B5677F78}" presName="rootConnector3" presStyleLbl="asst1" presStyleIdx="0" presStyleCnt="1"/>
      <dgm:spPr/>
      <dgm:t>
        <a:bodyPr/>
        <a:lstStyle/>
        <a:p>
          <a:endParaRPr lang="es-AR"/>
        </a:p>
      </dgm:t>
    </dgm:pt>
    <dgm:pt modelId="{E2774EC9-B9E5-465F-9CE8-A59E242813AB}" type="pres">
      <dgm:prSet presAssocID="{AD33DC7B-0B17-4096-B268-1154B5677F78}" presName="hierChild6" presStyleCnt="0"/>
      <dgm:spPr/>
    </dgm:pt>
    <dgm:pt modelId="{132FA00E-F26D-425F-9179-D444E5A25ABF}" type="pres">
      <dgm:prSet presAssocID="{4392C0FA-3404-4291-A7BB-168CD70EEE79}" presName="Name37" presStyleLbl="parChTrans1D3" presStyleIdx="2" presStyleCnt="3"/>
      <dgm:spPr/>
      <dgm:t>
        <a:bodyPr/>
        <a:lstStyle/>
        <a:p>
          <a:endParaRPr lang="es-AR"/>
        </a:p>
      </dgm:t>
    </dgm:pt>
    <dgm:pt modelId="{BB3A7B8F-6934-45F4-A06C-64DED1DD9C98}" type="pres">
      <dgm:prSet presAssocID="{387DF8F8-AF62-49FE-A7B1-25BAF3BCA1F2}" presName="hierRoot2" presStyleCnt="0">
        <dgm:presLayoutVars>
          <dgm:hierBranch val="init"/>
        </dgm:presLayoutVars>
      </dgm:prSet>
      <dgm:spPr/>
    </dgm:pt>
    <dgm:pt modelId="{E7F7C84D-A3B6-430F-AD8A-ED1175987512}" type="pres">
      <dgm:prSet presAssocID="{387DF8F8-AF62-49FE-A7B1-25BAF3BCA1F2}" presName="rootComposite" presStyleCnt="0"/>
      <dgm:spPr/>
    </dgm:pt>
    <dgm:pt modelId="{F8242EFF-6F4E-4BB8-B529-125F2E0CA94F}" type="pres">
      <dgm:prSet presAssocID="{387DF8F8-AF62-49FE-A7B1-25BAF3BCA1F2}" presName="rootText" presStyleLbl="node3" presStyleIdx="2" presStyleCnt="3" custScaleY="149580" custLinFactX="-56471" custLinFactNeighborX="-100000" custLinFactNeighborY="-51896">
        <dgm:presLayoutVars>
          <dgm:chPref val="3"/>
        </dgm:presLayoutVars>
      </dgm:prSet>
      <dgm:spPr/>
      <dgm:t>
        <a:bodyPr/>
        <a:lstStyle/>
        <a:p>
          <a:endParaRPr lang="es-AR"/>
        </a:p>
      </dgm:t>
    </dgm:pt>
    <dgm:pt modelId="{C49C923C-E904-46B9-B57D-863D6D1D01F2}" type="pres">
      <dgm:prSet presAssocID="{387DF8F8-AF62-49FE-A7B1-25BAF3BCA1F2}" presName="rootConnector" presStyleLbl="node3" presStyleIdx="2" presStyleCnt="3"/>
      <dgm:spPr/>
      <dgm:t>
        <a:bodyPr/>
        <a:lstStyle/>
        <a:p>
          <a:endParaRPr lang="es-AR"/>
        </a:p>
      </dgm:t>
    </dgm:pt>
    <dgm:pt modelId="{2F87D0D5-ADD5-496C-AE70-A369C3FDF9EB}" type="pres">
      <dgm:prSet presAssocID="{387DF8F8-AF62-49FE-A7B1-25BAF3BCA1F2}" presName="hierChild4" presStyleCnt="0"/>
      <dgm:spPr/>
    </dgm:pt>
    <dgm:pt modelId="{529CC82A-9AE0-4B25-A1FE-7DB3AC27BB8F}" type="pres">
      <dgm:prSet presAssocID="{387DF8F8-AF62-49FE-A7B1-25BAF3BCA1F2}" presName="hierChild5" presStyleCnt="0"/>
      <dgm:spPr/>
    </dgm:pt>
    <dgm:pt modelId="{59EBDBE7-A3A3-4555-AB76-916883EF7BF8}" type="pres">
      <dgm:prSet presAssocID="{AD33DC7B-0B17-4096-B268-1154B5677F78}" presName="hierChild7" presStyleCnt="0"/>
      <dgm:spPr/>
    </dgm:pt>
    <dgm:pt modelId="{322DA504-F095-41EE-8607-B4511A398CAD}" type="pres">
      <dgm:prSet presAssocID="{E613734F-07BF-4E9D-89E6-B64A3E8358AF}" presName="hierRoot1" presStyleCnt="0">
        <dgm:presLayoutVars>
          <dgm:hierBranch val="init"/>
        </dgm:presLayoutVars>
      </dgm:prSet>
      <dgm:spPr/>
    </dgm:pt>
    <dgm:pt modelId="{F0CD6056-9D71-4892-9152-C739621B12C8}" type="pres">
      <dgm:prSet presAssocID="{E613734F-07BF-4E9D-89E6-B64A3E8358AF}" presName="rootComposite1" presStyleCnt="0"/>
      <dgm:spPr/>
    </dgm:pt>
    <dgm:pt modelId="{519D0C56-13C7-45AE-9540-E5C4B1075538}" type="pres">
      <dgm:prSet presAssocID="{E613734F-07BF-4E9D-89E6-B64A3E8358AF}" presName="rootText1" presStyleLbl="node0" presStyleIdx="1" presStyleCnt="2" custScaleY="39842" custLinFactX="-69876" custLinFactNeighborX="-100000" custLinFactNeighborY="69137">
        <dgm:presLayoutVars>
          <dgm:chPref val="3"/>
        </dgm:presLayoutVars>
      </dgm:prSet>
      <dgm:spPr/>
      <dgm:t>
        <a:bodyPr/>
        <a:lstStyle/>
        <a:p>
          <a:endParaRPr lang="es-AR"/>
        </a:p>
      </dgm:t>
    </dgm:pt>
    <dgm:pt modelId="{422C0BD7-85F9-4D94-8F78-C88890F1BE0B}" type="pres">
      <dgm:prSet presAssocID="{E613734F-07BF-4E9D-89E6-B64A3E8358AF}" presName="rootConnector1" presStyleLbl="node1" presStyleIdx="0" presStyleCnt="0"/>
      <dgm:spPr/>
      <dgm:t>
        <a:bodyPr/>
        <a:lstStyle/>
        <a:p>
          <a:endParaRPr lang="es-AR"/>
        </a:p>
      </dgm:t>
    </dgm:pt>
    <dgm:pt modelId="{D1AAE324-7E46-4C44-A243-9FCAA9A931FB}" type="pres">
      <dgm:prSet presAssocID="{E613734F-07BF-4E9D-89E6-B64A3E8358AF}" presName="hierChild2" presStyleCnt="0"/>
      <dgm:spPr/>
    </dgm:pt>
    <dgm:pt modelId="{51B55ACA-D985-441F-9F52-7D22262FC985}" type="pres">
      <dgm:prSet presAssocID="{71D23AC6-F1A7-4DD1-B60C-A975C21C55DC}" presName="Name37" presStyleLbl="parChTrans1D2" presStyleIdx="5" presStyleCnt="6"/>
      <dgm:spPr/>
      <dgm:t>
        <a:bodyPr/>
        <a:lstStyle/>
        <a:p>
          <a:endParaRPr lang="es-AR"/>
        </a:p>
      </dgm:t>
    </dgm:pt>
    <dgm:pt modelId="{10895F48-CFBC-401D-8AC9-9B2C8FDC6CD4}" type="pres">
      <dgm:prSet presAssocID="{90B12784-2F50-44E5-9E06-F8295012ACFC}" presName="hierRoot2" presStyleCnt="0">
        <dgm:presLayoutVars>
          <dgm:hierBranch val="init"/>
        </dgm:presLayoutVars>
      </dgm:prSet>
      <dgm:spPr/>
    </dgm:pt>
    <dgm:pt modelId="{A50236E5-419A-4074-8950-7AE97B751F28}" type="pres">
      <dgm:prSet presAssocID="{90B12784-2F50-44E5-9E06-F8295012ACFC}" presName="rootComposite" presStyleCnt="0"/>
      <dgm:spPr/>
    </dgm:pt>
    <dgm:pt modelId="{96B175AE-815C-4FF0-A92F-359D041D03ED}" type="pres">
      <dgm:prSet presAssocID="{90B12784-2F50-44E5-9E06-F8295012ACFC}" presName="rootText" presStyleLbl="node2" presStyleIdx="4" presStyleCnt="5" custScaleX="136020" custScaleY="396728" custLinFactX="-70635" custLinFactY="17378" custLinFactNeighborX="-100000" custLinFactNeighborY="100000">
        <dgm:presLayoutVars>
          <dgm:chPref val="3"/>
        </dgm:presLayoutVars>
      </dgm:prSet>
      <dgm:spPr/>
      <dgm:t>
        <a:bodyPr/>
        <a:lstStyle/>
        <a:p>
          <a:endParaRPr lang="es-AR"/>
        </a:p>
      </dgm:t>
    </dgm:pt>
    <dgm:pt modelId="{13EB5E8A-0F50-4586-8743-A0749CDE0805}" type="pres">
      <dgm:prSet presAssocID="{90B12784-2F50-44E5-9E06-F8295012ACFC}" presName="rootConnector" presStyleLbl="node2" presStyleIdx="4" presStyleCnt="5"/>
      <dgm:spPr/>
      <dgm:t>
        <a:bodyPr/>
        <a:lstStyle/>
        <a:p>
          <a:endParaRPr lang="es-AR"/>
        </a:p>
      </dgm:t>
    </dgm:pt>
    <dgm:pt modelId="{286F29B9-0394-454A-ABB8-2B0B464F8652}" type="pres">
      <dgm:prSet presAssocID="{90B12784-2F50-44E5-9E06-F8295012ACFC}" presName="hierChild4" presStyleCnt="0"/>
      <dgm:spPr/>
    </dgm:pt>
    <dgm:pt modelId="{5DB2406B-C64C-413F-96C0-A3F409AC8157}" type="pres">
      <dgm:prSet presAssocID="{90B12784-2F50-44E5-9E06-F8295012ACFC}" presName="hierChild5" presStyleCnt="0"/>
      <dgm:spPr/>
    </dgm:pt>
    <dgm:pt modelId="{237F75E7-E3AC-4D63-9442-9589DB91A463}" type="pres">
      <dgm:prSet presAssocID="{E613734F-07BF-4E9D-89E6-B64A3E8358AF}" presName="hierChild3" presStyleCnt="0"/>
      <dgm:spPr/>
    </dgm:pt>
  </dgm:ptLst>
  <dgm:cxnLst>
    <dgm:cxn modelId="{A5B112FD-81EB-44B6-B1A3-FB0C7C99F7ED}" srcId="{E613734F-07BF-4E9D-89E6-B64A3E8358AF}" destId="{90B12784-2F50-44E5-9E06-F8295012ACFC}" srcOrd="0" destOrd="0" parTransId="{71D23AC6-F1A7-4DD1-B60C-A975C21C55DC}" sibTransId="{AAC006E9-5592-4751-B058-B43F15869862}"/>
    <dgm:cxn modelId="{C67B3CC5-EDE0-47F3-82FA-A8715287AE3E}" type="presOf" srcId="{387DF8F8-AF62-49FE-A7B1-25BAF3BCA1F2}" destId="{C49C923C-E904-46B9-B57D-863D6D1D01F2}" srcOrd="1" destOrd="0" presId="urn:microsoft.com/office/officeart/2005/8/layout/orgChart1"/>
    <dgm:cxn modelId="{41370541-D50D-4307-980D-C7EED1F0F833}" type="presOf" srcId="{ED29DA1D-9E02-4DE8-8AE0-B887ED6272CA}" destId="{E4949B20-F698-4C35-88F3-A456579E4AB6}" srcOrd="0" destOrd="0" presId="urn:microsoft.com/office/officeart/2005/8/layout/orgChart1"/>
    <dgm:cxn modelId="{260BC767-8BC9-4D10-91EC-77BF19212D13}" type="presOf" srcId="{6C9B4DE1-5581-4741-B1E4-5972D95907D7}" destId="{EC47A231-D90C-47B7-A393-FEAD66D48599}" srcOrd="0" destOrd="0" presId="urn:microsoft.com/office/officeart/2005/8/layout/orgChart1"/>
    <dgm:cxn modelId="{A241B3D7-7D17-4343-9CA0-45E301DF0989}" type="presOf" srcId="{E3FBED70-BAE9-409A-AB51-F1EFB4B9FCB3}" destId="{99AB4107-F569-494F-919F-DBB7ED06AF61}" srcOrd="1" destOrd="0" presId="urn:microsoft.com/office/officeart/2005/8/layout/orgChart1"/>
    <dgm:cxn modelId="{3A175F9E-3CDD-444D-85F4-D57A7702E5D9}" type="presOf" srcId="{AD33DC7B-0B17-4096-B268-1154B5677F78}" destId="{80A7506B-85D6-4738-B115-2B07040DABF9}" srcOrd="1" destOrd="0" presId="urn:microsoft.com/office/officeart/2005/8/layout/orgChart1"/>
    <dgm:cxn modelId="{10FE2DBA-9220-4489-9DEA-DDB7F2565232}" srcId="{841F6EA8-6D0F-4F83-B8D1-C07D11AB188E}" destId="{51B82B7B-BB88-4831-8895-DDA664512161}" srcOrd="0" destOrd="0" parTransId="{CDC93C05-F816-4D51-A70D-CB766B7054B5}" sibTransId="{4A91B108-C8CE-46F8-959A-E2C41B07702F}"/>
    <dgm:cxn modelId="{5E2A095B-A2E5-4DD3-966E-F0EB7660FF06}" type="presOf" srcId="{51B82B7B-BB88-4831-8895-DDA664512161}" destId="{DE1879DC-4E53-457C-8440-F8008BDD8B01}" srcOrd="1" destOrd="0" presId="urn:microsoft.com/office/officeart/2005/8/layout/orgChart1"/>
    <dgm:cxn modelId="{53639DBC-5007-46E3-BDC0-914E63B18016}" type="presOf" srcId="{AD33DC7B-0B17-4096-B268-1154B5677F78}" destId="{28FD7ABC-095F-4D75-89D8-2F1DDB7743FD}" srcOrd="0" destOrd="0" presId="urn:microsoft.com/office/officeart/2005/8/layout/orgChart1"/>
    <dgm:cxn modelId="{29B19CCD-725B-410E-BA43-A22A737CE92A}" type="presOf" srcId="{0D88936B-7EEB-4C57-AE6A-8A6D15246E1A}" destId="{0D5C1191-F4C4-4BAE-9ADA-26C07EE03D2B}" srcOrd="0" destOrd="0" presId="urn:microsoft.com/office/officeart/2005/8/layout/orgChart1"/>
    <dgm:cxn modelId="{F445B0EE-3AE4-4832-B7BC-2A52B5381F29}" type="presOf" srcId="{E613734F-07BF-4E9D-89E6-B64A3E8358AF}" destId="{422C0BD7-85F9-4D94-8F78-C88890F1BE0B}" srcOrd="1" destOrd="0" presId="urn:microsoft.com/office/officeart/2005/8/layout/orgChart1"/>
    <dgm:cxn modelId="{E7734BC8-1965-4CCD-ABF9-4F4368102A3B}" srcId="{AD33DC7B-0B17-4096-B268-1154B5677F78}" destId="{387DF8F8-AF62-49FE-A7B1-25BAF3BCA1F2}" srcOrd="0" destOrd="0" parTransId="{4392C0FA-3404-4291-A7BB-168CD70EEE79}" sibTransId="{1796CB5D-1D52-481A-970C-2940BB1384A6}"/>
    <dgm:cxn modelId="{D2D89C8A-C4AD-47BC-8093-4934E3368693}" type="presOf" srcId="{4FFB73AE-2A7F-4332-97C3-4200D48D0928}" destId="{FF2495ED-8A93-4097-93DA-A5E57F9CA1E0}" srcOrd="0" destOrd="0" presId="urn:microsoft.com/office/officeart/2005/8/layout/orgChart1"/>
    <dgm:cxn modelId="{8CB85B87-C598-4C2C-B822-BA1BA437E21A}" type="presOf" srcId="{E3FBED70-BAE9-409A-AB51-F1EFB4B9FCB3}" destId="{5D2AF771-8428-4C6C-8CB2-E80349A9AE5C}" srcOrd="0" destOrd="0" presId="urn:microsoft.com/office/officeart/2005/8/layout/orgChart1"/>
    <dgm:cxn modelId="{B9EB2CCB-2AE8-4C24-9538-F969ED7024F2}" type="presOf" srcId="{90B12784-2F50-44E5-9E06-F8295012ACFC}" destId="{96B175AE-815C-4FF0-A92F-359D041D03ED}" srcOrd="0" destOrd="0" presId="urn:microsoft.com/office/officeart/2005/8/layout/orgChart1"/>
    <dgm:cxn modelId="{4290A0D4-895C-4601-BB1A-A925896F1E29}" type="presOf" srcId="{841F6EA8-6D0F-4F83-B8D1-C07D11AB188E}" destId="{9B135B49-15E3-47BC-A833-BABC7D25FECD}" srcOrd="0" destOrd="0" presId="urn:microsoft.com/office/officeart/2005/8/layout/orgChart1"/>
    <dgm:cxn modelId="{A6141A18-DBE1-43E3-874B-8B7965136FB1}" type="presOf" srcId="{B8CAFD32-D4D3-4F51-B771-9BBB511C6E7C}" destId="{2567259D-0C92-492B-B4B6-D5F3676ABDF2}" srcOrd="1" destOrd="0" presId="urn:microsoft.com/office/officeart/2005/8/layout/orgChart1"/>
    <dgm:cxn modelId="{8FC591A0-8E21-4BCD-9EEF-B20100E6B3C2}" type="presOf" srcId="{ED29DA1D-9E02-4DE8-8AE0-B887ED6272CA}" destId="{E7C9223E-891B-4B57-B6C9-988A4690ED70}" srcOrd="1" destOrd="0" presId="urn:microsoft.com/office/officeart/2005/8/layout/orgChart1"/>
    <dgm:cxn modelId="{48261DF0-02ED-4611-8E7F-961B5823A743}" type="presOf" srcId="{387DF8F8-AF62-49FE-A7B1-25BAF3BCA1F2}" destId="{F8242EFF-6F4E-4BB8-B529-125F2E0CA94F}" srcOrd="0" destOrd="0" presId="urn:microsoft.com/office/officeart/2005/8/layout/orgChart1"/>
    <dgm:cxn modelId="{1A6EA59F-B1AC-46DB-A0D4-C0C428D24CCE}" srcId="{51B82B7B-BB88-4831-8895-DDA664512161}" destId="{00870FDF-8379-400D-94ED-81D750F2C9E7}" srcOrd="1" destOrd="0" parTransId="{FA8BF6B0-FACC-44FE-AF1F-77B173FE7E75}" sibTransId="{9C63E440-431D-4614-9ED5-D199F0D84B8A}"/>
    <dgm:cxn modelId="{798F69BD-095D-41D2-816F-386A18DC7CDF}" type="presOf" srcId="{CFC10869-42FA-4140-8267-7511DD35F0BA}" destId="{3B4C6E94-12DF-4250-BC81-AD5A74C49499}" srcOrd="1" destOrd="0" presId="urn:microsoft.com/office/officeart/2005/8/layout/orgChart1"/>
    <dgm:cxn modelId="{11C71265-83CC-4789-BD2D-26EF44C21386}" type="presOf" srcId="{71E46A9E-B69A-4BF5-BBDA-59F604377A83}" destId="{8D5F1352-A3DD-4995-A028-3189883F487C}" srcOrd="0" destOrd="0" presId="urn:microsoft.com/office/officeart/2005/8/layout/orgChart1"/>
    <dgm:cxn modelId="{384DC84B-1628-4EA4-8809-9BD9222E33ED}" type="presOf" srcId="{F963B1F5-3013-4C63-B5C9-2EEA1276479C}" destId="{7BF1AD35-7F5C-4D69-A9E1-AE1C039574DD}" srcOrd="0" destOrd="0" presId="urn:microsoft.com/office/officeart/2005/8/layout/orgChart1"/>
    <dgm:cxn modelId="{9FE63674-0C95-4B9A-A9F3-4ABC20A989CF}" type="presOf" srcId="{6D297DBB-2920-44AE-A8AF-8C1B47E99E79}" destId="{44D606D1-6E32-4F12-82F0-F26C82DCC7CB}" srcOrd="1" destOrd="0" presId="urn:microsoft.com/office/officeart/2005/8/layout/orgChart1"/>
    <dgm:cxn modelId="{7DCD9EA6-4C93-410D-817A-5DB0456EDB06}" srcId="{51B82B7B-BB88-4831-8895-DDA664512161}" destId="{E3FBED70-BAE9-409A-AB51-F1EFB4B9FCB3}" srcOrd="3" destOrd="0" parTransId="{4FFB73AE-2A7F-4332-97C3-4200D48D0928}" sibTransId="{4CBE16C4-F05C-4D09-881A-3F70E4A1B8E9}"/>
    <dgm:cxn modelId="{00B7A246-29ED-4C0B-B4B6-E37294963079}" type="presOf" srcId="{00870FDF-8379-400D-94ED-81D750F2C9E7}" destId="{8A3AA7B5-CF5F-46F9-B0F4-8618D2F986B5}" srcOrd="0" destOrd="0" presId="urn:microsoft.com/office/officeart/2005/8/layout/orgChart1"/>
    <dgm:cxn modelId="{F0A9F3EA-7C0F-4DE0-BA70-3199B2F9B2ED}" type="presOf" srcId="{00870FDF-8379-400D-94ED-81D750F2C9E7}" destId="{5CD4F4F3-ED53-47AF-82AB-B51FE9192D0C}" srcOrd="1" destOrd="0" presId="urn:microsoft.com/office/officeart/2005/8/layout/orgChart1"/>
    <dgm:cxn modelId="{C9AEA759-C0F4-4D11-9BD9-97DFBB3FDE5B}" type="presOf" srcId="{71D23AC6-F1A7-4DD1-B60C-A975C21C55DC}" destId="{51B55ACA-D985-441F-9F52-7D22262FC985}" srcOrd="0" destOrd="0" presId="urn:microsoft.com/office/officeart/2005/8/layout/orgChart1"/>
    <dgm:cxn modelId="{89A55900-A6DA-4D11-AB53-DD3B5C4796F4}" type="presOf" srcId="{E613734F-07BF-4E9D-89E6-B64A3E8358AF}" destId="{519D0C56-13C7-45AE-9540-E5C4B1075538}" srcOrd="0" destOrd="0" presId="urn:microsoft.com/office/officeart/2005/8/layout/orgChart1"/>
    <dgm:cxn modelId="{D90364BB-2ED7-4CC3-97C1-A6D594BBD353}" type="presOf" srcId="{78B10C2A-12B5-4682-AE7E-B59976B4AF28}" destId="{CB6BA618-EEFE-418B-843B-FE03A0E55863}" srcOrd="0" destOrd="0" presId="urn:microsoft.com/office/officeart/2005/8/layout/orgChart1"/>
    <dgm:cxn modelId="{CF727619-2041-404D-BC79-A173671EB2F1}" srcId="{51B82B7B-BB88-4831-8895-DDA664512161}" destId="{F963B1F5-3013-4C63-B5C9-2EEA1276479C}" srcOrd="2" destOrd="0" parTransId="{71E46A9E-B69A-4BF5-BBDA-59F604377A83}" sibTransId="{A7A89EC5-356A-4EB7-AEE8-F903DF1F853B}"/>
    <dgm:cxn modelId="{9AF23F40-3E68-4DA0-BDA0-0318DB9CBB03}" srcId="{51B82B7B-BB88-4831-8895-DDA664512161}" destId="{AD33DC7B-0B17-4096-B268-1154B5677F78}" srcOrd="0" destOrd="0" parTransId="{78B10C2A-12B5-4682-AE7E-B59976B4AF28}" sibTransId="{2521C97D-9D38-472F-9678-EC2E7CAACE9F}"/>
    <dgm:cxn modelId="{7A17B155-F372-42C5-86CF-F3B09C4A434C}" type="presOf" srcId="{78E3E41E-6E53-4E70-91C6-438A7804B3B4}" destId="{3659ECB6-F231-49AB-8F74-1EE5F309F296}" srcOrd="0" destOrd="0" presId="urn:microsoft.com/office/officeart/2005/8/layout/orgChart1"/>
    <dgm:cxn modelId="{1D0827A4-6D2C-458C-A826-B0C6CD72F4A0}" type="presOf" srcId="{CFC10869-42FA-4140-8267-7511DD35F0BA}" destId="{0E219A9A-0557-4323-A2D5-8F5FC1FAF389}" srcOrd="0" destOrd="0" presId="urn:microsoft.com/office/officeart/2005/8/layout/orgChart1"/>
    <dgm:cxn modelId="{43C3D907-E7A0-48B9-9B0F-D2A0A0B3E6BA}" type="presOf" srcId="{6D297DBB-2920-44AE-A8AF-8C1B47E99E79}" destId="{05C83E31-6443-48A2-9899-6ED20E637CB4}" srcOrd="0" destOrd="0" presId="urn:microsoft.com/office/officeart/2005/8/layout/orgChart1"/>
    <dgm:cxn modelId="{D053DCD4-320D-4981-910A-4F8058D3ECEC}" type="presOf" srcId="{F963B1F5-3013-4C63-B5C9-2EEA1276479C}" destId="{4E50B7F6-BF71-4B1F-9C1A-08692B4D207B}" srcOrd="1" destOrd="0" presId="urn:microsoft.com/office/officeart/2005/8/layout/orgChart1"/>
    <dgm:cxn modelId="{AD2F31DE-9BD8-4FEE-862B-8512C1A2C7CA}" type="presOf" srcId="{51B82B7B-BB88-4831-8895-DDA664512161}" destId="{FB3414EC-0B09-468E-899B-7057CA3A33C1}" srcOrd="0" destOrd="0" presId="urn:microsoft.com/office/officeart/2005/8/layout/orgChart1"/>
    <dgm:cxn modelId="{51E83E8F-CE62-4CE7-A9F2-AD352E68075B}" srcId="{6D297DBB-2920-44AE-A8AF-8C1B47E99E79}" destId="{B8CAFD32-D4D3-4F51-B771-9BBB511C6E7C}" srcOrd="0" destOrd="0" parTransId="{6C9B4DE1-5581-4741-B1E4-5972D95907D7}" sibTransId="{3155AD9C-D21D-4842-91EC-15B2639FDB0C}"/>
    <dgm:cxn modelId="{C9CF3DA5-A8DF-48D1-967E-484B3272EED0}" type="presOf" srcId="{4392C0FA-3404-4291-A7BB-168CD70EEE79}" destId="{132FA00E-F26D-425F-9179-D444E5A25ABF}" srcOrd="0" destOrd="0" presId="urn:microsoft.com/office/officeart/2005/8/layout/orgChart1"/>
    <dgm:cxn modelId="{6F096C1E-3D28-4E1F-B8FD-DEE5BAFBE5AB}" type="presOf" srcId="{90B12784-2F50-44E5-9E06-F8295012ACFC}" destId="{13EB5E8A-0F50-4586-8743-A0749CDE0805}" srcOrd="1" destOrd="0" presId="urn:microsoft.com/office/officeart/2005/8/layout/orgChart1"/>
    <dgm:cxn modelId="{14A63202-E208-4097-8F05-03F83CC847D3}" srcId="{F963B1F5-3013-4C63-B5C9-2EEA1276479C}" destId="{6D297DBB-2920-44AE-A8AF-8C1B47E99E79}" srcOrd="0" destOrd="0" parTransId="{78E3E41E-6E53-4E70-91C6-438A7804B3B4}" sibTransId="{DE527E50-D803-4526-8D47-518473B28BA9}"/>
    <dgm:cxn modelId="{BD238F11-BF08-4D93-882A-540A50878232}" type="presOf" srcId="{B8CAFD32-D4D3-4F51-B771-9BBB511C6E7C}" destId="{839FA73D-B03B-4670-94D8-D0AC11081402}" srcOrd="0" destOrd="0" presId="urn:microsoft.com/office/officeart/2005/8/layout/orgChart1"/>
    <dgm:cxn modelId="{FD7B2141-98DB-4103-A212-8B6106BC1D96}" srcId="{841F6EA8-6D0F-4F83-B8D1-C07D11AB188E}" destId="{E613734F-07BF-4E9D-89E6-B64A3E8358AF}" srcOrd="1" destOrd="0" parTransId="{EC1E9579-F352-4FE8-B489-C71DD9D502B4}" sibTransId="{A4D6DC13-A013-4805-9BDD-13230A034322}"/>
    <dgm:cxn modelId="{D75FD4B6-3C1C-4546-8A34-D0B01A94847F}" srcId="{CFC10869-42FA-4140-8267-7511DD35F0BA}" destId="{ED29DA1D-9E02-4DE8-8AE0-B887ED6272CA}" srcOrd="0" destOrd="0" parTransId="{0D88936B-7EEB-4C57-AE6A-8A6D15246E1A}" sibTransId="{F298C2C9-5213-4C19-85A0-D8B31B59D734}"/>
    <dgm:cxn modelId="{3EBB4948-1C24-42F8-B862-C33A7EBCE72D}" type="presOf" srcId="{45B3EA7E-AD46-46F1-93FF-D1E2A109B701}" destId="{F76E459D-E9D5-4EEF-BFEB-8409330680D2}" srcOrd="0" destOrd="0" presId="urn:microsoft.com/office/officeart/2005/8/layout/orgChart1"/>
    <dgm:cxn modelId="{0CC1B748-38D0-48D2-B4C6-DAFD86E6D4A8}" type="presOf" srcId="{FA8BF6B0-FACC-44FE-AF1F-77B173FE7E75}" destId="{BE6F4353-865A-4D70-9C02-4307804FBEA8}" srcOrd="0" destOrd="0" presId="urn:microsoft.com/office/officeart/2005/8/layout/orgChart1"/>
    <dgm:cxn modelId="{C3A44854-3916-46B8-80AF-D4525D91AE27}" srcId="{51B82B7B-BB88-4831-8895-DDA664512161}" destId="{CFC10869-42FA-4140-8267-7511DD35F0BA}" srcOrd="4" destOrd="0" parTransId="{45B3EA7E-AD46-46F1-93FF-D1E2A109B701}" sibTransId="{D24B6C08-DB00-4C45-B53F-4B6CD425FBBD}"/>
    <dgm:cxn modelId="{D037E6C2-0592-46EF-8729-CDE984312709}" type="presParOf" srcId="{9B135B49-15E3-47BC-A833-BABC7D25FECD}" destId="{CD596EC5-96BC-46C7-9CB1-6D0994B972B4}" srcOrd="0" destOrd="0" presId="urn:microsoft.com/office/officeart/2005/8/layout/orgChart1"/>
    <dgm:cxn modelId="{F904B9B3-DD18-4671-91D6-8B9BA6A4952F}" type="presParOf" srcId="{CD596EC5-96BC-46C7-9CB1-6D0994B972B4}" destId="{EA78C84E-9360-424C-988C-307E28029541}" srcOrd="0" destOrd="0" presId="urn:microsoft.com/office/officeart/2005/8/layout/orgChart1"/>
    <dgm:cxn modelId="{FB0A6D03-F7CD-42C2-9FC0-A3E5F5EB429F}" type="presParOf" srcId="{EA78C84E-9360-424C-988C-307E28029541}" destId="{FB3414EC-0B09-468E-899B-7057CA3A33C1}" srcOrd="0" destOrd="0" presId="urn:microsoft.com/office/officeart/2005/8/layout/orgChart1"/>
    <dgm:cxn modelId="{AD6C2974-C7BC-406E-9D28-AE678C2E9686}" type="presParOf" srcId="{EA78C84E-9360-424C-988C-307E28029541}" destId="{DE1879DC-4E53-457C-8440-F8008BDD8B01}" srcOrd="1" destOrd="0" presId="urn:microsoft.com/office/officeart/2005/8/layout/orgChart1"/>
    <dgm:cxn modelId="{CA2AB553-3466-4061-9FF8-94AFD39C1986}" type="presParOf" srcId="{CD596EC5-96BC-46C7-9CB1-6D0994B972B4}" destId="{520A8FAC-22F5-407C-A010-DD3F7DD47275}" srcOrd="1" destOrd="0" presId="urn:microsoft.com/office/officeart/2005/8/layout/orgChart1"/>
    <dgm:cxn modelId="{19F39FDF-A712-4916-940E-5A8F07789F6B}" type="presParOf" srcId="{520A8FAC-22F5-407C-A010-DD3F7DD47275}" destId="{BE6F4353-865A-4D70-9C02-4307804FBEA8}" srcOrd="0" destOrd="0" presId="urn:microsoft.com/office/officeart/2005/8/layout/orgChart1"/>
    <dgm:cxn modelId="{102AE62C-DA38-460B-8E10-3EF3980B2C85}" type="presParOf" srcId="{520A8FAC-22F5-407C-A010-DD3F7DD47275}" destId="{F6AF984F-9338-4258-8238-69E927E24313}" srcOrd="1" destOrd="0" presId="urn:microsoft.com/office/officeart/2005/8/layout/orgChart1"/>
    <dgm:cxn modelId="{284BF1B9-E226-4069-8EB0-2D83AB2CFAEE}" type="presParOf" srcId="{F6AF984F-9338-4258-8238-69E927E24313}" destId="{4FE46237-F40A-4F56-830F-1B0D144F9E9E}" srcOrd="0" destOrd="0" presId="urn:microsoft.com/office/officeart/2005/8/layout/orgChart1"/>
    <dgm:cxn modelId="{474EEF48-0466-4D65-BA44-B6DEB437D2CD}" type="presParOf" srcId="{4FE46237-F40A-4F56-830F-1B0D144F9E9E}" destId="{8A3AA7B5-CF5F-46F9-B0F4-8618D2F986B5}" srcOrd="0" destOrd="0" presId="urn:microsoft.com/office/officeart/2005/8/layout/orgChart1"/>
    <dgm:cxn modelId="{525EAA1E-297B-4C6F-9D63-F425FFFD30FD}" type="presParOf" srcId="{4FE46237-F40A-4F56-830F-1B0D144F9E9E}" destId="{5CD4F4F3-ED53-47AF-82AB-B51FE9192D0C}" srcOrd="1" destOrd="0" presId="urn:microsoft.com/office/officeart/2005/8/layout/orgChart1"/>
    <dgm:cxn modelId="{88468BE3-A6C3-44AA-B908-85B6F39BF1F7}" type="presParOf" srcId="{F6AF984F-9338-4258-8238-69E927E24313}" destId="{C00CD004-DF34-4690-A93D-F2944998D7FC}" srcOrd="1" destOrd="0" presId="urn:microsoft.com/office/officeart/2005/8/layout/orgChart1"/>
    <dgm:cxn modelId="{8942E8FD-51DB-452E-9575-DBF0A16A98DA}" type="presParOf" srcId="{F6AF984F-9338-4258-8238-69E927E24313}" destId="{ED93ECEE-CBD9-43F5-A32F-7A04AB777697}" srcOrd="2" destOrd="0" presId="urn:microsoft.com/office/officeart/2005/8/layout/orgChart1"/>
    <dgm:cxn modelId="{D2066341-E962-4639-A358-1B1E9AFB8DFB}" type="presParOf" srcId="{520A8FAC-22F5-407C-A010-DD3F7DD47275}" destId="{8D5F1352-A3DD-4995-A028-3189883F487C}" srcOrd="2" destOrd="0" presId="urn:microsoft.com/office/officeart/2005/8/layout/orgChart1"/>
    <dgm:cxn modelId="{8EFE6742-3BA0-4993-A4B6-39C8ACFCA5E6}" type="presParOf" srcId="{520A8FAC-22F5-407C-A010-DD3F7DD47275}" destId="{F3C49805-AFD7-426F-9FA7-BF71A1832BB0}" srcOrd="3" destOrd="0" presId="urn:microsoft.com/office/officeart/2005/8/layout/orgChart1"/>
    <dgm:cxn modelId="{483DC1CE-03D0-4512-8DC7-A24C8949B9E1}" type="presParOf" srcId="{F3C49805-AFD7-426F-9FA7-BF71A1832BB0}" destId="{B1D1C1A5-501C-4F51-85EE-DFA3ED45E6F3}" srcOrd="0" destOrd="0" presId="urn:microsoft.com/office/officeart/2005/8/layout/orgChart1"/>
    <dgm:cxn modelId="{186B17B7-D831-4047-A728-7D8AA5FE03AF}" type="presParOf" srcId="{B1D1C1A5-501C-4F51-85EE-DFA3ED45E6F3}" destId="{7BF1AD35-7F5C-4D69-A9E1-AE1C039574DD}" srcOrd="0" destOrd="0" presId="urn:microsoft.com/office/officeart/2005/8/layout/orgChart1"/>
    <dgm:cxn modelId="{8769E353-A5E6-475B-9889-6D0D84A8F0E5}" type="presParOf" srcId="{B1D1C1A5-501C-4F51-85EE-DFA3ED45E6F3}" destId="{4E50B7F6-BF71-4B1F-9C1A-08692B4D207B}" srcOrd="1" destOrd="0" presId="urn:microsoft.com/office/officeart/2005/8/layout/orgChart1"/>
    <dgm:cxn modelId="{F8A910CE-2A14-492B-9FFD-DFCDC67A4762}" type="presParOf" srcId="{F3C49805-AFD7-426F-9FA7-BF71A1832BB0}" destId="{ABEC1361-46FA-41BF-8CDF-D3B0D46FE3B0}" srcOrd="1" destOrd="0" presId="urn:microsoft.com/office/officeart/2005/8/layout/orgChart1"/>
    <dgm:cxn modelId="{8200864E-7908-4C23-9DAB-C4A179297BF7}" type="presParOf" srcId="{ABEC1361-46FA-41BF-8CDF-D3B0D46FE3B0}" destId="{3659ECB6-F231-49AB-8F74-1EE5F309F296}" srcOrd="0" destOrd="0" presId="urn:microsoft.com/office/officeart/2005/8/layout/orgChart1"/>
    <dgm:cxn modelId="{E8FE5E84-C6B8-4B6F-9857-0CF84A8B8156}" type="presParOf" srcId="{ABEC1361-46FA-41BF-8CDF-D3B0D46FE3B0}" destId="{621BCA52-81D6-413F-AE0A-0836CB2FD5E9}" srcOrd="1" destOrd="0" presId="urn:microsoft.com/office/officeart/2005/8/layout/orgChart1"/>
    <dgm:cxn modelId="{245E0FAD-D9E5-4BD1-85A4-AD8B7A04D544}" type="presParOf" srcId="{621BCA52-81D6-413F-AE0A-0836CB2FD5E9}" destId="{6C7071B6-D246-4572-BF38-F2A39C0CB4EF}" srcOrd="0" destOrd="0" presId="urn:microsoft.com/office/officeart/2005/8/layout/orgChart1"/>
    <dgm:cxn modelId="{C6EB9609-828C-44A4-B3C1-88717648404C}" type="presParOf" srcId="{6C7071B6-D246-4572-BF38-F2A39C0CB4EF}" destId="{05C83E31-6443-48A2-9899-6ED20E637CB4}" srcOrd="0" destOrd="0" presId="urn:microsoft.com/office/officeart/2005/8/layout/orgChart1"/>
    <dgm:cxn modelId="{DA853FE4-9A2A-4136-8335-9ACC56D4671D}" type="presParOf" srcId="{6C7071B6-D246-4572-BF38-F2A39C0CB4EF}" destId="{44D606D1-6E32-4F12-82F0-F26C82DCC7CB}" srcOrd="1" destOrd="0" presId="urn:microsoft.com/office/officeart/2005/8/layout/orgChart1"/>
    <dgm:cxn modelId="{A3F6616E-7782-475E-9A3F-EC11086DA632}" type="presParOf" srcId="{621BCA52-81D6-413F-AE0A-0836CB2FD5E9}" destId="{23C5C556-6A94-4AB4-B49D-B1F9433A80E6}" srcOrd="1" destOrd="0" presId="urn:microsoft.com/office/officeart/2005/8/layout/orgChart1"/>
    <dgm:cxn modelId="{7785CD1A-5DB4-45FC-9736-C14563243244}" type="presParOf" srcId="{23C5C556-6A94-4AB4-B49D-B1F9433A80E6}" destId="{EC47A231-D90C-47B7-A393-FEAD66D48599}" srcOrd="0" destOrd="0" presId="urn:microsoft.com/office/officeart/2005/8/layout/orgChart1"/>
    <dgm:cxn modelId="{1078240D-FDB1-4F89-B721-1509287D43A1}" type="presParOf" srcId="{23C5C556-6A94-4AB4-B49D-B1F9433A80E6}" destId="{D3A59E0E-9F05-49C1-9794-E64B6C40D89B}" srcOrd="1" destOrd="0" presId="urn:microsoft.com/office/officeart/2005/8/layout/orgChart1"/>
    <dgm:cxn modelId="{24C308A8-6DFB-4C3E-B370-403B895CA839}" type="presParOf" srcId="{D3A59E0E-9F05-49C1-9794-E64B6C40D89B}" destId="{D1FA9ACD-BAC0-4FA5-AE47-81D3C1181A45}" srcOrd="0" destOrd="0" presId="urn:microsoft.com/office/officeart/2005/8/layout/orgChart1"/>
    <dgm:cxn modelId="{06BB206B-B1E5-4DA1-B98B-82EBF0366243}" type="presParOf" srcId="{D1FA9ACD-BAC0-4FA5-AE47-81D3C1181A45}" destId="{839FA73D-B03B-4670-94D8-D0AC11081402}" srcOrd="0" destOrd="0" presId="urn:microsoft.com/office/officeart/2005/8/layout/orgChart1"/>
    <dgm:cxn modelId="{5AFA514F-1B72-4CCA-BDAF-A1C4EABBA43D}" type="presParOf" srcId="{D1FA9ACD-BAC0-4FA5-AE47-81D3C1181A45}" destId="{2567259D-0C92-492B-B4B6-D5F3676ABDF2}" srcOrd="1" destOrd="0" presId="urn:microsoft.com/office/officeart/2005/8/layout/orgChart1"/>
    <dgm:cxn modelId="{9B16E276-F5C5-46A1-B9A1-0CA09C4687DA}" type="presParOf" srcId="{D3A59E0E-9F05-49C1-9794-E64B6C40D89B}" destId="{8DB46BEA-5EC8-4D08-9FC0-306FF10E1F57}" srcOrd="1" destOrd="0" presId="urn:microsoft.com/office/officeart/2005/8/layout/orgChart1"/>
    <dgm:cxn modelId="{0E242BC3-4564-403A-92AF-98C33003C1A3}" type="presParOf" srcId="{D3A59E0E-9F05-49C1-9794-E64B6C40D89B}" destId="{0BEA81D0-0316-450A-B917-E4D9EC185316}" srcOrd="2" destOrd="0" presId="urn:microsoft.com/office/officeart/2005/8/layout/orgChart1"/>
    <dgm:cxn modelId="{5130AE2F-2977-4184-8072-9019507E524F}" type="presParOf" srcId="{621BCA52-81D6-413F-AE0A-0836CB2FD5E9}" destId="{124D563E-DE43-4F93-BB5A-659A6281170D}" srcOrd="2" destOrd="0" presId="urn:microsoft.com/office/officeart/2005/8/layout/orgChart1"/>
    <dgm:cxn modelId="{97424CD9-FBB6-4ACA-A44B-F17046B6CB6D}" type="presParOf" srcId="{F3C49805-AFD7-426F-9FA7-BF71A1832BB0}" destId="{06979CD8-24A5-4FF9-9A87-18506DFFF758}" srcOrd="2" destOrd="0" presId="urn:microsoft.com/office/officeart/2005/8/layout/orgChart1"/>
    <dgm:cxn modelId="{2BB6B0E1-8E51-487B-8974-F3335769C205}" type="presParOf" srcId="{520A8FAC-22F5-407C-A010-DD3F7DD47275}" destId="{FF2495ED-8A93-4097-93DA-A5E57F9CA1E0}" srcOrd="4" destOrd="0" presId="urn:microsoft.com/office/officeart/2005/8/layout/orgChart1"/>
    <dgm:cxn modelId="{3EEC9142-EEA2-454B-A357-647EA820E903}" type="presParOf" srcId="{520A8FAC-22F5-407C-A010-DD3F7DD47275}" destId="{AED3D93D-A2B4-487F-95E9-58C7931DCEF9}" srcOrd="5" destOrd="0" presId="urn:microsoft.com/office/officeart/2005/8/layout/orgChart1"/>
    <dgm:cxn modelId="{C43F885E-B087-44C3-996F-E09985132316}" type="presParOf" srcId="{AED3D93D-A2B4-487F-95E9-58C7931DCEF9}" destId="{2EE1919A-08A1-4181-85B5-7CEE46235D6E}" srcOrd="0" destOrd="0" presId="urn:microsoft.com/office/officeart/2005/8/layout/orgChart1"/>
    <dgm:cxn modelId="{C27FE048-BF94-4C8D-A490-A48AFB92CEEB}" type="presParOf" srcId="{2EE1919A-08A1-4181-85B5-7CEE46235D6E}" destId="{5D2AF771-8428-4C6C-8CB2-E80349A9AE5C}" srcOrd="0" destOrd="0" presId="urn:microsoft.com/office/officeart/2005/8/layout/orgChart1"/>
    <dgm:cxn modelId="{03F0F597-8E24-4F2C-A67F-7A49924EA74E}" type="presParOf" srcId="{2EE1919A-08A1-4181-85B5-7CEE46235D6E}" destId="{99AB4107-F569-494F-919F-DBB7ED06AF61}" srcOrd="1" destOrd="0" presId="urn:microsoft.com/office/officeart/2005/8/layout/orgChart1"/>
    <dgm:cxn modelId="{4E0015E7-D9F2-4A01-9AB8-DDD4B650FE88}" type="presParOf" srcId="{AED3D93D-A2B4-487F-95E9-58C7931DCEF9}" destId="{739856BE-C7B1-4AEC-963C-EB5789AEA2B5}" srcOrd="1" destOrd="0" presId="urn:microsoft.com/office/officeart/2005/8/layout/orgChart1"/>
    <dgm:cxn modelId="{A9606643-4C9E-4BB6-A6FC-CE5C9F460275}" type="presParOf" srcId="{AED3D93D-A2B4-487F-95E9-58C7931DCEF9}" destId="{1EB7D138-6B65-40C6-8615-9A01E786947E}" srcOrd="2" destOrd="0" presId="urn:microsoft.com/office/officeart/2005/8/layout/orgChart1"/>
    <dgm:cxn modelId="{8AEC1E45-D722-4139-B509-6A9BA69FD077}" type="presParOf" srcId="{520A8FAC-22F5-407C-A010-DD3F7DD47275}" destId="{F76E459D-E9D5-4EEF-BFEB-8409330680D2}" srcOrd="6" destOrd="0" presId="urn:microsoft.com/office/officeart/2005/8/layout/orgChart1"/>
    <dgm:cxn modelId="{98743DB0-3E91-4B4F-A196-94423F9C40F0}" type="presParOf" srcId="{520A8FAC-22F5-407C-A010-DD3F7DD47275}" destId="{CD61593F-611C-4FD8-8B64-DAE911D07ECB}" srcOrd="7" destOrd="0" presId="urn:microsoft.com/office/officeart/2005/8/layout/orgChart1"/>
    <dgm:cxn modelId="{67E6E79B-4049-4E84-A50A-C78E2EB72E60}" type="presParOf" srcId="{CD61593F-611C-4FD8-8B64-DAE911D07ECB}" destId="{457E0365-D8A7-4108-A819-CDBBA77190F3}" srcOrd="0" destOrd="0" presId="urn:microsoft.com/office/officeart/2005/8/layout/orgChart1"/>
    <dgm:cxn modelId="{015B81D6-480C-4122-8870-522F7485EFAF}" type="presParOf" srcId="{457E0365-D8A7-4108-A819-CDBBA77190F3}" destId="{0E219A9A-0557-4323-A2D5-8F5FC1FAF389}" srcOrd="0" destOrd="0" presId="urn:microsoft.com/office/officeart/2005/8/layout/orgChart1"/>
    <dgm:cxn modelId="{8C91A84A-1C87-4B7F-AA81-513859907464}" type="presParOf" srcId="{457E0365-D8A7-4108-A819-CDBBA77190F3}" destId="{3B4C6E94-12DF-4250-BC81-AD5A74C49499}" srcOrd="1" destOrd="0" presId="urn:microsoft.com/office/officeart/2005/8/layout/orgChart1"/>
    <dgm:cxn modelId="{2A4B0591-EB8C-455E-B607-61A17989540C}" type="presParOf" srcId="{CD61593F-611C-4FD8-8B64-DAE911D07ECB}" destId="{03647F29-F4F9-4226-B506-66C94E13763E}" srcOrd="1" destOrd="0" presId="urn:microsoft.com/office/officeart/2005/8/layout/orgChart1"/>
    <dgm:cxn modelId="{33335807-5A44-4077-82BA-44BF4711537E}" type="presParOf" srcId="{03647F29-F4F9-4226-B506-66C94E13763E}" destId="{0D5C1191-F4C4-4BAE-9ADA-26C07EE03D2B}" srcOrd="0" destOrd="0" presId="urn:microsoft.com/office/officeart/2005/8/layout/orgChart1"/>
    <dgm:cxn modelId="{1DA077FB-6A84-4BF0-B0D5-622858827C35}" type="presParOf" srcId="{03647F29-F4F9-4226-B506-66C94E13763E}" destId="{92609299-10BB-4E20-9A66-D0F74C3C771F}" srcOrd="1" destOrd="0" presId="urn:microsoft.com/office/officeart/2005/8/layout/orgChart1"/>
    <dgm:cxn modelId="{DE68578B-02F9-44F4-97F3-BB7104BFFD6C}" type="presParOf" srcId="{92609299-10BB-4E20-9A66-D0F74C3C771F}" destId="{02E7B3CB-01A7-4E5C-B319-B1F6B781217D}" srcOrd="0" destOrd="0" presId="urn:microsoft.com/office/officeart/2005/8/layout/orgChart1"/>
    <dgm:cxn modelId="{142FFD4E-8B11-470C-9519-E81EC660095D}" type="presParOf" srcId="{02E7B3CB-01A7-4E5C-B319-B1F6B781217D}" destId="{E4949B20-F698-4C35-88F3-A456579E4AB6}" srcOrd="0" destOrd="0" presId="urn:microsoft.com/office/officeart/2005/8/layout/orgChart1"/>
    <dgm:cxn modelId="{2B439B38-B97B-4CE0-A54B-661A9EB76448}" type="presParOf" srcId="{02E7B3CB-01A7-4E5C-B319-B1F6B781217D}" destId="{E7C9223E-891B-4B57-B6C9-988A4690ED70}" srcOrd="1" destOrd="0" presId="urn:microsoft.com/office/officeart/2005/8/layout/orgChart1"/>
    <dgm:cxn modelId="{22313118-CF1E-418E-BD93-4D1F561E1D60}" type="presParOf" srcId="{92609299-10BB-4E20-9A66-D0F74C3C771F}" destId="{69426E07-54CE-4495-8D83-64B76E3A7000}" srcOrd="1" destOrd="0" presId="urn:microsoft.com/office/officeart/2005/8/layout/orgChart1"/>
    <dgm:cxn modelId="{4AF5B54E-EBF3-4460-8CA7-94C7F51CC637}" type="presParOf" srcId="{92609299-10BB-4E20-9A66-D0F74C3C771F}" destId="{7084710D-DABA-4269-AAEB-EEB9F2BBAAEA}" srcOrd="2" destOrd="0" presId="urn:microsoft.com/office/officeart/2005/8/layout/orgChart1"/>
    <dgm:cxn modelId="{416CAA50-415C-40D3-9302-77B640D35AD0}" type="presParOf" srcId="{CD61593F-611C-4FD8-8B64-DAE911D07ECB}" destId="{13F860DE-23B9-4215-9860-6345E5CE4396}" srcOrd="2" destOrd="0" presId="urn:microsoft.com/office/officeart/2005/8/layout/orgChart1"/>
    <dgm:cxn modelId="{8D5B6EAC-B9C4-4A7D-8B44-49FBB70457BA}" type="presParOf" srcId="{CD596EC5-96BC-46C7-9CB1-6D0994B972B4}" destId="{42C800AD-7F60-4064-93A4-35F2025F57DA}" srcOrd="2" destOrd="0" presId="urn:microsoft.com/office/officeart/2005/8/layout/orgChart1"/>
    <dgm:cxn modelId="{8FF65AE6-2A5A-419A-A2A7-60637160AB40}" type="presParOf" srcId="{42C800AD-7F60-4064-93A4-35F2025F57DA}" destId="{CB6BA618-EEFE-418B-843B-FE03A0E55863}" srcOrd="0" destOrd="0" presId="urn:microsoft.com/office/officeart/2005/8/layout/orgChart1"/>
    <dgm:cxn modelId="{CB048CFD-5B2C-4CF9-B089-F2777D5E7EAB}" type="presParOf" srcId="{42C800AD-7F60-4064-93A4-35F2025F57DA}" destId="{60AA6EC1-F073-4C92-8E72-F3BF0F5708DF}" srcOrd="1" destOrd="0" presId="urn:microsoft.com/office/officeart/2005/8/layout/orgChart1"/>
    <dgm:cxn modelId="{B7170CD8-90A2-4A99-A0A8-E72C0A2408E0}" type="presParOf" srcId="{60AA6EC1-F073-4C92-8E72-F3BF0F5708DF}" destId="{24921CA5-D0D5-4227-9663-17A7E93526F5}" srcOrd="0" destOrd="0" presId="urn:microsoft.com/office/officeart/2005/8/layout/orgChart1"/>
    <dgm:cxn modelId="{8B38791C-77FE-488F-B0A0-EF77C06A6E86}" type="presParOf" srcId="{24921CA5-D0D5-4227-9663-17A7E93526F5}" destId="{28FD7ABC-095F-4D75-89D8-2F1DDB7743FD}" srcOrd="0" destOrd="0" presId="urn:microsoft.com/office/officeart/2005/8/layout/orgChart1"/>
    <dgm:cxn modelId="{11CD4933-FA5F-472E-BBD8-DF6EF52CE3E7}" type="presParOf" srcId="{24921CA5-D0D5-4227-9663-17A7E93526F5}" destId="{80A7506B-85D6-4738-B115-2B07040DABF9}" srcOrd="1" destOrd="0" presId="urn:microsoft.com/office/officeart/2005/8/layout/orgChart1"/>
    <dgm:cxn modelId="{4FE1E21E-3C38-45D2-8C9B-615427681C1E}" type="presParOf" srcId="{60AA6EC1-F073-4C92-8E72-F3BF0F5708DF}" destId="{E2774EC9-B9E5-465F-9CE8-A59E242813AB}" srcOrd="1" destOrd="0" presId="urn:microsoft.com/office/officeart/2005/8/layout/orgChart1"/>
    <dgm:cxn modelId="{4A933F2A-E07E-4F7B-9739-8F00594C54FB}" type="presParOf" srcId="{E2774EC9-B9E5-465F-9CE8-A59E242813AB}" destId="{132FA00E-F26D-425F-9179-D444E5A25ABF}" srcOrd="0" destOrd="0" presId="urn:microsoft.com/office/officeart/2005/8/layout/orgChart1"/>
    <dgm:cxn modelId="{ACBD4F43-93E1-49BF-90CE-01EA58E3C498}" type="presParOf" srcId="{E2774EC9-B9E5-465F-9CE8-A59E242813AB}" destId="{BB3A7B8F-6934-45F4-A06C-64DED1DD9C98}" srcOrd="1" destOrd="0" presId="urn:microsoft.com/office/officeart/2005/8/layout/orgChart1"/>
    <dgm:cxn modelId="{764D8F16-CB50-4148-8CBF-E661D8E4688D}" type="presParOf" srcId="{BB3A7B8F-6934-45F4-A06C-64DED1DD9C98}" destId="{E7F7C84D-A3B6-430F-AD8A-ED1175987512}" srcOrd="0" destOrd="0" presId="urn:microsoft.com/office/officeart/2005/8/layout/orgChart1"/>
    <dgm:cxn modelId="{40984524-34F7-4481-944F-66C9F0DB41E2}" type="presParOf" srcId="{E7F7C84D-A3B6-430F-AD8A-ED1175987512}" destId="{F8242EFF-6F4E-4BB8-B529-125F2E0CA94F}" srcOrd="0" destOrd="0" presId="urn:microsoft.com/office/officeart/2005/8/layout/orgChart1"/>
    <dgm:cxn modelId="{5286C2C4-A0AE-4E7B-876B-BF2B1E1666A2}" type="presParOf" srcId="{E7F7C84D-A3B6-430F-AD8A-ED1175987512}" destId="{C49C923C-E904-46B9-B57D-863D6D1D01F2}" srcOrd="1" destOrd="0" presId="urn:microsoft.com/office/officeart/2005/8/layout/orgChart1"/>
    <dgm:cxn modelId="{2417BE8D-0273-4DE6-A034-5C12E8099F31}" type="presParOf" srcId="{BB3A7B8F-6934-45F4-A06C-64DED1DD9C98}" destId="{2F87D0D5-ADD5-496C-AE70-A369C3FDF9EB}" srcOrd="1" destOrd="0" presId="urn:microsoft.com/office/officeart/2005/8/layout/orgChart1"/>
    <dgm:cxn modelId="{C2774A80-3194-494E-97FC-FE9EBCDE36D6}" type="presParOf" srcId="{BB3A7B8F-6934-45F4-A06C-64DED1DD9C98}" destId="{529CC82A-9AE0-4B25-A1FE-7DB3AC27BB8F}" srcOrd="2" destOrd="0" presId="urn:microsoft.com/office/officeart/2005/8/layout/orgChart1"/>
    <dgm:cxn modelId="{1F3C0B1D-57EF-460C-B8D0-FCDA3233C50F}" type="presParOf" srcId="{60AA6EC1-F073-4C92-8E72-F3BF0F5708DF}" destId="{59EBDBE7-A3A3-4555-AB76-916883EF7BF8}" srcOrd="2" destOrd="0" presId="urn:microsoft.com/office/officeart/2005/8/layout/orgChart1"/>
    <dgm:cxn modelId="{26B04CAE-7E8E-415E-B9BE-0C025C3619D0}" type="presParOf" srcId="{9B135B49-15E3-47BC-A833-BABC7D25FECD}" destId="{322DA504-F095-41EE-8607-B4511A398CAD}" srcOrd="1" destOrd="0" presId="urn:microsoft.com/office/officeart/2005/8/layout/orgChart1"/>
    <dgm:cxn modelId="{162E4247-B6E7-4E66-99F8-BEBFD21F1408}" type="presParOf" srcId="{322DA504-F095-41EE-8607-B4511A398CAD}" destId="{F0CD6056-9D71-4892-9152-C739621B12C8}" srcOrd="0" destOrd="0" presId="urn:microsoft.com/office/officeart/2005/8/layout/orgChart1"/>
    <dgm:cxn modelId="{24BB868D-3E7F-47BF-991D-EA2FC8242998}" type="presParOf" srcId="{F0CD6056-9D71-4892-9152-C739621B12C8}" destId="{519D0C56-13C7-45AE-9540-E5C4B1075538}" srcOrd="0" destOrd="0" presId="urn:microsoft.com/office/officeart/2005/8/layout/orgChart1"/>
    <dgm:cxn modelId="{4BA3A9E2-4E36-4DA1-92AA-FCF5ADE2530B}" type="presParOf" srcId="{F0CD6056-9D71-4892-9152-C739621B12C8}" destId="{422C0BD7-85F9-4D94-8F78-C88890F1BE0B}" srcOrd="1" destOrd="0" presId="urn:microsoft.com/office/officeart/2005/8/layout/orgChart1"/>
    <dgm:cxn modelId="{D2520E52-DAB1-4F81-88E9-E05345A0CD5F}" type="presParOf" srcId="{322DA504-F095-41EE-8607-B4511A398CAD}" destId="{D1AAE324-7E46-4C44-A243-9FCAA9A931FB}" srcOrd="1" destOrd="0" presId="urn:microsoft.com/office/officeart/2005/8/layout/orgChart1"/>
    <dgm:cxn modelId="{310A243B-C58A-4556-A7A5-156EF32C7C24}" type="presParOf" srcId="{D1AAE324-7E46-4C44-A243-9FCAA9A931FB}" destId="{51B55ACA-D985-441F-9F52-7D22262FC985}" srcOrd="0" destOrd="0" presId="urn:microsoft.com/office/officeart/2005/8/layout/orgChart1"/>
    <dgm:cxn modelId="{E1E24268-CF76-4C17-9F6C-767E20E24F5E}" type="presParOf" srcId="{D1AAE324-7E46-4C44-A243-9FCAA9A931FB}" destId="{10895F48-CFBC-401D-8AC9-9B2C8FDC6CD4}" srcOrd="1" destOrd="0" presId="urn:microsoft.com/office/officeart/2005/8/layout/orgChart1"/>
    <dgm:cxn modelId="{628330EC-C0E2-4F1A-8839-DA23DDE70240}" type="presParOf" srcId="{10895F48-CFBC-401D-8AC9-9B2C8FDC6CD4}" destId="{A50236E5-419A-4074-8950-7AE97B751F28}" srcOrd="0" destOrd="0" presId="urn:microsoft.com/office/officeart/2005/8/layout/orgChart1"/>
    <dgm:cxn modelId="{66C1E12F-F54C-4ED5-A531-B0AEFCFA6A7A}" type="presParOf" srcId="{A50236E5-419A-4074-8950-7AE97B751F28}" destId="{96B175AE-815C-4FF0-A92F-359D041D03ED}" srcOrd="0" destOrd="0" presId="urn:microsoft.com/office/officeart/2005/8/layout/orgChart1"/>
    <dgm:cxn modelId="{7AC15E49-684F-4BB9-A4E5-43E0F0D4339C}" type="presParOf" srcId="{A50236E5-419A-4074-8950-7AE97B751F28}" destId="{13EB5E8A-0F50-4586-8743-A0749CDE0805}" srcOrd="1" destOrd="0" presId="urn:microsoft.com/office/officeart/2005/8/layout/orgChart1"/>
    <dgm:cxn modelId="{7709B2DB-C22F-4EBF-B5A2-7BCC1664370C}" type="presParOf" srcId="{10895F48-CFBC-401D-8AC9-9B2C8FDC6CD4}" destId="{286F29B9-0394-454A-ABB8-2B0B464F8652}" srcOrd="1" destOrd="0" presId="urn:microsoft.com/office/officeart/2005/8/layout/orgChart1"/>
    <dgm:cxn modelId="{B5CD5368-73E4-4A71-8B74-AA9552CD791A}" type="presParOf" srcId="{10895F48-CFBC-401D-8AC9-9B2C8FDC6CD4}" destId="{5DB2406B-C64C-413F-96C0-A3F409AC8157}" srcOrd="2" destOrd="0" presId="urn:microsoft.com/office/officeart/2005/8/layout/orgChart1"/>
    <dgm:cxn modelId="{88363159-715B-4628-9632-C28662FCC825}" type="presParOf" srcId="{322DA504-F095-41EE-8607-B4511A398CAD}" destId="{237F75E7-E3AC-4D63-9442-9589DB91A463}" srcOrd="2" destOrd="0" presId="urn:microsoft.com/office/officeart/2005/8/layout/orgChart1"/>
  </dgm:cxnLst>
  <dgm:bg>
    <a:solidFill>
      <a:schemeClr val="accent6">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9BE4D23-844F-487A-83D7-E2CD3D9EEBC6}" type="doc">
      <dgm:prSet loTypeId="urn:microsoft.com/office/officeart/2005/8/layout/hierarchy1" loCatId="hierarchy" qsTypeId="urn:microsoft.com/office/officeart/2005/8/quickstyle/simple1" qsCatId="simple" csTypeId="urn:microsoft.com/office/officeart/2005/8/colors/accent6_1" csCatId="accent6" phldr="1"/>
      <dgm:spPr/>
      <dgm:t>
        <a:bodyPr/>
        <a:lstStyle/>
        <a:p>
          <a:endParaRPr lang="es-AR"/>
        </a:p>
      </dgm:t>
    </dgm:pt>
    <dgm:pt modelId="{C397A300-9E7E-4F1B-9AED-B800D31829B5}">
      <dgm:prSet phldrT="[Texto]" custT="1"/>
      <dgm:spPr/>
      <dgm:t>
        <a:bodyPr/>
        <a:lstStyle/>
        <a:p>
          <a:r>
            <a:rPr lang="es-AR" sz="2400" dirty="0">
              <a:latin typeface="Bookman Old Style" panose="02050604050505020204" pitchFamily="18" charset="0"/>
            </a:rPr>
            <a:t>Diagnóstico fetal</a:t>
          </a:r>
        </a:p>
      </dgm:t>
    </dgm:pt>
    <dgm:pt modelId="{7339BDF1-5551-42D4-8B9C-A47D1EDC9503}" type="parTrans" cxnId="{6B3B475D-803D-4A6D-B980-B3A96BA3AB60}">
      <dgm:prSet/>
      <dgm:spPr/>
      <dgm:t>
        <a:bodyPr/>
        <a:lstStyle/>
        <a:p>
          <a:endParaRPr lang="es-AR"/>
        </a:p>
      </dgm:t>
    </dgm:pt>
    <dgm:pt modelId="{49B57EBE-A007-4033-BAD1-24C10CFEA7A3}" type="sibTrans" cxnId="{6B3B475D-803D-4A6D-B980-B3A96BA3AB60}">
      <dgm:prSet/>
      <dgm:spPr/>
      <dgm:t>
        <a:bodyPr/>
        <a:lstStyle/>
        <a:p>
          <a:endParaRPr lang="es-AR"/>
        </a:p>
      </dgm:t>
    </dgm:pt>
    <dgm:pt modelId="{AACA527F-5AB9-41EC-8363-CCFD4470EF89}">
      <dgm:prSet phldrT="[Texto]" custT="1"/>
      <dgm:spPr/>
      <dgm:t>
        <a:bodyPr/>
        <a:lstStyle/>
        <a:p>
          <a:r>
            <a:rPr lang="es-AR" sz="2400" dirty="0">
              <a:latin typeface="Bookman Old Style" panose="02050604050505020204" pitchFamily="18" charset="0"/>
            </a:rPr>
            <a:t>PCR en LA a partir semana 21 </a:t>
          </a:r>
        </a:p>
        <a:p>
          <a:r>
            <a:rPr lang="es-AR" sz="2000" dirty="0">
              <a:latin typeface="Bookman Old Style" panose="02050604050505020204" pitchFamily="18" charset="0"/>
            </a:rPr>
            <a:t>S 90 a 95 %</a:t>
          </a:r>
        </a:p>
        <a:p>
          <a:r>
            <a:rPr lang="es-AR" sz="2000" dirty="0">
              <a:latin typeface="Bookman Old Style" panose="02050604050505020204" pitchFamily="18" charset="0"/>
            </a:rPr>
            <a:t>E 97 a 100 %</a:t>
          </a:r>
        </a:p>
      </dgm:t>
    </dgm:pt>
    <dgm:pt modelId="{F0BB31F7-C309-4116-97E4-7277CEAD6F38}" type="parTrans" cxnId="{4221C28B-F250-4B3C-A3F2-005F7FF09E85}">
      <dgm:prSet/>
      <dgm:spPr/>
      <dgm:t>
        <a:bodyPr/>
        <a:lstStyle/>
        <a:p>
          <a:endParaRPr lang="es-AR"/>
        </a:p>
      </dgm:t>
    </dgm:pt>
    <dgm:pt modelId="{487D0424-A606-4A54-87C9-7830E8898BEE}" type="sibTrans" cxnId="{4221C28B-F250-4B3C-A3F2-005F7FF09E85}">
      <dgm:prSet/>
      <dgm:spPr/>
      <dgm:t>
        <a:bodyPr/>
        <a:lstStyle/>
        <a:p>
          <a:endParaRPr lang="es-AR"/>
        </a:p>
      </dgm:t>
    </dgm:pt>
    <dgm:pt modelId="{21FEE0AB-3B7C-4E7D-A854-E4C244DAFAFC}">
      <dgm:prSet phldrT="[Texto]" custT="1"/>
      <dgm:spPr/>
      <dgm:t>
        <a:bodyPr/>
        <a:lstStyle/>
        <a:p>
          <a:r>
            <a:rPr lang="es-AR" sz="2000" dirty="0">
              <a:latin typeface="Bookman Old Style" panose="02050604050505020204" pitchFamily="18" charset="0"/>
            </a:rPr>
            <a:t>Realizar  estudios de imágenes </a:t>
          </a:r>
        </a:p>
      </dgm:t>
    </dgm:pt>
    <dgm:pt modelId="{2D3FB456-F91A-44A7-9432-050BA3549495}" type="parTrans" cxnId="{C757DBE7-EDEC-4A81-BEF9-3BDD431B22AE}">
      <dgm:prSet/>
      <dgm:spPr/>
      <dgm:t>
        <a:bodyPr/>
        <a:lstStyle/>
        <a:p>
          <a:endParaRPr lang="es-AR"/>
        </a:p>
      </dgm:t>
    </dgm:pt>
    <dgm:pt modelId="{4BC6C5B0-D471-429B-95D8-B082E0853B0F}" type="sibTrans" cxnId="{C757DBE7-EDEC-4A81-BEF9-3BDD431B22AE}">
      <dgm:prSet/>
      <dgm:spPr/>
      <dgm:t>
        <a:bodyPr/>
        <a:lstStyle/>
        <a:p>
          <a:endParaRPr lang="es-AR"/>
        </a:p>
      </dgm:t>
    </dgm:pt>
    <dgm:pt modelId="{D5FB1608-A63C-4365-86A5-18C204E2D20F}">
      <dgm:prSet phldrT="[Texto]" custT="1"/>
      <dgm:spPr/>
      <dgm:t>
        <a:bodyPr/>
        <a:lstStyle/>
        <a:p>
          <a:r>
            <a:rPr lang="es-AR" sz="1800" dirty="0">
              <a:latin typeface="Bookman Old Style" panose="02050604050505020204" pitchFamily="18" charset="0"/>
            </a:rPr>
            <a:t>Realizar PCR cuantitativa de LA</a:t>
          </a:r>
        </a:p>
      </dgm:t>
    </dgm:pt>
    <dgm:pt modelId="{FBD8F74D-3EFF-48B8-A881-E255E033DA6E}" type="parTrans" cxnId="{510AE60F-1134-474F-992C-A5604DF7D398}">
      <dgm:prSet/>
      <dgm:spPr/>
      <dgm:t>
        <a:bodyPr/>
        <a:lstStyle/>
        <a:p>
          <a:endParaRPr lang="es-AR"/>
        </a:p>
      </dgm:t>
    </dgm:pt>
    <dgm:pt modelId="{2CB31159-7B34-4560-863D-2E3EC999922C}" type="sibTrans" cxnId="{510AE60F-1134-474F-992C-A5604DF7D398}">
      <dgm:prSet/>
      <dgm:spPr/>
      <dgm:t>
        <a:bodyPr/>
        <a:lstStyle/>
        <a:p>
          <a:endParaRPr lang="es-AR"/>
        </a:p>
      </dgm:t>
    </dgm:pt>
    <dgm:pt modelId="{CC5B18A9-A14A-4BBC-948F-5DEEE3A3DEF7}" type="pres">
      <dgm:prSet presAssocID="{C9BE4D23-844F-487A-83D7-E2CD3D9EEBC6}" presName="hierChild1" presStyleCnt="0">
        <dgm:presLayoutVars>
          <dgm:chPref val="1"/>
          <dgm:dir/>
          <dgm:animOne val="branch"/>
          <dgm:animLvl val="lvl"/>
          <dgm:resizeHandles/>
        </dgm:presLayoutVars>
      </dgm:prSet>
      <dgm:spPr/>
      <dgm:t>
        <a:bodyPr/>
        <a:lstStyle/>
        <a:p>
          <a:endParaRPr lang="es-AR"/>
        </a:p>
      </dgm:t>
    </dgm:pt>
    <dgm:pt modelId="{DC1B1800-2896-4AC0-A460-563CE2BE7F4C}" type="pres">
      <dgm:prSet presAssocID="{C397A300-9E7E-4F1B-9AED-B800D31829B5}" presName="hierRoot1" presStyleCnt="0"/>
      <dgm:spPr/>
    </dgm:pt>
    <dgm:pt modelId="{7E2DBBC8-21E1-4B70-92AE-01B70A073B9E}" type="pres">
      <dgm:prSet presAssocID="{C397A300-9E7E-4F1B-9AED-B800D31829B5}" presName="composite" presStyleCnt="0"/>
      <dgm:spPr/>
    </dgm:pt>
    <dgm:pt modelId="{75C2140C-2B36-4446-94F4-107E46DD9881}" type="pres">
      <dgm:prSet presAssocID="{C397A300-9E7E-4F1B-9AED-B800D31829B5}" presName="background" presStyleLbl="node0" presStyleIdx="0" presStyleCnt="1"/>
      <dgm:spPr/>
    </dgm:pt>
    <dgm:pt modelId="{A8D47BEC-45A8-4C5B-B955-A8ECE6317EBD}" type="pres">
      <dgm:prSet presAssocID="{C397A300-9E7E-4F1B-9AED-B800D31829B5}" presName="text" presStyleLbl="fgAcc0" presStyleIdx="0" presStyleCnt="1" custScaleX="166578">
        <dgm:presLayoutVars>
          <dgm:chPref val="3"/>
        </dgm:presLayoutVars>
      </dgm:prSet>
      <dgm:spPr/>
      <dgm:t>
        <a:bodyPr/>
        <a:lstStyle/>
        <a:p>
          <a:endParaRPr lang="es-AR"/>
        </a:p>
      </dgm:t>
    </dgm:pt>
    <dgm:pt modelId="{4EB7B66A-0BBA-45F8-871A-1ABC0624CEA4}" type="pres">
      <dgm:prSet presAssocID="{C397A300-9E7E-4F1B-9AED-B800D31829B5}" presName="hierChild2" presStyleCnt="0"/>
      <dgm:spPr/>
    </dgm:pt>
    <dgm:pt modelId="{486354AA-D4C5-42E6-8DD6-0404407FD715}" type="pres">
      <dgm:prSet presAssocID="{F0BB31F7-C309-4116-97E4-7277CEAD6F38}" presName="Name10" presStyleLbl="parChTrans1D2" presStyleIdx="0" presStyleCnt="1"/>
      <dgm:spPr/>
      <dgm:t>
        <a:bodyPr/>
        <a:lstStyle/>
        <a:p>
          <a:endParaRPr lang="es-AR"/>
        </a:p>
      </dgm:t>
    </dgm:pt>
    <dgm:pt modelId="{28392BEA-FE1D-4856-86A1-7AEFB317EE05}" type="pres">
      <dgm:prSet presAssocID="{AACA527F-5AB9-41EC-8363-CCFD4470EF89}" presName="hierRoot2" presStyleCnt="0"/>
      <dgm:spPr/>
    </dgm:pt>
    <dgm:pt modelId="{7540D55E-8DF0-4E13-8045-A3B908D6DB64}" type="pres">
      <dgm:prSet presAssocID="{AACA527F-5AB9-41EC-8363-CCFD4470EF89}" presName="composite2" presStyleCnt="0"/>
      <dgm:spPr/>
    </dgm:pt>
    <dgm:pt modelId="{D5ED9F8F-1F94-485D-9B03-5244363B55CB}" type="pres">
      <dgm:prSet presAssocID="{AACA527F-5AB9-41EC-8363-CCFD4470EF89}" presName="background2" presStyleLbl="node2" presStyleIdx="0" presStyleCnt="1"/>
      <dgm:spPr/>
    </dgm:pt>
    <dgm:pt modelId="{BD4D3528-F24F-493D-8B2A-978D0D3A759B}" type="pres">
      <dgm:prSet presAssocID="{AACA527F-5AB9-41EC-8363-CCFD4470EF89}" presName="text2" presStyleLbl="fgAcc2" presStyleIdx="0" presStyleCnt="1" custScaleX="180009" custScaleY="162964">
        <dgm:presLayoutVars>
          <dgm:chPref val="3"/>
        </dgm:presLayoutVars>
      </dgm:prSet>
      <dgm:spPr/>
      <dgm:t>
        <a:bodyPr/>
        <a:lstStyle/>
        <a:p>
          <a:endParaRPr lang="es-AR"/>
        </a:p>
      </dgm:t>
    </dgm:pt>
    <dgm:pt modelId="{AF6BA365-F2CF-4FCA-897B-A2BF7955C73B}" type="pres">
      <dgm:prSet presAssocID="{AACA527F-5AB9-41EC-8363-CCFD4470EF89}" presName="hierChild3" presStyleCnt="0"/>
      <dgm:spPr/>
    </dgm:pt>
    <dgm:pt modelId="{9CAB87FA-4AEF-4E31-8B1F-95FCBC5DD6CE}" type="pres">
      <dgm:prSet presAssocID="{2D3FB456-F91A-44A7-9432-050BA3549495}" presName="Name17" presStyleLbl="parChTrans1D3" presStyleIdx="0" presStyleCnt="2"/>
      <dgm:spPr/>
      <dgm:t>
        <a:bodyPr/>
        <a:lstStyle/>
        <a:p>
          <a:endParaRPr lang="es-AR"/>
        </a:p>
      </dgm:t>
    </dgm:pt>
    <dgm:pt modelId="{7AA7F708-38FA-459B-954B-DADBF4A7FCE3}" type="pres">
      <dgm:prSet presAssocID="{21FEE0AB-3B7C-4E7D-A854-E4C244DAFAFC}" presName="hierRoot3" presStyleCnt="0"/>
      <dgm:spPr/>
    </dgm:pt>
    <dgm:pt modelId="{2203B366-B82E-4162-BCB7-368652034019}" type="pres">
      <dgm:prSet presAssocID="{21FEE0AB-3B7C-4E7D-A854-E4C244DAFAFC}" presName="composite3" presStyleCnt="0"/>
      <dgm:spPr/>
    </dgm:pt>
    <dgm:pt modelId="{5F21132B-9DC2-4F2E-A364-5985DE9EED42}" type="pres">
      <dgm:prSet presAssocID="{21FEE0AB-3B7C-4E7D-A854-E4C244DAFAFC}" presName="background3" presStyleLbl="node3" presStyleIdx="0" presStyleCnt="2"/>
      <dgm:spPr/>
    </dgm:pt>
    <dgm:pt modelId="{531F0646-644F-47EA-87A4-6DCA06C4B99D}" type="pres">
      <dgm:prSet presAssocID="{21FEE0AB-3B7C-4E7D-A854-E4C244DAFAFC}" presName="text3" presStyleLbl="fgAcc3" presStyleIdx="0" presStyleCnt="2">
        <dgm:presLayoutVars>
          <dgm:chPref val="3"/>
        </dgm:presLayoutVars>
      </dgm:prSet>
      <dgm:spPr/>
      <dgm:t>
        <a:bodyPr/>
        <a:lstStyle/>
        <a:p>
          <a:endParaRPr lang="es-AR"/>
        </a:p>
      </dgm:t>
    </dgm:pt>
    <dgm:pt modelId="{CAEEEBDB-CEDB-424C-8FDC-51F427D67EFD}" type="pres">
      <dgm:prSet presAssocID="{21FEE0AB-3B7C-4E7D-A854-E4C244DAFAFC}" presName="hierChild4" presStyleCnt="0"/>
      <dgm:spPr/>
    </dgm:pt>
    <dgm:pt modelId="{C7297986-37B2-4C34-9649-4408A5551E1F}" type="pres">
      <dgm:prSet presAssocID="{FBD8F74D-3EFF-48B8-A881-E255E033DA6E}" presName="Name17" presStyleLbl="parChTrans1D3" presStyleIdx="1" presStyleCnt="2"/>
      <dgm:spPr/>
      <dgm:t>
        <a:bodyPr/>
        <a:lstStyle/>
        <a:p>
          <a:endParaRPr lang="es-AR"/>
        </a:p>
      </dgm:t>
    </dgm:pt>
    <dgm:pt modelId="{99603D41-75E9-4492-8AC0-DC97D4C03D7A}" type="pres">
      <dgm:prSet presAssocID="{D5FB1608-A63C-4365-86A5-18C204E2D20F}" presName="hierRoot3" presStyleCnt="0"/>
      <dgm:spPr/>
    </dgm:pt>
    <dgm:pt modelId="{50D850F6-85B7-4500-A931-89E085B28211}" type="pres">
      <dgm:prSet presAssocID="{D5FB1608-A63C-4365-86A5-18C204E2D20F}" presName="composite3" presStyleCnt="0"/>
      <dgm:spPr/>
    </dgm:pt>
    <dgm:pt modelId="{E5BD24B0-0F05-4A61-9D6E-2DA1704AAAA8}" type="pres">
      <dgm:prSet presAssocID="{D5FB1608-A63C-4365-86A5-18C204E2D20F}" presName="background3" presStyleLbl="node3" presStyleIdx="1" presStyleCnt="2"/>
      <dgm:spPr/>
    </dgm:pt>
    <dgm:pt modelId="{674105C0-2491-4976-95FC-3B2527A28FA0}" type="pres">
      <dgm:prSet presAssocID="{D5FB1608-A63C-4365-86A5-18C204E2D20F}" presName="text3" presStyleLbl="fgAcc3" presStyleIdx="1" presStyleCnt="2">
        <dgm:presLayoutVars>
          <dgm:chPref val="3"/>
        </dgm:presLayoutVars>
      </dgm:prSet>
      <dgm:spPr/>
      <dgm:t>
        <a:bodyPr/>
        <a:lstStyle/>
        <a:p>
          <a:endParaRPr lang="es-AR"/>
        </a:p>
      </dgm:t>
    </dgm:pt>
    <dgm:pt modelId="{9A355E44-811A-4156-A654-69A07A95543F}" type="pres">
      <dgm:prSet presAssocID="{D5FB1608-A63C-4365-86A5-18C204E2D20F}" presName="hierChild4" presStyleCnt="0"/>
      <dgm:spPr/>
    </dgm:pt>
  </dgm:ptLst>
  <dgm:cxnLst>
    <dgm:cxn modelId="{4221C28B-F250-4B3C-A3F2-005F7FF09E85}" srcId="{C397A300-9E7E-4F1B-9AED-B800D31829B5}" destId="{AACA527F-5AB9-41EC-8363-CCFD4470EF89}" srcOrd="0" destOrd="0" parTransId="{F0BB31F7-C309-4116-97E4-7277CEAD6F38}" sibTransId="{487D0424-A606-4A54-87C9-7830E8898BEE}"/>
    <dgm:cxn modelId="{811361A4-FA8D-4B36-8C6D-345A055229C7}" type="presOf" srcId="{D5FB1608-A63C-4365-86A5-18C204E2D20F}" destId="{674105C0-2491-4976-95FC-3B2527A28FA0}" srcOrd="0" destOrd="0" presId="urn:microsoft.com/office/officeart/2005/8/layout/hierarchy1"/>
    <dgm:cxn modelId="{935181AC-A6EC-4E50-B99E-CB912B7B8C63}" type="presOf" srcId="{FBD8F74D-3EFF-48B8-A881-E255E033DA6E}" destId="{C7297986-37B2-4C34-9649-4408A5551E1F}" srcOrd="0" destOrd="0" presId="urn:microsoft.com/office/officeart/2005/8/layout/hierarchy1"/>
    <dgm:cxn modelId="{C757DBE7-EDEC-4A81-BEF9-3BDD431B22AE}" srcId="{AACA527F-5AB9-41EC-8363-CCFD4470EF89}" destId="{21FEE0AB-3B7C-4E7D-A854-E4C244DAFAFC}" srcOrd="0" destOrd="0" parTransId="{2D3FB456-F91A-44A7-9432-050BA3549495}" sibTransId="{4BC6C5B0-D471-429B-95D8-B082E0853B0F}"/>
    <dgm:cxn modelId="{4F5370ED-A383-4E76-960E-3360AD595BB4}" type="presOf" srcId="{2D3FB456-F91A-44A7-9432-050BA3549495}" destId="{9CAB87FA-4AEF-4E31-8B1F-95FCBC5DD6CE}" srcOrd="0" destOrd="0" presId="urn:microsoft.com/office/officeart/2005/8/layout/hierarchy1"/>
    <dgm:cxn modelId="{A5BA8BB6-E5E3-4945-98C9-E16D149A750A}" type="presOf" srcId="{F0BB31F7-C309-4116-97E4-7277CEAD6F38}" destId="{486354AA-D4C5-42E6-8DD6-0404407FD715}" srcOrd="0" destOrd="0" presId="urn:microsoft.com/office/officeart/2005/8/layout/hierarchy1"/>
    <dgm:cxn modelId="{CD8F5100-918A-40EE-9286-146B0EEA675A}" type="presOf" srcId="{AACA527F-5AB9-41EC-8363-CCFD4470EF89}" destId="{BD4D3528-F24F-493D-8B2A-978D0D3A759B}" srcOrd="0" destOrd="0" presId="urn:microsoft.com/office/officeart/2005/8/layout/hierarchy1"/>
    <dgm:cxn modelId="{6B3B475D-803D-4A6D-B980-B3A96BA3AB60}" srcId="{C9BE4D23-844F-487A-83D7-E2CD3D9EEBC6}" destId="{C397A300-9E7E-4F1B-9AED-B800D31829B5}" srcOrd="0" destOrd="0" parTransId="{7339BDF1-5551-42D4-8B9C-A47D1EDC9503}" sibTransId="{49B57EBE-A007-4033-BAD1-24C10CFEA7A3}"/>
    <dgm:cxn modelId="{510AE60F-1134-474F-992C-A5604DF7D398}" srcId="{AACA527F-5AB9-41EC-8363-CCFD4470EF89}" destId="{D5FB1608-A63C-4365-86A5-18C204E2D20F}" srcOrd="1" destOrd="0" parTransId="{FBD8F74D-3EFF-48B8-A881-E255E033DA6E}" sibTransId="{2CB31159-7B34-4560-863D-2E3EC999922C}"/>
    <dgm:cxn modelId="{86D22853-A7E7-41DF-802D-0999C266801D}" type="presOf" srcId="{C9BE4D23-844F-487A-83D7-E2CD3D9EEBC6}" destId="{CC5B18A9-A14A-4BBC-948F-5DEEE3A3DEF7}" srcOrd="0" destOrd="0" presId="urn:microsoft.com/office/officeart/2005/8/layout/hierarchy1"/>
    <dgm:cxn modelId="{4AAC9B4F-A167-4ADF-BE5B-E463F469C5E4}" type="presOf" srcId="{21FEE0AB-3B7C-4E7D-A854-E4C244DAFAFC}" destId="{531F0646-644F-47EA-87A4-6DCA06C4B99D}" srcOrd="0" destOrd="0" presId="urn:microsoft.com/office/officeart/2005/8/layout/hierarchy1"/>
    <dgm:cxn modelId="{5AF2D9E3-F280-440D-B046-C34D340D3E79}" type="presOf" srcId="{C397A300-9E7E-4F1B-9AED-B800D31829B5}" destId="{A8D47BEC-45A8-4C5B-B955-A8ECE6317EBD}" srcOrd="0" destOrd="0" presId="urn:microsoft.com/office/officeart/2005/8/layout/hierarchy1"/>
    <dgm:cxn modelId="{83D33C32-BAFA-44A4-A932-4AD64DA20776}" type="presParOf" srcId="{CC5B18A9-A14A-4BBC-948F-5DEEE3A3DEF7}" destId="{DC1B1800-2896-4AC0-A460-563CE2BE7F4C}" srcOrd="0" destOrd="0" presId="urn:microsoft.com/office/officeart/2005/8/layout/hierarchy1"/>
    <dgm:cxn modelId="{7BDCB8B2-4AF1-4F38-9172-E835F7438DCC}" type="presParOf" srcId="{DC1B1800-2896-4AC0-A460-563CE2BE7F4C}" destId="{7E2DBBC8-21E1-4B70-92AE-01B70A073B9E}" srcOrd="0" destOrd="0" presId="urn:microsoft.com/office/officeart/2005/8/layout/hierarchy1"/>
    <dgm:cxn modelId="{F1CD398F-3703-4F80-BFBD-9E6683039997}" type="presParOf" srcId="{7E2DBBC8-21E1-4B70-92AE-01B70A073B9E}" destId="{75C2140C-2B36-4446-94F4-107E46DD9881}" srcOrd="0" destOrd="0" presId="urn:microsoft.com/office/officeart/2005/8/layout/hierarchy1"/>
    <dgm:cxn modelId="{30AED54F-9D24-420A-88B9-E30B12DD18C3}" type="presParOf" srcId="{7E2DBBC8-21E1-4B70-92AE-01B70A073B9E}" destId="{A8D47BEC-45A8-4C5B-B955-A8ECE6317EBD}" srcOrd="1" destOrd="0" presId="urn:microsoft.com/office/officeart/2005/8/layout/hierarchy1"/>
    <dgm:cxn modelId="{E5993DBC-3470-4930-8E62-75023BF9F87F}" type="presParOf" srcId="{DC1B1800-2896-4AC0-A460-563CE2BE7F4C}" destId="{4EB7B66A-0BBA-45F8-871A-1ABC0624CEA4}" srcOrd="1" destOrd="0" presId="urn:microsoft.com/office/officeart/2005/8/layout/hierarchy1"/>
    <dgm:cxn modelId="{01B325EC-4CDA-4F4E-9B9D-D7DAC33A9593}" type="presParOf" srcId="{4EB7B66A-0BBA-45F8-871A-1ABC0624CEA4}" destId="{486354AA-D4C5-42E6-8DD6-0404407FD715}" srcOrd="0" destOrd="0" presId="urn:microsoft.com/office/officeart/2005/8/layout/hierarchy1"/>
    <dgm:cxn modelId="{7CA7A66C-7209-4F7A-A614-1DBC07D4C2A0}" type="presParOf" srcId="{4EB7B66A-0BBA-45F8-871A-1ABC0624CEA4}" destId="{28392BEA-FE1D-4856-86A1-7AEFB317EE05}" srcOrd="1" destOrd="0" presId="urn:microsoft.com/office/officeart/2005/8/layout/hierarchy1"/>
    <dgm:cxn modelId="{8B134140-2F68-4DD0-AFBB-FFA2FF1DEFA0}" type="presParOf" srcId="{28392BEA-FE1D-4856-86A1-7AEFB317EE05}" destId="{7540D55E-8DF0-4E13-8045-A3B908D6DB64}" srcOrd="0" destOrd="0" presId="urn:microsoft.com/office/officeart/2005/8/layout/hierarchy1"/>
    <dgm:cxn modelId="{5CF910D6-2488-4A5E-9A96-1361134C3DC9}" type="presParOf" srcId="{7540D55E-8DF0-4E13-8045-A3B908D6DB64}" destId="{D5ED9F8F-1F94-485D-9B03-5244363B55CB}" srcOrd="0" destOrd="0" presId="urn:microsoft.com/office/officeart/2005/8/layout/hierarchy1"/>
    <dgm:cxn modelId="{76FABCC2-C140-48BE-91E6-2486D31D90A6}" type="presParOf" srcId="{7540D55E-8DF0-4E13-8045-A3B908D6DB64}" destId="{BD4D3528-F24F-493D-8B2A-978D0D3A759B}" srcOrd="1" destOrd="0" presId="urn:microsoft.com/office/officeart/2005/8/layout/hierarchy1"/>
    <dgm:cxn modelId="{F8B1576F-4425-49EC-9970-44CD9E72471F}" type="presParOf" srcId="{28392BEA-FE1D-4856-86A1-7AEFB317EE05}" destId="{AF6BA365-F2CF-4FCA-897B-A2BF7955C73B}" srcOrd="1" destOrd="0" presId="urn:microsoft.com/office/officeart/2005/8/layout/hierarchy1"/>
    <dgm:cxn modelId="{8135A679-ABCE-4CD4-8DA4-7A91102D4B25}" type="presParOf" srcId="{AF6BA365-F2CF-4FCA-897B-A2BF7955C73B}" destId="{9CAB87FA-4AEF-4E31-8B1F-95FCBC5DD6CE}" srcOrd="0" destOrd="0" presId="urn:microsoft.com/office/officeart/2005/8/layout/hierarchy1"/>
    <dgm:cxn modelId="{CD2DB11F-7DF6-46E2-A5CD-75C08A9DDA79}" type="presParOf" srcId="{AF6BA365-F2CF-4FCA-897B-A2BF7955C73B}" destId="{7AA7F708-38FA-459B-954B-DADBF4A7FCE3}" srcOrd="1" destOrd="0" presId="urn:microsoft.com/office/officeart/2005/8/layout/hierarchy1"/>
    <dgm:cxn modelId="{ABCAB562-984C-4C67-B471-4C0334EBAC59}" type="presParOf" srcId="{7AA7F708-38FA-459B-954B-DADBF4A7FCE3}" destId="{2203B366-B82E-4162-BCB7-368652034019}" srcOrd="0" destOrd="0" presId="urn:microsoft.com/office/officeart/2005/8/layout/hierarchy1"/>
    <dgm:cxn modelId="{880EFD28-87E1-427E-9E6C-E8D77D238905}" type="presParOf" srcId="{2203B366-B82E-4162-BCB7-368652034019}" destId="{5F21132B-9DC2-4F2E-A364-5985DE9EED42}" srcOrd="0" destOrd="0" presId="urn:microsoft.com/office/officeart/2005/8/layout/hierarchy1"/>
    <dgm:cxn modelId="{FE70B4D4-50C3-4D4E-8D9D-A0401F34A3C8}" type="presParOf" srcId="{2203B366-B82E-4162-BCB7-368652034019}" destId="{531F0646-644F-47EA-87A4-6DCA06C4B99D}" srcOrd="1" destOrd="0" presId="urn:microsoft.com/office/officeart/2005/8/layout/hierarchy1"/>
    <dgm:cxn modelId="{58DF985B-14B4-45DB-8920-976A7B71C17F}" type="presParOf" srcId="{7AA7F708-38FA-459B-954B-DADBF4A7FCE3}" destId="{CAEEEBDB-CEDB-424C-8FDC-51F427D67EFD}" srcOrd="1" destOrd="0" presId="urn:microsoft.com/office/officeart/2005/8/layout/hierarchy1"/>
    <dgm:cxn modelId="{09CCA99E-212D-44E9-B368-83564A39BB75}" type="presParOf" srcId="{AF6BA365-F2CF-4FCA-897B-A2BF7955C73B}" destId="{C7297986-37B2-4C34-9649-4408A5551E1F}" srcOrd="2" destOrd="0" presId="urn:microsoft.com/office/officeart/2005/8/layout/hierarchy1"/>
    <dgm:cxn modelId="{A3472429-8298-4128-B2A2-636CB6BB84FD}" type="presParOf" srcId="{AF6BA365-F2CF-4FCA-897B-A2BF7955C73B}" destId="{99603D41-75E9-4492-8AC0-DC97D4C03D7A}" srcOrd="3" destOrd="0" presId="urn:microsoft.com/office/officeart/2005/8/layout/hierarchy1"/>
    <dgm:cxn modelId="{8F3E9371-E29B-4B5E-90C9-487F0A82610E}" type="presParOf" srcId="{99603D41-75E9-4492-8AC0-DC97D4C03D7A}" destId="{50D850F6-85B7-4500-A931-89E085B28211}" srcOrd="0" destOrd="0" presId="urn:microsoft.com/office/officeart/2005/8/layout/hierarchy1"/>
    <dgm:cxn modelId="{0E2B245E-E9A6-4615-97C6-5814158BE0DE}" type="presParOf" srcId="{50D850F6-85B7-4500-A931-89E085B28211}" destId="{E5BD24B0-0F05-4A61-9D6E-2DA1704AAAA8}" srcOrd="0" destOrd="0" presId="urn:microsoft.com/office/officeart/2005/8/layout/hierarchy1"/>
    <dgm:cxn modelId="{1D6BDDB2-53CC-4541-B397-3735CD97CFB3}" type="presParOf" srcId="{50D850F6-85B7-4500-A931-89E085B28211}" destId="{674105C0-2491-4976-95FC-3B2527A28FA0}" srcOrd="1" destOrd="0" presId="urn:microsoft.com/office/officeart/2005/8/layout/hierarchy1"/>
    <dgm:cxn modelId="{093DB18B-8DD8-47B7-AF09-732BDAAAFCC8}" type="presParOf" srcId="{99603D41-75E9-4492-8AC0-DC97D4C03D7A}" destId="{9A355E44-811A-4156-A654-69A07A95543F}" srcOrd="1" destOrd="0" presId="urn:microsoft.com/office/officeart/2005/8/layout/hierarchy1"/>
  </dgm:cxnLst>
  <dgm:bg>
    <a:solidFill>
      <a:schemeClr val="accent6">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C743502-DF8B-4DF1-BB08-70DEA7F5F388}"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endParaRPr lang="es-AR"/>
        </a:p>
      </dgm:t>
    </dgm:pt>
    <dgm:pt modelId="{4CE1594D-E898-44ED-8C65-7CD4441D77BE}">
      <dgm:prSet phldrT="[Texto]" custT="1"/>
      <dgm:spPr/>
      <dgm:t>
        <a:bodyPr/>
        <a:lstStyle/>
        <a:p>
          <a:r>
            <a:rPr lang="es-AR" sz="2000" dirty="0">
              <a:latin typeface="Bookman Old Style" panose="02050604050505020204" pitchFamily="18" charset="0"/>
            </a:rPr>
            <a:t>RN </a:t>
          </a:r>
          <a:r>
            <a:rPr lang="es-AR" sz="2000" dirty="0" err="1">
              <a:latin typeface="Bookman Old Style" panose="02050604050505020204" pitchFamily="18" charset="0"/>
            </a:rPr>
            <a:t>CMVc</a:t>
          </a:r>
          <a:r>
            <a:rPr lang="es-AR" sz="2000" dirty="0">
              <a:latin typeface="Bookman Old Style" panose="02050604050505020204" pitchFamily="18" charset="0"/>
            </a:rPr>
            <a:t> </a:t>
          </a:r>
        </a:p>
        <a:p>
          <a:r>
            <a:rPr lang="es-AR" sz="2000" dirty="0">
              <a:latin typeface="Bookman Old Style" panose="02050604050505020204" pitchFamily="18" charset="0"/>
            </a:rPr>
            <a:t>PCR positiva en orina &lt; 21 días</a:t>
          </a:r>
        </a:p>
      </dgm:t>
    </dgm:pt>
    <dgm:pt modelId="{3638E3FC-14AA-4C79-8ECD-B8646633A7EA}" type="parTrans" cxnId="{D1D01670-21CA-4E5F-B45F-0A0A8A3B032C}">
      <dgm:prSet/>
      <dgm:spPr/>
      <dgm:t>
        <a:bodyPr/>
        <a:lstStyle/>
        <a:p>
          <a:endParaRPr lang="es-AR"/>
        </a:p>
      </dgm:t>
    </dgm:pt>
    <dgm:pt modelId="{162DEFBB-0FF7-49F9-BBB1-2CD1CCF25713}" type="sibTrans" cxnId="{D1D01670-21CA-4E5F-B45F-0A0A8A3B032C}">
      <dgm:prSet/>
      <dgm:spPr/>
      <dgm:t>
        <a:bodyPr/>
        <a:lstStyle/>
        <a:p>
          <a:endParaRPr lang="es-AR"/>
        </a:p>
      </dgm:t>
    </dgm:pt>
    <dgm:pt modelId="{7456183F-760D-47F9-9A83-6F5715947900}">
      <dgm:prSet phldrT="[Texto]" custT="1"/>
      <dgm:spPr/>
      <dgm:t>
        <a:bodyPr/>
        <a:lstStyle/>
        <a:p>
          <a:r>
            <a:rPr lang="es-AR" sz="1800" dirty="0" err="1">
              <a:latin typeface="Bookman Old Style" panose="02050604050505020204" pitchFamily="18" charset="0"/>
            </a:rPr>
            <a:t>CMVc</a:t>
          </a:r>
          <a:r>
            <a:rPr lang="es-AR" sz="1800" dirty="0">
              <a:latin typeface="Bookman Old Style" panose="02050604050505020204" pitchFamily="18" charset="0"/>
            </a:rPr>
            <a:t> sintomático moderado y grave</a:t>
          </a:r>
        </a:p>
      </dgm:t>
    </dgm:pt>
    <dgm:pt modelId="{B0906F1A-6650-4939-A1A0-478B851E7554}" type="parTrans" cxnId="{92B327E7-24E6-4774-988A-49D001826490}">
      <dgm:prSet/>
      <dgm:spPr>
        <a:solidFill>
          <a:schemeClr val="accent5">
            <a:lumMod val="40000"/>
            <a:lumOff val="60000"/>
          </a:schemeClr>
        </a:solidFill>
      </dgm:spPr>
      <dgm:t>
        <a:bodyPr/>
        <a:lstStyle/>
        <a:p>
          <a:endParaRPr lang="es-AR"/>
        </a:p>
      </dgm:t>
    </dgm:pt>
    <dgm:pt modelId="{97796E08-BC1B-4215-A94A-3F1B5B99EB12}" type="sibTrans" cxnId="{92B327E7-24E6-4774-988A-49D001826490}">
      <dgm:prSet/>
      <dgm:spPr/>
      <dgm:t>
        <a:bodyPr/>
        <a:lstStyle/>
        <a:p>
          <a:endParaRPr lang="es-AR"/>
        </a:p>
      </dgm:t>
    </dgm:pt>
    <dgm:pt modelId="{46FF82D3-20BF-49B4-ADDF-82C16927DBC5}">
      <dgm:prSet phldrT="[Texto]" custT="1"/>
      <dgm:spPr/>
      <dgm:t>
        <a:bodyPr/>
        <a:lstStyle/>
        <a:p>
          <a:r>
            <a:rPr lang="es-AR" sz="1800" dirty="0" err="1">
              <a:latin typeface="Bookman Old Style" panose="02050604050505020204" pitchFamily="18" charset="0"/>
            </a:rPr>
            <a:t>Valganciclovir</a:t>
          </a:r>
          <a:r>
            <a:rPr lang="es-AR" sz="1800" dirty="0">
              <a:latin typeface="Bookman Old Style" panose="02050604050505020204" pitchFamily="18" charset="0"/>
            </a:rPr>
            <a:t> 16 mg/kg cada 12 </a:t>
          </a:r>
          <a:r>
            <a:rPr lang="es-AR" sz="1800" dirty="0" err="1">
              <a:latin typeface="Bookman Old Style" panose="02050604050505020204" pitchFamily="18" charset="0"/>
            </a:rPr>
            <a:t>hs</a:t>
          </a:r>
          <a:r>
            <a:rPr lang="es-AR" sz="1800" dirty="0">
              <a:latin typeface="Bookman Old Style" panose="02050604050505020204" pitchFamily="18" charset="0"/>
            </a:rPr>
            <a:t> VO o Ganciclovir 6 </a:t>
          </a:r>
          <a:r>
            <a:rPr lang="es-AR" sz="1800" dirty="0" err="1">
              <a:latin typeface="Bookman Old Style" panose="02050604050505020204" pitchFamily="18" charset="0"/>
            </a:rPr>
            <a:t>mgkg</a:t>
          </a:r>
          <a:r>
            <a:rPr lang="es-AR" sz="1800" dirty="0">
              <a:latin typeface="Bookman Old Style" panose="02050604050505020204" pitchFamily="18" charset="0"/>
            </a:rPr>
            <a:t> cada 12 </a:t>
          </a:r>
          <a:r>
            <a:rPr lang="es-AR" sz="1800" dirty="0" err="1">
              <a:latin typeface="Bookman Old Style" panose="02050604050505020204" pitchFamily="18" charset="0"/>
            </a:rPr>
            <a:t>hs</a:t>
          </a:r>
          <a:r>
            <a:rPr lang="es-AR" sz="1800" dirty="0">
              <a:latin typeface="Bookman Old Style" panose="02050604050505020204" pitchFamily="18" charset="0"/>
            </a:rPr>
            <a:t> EV durante 6 meses</a:t>
          </a:r>
        </a:p>
      </dgm:t>
    </dgm:pt>
    <dgm:pt modelId="{151A7DB9-A167-4C84-B988-BA9D6635A622}" type="parTrans" cxnId="{DBC37BD9-7A2C-4885-916F-E634C95F6640}">
      <dgm:prSet/>
      <dgm:spPr/>
      <dgm:t>
        <a:bodyPr/>
        <a:lstStyle/>
        <a:p>
          <a:endParaRPr lang="es-AR"/>
        </a:p>
      </dgm:t>
    </dgm:pt>
    <dgm:pt modelId="{44D2A1F9-50F9-4493-BB3A-0F58FAC13052}" type="sibTrans" cxnId="{DBC37BD9-7A2C-4885-916F-E634C95F6640}">
      <dgm:prSet/>
      <dgm:spPr/>
      <dgm:t>
        <a:bodyPr/>
        <a:lstStyle/>
        <a:p>
          <a:endParaRPr lang="es-AR"/>
        </a:p>
      </dgm:t>
    </dgm:pt>
    <dgm:pt modelId="{A939202F-A9AE-42B6-A55B-FD5B9F6CE69E}">
      <dgm:prSet phldrT="[Texto]" custT="1"/>
      <dgm:spPr/>
      <dgm:t>
        <a:bodyPr/>
        <a:lstStyle/>
        <a:p>
          <a:r>
            <a:rPr lang="es-AR" sz="1800" dirty="0" err="1">
              <a:latin typeface="Bookman Old Style" panose="02050604050505020204" pitchFamily="18" charset="0"/>
            </a:rPr>
            <a:t>CMVc</a:t>
          </a:r>
          <a:r>
            <a:rPr lang="es-AR" sz="1800" dirty="0">
              <a:latin typeface="Bookman Old Style" panose="02050604050505020204" pitchFamily="18" charset="0"/>
            </a:rPr>
            <a:t> leve (área gris)</a:t>
          </a:r>
        </a:p>
      </dgm:t>
    </dgm:pt>
    <dgm:pt modelId="{8F230946-730B-4CD7-AD95-E97F8C1F64B4}" type="parTrans" cxnId="{433EF0B5-B3B2-4F0D-9999-9B457240C033}">
      <dgm:prSet/>
      <dgm:spPr/>
      <dgm:t>
        <a:bodyPr/>
        <a:lstStyle/>
        <a:p>
          <a:endParaRPr lang="es-AR"/>
        </a:p>
      </dgm:t>
    </dgm:pt>
    <dgm:pt modelId="{D6BD58A3-D915-433B-BC73-A78A20F7E885}" type="sibTrans" cxnId="{433EF0B5-B3B2-4F0D-9999-9B457240C033}">
      <dgm:prSet/>
      <dgm:spPr/>
      <dgm:t>
        <a:bodyPr/>
        <a:lstStyle/>
        <a:p>
          <a:endParaRPr lang="es-AR"/>
        </a:p>
      </dgm:t>
    </dgm:pt>
    <dgm:pt modelId="{BD4F81D7-56E6-470B-AB03-B35255124F29}">
      <dgm:prSet phldrT="[Texto]" custT="1"/>
      <dgm:spPr/>
      <dgm:t>
        <a:bodyPr/>
        <a:lstStyle/>
        <a:p>
          <a:r>
            <a:rPr lang="es-AR" sz="1800" dirty="0">
              <a:latin typeface="Bookman Old Style" panose="02050604050505020204" pitchFamily="18" charset="0"/>
            </a:rPr>
            <a:t>Evaluación individual y consensuado con la familia</a:t>
          </a:r>
        </a:p>
      </dgm:t>
    </dgm:pt>
    <dgm:pt modelId="{8D098E86-7BA1-478A-9B73-EB3EFB2CAE9B}" type="parTrans" cxnId="{90A71D7F-CD31-4414-B192-8AB0E7446D18}">
      <dgm:prSet/>
      <dgm:spPr/>
      <dgm:t>
        <a:bodyPr/>
        <a:lstStyle/>
        <a:p>
          <a:endParaRPr lang="es-AR"/>
        </a:p>
      </dgm:t>
    </dgm:pt>
    <dgm:pt modelId="{F2BDA4B0-5930-4167-B8DF-2046FC71E9CF}" type="sibTrans" cxnId="{90A71D7F-CD31-4414-B192-8AB0E7446D18}">
      <dgm:prSet/>
      <dgm:spPr/>
      <dgm:t>
        <a:bodyPr/>
        <a:lstStyle/>
        <a:p>
          <a:endParaRPr lang="es-AR"/>
        </a:p>
      </dgm:t>
    </dgm:pt>
    <dgm:pt modelId="{5A6F2931-35E4-4BF7-B6A8-053C4BDB3D08}">
      <dgm:prSet custT="1"/>
      <dgm:spPr/>
      <dgm:t>
        <a:bodyPr/>
        <a:lstStyle/>
        <a:p>
          <a:r>
            <a:rPr lang="es-AR" sz="1800" dirty="0" err="1">
              <a:latin typeface="Bookman Old Style" panose="02050604050505020204" pitchFamily="18" charset="0"/>
            </a:rPr>
            <a:t>CMVc</a:t>
          </a:r>
          <a:r>
            <a:rPr lang="es-AR" sz="1800" dirty="0">
              <a:latin typeface="Bookman Old Style" panose="02050604050505020204" pitchFamily="18" charset="0"/>
            </a:rPr>
            <a:t> asintomático</a:t>
          </a:r>
        </a:p>
      </dgm:t>
    </dgm:pt>
    <dgm:pt modelId="{F33E933C-0179-4D05-BF16-875C378946D0}" type="parTrans" cxnId="{9108823B-9735-47DF-8166-9E2EC776FC52}">
      <dgm:prSet/>
      <dgm:spPr/>
      <dgm:t>
        <a:bodyPr/>
        <a:lstStyle/>
        <a:p>
          <a:endParaRPr lang="es-AR"/>
        </a:p>
      </dgm:t>
    </dgm:pt>
    <dgm:pt modelId="{11C84406-6DAF-4939-9268-51F35D822051}" type="sibTrans" cxnId="{9108823B-9735-47DF-8166-9E2EC776FC52}">
      <dgm:prSet/>
      <dgm:spPr/>
      <dgm:t>
        <a:bodyPr/>
        <a:lstStyle/>
        <a:p>
          <a:endParaRPr lang="es-AR"/>
        </a:p>
      </dgm:t>
    </dgm:pt>
    <dgm:pt modelId="{4CFB8758-D103-492F-B238-BB80C918247D}">
      <dgm:prSet custT="1"/>
      <dgm:spPr/>
      <dgm:t>
        <a:bodyPr/>
        <a:lstStyle/>
        <a:p>
          <a:r>
            <a:rPr lang="es-AR" sz="1800" dirty="0">
              <a:latin typeface="Bookman Old Style" panose="02050604050505020204" pitchFamily="18" charset="0"/>
            </a:rPr>
            <a:t>No se ha demostrado beneficio en este grupo</a:t>
          </a:r>
        </a:p>
      </dgm:t>
    </dgm:pt>
    <dgm:pt modelId="{C52A3A4C-E1D4-4EC8-826D-C4EBB1F33CE3}" type="parTrans" cxnId="{9F103CB0-39A6-466D-B53B-53B38A743B19}">
      <dgm:prSet/>
      <dgm:spPr/>
      <dgm:t>
        <a:bodyPr/>
        <a:lstStyle/>
        <a:p>
          <a:endParaRPr lang="es-AR"/>
        </a:p>
      </dgm:t>
    </dgm:pt>
    <dgm:pt modelId="{72FF89AD-FAAE-42AA-839C-E5D8F41A774B}" type="sibTrans" cxnId="{9F103CB0-39A6-466D-B53B-53B38A743B19}">
      <dgm:prSet/>
      <dgm:spPr/>
      <dgm:t>
        <a:bodyPr/>
        <a:lstStyle/>
        <a:p>
          <a:endParaRPr lang="es-AR"/>
        </a:p>
      </dgm:t>
    </dgm:pt>
    <dgm:pt modelId="{CC4C20ED-3418-4365-AE9B-86B440C61EFC}" type="pres">
      <dgm:prSet presAssocID="{0C743502-DF8B-4DF1-BB08-70DEA7F5F388}" presName="hierChild1" presStyleCnt="0">
        <dgm:presLayoutVars>
          <dgm:chPref val="1"/>
          <dgm:dir/>
          <dgm:animOne val="branch"/>
          <dgm:animLvl val="lvl"/>
          <dgm:resizeHandles/>
        </dgm:presLayoutVars>
      </dgm:prSet>
      <dgm:spPr/>
      <dgm:t>
        <a:bodyPr/>
        <a:lstStyle/>
        <a:p>
          <a:endParaRPr lang="es-AR"/>
        </a:p>
      </dgm:t>
    </dgm:pt>
    <dgm:pt modelId="{4FCBDA29-9AE6-44A8-BB62-B85591504C20}" type="pres">
      <dgm:prSet presAssocID="{4CE1594D-E898-44ED-8C65-7CD4441D77BE}" presName="hierRoot1" presStyleCnt="0"/>
      <dgm:spPr/>
    </dgm:pt>
    <dgm:pt modelId="{0BABB259-D036-4B5E-A594-BE68E14A96D7}" type="pres">
      <dgm:prSet presAssocID="{4CE1594D-E898-44ED-8C65-7CD4441D77BE}" presName="composite" presStyleCnt="0"/>
      <dgm:spPr/>
    </dgm:pt>
    <dgm:pt modelId="{D0166041-A7C5-4463-8896-CFC9502C4924}" type="pres">
      <dgm:prSet presAssocID="{4CE1594D-E898-44ED-8C65-7CD4441D77BE}" presName="background" presStyleLbl="node0" presStyleIdx="0" presStyleCnt="1"/>
      <dgm:spPr/>
    </dgm:pt>
    <dgm:pt modelId="{00B64B4D-158C-4457-AD53-D7B5F85BDD8E}" type="pres">
      <dgm:prSet presAssocID="{4CE1594D-E898-44ED-8C65-7CD4441D77BE}" presName="text" presStyleLbl="fgAcc0" presStyleIdx="0" presStyleCnt="1" custScaleX="254886">
        <dgm:presLayoutVars>
          <dgm:chPref val="3"/>
        </dgm:presLayoutVars>
      </dgm:prSet>
      <dgm:spPr/>
      <dgm:t>
        <a:bodyPr/>
        <a:lstStyle/>
        <a:p>
          <a:endParaRPr lang="es-AR"/>
        </a:p>
      </dgm:t>
    </dgm:pt>
    <dgm:pt modelId="{06CA9261-27C0-4CD6-B8DC-23E06C7B142E}" type="pres">
      <dgm:prSet presAssocID="{4CE1594D-E898-44ED-8C65-7CD4441D77BE}" presName="hierChild2" presStyleCnt="0"/>
      <dgm:spPr/>
    </dgm:pt>
    <dgm:pt modelId="{52031208-F594-405D-AF1C-F0B7BE2840B6}" type="pres">
      <dgm:prSet presAssocID="{B0906F1A-6650-4939-A1A0-478B851E7554}" presName="Name10" presStyleLbl="parChTrans1D2" presStyleIdx="0" presStyleCnt="3"/>
      <dgm:spPr/>
      <dgm:t>
        <a:bodyPr/>
        <a:lstStyle/>
        <a:p>
          <a:endParaRPr lang="es-AR"/>
        </a:p>
      </dgm:t>
    </dgm:pt>
    <dgm:pt modelId="{AD1523BB-532A-41E6-99B9-CCD9E7FBA4B0}" type="pres">
      <dgm:prSet presAssocID="{7456183F-760D-47F9-9A83-6F5715947900}" presName="hierRoot2" presStyleCnt="0"/>
      <dgm:spPr/>
    </dgm:pt>
    <dgm:pt modelId="{E199C886-6D59-4D63-85CA-5BA791D8B820}" type="pres">
      <dgm:prSet presAssocID="{7456183F-760D-47F9-9A83-6F5715947900}" presName="composite2" presStyleCnt="0"/>
      <dgm:spPr/>
    </dgm:pt>
    <dgm:pt modelId="{9569BD48-933A-4C99-8E66-A9BC6809307E}" type="pres">
      <dgm:prSet presAssocID="{7456183F-760D-47F9-9A83-6F5715947900}" presName="background2" presStyleLbl="node2" presStyleIdx="0" presStyleCnt="3"/>
      <dgm:spPr/>
    </dgm:pt>
    <dgm:pt modelId="{610B2016-7ACA-40CE-8E74-54CE0D01C325}" type="pres">
      <dgm:prSet presAssocID="{7456183F-760D-47F9-9A83-6F5715947900}" presName="text2" presStyleLbl="fgAcc2" presStyleIdx="0" presStyleCnt="3">
        <dgm:presLayoutVars>
          <dgm:chPref val="3"/>
        </dgm:presLayoutVars>
      </dgm:prSet>
      <dgm:spPr/>
      <dgm:t>
        <a:bodyPr/>
        <a:lstStyle/>
        <a:p>
          <a:endParaRPr lang="es-AR"/>
        </a:p>
      </dgm:t>
    </dgm:pt>
    <dgm:pt modelId="{9469E7F4-28DD-4D49-AE34-1975D716C3C5}" type="pres">
      <dgm:prSet presAssocID="{7456183F-760D-47F9-9A83-6F5715947900}" presName="hierChild3" presStyleCnt="0"/>
      <dgm:spPr/>
    </dgm:pt>
    <dgm:pt modelId="{DE600894-0E37-4F6B-A6EC-EF410F4FB73A}" type="pres">
      <dgm:prSet presAssocID="{151A7DB9-A167-4C84-B988-BA9D6635A622}" presName="Name17" presStyleLbl="parChTrans1D3" presStyleIdx="0" presStyleCnt="3"/>
      <dgm:spPr/>
      <dgm:t>
        <a:bodyPr/>
        <a:lstStyle/>
        <a:p>
          <a:endParaRPr lang="es-AR"/>
        </a:p>
      </dgm:t>
    </dgm:pt>
    <dgm:pt modelId="{2E66CFE4-D7FF-446F-89E9-56C4A10EB854}" type="pres">
      <dgm:prSet presAssocID="{46FF82D3-20BF-49B4-ADDF-82C16927DBC5}" presName="hierRoot3" presStyleCnt="0"/>
      <dgm:spPr/>
    </dgm:pt>
    <dgm:pt modelId="{45E18FD9-6668-4876-A8EC-27459F9F25D5}" type="pres">
      <dgm:prSet presAssocID="{46FF82D3-20BF-49B4-ADDF-82C16927DBC5}" presName="composite3" presStyleCnt="0"/>
      <dgm:spPr/>
    </dgm:pt>
    <dgm:pt modelId="{AC803D91-46F3-4C2A-8CBF-D05732A8EEC0}" type="pres">
      <dgm:prSet presAssocID="{46FF82D3-20BF-49B4-ADDF-82C16927DBC5}" presName="background3" presStyleLbl="node3" presStyleIdx="0" presStyleCnt="3"/>
      <dgm:spPr/>
    </dgm:pt>
    <dgm:pt modelId="{41D902BB-37DD-4BC0-8B5C-633A9FC4237B}" type="pres">
      <dgm:prSet presAssocID="{46FF82D3-20BF-49B4-ADDF-82C16927DBC5}" presName="text3" presStyleLbl="fgAcc3" presStyleIdx="0" presStyleCnt="3" custScaleX="230430">
        <dgm:presLayoutVars>
          <dgm:chPref val="3"/>
        </dgm:presLayoutVars>
      </dgm:prSet>
      <dgm:spPr/>
      <dgm:t>
        <a:bodyPr/>
        <a:lstStyle/>
        <a:p>
          <a:endParaRPr lang="es-AR"/>
        </a:p>
      </dgm:t>
    </dgm:pt>
    <dgm:pt modelId="{69BEBF46-883C-46E4-8F64-59E87CCFFE45}" type="pres">
      <dgm:prSet presAssocID="{46FF82D3-20BF-49B4-ADDF-82C16927DBC5}" presName="hierChild4" presStyleCnt="0"/>
      <dgm:spPr/>
    </dgm:pt>
    <dgm:pt modelId="{100B35B1-2A19-4021-BBA4-F6AE92D449CA}" type="pres">
      <dgm:prSet presAssocID="{8F230946-730B-4CD7-AD95-E97F8C1F64B4}" presName="Name10" presStyleLbl="parChTrans1D2" presStyleIdx="1" presStyleCnt="3"/>
      <dgm:spPr/>
      <dgm:t>
        <a:bodyPr/>
        <a:lstStyle/>
        <a:p>
          <a:endParaRPr lang="es-AR"/>
        </a:p>
      </dgm:t>
    </dgm:pt>
    <dgm:pt modelId="{7F091C7C-0E26-43AB-980F-07EFAB685834}" type="pres">
      <dgm:prSet presAssocID="{A939202F-A9AE-42B6-A55B-FD5B9F6CE69E}" presName="hierRoot2" presStyleCnt="0"/>
      <dgm:spPr/>
    </dgm:pt>
    <dgm:pt modelId="{2AF3DC79-AA14-4794-A2BB-FB54241B427A}" type="pres">
      <dgm:prSet presAssocID="{A939202F-A9AE-42B6-A55B-FD5B9F6CE69E}" presName="composite2" presStyleCnt="0"/>
      <dgm:spPr/>
    </dgm:pt>
    <dgm:pt modelId="{F6A0BCB4-A286-4FAA-9F6D-393A5CE649A3}" type="pres">
      <dgm:prSet presAssocID="{A939202F-A9AE-42B6-A55B-FD5B9F6CE69E}" presName="background2" presStyleLbl="node2" presStyleIdx="1" presStyleCnt="3"/>
      <dgm:spPr/>
    </dgm:pt>
    <dgm:pt modelId="{B46044ED-6B55-4908-A587-7056EEE35143}" type="pres">
      <dgm:prSet presAssocID="{A939202F-A9AE-42B6-A55B-FD5B9F6CE69E}" presName="text2" presStyleLbl="fgAcc2" presStyleIdx="1" presStyleCnt="3">
        <dgm:presLayoutVars>
          <dgm:chPref val="3"/>
        </dgm:presLayoutVars>
      </dgm:prSet>
      <dgm:spPr/>
      <dgm:t>
        <a:bodyPr/>
        <a:lstStyle/>
        <a:p>
          <a:endParaRPr lang="es-AR"/>
        </a:p>
      </dgm:t>
    </dgm:pt>
    <dgm:pt modelId="{476FFE3F-A1FB-463F-B942-AB69D8D0F2AF}" type="pres">
      <dgm:prSet presAssocID="{A939202F-A9AE-42B6-A55B-FD5B9F6CE69E}" presName="hierChild3" presStyleCnt="0"/>
      <dgm:spPr/>
    </dgm:pt>
    <dgm:pt modelId="{2FBEC51D-08BC-45FF-821D-F297769F5B85}" type="pres">
      <dgm:prSet presAssocID="{8D098E86-7BA1-478A-9B73-EB3EFB2CAE9B}" presName="Name17" presStyleLbl="parChTrans1D3" presStyleIdx="1" presStyleCnt="3"/>
      <dgm:spPr/>
      <dgm:t>
        <a:bodyPr/>
        <a:lstStyle/>
        <a:p>
          <a:endParaRPr lang="es-AR"/>
        </a:p>
      </dgm:t>
    </dgm:pt>
    <dgm:pt modelId="{6EE3DB27-BC75-48C8-90FD-03DCC2FBD86A}" type="pres">
      <dgm:prSet presAssocID="{BD4F81D7-56E6-470B-AB03-B35255124F29}" presName="hierRoot3" presStyleCnt="0"/>
      <dgm:spPr/>
    </dgm:pt>
    <dgm:pt modelId="{24D29602-34E3-4655-A7DE-C2234DF438C2}" type="pres">
      <dgm:prSet presAssocID="{BD4F81D7-56E6-470B-AB03-B35255124F29}" presName="composite3" presStyleCnt="0"/>
      <dgm:spPr/>
    </dgm:pt>
    <dgm:pt modelId="{B90CFFD2-4CE0-4E6D-9EBF-5CCB9A3216EF}" type="pres">
      <dgm:prSet presAssocID="{BD4F81D7-56E6-470B-AB03-B35255124F29}" presName="background3" presStyleLbl="node3" presStyleIdx="1" presStyleCnt="3"/>
      <dgm:spPr/>
    </dgm:pt>
    <dgm:pt modelId="{C30C8F8C-B216-4022-B126-0A31616E1516}" type="pres">
      <dgm:prSet presAssocID="{BD4F81D7-56E6-470B-AB03-B35255124F29}" presName="text3" presStyleLbl="fgAcc3" presStyleIdx="1" presStyleCnt="3">
        <dgm:presLayoutVars>
          <dgm:chPref val="3"/>
        </dgm:presLayoutVars>
      </dgm:prSet>
      <dgm:spPr/>
      <dgm:t>
        <a:bodyPr/>
        <a:lstStyle/>
        <a:p>
          <a:endParaRPr lang="es-AR"/>
        </a:p>
      </dgm:t>
    </dgm:pt>
    <dgm:pt modelId="{F3A949F8-672E-497F-8668-CA99122BCF87}" type="pres">
      <dgm:prSet presAssocID="{BD4F81D7-56E6-470B-AB03-B35255124F29}" presName="hierChild4" presStyleCnt="0"/>
      <dgm:spPr/>
    </dgm:pt>
    <dgm:pt modelId="{016DEE82-5E93-4D59-B068-35AF80A32A39}" type="pres">
      <dgm:prSet presAssocID="{F33E933C-0179-4D05-BF16-875C378946D0}" presName="Name10" presStyleLbl="parChTrans1D2" presStyleIdx="2" presStyleCnt="3"/>
      <dgm:spPr/>
      <dgm:t>
        <a:bodyPr/>
        <a:lstStyle/>
        <a:p>
          <a:endParaRPr lang="es-AR"/>
        </a:p>
      </dgm:t>
    </dgm:pt>
    <dgm:pt modelId="{C6A3F579-AF43-4D72-AE3E-8CCC87C957E3}" type="pres">
      <dgm:prSet presAssocID="{5A6F2931-35E4-4BF7-B6A8-053C4BDB3D08}" presName="hierRoot2" presStyleCnt="0"/>
      <dgm:spPr/>
    </dgm:pt>
    <dgm:pt modelId="{6C924791-2874-4FE4-9394-6E48CD62681E}" type="pres">
      <dgm:prSet presAssocID="{5A6F2931-35E4-4BF7-B6A8-053C4BDB3D08}" presName="composite2" presStyleCnt="0"/>
      <dgm:spPr/>
    </dgm:pt>
    <dgm:pt modelId="{B5F15DB0-8F16-4CA8-A60A-D93FCBFB782B}" type="pres">
      <dgm:prSet presAssocID="{5A6F2931-35E4-4BF7-B6A8-053C4BDB3D08}" presName="background2" presStyleLbl="node2" presStyleIdx="2" presStyleCnt="3"/>
      <dgm:spPr/>
    </dgm:pt>
    <dgm:pt modelId="{24888B11-4D6B-4451-968E-38D6A1301F26}" type="pres">
      <dgm:prSet presAssocID="{5A6F2931-35E4-4BF7-B6A8-053C4BDB3D08}" presName="text2" presStyleLbl="fgAcc2" presStyleIdx="2" presStyleCnt="3">
        <dgm:presLayoutVars>
          <dgm:chPref val="3"/>
        </dgm:presLayoutVars>
      </dgm:prSet>
      <dgm:spPr/>
      <dgm:t>
        <a:bodyPr/>
        <a:lstStyle/>
        <a:p>
          <a:endParaRPr lang="es-AR"/>
        </a:p>
      </dgm:t>
    </dgm:pt>
    <dgm:pt modelId="{0F8C546A-6919-4150-BF51-4F0C379880CF}" type="pres">
      <dgm:prSet presAssocID="{5A6F2931-35E4-4BF7-B6A8-053C4BDB3D08}" presName="hierChild3" presStyleCnt="0"/>
      <dgm:spPr/>
    </dgm:pt>
    <dgm:pt modelId="{9E19AD34-F423-4B93-A344-6F371CCA9F8F}" type="pres">
      <dgm:prSet presAssocID="{C52A3A4C-E1D4-4EC8-826D-C4EBB1F33CE3}" presName="Name17" presStyleLbl="parChTrans1D3" presStyleIdx="2" presStyleCnt="3"/>
      <dgm:spPr/>
      <dgm:t>
        <a:bodyPr/>
        <a:lstStyle/>
        <a:p>
          <a:endParaRPr lang="es-AR"/>
        </a:p>
      </dgm:t>
    </dgm:pt>
    <dgm:pt modelId="{A514E832-997F-4147-8D3C-500717126655}" type="pres">
      <dgm:prSet presAssocID="{4CFB8758-D103-492F-B238-BB80C918247D}" presName="hierRoot3" presStyleCnt="0"/>
      <dgm:spPr/>
    </dgm:pt>
    <dgm:pt modelId="{A42E2D92-9A86-4DC0-A0E5-6878C82F04F6}" type="pres">
      <dgm:prSet presAssocID="{4CFB8758-D103-492F-B238-BB80C918247D}" presName="composite3" presStyleCnt="0"/>
      <dgm:spPr/>
    </dgm:pt>
    <dgm:pt modelId="{A88610CA-85F8-44D8-8382-D24D8BFA6FDB}" type="pres">
      <dgm:prSet presAssocID="{4CFB8758-D103-492F-B238-BB80C918247D}" presName="background3" presStyleLbl="node3" presStyleIdx="2" presStyleCnt="3"/>
      <dgm:spPr/>
    </dgm:pt>
    <dgm:pt modelId="{07D1ADE2-20F7-49AB-9525-CC51B7313B80}" type="pres">
      <dgm:prSet presAssocID="{4CFB8758-D103-492F-B238-BB80C918247D}" presName="text3" presStyleLbl="fgAcc3" presStyleIdx="2" presStyleCnt="3">
        <dgm:presLayoutVars>
          <dgm:chPref val="3"/>
        </dgm:presLayoutVars>
      </dgm:prSet>
      <dgm:spPr/>
      <dgm:t>
        <a:bodyPr/>
        <a:lstStyle/>
        <a:p>
          <a:endParaRPr lang="es-AR"/>
        </a:p>
      </dgm:t>
    </dgm:pt>
    <dgm:pt modelId="{0B7B667C-F7E9-4E6C-99CF-26B9E44E3716}" type="pres">
      <dgm:prSet presAssocID="{4CFB8758-D103-492F-B238-BB80C918247D}" presName="hierChild4" presStyleCnt="0"/>
      <dgm:spPr/>
    </dgm:pt>
  </dgm:ptLst>
  <dgm:cxnLst>
    <dgm:cxn modelId="{64B901AC-1355-4E28-A375-2504BB45902C}" type="presOf" srcId="{5A6F2931-35E4-4BF7-B6A8-053C4BDB3D08}" destId="{24888B11-4D6B-4451-968E-38D6A1301F26}" srcOrd="0" destOrd="0" presId="urn:microsoft.com/office/officeart/2005/8/layout/hierarchy1"/>
    <dgm:cxn modelId="{051DCE9B-FBFA-4FA0-8AB5-96B481FAC0D6}" type="presOf" srcId="{F33E933C-0179-4D05-BF16-875C378946D0}" destId="{016DEE82-5E93-4D59-B068-35AF80A32A39}" srcOrd="0" destOrd="0" presId="urn:microsoft.com/office/officeart/2005/8/layout/hierarchy1"/>
    <dgm:cxn modelId="{3FDD1BE8-DA05-441C-A301-52E8ACF25368}" type="presOf" srcId="{46FF82D3-20BF-49B4-ADDF-82C16927DBC5}" destId="{41D902BB-37DD-4BC0-8B5C-633A9FC4237B}" srcOrd="0" destOrd="0" presId="urn:microsoft.com/office/officeart/2005/8/layout/hierarchy1"/>
    <dgm:cxn modelId="{D1D01670-21CA-4E5F-B45F-0A0A8A3B032C}" srcId="{0C743502-DF8B-4DF1-BB08-70DEA7F5F388}" destId="{4CE1594D-E898-44ED-8C65-7CD4441D77BE}" srcOrd="0" destOrd="0" parTransId="{3638E3FC-14AA-4C79-8ECD-B8646633A7EA}" sibTransId="{162DEFBB-0FF7-49F9-BBB1-2CD1CCF25713}"/>
    <dgm:cxn modelId="{90A71D7F-CD31-4414-B192-8AB0E7446D18}" srcId="{A939202F-A9AE-42B6-A55B-FD5B9F6CE69E}" destId="{BD4F81D7-56E6-470B-AB03-B35255124F29}" srcOrd="0" destOrd="0" parTransId="{8D098E86-7BA1-478A-9B73-EB3EFB2CAE9B}" sibTransId="{F2BDA4B0-5930-4167-B8DF-2046FC71E9CF}"/>
    <dgm:cxn modelId="{EE2727E2-EC74-42EB-97B5-FA403A53BFE2}" type="presOf" srcId="{4CFB8758-D103-492F-B238-BB80C918247D}" destId="{07D1ADE2-20F7-49AB-9525-CC51B7313B80}" srcOrd="0" destOrd="0" presId="urn:microsoft.com/office/officeart/2005/8/layout/hierarchy1"/>
    <dgm:cxn modelId="{99BA0C7E-D5F6-4BFC-8EDD-09E5E2B9E4F0}" type="presOf" srcId="{151A7DB9-A167-4C84-B988-BA9D6635A622}" destId="{DE600894-0E37-4F6B-A6EC-EF410F4FB73A}" srcOrd="0" destOrd="0" presId="urn:microsoft.com/office/officeart/2005/8/layout/hierarchy1"/>
    <dgm:cxn modelId="{4D6E9A64-0331-45D9-B7DF-07B6F3E62A11}" type="presOf" srcId="{8F230946-730B-4CD7-AD95-E97F8C1F64B4}" destId="{100B35B1-2A19-4021-BBA4-F6AE92D449CA}" srcOrd="0" destOrd="0" presId="urn:microsoft.com/office/officeart/2005/8/layout/hierarchy1"/>
    <dgm:cxn modelId="{320B7943-AA74-4542-BA68-322F5B24093E}" type="presOf" srcId="{C52A3A4C-E1D4-4EC8-826D-C4EBB1F33CE3}" destId="{9E19AD34-F423-4B93-A344-6F371CCA9F8F}" srcOrd="0" destOrd="0" presId="urn:microsoft.com/office/officeart/2005/8/layout/hierarchy1"/>
    <dgm:cxn modelId="{92B327E7-24E6-4774-988A-49D001826490}" srcId="{4CE1594D-E898-44ED-8C65-7CD4441D77BE}" destId="{7456183F-760D-47F9-9A83-6F5715947900}" srcOrd="0" destOrd="0" parTransId="{B0906F1A-6650-4939-A1A0-478B851E7554}" sibTransId="{97796E08-BC1B-4215-A94A-3F1B5B99EB12}"/>
    <dgm:cxn modelId="{30E97F35-7F4C-4CD9-8CB3-B6E00DC4C932}" type="presOf" srcId="{7456183F-760D-47F9-9A83-6F5715947900}" destId="{610B2016-7ACA-40CE-8E74-54CE0D01C325}" srcOrd="0" destOrd="0" presId="urn:microsoft.com/office/officeart/2005/8/layout/hierarchy1"/>
    <dgm:cxn modelId="{433EF0B5-B3B2-4F0D-9999-9B457240C033}" srcId="{4CE1594D-E898-44ED-8C65-7CD4441D77BE}" destId="{A939202F-A9AE-42B6-A55B-FD5B9F6CE69E}" srcOrd="1" destOrd="0" parTransId="{8F230946-730B-4CD7-AD95-E97F8C1F64B4}" sibTransId="{D6BD58A3-D915-433B-BC73-A78A20F7E885}"/>
    <dgm:cxn modelId="{9FAD5899-C28E-4E28-9631-46172579494F}" type="presOf" srcId="{A939202F-A9AE-42B6-A55B-FD5B9F6CE69E}" destId="{B46044ED-6B55-4908-A587-7056EEE35143}" srcOrd="0" destOrd="0" presId="urn:microsoft.com/office/officeart/2005/8/layout/hierarchy1"/>
    <dgm:cxn modelId="{33A223DF-FF9F-44DD-BFD2-15FC03D18B49}" type="presOf" srcId="{8D098E86-7BA1-478A-9B73-EB3EFB2CAE9B}" destId="{2FBEC51D-08BC-45FF-821D-F297769F5B85}" srcOrd="0" destOrd="0" presId="urn:microsoft.com/office/officeart/2005/8/layout/hierarchy1"/>
    <dgm:cxn modelId="{C3D2FDCC-F9E6-43DE-871F-C634F78558A6}" type="presOf" srcId="{0C743502-DF8B-4DF1-BB08-70DEA7F5F388}" destId="{CC4C20ED-3418-4365-AE9B-86B440C61EFC}" srcOrd="0" destOrd="0" presId="urn:microsoft.com/office/officeart/2005/8/layout/hierarchy1"/>
    <dgm:cxn modelId="{9F103CB0-39A6-466D-B53B-53B38A743B19}" srcId="{5A6F2931-35E4-4BF7-B6A8-053C4BDB3D08}" destId="{4CFB8758-D103-492F-B238-BB80C918247D}" srcOrd="0" destOrd="0" parTransId="{C52A3A4C-E1D4-4EC8-826D-C4EBB1F33CE3}" sibTransId="{72FF89AD-FAAE-42AA-839C-E5D8F41A774B}"/>
    <dgm:cxn modelId="{DBC37BD9-7A2C-4885-916F-E634C95F6640}" srcId="{7456183F-760D-47F9-9A83-6F5715947900}" destId="{46FF82D3-20BF-49B4-ADDF-82C16927DBC5}" srcOrd="0" destOrd="0" parTransId="{151A7DB9-A167-4C84-B988-BA9D6635A622}" sibTransId="{44D2A1F9-50F9-4493-BB3A-0F58FAC13052}"/>
    <dgm:cxn modelId="{4C68B9BB-3F24-4E70-8D63-3EEE92398122}" type="presOf" srcId="{BD4F81D7-56E6-470B-AB03-B35255124F29}" destId="{C30C8F8C-B216-4022-B126-0A31616E1516}" srcOrd="0" destOrd="0" presId="urn:microsoft.com/office/officeart/2005/8/layout/hierarchy1"/>
    <dgm:cxn modelId="{8C1EE34A-4F97-4C02-A363-65FAFDBA1890}" type="presOf" srcId="{B0906F1A-6650-4939-A1A0-478B851E7554}" destId="{52031208-F594-405D-AF1C-F0B7BE2840B6}" srcOrd="0" destOrd="0" presId="urn:microsoft.com/office/officeart/2005/8/layout/hierarchy1"/>
    <dgm:cxn modelId="{9108823B-9735-47DF-8166-9E2EC776FC52}" srcId="{4CE1594D-E898-44ED-8C65-7CD4441D77BE}" destId="{5A6F2931-35E4-4BF7-B6A8-053C4BDB3D08}" srcOrd="2" destOrd="0" parTransId="{F33E933C-0179-4D05-BF16-875C378946D0}" sibTransId="{11C84406-6DAF-4939-9268-51F35D822051}"/>
    <dgm:cxn modelId="{867B367F-C942-4F46-B0BB-21F4E7628BED}" type="presOf" srcId="{4CE1594D-E898-44ED-8C65-7CD4441D77BE}" destId="{00B64B4D-158C-4457-AD53-D7B5F85BDD8E}" srcOrd="0" destOrd="0" presId="urn:microsoft.com/office/officeart/2005/8/layout/hierarchy1"/>
    <dgm:cxn modelId="{561AE031-A713-44DC-B6CC-A77F34E65263}" type="presParOf" srcId="{CC4C20ED-3418-4365-AE9B-86B440C61EFC}" destId="{4FCBDA29-9AE6-44A8-BB62-B85591504C20}" srcOrd="0" destOrd="0" presId="urn:microsoft.com/office/officeart/2005/8/layout/hierarchy1"/>
    <dgm:cxn modelId="{E4FC97DE-BFAA-42CC-B1EB-11C78ACB1F88}" type="presParOf" srcId="{4FCBDA29-9AE6-44A8-BB62-B85591504C20}" destId="{0BABB259-D036-4B5E-A594-BE68E14A96D7}" srcOrd="0" destOrd="0" presId="urn:microsoft.com/office/officeart/2005/8/layout/hierarchy1"/>
    <dgm:cxn modelId="{4CC914F6-B0A7-4E72-88BB-161CAF440EC6}" type="presParOf" srcId="{0BABB259-D036-4B5E-A594-BE68E14A96D7}" destId="{D0166041-A7C5-4463-8896-CFC9502C4924}" srcOrd="0" destOrd="0" presId="urn:microsoft.com/office/officeart/2005/8/layout/hierarchy1"/>
    <dgm:cxn modelId="{6BAE382A-B7A2-47D3-8124-DF92C883D3A1}" type="presParOf" srcId="{0BABB259-D036-4B5E-A594-BE68E14A96D7}" destId="{00B64B4D-158C-4457-AD53-D7B5F85BDD8E}" srcOrd="1" destOrd="0" presId="urn:microsoft.com/office/officeart/2005/8/layout/hierarchy1"/>
    <dgm:cxn modelId="{7A4F74F8-C459-4250-8732-0B5D2103EB38}" type="presParOf" srcId="{4FCBDA29-9AE6-44A8-BB62-B85591504C20}" destId="{06CA9261-27C0-4CD6-B8DC-23E06C7B142E}" srcOrd="1" destOrd="0" presId="urn:microsoft.com/office/officeart/2005/8/layout/hierarchy1"/>
    <dgm:cxn modelId="{664E51F2-2077-4C6D-8B80-A50B3A3D979A}" type="presParOf" srcId="{06CA9261-27C0-4CD6-B8DC-23E06C7B142E}" destId="{52031208-F594-405D-AF1C-F0B7BE2840B6}" srcOrd="0" destOrd="0" presId="urn:microsoft.com/office/officeart/2005/8/layout/hierarchy1"/>
    <dgm:cxn modelId="{D3945D2D-DEB7-4E68-989F-39F3D94EF5D2}" type="presParOf" srcId="{06CA9261-27C0-4CD6-B8DC-23E06C7B142E}" destId="{AD1523BB-532A-41E6-99B9-CCD9E7FBA4B0}" srcOrd="1" destOrd="0" presId="urn:microsoft.com/office/officeart/2005/8/layout/hierarchy1"/>
    <dgm:cxn modelId="{718DF182-93D1-4CFB-8A87-14AB6A4DE60C}" type="presParOf" srcId="{AD1523BB-532A-41E6-99B9-CCD9E7FBA4B0}" destId="{E199C886-6D59-4D63-85CA-5BA791D8B820}" srcOrd="0" destOrd="0" presId="urn:microsoft.com/office/officeart/2005/8/layout/hierarchy1"/>
    <dgm:cxn modelId="{3C63E0D1-9378-4341-B7BE-E1286AB76A12}" type="presParOf" srcId="{E199C886-6D59-4D63-85CA-5BA791D8B820}" destId="{9569BD48-933A-4C99-8E66-A9BC6809307E}" srcOrd="0" destOrd="0" presId="urn:microsoft.com/office/officeart/2005/8/layout/hierarchy1"/>
    <dgm:cxn modelId="{D4A694B3-A50A-4486-A29E-D0839E8C9208}" type="presParOf" srcId="{E199C886-6D59-4D63-85CA-5BA791D8B820}" destId="{610B2016-7ACA-40CE-8E74-54CE0D01C325}" srcOrd="1" destOrd="0" presId="urn:microsoft.com/office/officeart/2005/8/layout/hierarchy1"/>
    <dgm:cxn modelId="{34F25BFD-4A2B-4C40-AEA3-53F9D69C98CE}" type="presParOf" srcId="{AD1523BB-532A-41E6-99B9-CCD9E7FBA4B0}" destId="{9469E7F4-28DD-4D49-AE34-1975D716C3C5}" srcOrd="1" destOrd="0" presId="urn:microsoft.com/office/officeart/2005/8/layout/hierarchy1"/>
    <dgm:cxn modelId="{75005E6B-7ACD-4D46-BEDE-05F9E3B325CA}" type="presParOf" srcId="{9469E7F4-28DD-4D49-AE34-1975D716C3C5}" destId="{DE600894-0E37-4F6B-A6EC-EF410F4FB73A}" srcOrd="0" destOrd="0" presId="urn:microsoft.com/office/officeart/2005/8/layout/hierarchy1"/>
    <dgm:cxn modelId="{E6AD4A61-7ACF-44C6-832A-9E33478D3E9E}" type="presParOf" srcId="{9469E7F4-28DD-4D49-AE34-1975D716C3C5}" destId="{2E66CFE4-D7FF-446F-89E9-56C4A10EB854}" srcOrd="1" destOrd="0" presId="urn:microsoft.com/office/officeart/2005/8/layout/hierarchy1"/>
    <dgm:cxn modelId="{D0A3DA59-31F8-4658-B47D-9BBEFA6D7930}" type="presParOf" srcId="{2E66CFE4-D7FF-446F-89E9-56C4A10EB854}" destId="{45E18FD9-6668-4876-A8EC-27459F9F25D5}" srcOrd="0" destOrd="0" presId="urn:microsoft.com/office/officeart/2005/8/layout/hierarchy1"/>
    <dgm:cxn modelId="{E247CD90-091D-45C4-89A7-B4B74AFEFCC5}" type="presParOf" srcId="{45E18FD9-6668-4876-A8EC-27459F9F25D5}" destId="{AC803D91-46F3-4C2A-8CBF-D05732A8EEC0}" srcOrd="0" destOrd="0" presId="urn:microsoft.com/office/officeart/2005/8/layout/hierarchy1"/>
    <dgm:cxn modelId="{CF145C7C-9351-4FC9-81AA-AC70186BA925}" type="presParOf" srcId="{45E18FD9-6668-4876-A8EC-27459F9F25D5}" destId="{41D902BB-37DD-4BC0-8B5C-633A9FC4237B}" srcOrd="1" destOrd="0" presId="urn:microsoft.com/office/officeart/2005/8/layout/hierarchy1"/>
    <dgm:cxn modelId="{E6944B60-DFFB-4CB3-ADB7-927E5C9F991F}" type="presParOf" srcId="{2E66CFE4-D7FF-446F-89E9-56C4A10EB854}" destId="{69BEBF46-883C-46E4-8F64-59E87CCFFE45}" srcOrd="1" destOrd="0" presId="urn:microsoft.com/office/officeart/2005/8/layout/hierarchy1"/>
    <dgm:cxn modelId="{6B4781C5-6F55-47A3-A5B9-E68AFF7B0B72}" type="presParOf" srcId="{06CA9261-27C0-4CD6-B8DC-23E06C7B142E}" destId="{100B35B1-2A19-4021-BBA4-F6AE92D449CA}" srcOrd="2" destOrd="0" presId="urn:microsoft.com/office/officeart/2005/8/layout/hierarchy1"/>
    <dgm:cxn modelId="{78CFA897-6C5E-45F4-868C-B0F08088E9C3}" type="presParOf" srcId="{06CA9261-27C0-4CD6-B8DC-23E06C7B142E}" destId="{7F091C7C-0E26-43AB-980F-07EFAB685834}" srcOrd="3" destOrd="0" presId="urn:microsoft.com/office/officeart/2005/8/layout/hierarchy1"/>
    <dgm:cxn modelId="{897F3F57-A3A4-4A0F-8378-E76553FE680D}" type="presParOf" srcId="{7F091C7C-0E26-43AB-980F-07EFAB685834}" destId="{2AF3DC79-AA14-4794-A2BB-FB54241B427A}" srcOrd="0" destOrd="0" presId="urn:microsoft.com/office/officeart/2005/8/layout/hierarchy1"/>
    <dgm:cxn modelId="{05442506-117A-4A57-A3A0-A269772E7647}" type="presParOf" srcId="{2AF3DC79-AA14-4794-A2BB-FB54241B427A}" destId="{F6A0BCB4-A286-4FAA-9F6D-393A5CE649A3}" srcOrd="0" destOrd="0" presId="urn:microsoft.com/office/officeart/2005/8/layout/hierarchy1"/>
    <dgm:cxn modelId="{0404477E-F377-4095-B506-0335AEA00741}" type="presParOf" srcId="{2AF3DC79-AA14-4794-A2BB-FB54241B427A}" destId="{B46044ED-6B55-4908-A587-7056EEE35143}" srcOrd="1" destOrd="0" presId="urn:microsoft.com/office/officeart/2005/8/layout/hierarchy1"/>
    <dgm:cxn modelId="{2C7BBFE6-FF1A-4335-AFA9-11B7D6FBB395}" type="presParOf" srcId="{7F091C7C-0E26-43AB-980F-07EFAB685834}" destId="{476FFE3F-A1FB-463F-B942-AB69D8D0F2AF}" srcOrd="1" destOrd="0" presId="urn:microsoft.com/office/officeart/2005/8/layout/hierarchy1"/>
    <dgm:cxn modelId="{5B7CEA5B-97D9-4F2D-932B-9A24E81DAC20}" type="presParOf" srcId="{476FFE3F-A1FB-463F-B942-AB69D8D0F2AF}" destId="{2FBEC51D-08BC-45FF-821D-F297769F5B85}" srcOrd="0" destOrd="0" presId="urn:microsoft.com/office/officeart/2005/8/layout/hierarchy1"/>
    <dgm:cxn modelId="{10E5F00E-5044-4EDB-99AE-CBAB9BC9DC54}" type="presParOf" srcId="{476FFE3F-A1FB-463F-B942-AB69D8D0F2AF}" destId="{6EE3DB27-BC75-48C8-90FD-03DCC2FBD86A}" srcOrd="1" destOrd="0" presId="urn:microsoft.com/office/officeart/2005/8/layout/hierarchy1"/>
    <dgm:cxn modelId="{7109246A-AABB-438C-869B-7A5A94E5690B}" type="presParOf" srcId="{6EE3DB27-BC75-48C8-90FD-03DCC2FBD86A}" destId="{24D29602-34E3-4655-A7DE-C2234DF438C2}" srcOrd="0" destOrd="0" presId="urn:microsoft.com/office/officeart/2005/8/layout/hierarchy1"/>
    <dgm:cxn modelId="{8168671D-7C51-4B71-98CC-64B1A546F355}" type="presParOf" srcId="{24D29602-34E3-4655-A7DE-C2234DF438C2}" destId="{B90CFFD2-4CE0-4E6D-9EBF-5CCB9A3216EF}" srcOrd="0" destOrd="0" presId="urn:microsoft.com/office/officeart/2005/8/layout/hierarchy1"/>
    <dgm:cxn modelId="{82E184B1-6AA4-4190-B4EA-27B863354155}" type="presParOf" srcId="{24D29602-34E3-4655-A7DE-C2234DF438C2}" destId="{C30C8F8C-B216-4022-B126-0A31616E1516}" srcOrd="1" destOrd="0" presId="urn:microsoft.com/office/officeart/2005/8/layout/hierarchy1"/>
    <dgm:cxn modelId="{E562A759-3CC9-477E-B4A5-58ED740FB9C3}" type="presParOf" srcId="{6EE3DB27-BC75-48C8-90FD-03DCC2FBD86A}" destId="{F3A949F8-672E-497F-8668-CA99122BCF87}" srcOrd="1" destOrd="0" presId="urn:microsoft.com/office/officeart/2005/8/layout/hierarchy1"/>
    <dgm:cxn modelId="{8A3447FA-4A0D-462C-8AF3-832A28409488}" type="presParOf" srcId="{06CA9261-27C0-4CD6-B8DC-23E06C7B142E}" destId="{016DEE82-5E93-4D59-B068-35AF80A32A39}" srcOrd="4" destOrd="0" presId="urn:microsoft.com/office/officeart/2005/8/layout/hierarchy1"/>
    <dgm:cxn modelId="{F3A46C43-84F8-47E7-821F-E778D029B81B}" type="presParOf" srcId="{06CA9261-27C0-4CD6-B8DC-23E06C7B142E}" destId="{C6A3F579-AF43-4D72-AE3E-8CCC87C957E3}" srcOrd="5" destOrd="0" presId="urn:microsoft.com/office/officeart/2005/8/layout/hierarchy1"/>
    <dgm:cxn modelId="{0089A476-7D4B-4A21-85FD-C0AA54AF752A}" type="presParOf" srcId="{C6A3F579-AF43-4D72-AE3E-8CCC87C957E3}" destId="{6C924791-2874-4FE4-9394-6E48CD62681E}" srcOrd="0" destOrd="0" presId="urn:microsoft.com/office/officeart/2005/8/layout/hierarchy1"/>
    <dgm:cxn modelId="{ECA1893A-C365-4C25-AEEB-DF0FF319313B}" type="presParOf" srcId="{6C924791-2874-4FE4-9394-6E48CD62681E}" destId="{B5F15DB0-8F16-4CA8-A60A-D93FCBFB782B}" srcOrd="0" destOrd="0" presId="urn:microsoft.com/office/officeart/2005/8/layout/hierarchy1"/>
    <dgm:cxn modelId="{9739F5AE-A97E-47BC-8A94-71497925605C}" type="presParOf" srcId="{6C924791-2874-4FE4-9394-6E48CD62681E}" destId="{24888B11-4D6B-4451-968E-38D6A1301F26}" srcOrd="1" destOrd="0" presId="urn:microsoft.com/office/officeart/2005/8/layout/hierarchy1"/>
    <dgm:cxn modelId="{83185507-2FB8-48D8-B92E-25041FE9F444}" type="presParOf" srcId="{C6A3F579-AF43-4D72-AE3E-8CCC87C957E3}" destId="{0F8C546A-6919-4150-BF51-4F0C379880CF}" srcOrd="1" destOrd="0" presId="urn:microsoft.com/office/officeart/2005/8/layout/hierarchy1"/>
    <dgm:cxn modelId="{A551848F-8FFA-4DC8-947E-E880B2C6CB98}" type="presParOf" srcId="{0F8C546A-6919-4150-BF51-4F0C379880CF}" destId="{9E19AD34-F423-4B93-A344-6F371CCA9F8F}" srcOrd="0" destOrd="0" presId="urn:microsoft.com/office/officeart/2005/8/layout/hierarchy1"/>
    <dgm:cxn modelId="{3C59368E-CBF5-446F-9E42-E346C595B0EE}" type="presParOf" srcId="{0F8C546A-6919-4150-BF51-4F0C379880CF}" destId="{A514E832-997F-4147-8D3C-500717126655}" srcOrd="1" destOrd="0" presId="urn:microsoft.com/office/officeart/2005/8/layout/hierarchy1"/>
    <dgm:cxn modelId="{7CBABEB2-3904-4FED-876D-1536F341B8C3}" type="presParOf" srcId="{A514E832-997F-4147-8D3C-500717126655}" destId="{A42E2D92-9A86-4DC0-A0E5-6878C82F04F6}" srcOrd="0" destOrd="0" presId="urn:microsoft.com/office/officeart/2005/8/layout/hierarchy1"/>
    <dgm:cxn modelId="{D4DA8B7B-2229-4B94-98C0-59F9A1B2D60C}" type="presParOf" srcId="{A42E2D92-9A86-4DC0-A0E5-6878C82F04F6}" destId="{A88610CA-85F8-44D8-8382-D24D8BFA6FDB}" srcOrd="0" destOrd="0" presId="urn:microsoft.com/office/officeart/2005/8/layout/hierarchy1"/>
    <dgm:cxn modelId="{4A62543E-1A89-459A-BA16-1D05A8F1A6C5}" type="presParOf" srcId="{A42E2D92-9A86-4DC0-A0E5-6878C82F04F6}" destId="{07D1ADE2-20F7-49AB-9525-CC51B7313B80}" srcOrd="1" destOrd="0" presId="urn:microsoft.com/office/officeart/2005/8/layout/hierarchy1"/>
    <dgm:cxn modelId="{178EADF3-2ECD-426B-931D-72B098CB1597}" type="presParOf" srcId="{A514E832-997F-4147-8D3C-500717126655}" destId="{0B7B667C-F7E9-4E6C-99CF-26B9E44E3716}" srcOrd="1" destOrd="0" presId="urn:microsoft.com/office/officeart/2005/8/layout/hierarchy1"/>
  </dgm:cxnLst>
  <dgm:bg>
    <a:solidFill>
      <a:schemeClr val="accent5">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448B654-E1F3-4CE6-BB6A-2A5C6B92DFBB}" type="doc">
      <dgm:prSet loTypeId="urn:microsoft.com/office/officeart/2008/layout/LinedList" loCatId="list" qsTypeId="urn:microsoft.com/office/officeart/2005/8/quickstyle/simple5" qsCatId="simple" csTypeId="urn:microsoft.com/office/officeart/2005/8/colors/accent1_2" csCatId="accent1" phldr="1"/>
      <dgm:spPr/>
      <dgm:t>
        <a:bodyPr/>
        <a:lstStyle/>
        <a:p>
          <a:endParaRPr lang="en-US"/>
        </a:p>
      </dgm:t>
    </dgm:pt>
    <dgm:pt modelId="{3F3E89AE-BBF7-4424-884F-CAF0823FE4AE}">
      <dgm:prSet custT="1"/>
      <dgm:spPr>
        <a:solidFill>
          <a:schemeClr val="accent5">
            <a:lumMod val="20000"/>
            <a:lumOff val="80000"/>
          </a:schemeClr>
        </a:solidFill>
      </dgm:spPr>
      <dgm:t>
        <a:bodyPr/>
        <a:lstStyle/>
        <a:p>
          <a:pPr algn="ctr"/>
          <a:r>
            <a:rPr lang="es-AR" sz="2400" dirty="0">
              <a:latin typeface="Bookman Old Style" panose="02050604050505020204" pitchFamily="18" charset="0"/>
            </a:rPr>
            <a:t>La Enfermedad de Chagas se ha expandido en las últimas décadas debido a fenómenos migratorios de pacientes infectados</a:t>
          </a:r>
          <a:endParaRPr lang="en-US" sz="2400" dirty="0">
            <a:latin typeface="Bookman Old Style" panose="02050604050505020204" pitchFamily="18" charset="0"/>
          </a:endParaRPr>
        </a:p>
      </dgm:t>
    </dgm:pt>
    <dgm:pt modelId="{82CB633F-D9D7-43B7-9CDB-DECB13379058}" type="parTrans" cxnId="{FE0C5AF9-F6A0-4901-A020-6ECD5A99BA78}">
      <dgm:prSet/>
      <dgm:spPr/>
      <dgm:t>
        <a:bodyPr/>
        <a:lstStyle/>
        <a:p>
          <a:endParaRPr lang="en-US"/>
        </a:p>
      </dgm:t>
    </dgm:pt>
    <dgm:pt modelId="{A9D12F33-7576-494A-B9D5-88EFB2E97292}" type="sibTrans" cxnId="{FE0C5AF9-F6A0-4901-A020-6ECD5A99BA78}">
      <dgm:prSet/>
      <dgm:spPr/>
      <dgm:t>
        <a:bodyPr/>
        <a:lstStyle/>
        <a:p>
          <a:endParaRPr lang="en-US"/>
        </a:p>
      </dgm:t>
    </dgm:pt>
    <dgm:pt modelId="{A643BACF-9335-446B-B042-7C92A5AEF0C3}">
      <dgm:prSet custT="1"/>
      <dgm:spPr>
        <a:solidFill>
          <a:schemeClr val="accent5">
            <a:lumMod val="20000"/>
            <a:lumOff val="80000"/>
          </a:schemeClr>
        </a:solidFill>
      </dgm:spPr>
      <dgm:t>
        <a:bodyPr/>
        <a:lstStyle/>
        <a:p>
          <a:pPr algn="ctr"/>
          <a:r>
            <a:rPr lang="es-AR" sz="2400" dirty="0">
              <a:latin typeface="Bookman Old Style" panose="02050604050505020204" pitchFamily="18" charset="0"/>
            </a:rPr>
            <a:t>Hay 300.000 personas infectadas en los EEUU y más de 80.000 en Europa y se estima entre 6 a 8 millones en el mundo. </a:t>
          </a:r>
          <a:endParaRPr lang="en-US" sz="2400" dirty="0">
            <a:latin typeface="Bookman Old Style" panose="02050604050505020204" pitchFamily="18" charset="0"/>
          </a:endParaRPr>
        </a:p>
      </dgm:t>
    </dgm:pt>
    <dgm:pt modelId="{7915EAAB-68C0-46B4-953A-DCE9F0421108}" type="parTrans" cxnId="{6EA78029-05E0-4F10-AB67-EEC24B36EC80}">
      <dgm:prSet/>
      <dgm:spPr/>
      <dgm:t>
        <a:bodyPr/>
        <a:lstStyle/>
        <a:p>
          <a:endParaRPr lang="en-US"/>
        </a:p>
      </dgm:t>
    </dgm:pt>
    <dgm:pt modelId="{01F42B0F-BB3E-4F0F-8AA6-FAC95E191180}" type="sibTrans" cxnId="{6EA78029-05E0-4F10-AB67-EEC24B36EC80}">
      <dgm:prSet/>
      <dgm:spPr/>
      <dgm:t>
        <a:bodyPr/>
        <a:lstStyle/>
        <a:p>
          <a:endParaRPr lang="en-US"/>
        </a:p>
      </dgm:t>
    </dgm:pt>
    <dgm:pt modelId="{587AB95A-CC2B-4E73-8C3A-234178C90682}">
      <dgm:prSet custT="1"/>
      <dgm:spPr/>
      <dgm:t>
        <a:bodyPr/>
        <a:lstStyle/>
        <a:p>
          <a:pPr algn="ctr"/>
          <a:r>
            <a:rPr lang="es-AR" sz="2400" dirty="0">
              <a:latin typeface="Bookman Old Style" panose="02050604050505020204" pitchFamily="18" charset="0"/>
            </a:rPr>
            <a:t>En América hay 2.000.000 mujeres infectadas y, con una tasa de trasmisión  de 3 a 10 %, 8000 niños por año contraen la enfermedad </a:t>
          </a:r>
          <a:endParaRPr lang="en-US" sz="2400" dirty="0">
            <a:latin typeface="Bookman Old Style" panose="02050604050505020204" pitchFamily="18" charset="0"/>
          </a:endParaRPr>
        </a:p>
      </dgm:t>
    </dgm:pt>
    <dgm:pt modelId="{2301A626-4C2E-4109-BDE9-F90D7CB5C6CA}" type="parTrans" cxnId="{F41DA89B-A0E7-4F23-8191-EBC412BADF22}">
      <dgm:prSet/>
      <dgm:spPr/>
      <dgm:t>
        <a:bodyPr/>
        <a:lstStyle/>
        <a:p>
          <a:endParaRPr lang="en-US"/>
        </a:p>
      </dgm:t>
    </dgm:pt>
    <dgm:pt modelId="{DC62E302-E9C7-4102-8F5D-BDE8D3C461EE}" type="sibTrans" cxnId="{F41DA89B-A0E7-4F23-8191-EBC412BADF22}">
      <dgm:prSet/>
      <dgm:spPr/>
      <dgm:t>
        <a:bodyPr/>
        <a:lstStyle/>
        <a:p>
          <a:endParaRPr lang="en-US"/>
        </a:p>
      </dgm:t>
    </dgm:pt>
    <dgm:pt modelId="{7A00C1E2-76AA-4AB3-B060-83069D31D08F}">
      <dgm:prSet custT="1"/>
      <dgm:spPr/>
      <dgm:t>
        <a:bodyPr/>
        <a:lstStyle/>
        <a:p>
          <a:pPr algn="ctr"/>
          <a:r>
            <a:rPr lang="es-AR" sz="2400" dirty="0">
              <a:latin typeface="Bookman Old Style" panose="02050604050505020204" pitchFamily="18" charset="0"/>
            </a:rPr>
            <a:t>En Argentina hay alrededor de 1.5 millones de personas infectadas y otros 7 millones están en riesgo de contraer la infección. </a:t>
          </a:r>
          <a:endParaRPr lang="en-US" sz="2400" dirty="0">
            <a:latin typeface="Bookman Old Style" panose="02050604050505020204" pitchFamily="18" charset="0"/>
          </a:endParaRPr>
        </a:p>
      </dgm:t>
    </dgm:pt>
    <dgm:pt modelId="{070A2249-CF3B-4182-BCD0-CF0FDD4067AE}" type="parTrans" cxnId="{EDDB2C16-2B8C-4C5B-9351-3B3370AFF913}">
      <dgm:prSet/>
      <dgm:spPr/>
      <dgm:t>
        <a:bodyPr/>
        <a:lstStyle/>
        <a:p>
          <a:endParaRPr lang="en-US"/>
        </a:p>
      </dgm:t>
    </dgm:pt>
    <dgm:pt modelId="{467088E7-D5EA-4BA6-AFA9-5F1151A9B636}" type="sibTrans" cxnId="{EDDB2C16-2B8C-4C5B-9351-3B3370AFF913}">
      <dgm:prSet/>
      <dgm:spPr/>
      <dgm:t>
        <a:bodyPr/>
        <a:lstStyle/>
        <a:p>
          <a:endParaRPr lang="en-US"/>
        </a:p>
      </dgm:t>
    </dgm:pt>
    <dgm:pt modelId="{5E2B1A6E-2BD2-4759-8B8D-79430FD9A34A}">
      <dgm:prSet custT="1"/>
      <dgm:spPr/>
      <dgm:t>
        <a:bodyPr/>
        <a:lstStyle/>
        <a:p>
          <a:pPr algn="ctr"/>
          <a:r>
            <a:rPr lang="es-AR" sz="2400" dirty="0">
              <a:solidFill>
                <a:srgbClr val="C00000"/>
              </a:solidFill>
              <a:latin typeface="Bookman Old Style" panose="02050604050505020204" pitchFamily="18" charset="0"/>
            </a:rPr>
            <a:t>Nacen en nuestro país entre 1.300 y 1.500 bebés infectados por año debido a la transmisión materno-fetal</a:t>
          </a:r>
          <a:r>
            <a:rPr lang="es-AR" sz="2800" dirty="0">
              <a:solidFill>
                <a:srgbClr val="C00000"/>
              </a:solidFill>
              <a:latin typeface="Bookman Old Style" panose="02050604050505020204" pitchFamily="18" charset="0"/>
            </a:rPr>
            <a:t>. </a:t>
          </a:r>
          <a:endParaRPr lang="en-US" sz="2800" dirty="0">
            <a:solidFill>
              <a:srgbClr val="C00000"/>
            </a:solidFill>
            <a:latin typeface="Bookman Old Style" panose="02050604050505020204" pitchFamily="18" charset="0"/>
          </a:endParaRPr>
        </a:p>
      </dgm:t>
    </dgm:pt>
    <dgm:pt modelId="{D70EA9B4-A422-4793-B52D-C7BAF10467A4}" type="parTrans" cxnId="{E8B86623-2367-478A-B16C-B73BB0ADB550}">
      <dgm:prSet/>
      <dgm:spPr/>
      <dgm:t>
        <a:bodyPr/>
        <a:lstStyle/>
        <a:p>
          <a:endParaRPr lang="en-US"/>
        </a:p>
      </dgm:t>
    </dgm:pt>
    <dgm:pt modelId="{63F9C75F-CACD-4382-9A57-B3BDEF79B14F}" type="sibTrans" cxnId="{E8B86623-2367-478A-B16C-B73BB0ADB550}">
      <dgm:prSet/>
      <dgm:spPr/>
      <dgm:t>
        <a:bodyPr/>
        <a:lstStyle/>
        <a:p>
          <a:endParaRPr lang="en-US"/>
        </a:p>
      </dgm:t>
    </dgm:pt>
    <dgm:pt modelId="{4B617FD5-55E7-4B2B-B552-403D396C0063}" type="pres">
      <dgm:prSet presAssocID="{D448B654-E1F3-4CE6-BB6A-2A5C6B92DFBB}" presName="vert0" presStyleCnt="0">
        <dgm:presLayoutVars>
          <dgm:dir/>
          <dgm:animOne val="branch"/>
          <dgm:animLvl val="lvl"/>
        </dgm:presLayoutVars>
      </dgm:prSet>
      <dgm:spPr/>
      <dgm:t>
        <a:bodyPr/>
        <a:lstStyle/>
        <a:p>
          <a:endParaRPr lang="es-AR"/>
        </a:p>
      </dgm:t>
    </dgm:pt>
    <dgm:pt modelId="{C4E30A73-7491-4951-8386-1A71A93D843D}" type="pres">
      <dgm:prSet presAssocID="{3F3E89AE-BBF7-4424-884F-CAF0823FE4AE}" presName="thickLine" presStyleLbl="alignNode1" presStyleIdx="0" presStyleCnt="5"/>
      <dgm:spPr/>
    </dgm:pt>
    <dgm:pt modelId="{FD3309A0-FBA9-4036-A720-BDDB21A90CDD}" type="pres">
      <dgm:prSet presAssocID="{3F3E89AE-BBF7-4424-884F-CAF0823FE4AE}" presName="horz1" presStyleCnt="0"/>
      <dgm:spPr/>
    </dgm:pt>
    <dgm:pt modelId="{C411C955-024A-462C-B3F4-45B61FE2D3BE}" type="pres">
      <dgm:prSet presAssocID="{3F3E89AE-BBF7-4424-884F-CAF0823FE4AE}" presName="tx1" presStyleLbl="revTx" presStyleIdx="0" presStyleCnt="5" custLinFactNeighborY="14399"/>
      <dgm:spPr/>
      <dgm:t>
        <a:bodyPr/>
        <a:lstStyle/>
        <a:p>
          <a:endParaRPr lang="es-AR"/>
        </a:p>
      </dgm:t>
    </dgm:pt>
    <dgm:pt modelId="{1476DA1B-2C4C-4A64-B113-0E4475DCA1F6}" type="pres">
      <dgm:prSet presAssocID="{3F3E89AE-BBF7-4424-884F-CAF0823FE4AE}" presName="vert1" presStyleCnt="0"/>
      <dgm:spPr/>
    </dgm:pt>
    <dgm:pt modelId="{72CD3DF3-CCDC-470B-B6F3-238CB437157C}" type="pres">
      <dgm:prSet presAssocID="{A643BACF-9335-446B-B042-7C92A5AEF0C3}" presName="thickLine" presStyleLbl="alignNode1" presStyleIdx="1" presStyleCnt="5"/>
      <dgm:spPr/>
    </dgm:pt>
    <dgm:pt modelId="{DFFBB8F2-A586-4373-B713-67E5F559C165}" type="pres">
      <dgm:prSet presAssocID="{A643BACF-9335-446B-B042-7C92A5AEF0C3}" presName="horz1" presStyleCnt="0"/>
      <dgm:spPr/>
    </dgm:pt>
    <dgm:pt modelId="{58B35E87-7CCE-4171-9641-5D1B37AE58E0}" type="pres">
      <dgm:prSet presAssocID="{A643BACF-9335-446B-B042-7C92A5AEF0C3}" presName="tx1" presStyleLbl="revTx" presStyleIdx="1" presStyleCnt="5" custLinFactNeighborY="12280"/>
      <dgm:spPr/>
      <dgm:t>
        <a:bodyPr/>
        <a:lstStyle/>
        <a:p>
          <a:endParaRPr lang="es-AR"/>
        </a:p>
      </dgm:t>
    </dgm:pt>
    <dgm:pt modelId="{DE6FDFEB-702C-4CF0-9C8F-36C0BE2EAFB3}" type="pres">
      <dgm:prSet presAssocID="{A643BACF-9335-446B-B042-7C92A5AEF0C3}" presName="vert1" presStyleCnt="0"/>
      <dgm:spPr/>
    </dgm:pt>
    <dgm:pt modelId="{66886141-0C86-4EB7-9A41-6FE160612B5D}" type="pres">
      <dgm:prSet presAssocID="{587AB95A-CC2B-4E73-8C3A-234178C90682}" presName="thickLine" presStyleLbl="alignNode1" presStyleIdx="2" presStyleCnt="5"/>
      <dgm:spPr/>
    </dgm:pt>
    <dgm:pt modelId="{4955364B-5AB5-45A8-A0E5-6DF980068281}" type="pres">
      <dgm:prSet presAssocID="{587AB95A-CC2B-4E73-8C3A-234178C90682}" presName="horz1" presStyleCnt="0"/>
      <dgm:spPr/>
    </dgm:pt>
    <dgm:pt modelId="{D2FE488F-B131-41CF-97F0-0BD5095949A2}" type="pres">
      <dgm:prSet presAssocID="{587AB95A-CC2B-4E73-8C3A-234178C90682}" presName="tx1" presStyleLbl="revTx" presStyleIdx="2" presStyleCnt="5"/>
      <dgm:spPr/>
      <dgm:t>
        <a:bodyPr/>
        <a:lstStyle/>
        <a:p>
          <a:endParaRPr lang="es-AR"/>
        </a:p>
      </dgm:t>
    </dgm:pt>
    <dgm:pt modelId="{39CBC7A6-811E-4821-8D06-E1AB7D4563C9}" type="pres">
      <dgm:prSet presAssocID="{587AB95A-CC2B-4E73-8C3A-234178C90682}" presName="vert1" presStyleCnt="0"/>
      <dgm:spPr/>
    </dgm:pt>
    <dgm:pt modelId="{BE35D1E7-1283-4B3E-99A5-BBB578500469}" type="pres">
      <dgm:prSet presAssocID="{7A00C1E2-76AA-4AB3-B060-83069D31D08F}" presName="thickLine" presStyleLbl="alignNode1" presStyleIdx="3" presStyleCnt="5"/>
      <dgm:spPr/>
    </dgm:pt>
    <dgm:pt modelId="{110CA398-1F88-4792-AA12-2A8DF5E80060}" type="pres">
      <dgm:prSet presAssocID="{7A00C1E2-76AA-4AB3-B060-83069D31D08F}" presName="horz1" presStyleCnt="0"/>
      <dgm:spPr/>
    </dgm:pt>
    <dgm:pt modelId="{861CFB0C-768D-4A8B-BD50-5E53FCD0C57D}" type="pres">
      <dgm:prSet presAssocID="{7A00C1E2-76AA-4AB3-B060-83069D31D08F}" presName="tx1" presStyleLbl="revTx" presStyleIdx="3" presStyleCnt="5"/>
      <dgm:spPr/>
      <dgm:t>
        <a:bodyPr/>
        <a:lstStyle/>
        <a:p>
          <a:endParaRPr lang="es-AR"/>
        </a:p>
      </dgm:t>
    </dgm:pt>
    <dgm:pt modelId="{3A31E594-36CB-4514-9B40-9AEE7AE18C1B}" type="pres">
      <dgm:prSet presAssocID="{7A00C1E2-76AA-4AB3-B060-83069D31D08F}" presName="vert1" presStyleCnt="0"/>
      <dgm:spPr/>
    </dgm:pt>
    <dgm:pt modelId="{81747E5F-35B7-48F8-B767-ECA1453F25CC}" type="pres">
      <dgm:prSet presAssocID="{5E2B1A6E-2BD2-4759-8B8D-79430FD9A34A}" presName="thickLine" presStyleLbl="alignNode1" presStyleIdx="4" presStyleCnt="5"/>
      <dgm:spPr/>
    </dgm:pt>
    <dgm:pt modelId="{6A903FF4-7957-4394-81B4-981BB5CD17D1}" type="pres">
      <dgm:prSet presAssocID="{5E2B1A6E-2BD2-4759-8B8D-79430FD9A34A}" presName="horz1" presStyleCnt="0"/>
      <dgm:spPr/>
    </dgm:pt>
    <dgm:pt modelId="{474E3AFE-A364-4A1A-A4CD-60AA1F3C9540}" type="pres">
      <dgm:prSet presAssocID="{5E2B1A6E-2BD2-4759-8B8D-79430FD9A34A}" presName="tx1" presStyleLbl="revTx" presStyleIdx="4" presStyleCnt="5"/>
      <dgm:spPr/>
      <dgm:t>
        <a:bodyPr/>
        <a:lstStyle/>
        <a:p>
          <a:endParaRPr lang="es-AR"/>
        </a:p>
      </dgm:t>
    </dgm:pt>
    <dgm:pt modelId="{D66E3347-5FF2-46F3-9375-A6F777DC3AAE}" type="pres">
      <dgm:prSet presAssocID="{5E2B1A6E-2BD2-4759-8B8D-79430FD9A34A}" presName="vert1" presStyleCnt="0"/>
      <dgm:spPr/>
    </dgm:pt>
  </dgm:ptLst>
  <dgm:cxnLst>
    <dgm:cxn modelId="{E8B86623-2367-478A-B16C-B73BB0ADB550}" srcId="{D448B654-E1F3-4CE6-BB6A-2A5C6B92DFBB}" destId="{5E2B1A6E-2BD2-4759-8B8D-79430FD9A34A}" srcOrd="4" destOrd="0" parTransId="{D70EA9B4-A422-4793-B52D-C7BAF10467A4}" sibTransId="{63F9C75F-CACD-4382-9A57-B3BDEF79B14F}"/>
    <dgm:cxn modelId="{1F988CB4-1BEA-4400-B6CB-77FEA420893A}" type="presOf" srcId="{3F3E89AE-BBF7-4424-884F-CAF0823FE4AE}" destId="{C411C955-024A-462C-B3F4-45B61FE2D3BE}" srcOrd="0" destOrd="0" presId="urn:microsoft.com/office/officeart/2008/layout/LinedList"/>
    <dgm:cxn modelId="{6EA78029-05E0-4F10-AB67-EEC24B36EC80}" srcId="{D448B654-E1F3-4CE6-BB6A-2A5C6B92DFBB}" destId="{A643BACF-9335-446B-B042-7C92A5AEF0C3}" srcOrd="1" destOrd="0" parTransId="{7915EAAB-68C0-46B4-953A-DCE9F0421108}" sibTransId="{01F42B0F-BB3E-4F0F-8AA6-FAC95E191180}"/>
    <dgm:cxn modelId="{F41DA89B-A0E7-4F23-8191-EBC412BADF22}" srcId="{D448B654-E1F3-4CE6-BB6A-2A5C6B92DFBB}" destId="{587AB95A-CC2B-4E73-8C3A-234178C90682}" srcOrd="2" destOrd="0" parTransId="{2301A626-4C2E-4109-BDE9-F90D7CB5C6CA}" sibTransId="{DC62E302-E9C7-4102-8F5D-BDE8D3C461EE}"/>
    <dgm:cxn modelId="{FE7A2F37-79F4-4432-A2D0-70B19CAD0363}" type="presOf" srcId="{587AB95A-CC2B-4E73-8C3A-234178C90682}" destId="{D2FE488F-B131-41CF-97F0-0BD5095949A2}" srcOrd="0" destOrd="0" presId="urn:microsoft.com/office/officeart/2008/layout/LinedList"/>
    <dgm:cxn modelId="{0E2536DC-1F59-4C6A-B38E-7EA1D153A4AB}" type="presOf" srcId="{5E2B1A6E-2BD2-4759-8B8D-79430FD9A34A}" destId="{474E3AFE-A364-4A1A-A4CD-60AA1F3C9540}" srcOrd="0" destOrd="0" presId="urn:microsoft.com/office/officeart/2008/layout/LinedList"/>
    <dgm:cxn modelId="{FE0C5AF9-F6A0-4901-A020-6ECD5A99BA78}" srcId="{D448B654-E1F3-4CE6-BB6A-2A5C6B92DFBB}" destId="{3F3E89AE-BBF7-4424-884F-CAF0823FE4AE}" srcOrd="0" destOrd="0" parTransId="{82CB633F-D9D7-43B7-9CDB-DECB13379058}" sibTransId="{A9D12F33-7576-494A-B9D5-88EFB2E97292}"/>
    <dgm:cxn modelId="{4D5A77AD-9E61-4E5B-AE31-94A499B82AC0}" type="presOf" srcId="{D448B654-E1F3-4CE6-BB6A-2A5C6B92DFBB}" destId="{4B617FD5-55E7-4B2B-B552-403D396C0063}" srcOrd="0" destOrd="0" presId="urn:microsoft.com/office/officeart/2008/layout/LinedList"/>
    <dgm:cxn modelId="{EDDB2C16-2B8C-4C5B-9351-3B3370AFF913}" srcId="{D448B654-E1F3-4CE6-BB6A-2A5C6B92DFBB}" destId="{7A00C1E2-76AA-4AB3-B060-83069D31D08F}" srcOrd="3" destOrd="0" parTransId="{070A2249-CF3B-4182-BCD0-CF0FDD4067AE}" sibTransId="{467088E7-D5EA-4BA6-AFA9-5F1151A9B636}"/>
    <dgm:cxn modelId="{1D974C48-01A4-45A4-A03D-756A1F730B39}" type="presOf" srcId="{7A00C1E2-76AA-4AB3-B060-83069D31D08F}" destId="{861CFB0C-768D-4A8B-BD50-5E53FCD0C57D}" srcOrd="0" destOrd="0" presId="urn:microsoft.com/office/officeart/2008/layout/LinedList"/>
    <dgm:cxn modelId="{DFD9BAF9-EC08-4031-B6AC-02C343497BB3}" type="presOf" srcId="{A643BACF-9335-446B-B042-7C92A5AEF0C3}" destId="{58B35E87-7CCE-4171-9641-5D1B37AE58E0}" srcOrd="0" destOrd="0" presId="urn:microsoft.com/office/officeart/2008/layout/LinedList"/>
    <dgm:cxn modelId="{19C9E67B-6EE4-456C-8BBD-137CD0E57458}" type="presParOf" srcId="{4B617FD5-55E7-4B2B-B552-403D396C0063}" destId="{C4E30A73-7491-4951-8386-1A71A93D843D}" srcOrd="0" destOrd="0" presId="urn:microsoft.com/office/officeart/2008/layout/LinedList"/>
    <dgm:cxn modelId="{1CE3821C-8F17-43E1-93AF-2E9FE20BDD76}" type="presParOf" srcId="{4B617FD5-55E7-4B2B-B552-403D396C0063}" destId="{FD3309A0-FBA9-4036-A720-BDDB21A90CDD}" srcOrd="1" destOrd="0" presId="urn:microsoft.com/office/officeart/2008/layout/LinedList"/>
    <dgm:cxn modelId="{4801E9F8-64FC-4E53-B8D3-3F8FC81E1D9B}" type="presParOf" srcId="{FD3309A0-FBA9-4036-A720-BDDB21A90CDD}" destId="{C411C955-024A-462C-B3F4-45B61FE2D3BE}" srcOrd="0" destOrd="0" presId="urn:microsoft.com/office/officeart/2008/layout/LinedList"/>
    <dgm:cxn modelId="{2340921B-8B71-4F0D-8407-DAEC2F0285BB}" type="presParOf" srcId="{FD3309A0-FBA9-4036-A720-BDDB21A90CDD}" destId="{1476DA1B-2C4C-4A64-B113-0E4475DCA1F6}" srcOrd="1" destOrd="0" presId="urn:microsoft.com/office/officeart/2008/layout/LinedList"/>
    <dgm:cxn modelId="{37A09E74-CABF-4E4F-8979-86EDFF2FF96B}" type="presParOf" srcId="{4B617FD5-55E7-4B2B-B552-403D396C0063}" destId="{72CD3DF3-CCDC-470B-B6F3-238CB437157C}" srcOrd="2" destOrd="0" presId="urn:microsoft.com/office/officeart/2008/layout/LinedList"/>
    <dgm:cxn modelId="{66F0FB01-0251-4FE4-9924-5AAD572C5562}" type="presParOf" srcId="{4B617FD5-55E7-4B2B-B552-403D396C0063}" destId="{DFFBB8F2-A586-4373-B713-67E5F559C165}" srcOrd="3" destOrd="0" presId="urn:microsoft.com/office/officeart/2008/layout/LinedList"/>
    <dgm:cxn modelId="{182F863E-3E6C-48B4-960A-20367195E3FB}" type="presParOf" srcId="{DFFBB8F2-A586-4373-B713-67E5F559C165}" destId="{58B35E87-7CCE-4171-9641-5D1B37AE58E0}" srcOrd="0" destOrd="0" presId="urn:microsoft.com/office/officeart/2008/layout/LinedList"/>
    <dgm:cxn modelId="{23BEC954-2A42-4179-B60A-886D96C47654}" type="presParOf" srcId="{DFFBB8F2-A586-4373-B713-67E5F559C165}" destId="{DE6FDFEB-702C-4CF0-9C8F-36C0BE2EAFB3}" srcOrd="1" destOrd="0" presId="urn:microsoft.com/office/officeart/2008/layout/LinedList"/>
    <dgm:cxn modelId="{ADF69FEB-F485-41F9-9589-61C86642AC78}" type="presParOf" srcId="{4B617FD5-55E7-4B2B-B552-403D396C0063}" destId="{66886141-0C86-4EB7-9A41-6FE160612B5D}" srcOrd="4" destOrd="0" presId="urn:microsoft.com/office/officeart/2008/layout/LinedList"/>
    <dgm:cxn modelId="{733A3184-12B7-46B6-95D2-1F0365B6C4D6}" type="presParOf" srcId="{4B617FD5-55E7-4B2B-B552-403D396C0063}" destId="{4955364B-5AB5-45A8-A0E5-6DF980068281}" srcOrd="5" destOrd="0" presId="urn:microsoft.com/office/officeart/2008/layout/LinedList"/>
    <dgm:cxn modelId="{3B529765-1E8A-435C-8C31-0F3E40354BBC}" type="presParOf" srcId="{4955364B-5AB5-45A8-A0E5-6DF980068281}" destId="{D2FE488F-B131-41CF-97F0-0BD5095949A2}" srcOrd="0" destOrd="0" presId="urn:microsoft.com/office/officeart/2008/layout/LinedList"/>
    <dgm:cxn modelId="{7E9DE847-0CC3-48F5-8AAD-182B696583FA}" type="presParOf" srcId="{4955364B-5AB5-45A8-A0E5-6DF980068281}" destId="{39CBC7A6-811E-4821-8D06-E1AB7D4563C9}" srcOrd="1" destOrd="0" presId="urn:microsoft.com/office/officeart/2008/layout/LinedList"/>
    <dgm:cxn modelId="{3BFD907E-954F-4B17-B921-72F4A7A1F277}" type="presParOf" srcId="{4B617FD5-55E7-4B2B-B552-403D396C0063}" destId="{BE35D1E7-1283-4B3E-99A5-BBB578500469}" srcOrd="6" destOrd="0" presId="urn:microsoft.com/office/officeart/2008/layout/LinedList"/>
    <dgm:cxn modelId="{38D368A1-77AF-433B-85A2-A8BE293E4F4B}" type="presParOf" srcId="{4B617FD5-55E7-4B2B-B552-403D396C0063}" destId="{110CA398-1F88-4792-AA12-2A8DF5E80060}" srcOrd="7" destOrd="0" presId="urn:microsoft.com/office/officeart/2008/layout/LinedList"/>
    <dgm:cxn modelId="{099C0CE7-0DA3-4B51-9BE6-4699FBD5221B}" type="presParOf" srcId="{110CA398-1F88-4792-AA12-2A8DF5E80060}" destId="{861CFB0C-768D-4A8B-BD50-5E53FCD0C57D}" srcOrd="0" destOrd="0" presId="urn:microsoft.com/office/officeart/2008/layout/LinedList"/>
    <dgm:cxn modelId="{6CEE132F-010C-4CF0-923D-85BAA7D6FC2D}" type="presParOf" srcId="{110CA398-1F88-4792-AA12-2A8DF5E80060}" destId="{3A31E594-36CB-4514-9B40-9AEE7AE18C1B}" srcOrd="1" destOrd="0" presId="urn:microsoft.com/office/officeart/2008/layout/LinedList"/>
    <dgm:cxn modelId="{54CD6AF1-B09C-4864-A25A-BC517A96CBBA}" type="presParOf" srcId="{4B617FD5-55E7-4B2B-B552-403D396C0063}" destId="{81747E5F-35B7-48F8-B767-ECA1453F25CC}" srcOrd="8" destOrd="0" presId="urn:microsoft.com/office/officeart/2008/layout/LinedList"/>
    <dgm:cxn modelId="{1F8EF36E-94C5-44CD-B680-2218BB5FE7EF}" type="presParOf" srcId="{4B617FD5-55E7-4B2B-B552-403D396C0063}" destId="{6A903FF4-7957-4394-81B4-981BB5CD17D1}" srcOrd="9" destOrd="0" presId="urn:microsoft.com/office/officeart/2008/layout/LinedList"/>
    <dgm:cxn modelId="{1E9D7CB3-E617-4605-BBB9-0058191E596A}" type="presParOf" srcId="{6A903FF4-7957-4394-81B4-981BB5CD17D1}" destId="{474E3AFE-A364-4A1A-A4CD-60AA1F3C9540}" srcOrd="0" destOrd="0" presId="urn:microsoft.com/office/officeart/2008/layout/LinedList"/>
    <dgm:cxn modelId="{6B4CE04F-6E1E-47ED-8E79-4135F5710AC8}" type="presParOf" srcId="{6A903FF4-7957-4394-81B4-981BB5CD17D1}" destId="{D66E3347-5FF2-46F3-9375-A6F777DC3AAE}" srcOrd="1" destOrd="0" presId="urn:microsoft.com/office/officeart/2008/layout/LinedList"/>
  </dgm:cxnLst>
  <dgm:bg>
    <a:solidFill>
      <a:schemeClr val="accent5">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6083EE8-06FE-4F1E-B834-D4DAD0ABC7E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5E5BC9B-CD82-46DC-9114-FA7DBA155BA2}">
      <dgm:prSet custT="1"/>
      <dgm:spPr>
        <a:solidFill>
          <a:schemeClr val="accent5">
            <a:lumMod val="20000"/>
            <a:lumOff val="80000"/>
          </a:schemeClr>
        </a:solidFill>
      </dgm:spPr>
      <dgm:t>
        <a:bodyPr/>
        <a:lstStyle/>
        <a:p>
          <a:pPr algn="ctr"/>
          <a:r>
            <a:rPr lang="es-AR" sz="2400" dirty="0">
              <a:latin typeface="Bookman Old Style" panose="02050604050505020204" pitchFamily="18" charset="0"/>
            </a:rPr>
            <a:t>De trasmisión al hombre </a:t>
          </a:r>
          <a:r>
            <a:rPr lang="es-ES" sz="2400" dirty="0">
              <a:latin typeface="Bookman Old Style" panose="02050604050505020204" pitchFamily="18" charset="0"/>
            </a:rPr>
            <a:t>principalmente por vía vectorial, al eliminar el vector se jerarquiza la vía transplacentaria para el mantenimiento de la endemia</a:t>
          </a:r>
          <a:r>
            <a:rPr lang="es-ES" sz="2400" dirty="0">
              <a:latin typeface="Bierstadt" panose="020B0004020202020204" pitchFamily="34" charset="0"/>
            </a:rPr>
            <a:t>.</a:t>
          </a:r>
          <a:endParaRPr lang="en-US" sz="2400" dirty="0">
            <a:latin typeface="Bierstadt" panose="020B0004020202020204" pitchFamily="34" charset="0"/>
          </a:endParaRPr>
        </a:p>
      </dgm:t>
    </dgm:pt>
    <dgm:pt modelId="{63DFB9E1-AA70-485F-9E04-5E1156CE2BC9}" type="parTrans" cxnId="{4EF463E8-D738-4972-9333-69E5CF7F3B5F}">
      <dgm:prSet/>
      <dgm:spPr/>
      <dgm:t>
        <a:bodyPr/>
        <a:lstStyle/>
        <a:p>
          <a:endParaRPr lang="en-US"/>
        </a:p>
      </dgm:t>
    </dgm:pt>
    <dgm:pt modelId="{ECEEBA83-13B5-4DC3-A6EB-2D692BF1AB37}" type="sibTrans" cxnId="{4EF463E8-D738-4972-9333-69E5CF7F3B5F}">
      <dgm:prSet/>
      <dgm:spPr/>
      <dgm:t>
        <a:bodyPr/>
        <a:lstStyle/>
        <a:p>
          <a:endParaRPr lang="en-US"/>
        </a:p>
      </dgm:t>
    </dgm:pt>
    <dgm:pt modelId="{A0F0699E-1E06-4C00-B08D-7E7CB0629644}">
      <dgm:prSet custT="1"/>
      <dgm:spPr>
        <a:solidFill>
          <a:schemeClr val="accent5">
            <a:lumMod val="20000"/>
            <a:lumOff val="80000"/>
          </a:schemeClr>
        </a:solidFill>
      </dgm:spPr>
      <dgm:t>
        <a:bodyPr/>
        <a:lstStyle/>
        <a:p>
          <a:pPr algn="ctr"/>
          <a:r>
            <a:rPr lang="es-AR" sz="2400" dirty="0">
              <a:latin typeface="Bookman Old Style" panose="02050604050505020204" pitchFamily="18" charset="0"/>
            </a:rPr>
            <a:t>La infección también se ha correlacionado con mayor riesgo de prematuridad y aborto</a:t>
          </a:r>
          <a:endParaRPr lang="en-US" sz="2400" dirty="0">
            <a:latin typeface="Bookman Old Style" panose="02050604050505020204" pitchFamily="18" charset="0"/>
          </a:endParaRPr>
        </a:p>
      </dgm:t>
    </dgm:pt>
    <dgm:pt modelId="{1B2AAFAA-E420-490C-9957-1DD1990E6B47}" type="parTrans" cxnId="{79A79294-6FF7-4A62-9981-FB61106C0A81}">
      <dgm:prSet/>
      <dgm:spPr/>
      <dgm:t>
        <a:bodyPr/>
        <a:lstStyle/>
        <a:p>
          <a:endParaRPr lang="en-US"/>
        </a:p>
      </dgm:t>
    </dgm:pt>
    <dgm:pt modelId="{08575C45-302A-47CD-9D55-E9DBBE1ACAD9}" type="sibTrans" cxnId="{79A79294-6FF7-4A62-9981-FB61106C0A81}">
      <dgm:prSet/>
      <dgm:spPr/>
      <dgm:t>
        <a:bodyPr/>
        <a:lstStyle/>
        <a:p>
          <a:endParaRPr lang="en-US"/>
        </a:p>
      </dgm:t>
    </dgm:pt>
    <dgm:pt modelId="{73974ABF-13D8-4A0B-B36D-73DBCFCDBA8B}">
      <dgm:prSet custT="1"/>
      <dgm:spPr>
        <a:solidFill>
          <a:schemeClr val="accent5">
            <a:lumMod val="20000"/>
            <a:lumOff val="80000"/>
          </a:schemeClr>
        </a:solidFill>
      </dgm:spPr>
      <dgm:t>
        <a:bodyPr/>
        <a:lstStyle/>
        <a:p>
          <a:pPr algn="ctr"/>
          <a:r>
            <a:rPr lang="es-AR" sz="2400" dirty="0">
              <a:latin typeface="Bookman Old Style" panose="02050604050505020204" pitchFamily="18" charset="0"/>
            </a:rPr>
            <a:t>La mujer infectada y embarazada trasmite la enfermedad al embrión tanto si cursa la forma aguda o crónica (mayor riego de trasmisión si cursa formas agudas) y puede trasmitir la enfermedad en sucesivos embarazos</a:t>
          </a:r>
          <a:endParaRPr lang="en-US" sz="2400" dirty="0">
            <a:latin typeface="Bookman Old Style" panose="02050604050505020204" pitchFamily="18" charset="0"/>
          </a:endParaRPr>
        </a:p>
      </dgm:t>
    </dgm:pt>
    <dgm:pt modelId="{5EDAC108-3696-491F-869F-E8BA8E4C380F}" type="parTrans" cxnId="{7C4C98F1-2435-461F-B7D6-6AC0F8FDA324}">
      <dgm:prSet/>
      <dgm:spPr/>
      <dgm:t>
        <a:bodyPr/>
        <a:lstStyle/>
        <a:p>
          <a:endParaRPr lang="en-US"/>
        </a:p>
      </dgm:t>
    </dgm:pt>
    <dgm:pt modelId="{BFE42495-EF7C-44BE-A7E9-1321279B7AF4}" type="sibTrans" cxnId="{7C4C98F1-2435-461F-B7D6-6AC0F8FDA324}">
      <dgm:prSet/>
      <dgm:spPr/>
      <dgm:t>
        <a:bodyPr/>
        <a:lstStyle/>
        <a:p>
          <a:endParaRPr lang="en-US"/>
        </a:p>
      </dgm:t>
    </dgm:pt>
    <dgm:pt modelId="{978132DA-00FC-451C-B8F8-2AD28F861AD1}">
      <dgm:prSet custT="1"/>
      <dgm:spPr/>
      <dgm:t>
        <a:bodyPr/>
        <a:lstStyle/>
        <a:p>
          <a:pPr algn="ctr"/>
          <a:r>
            <a:rPr lang="es-AR" sz="2400" dirty="0">
              <a:latin typeface="Bookman Old Style" panose="02050604050505020204" pitchFamily="18" charset="0"/>
            </a:rPr>
            <a:t>La prevalencia en Argentina en las gestantes oscila entre 1 y 13 % con una tasa de incidencia de 2,1 por 1000 nacidos vivos</a:t>
          </a:r>
          <a:endParaRPr lang="en-US" sz="2400" dirty="0">
            <a:latin typeface="Bookman Old Style" panose="02050604050505020204" pitchFamily="18" charset="0"/>
          </a:endParaRPr>
        </a:p>
      </dgm:t>
    </dgm:pt>
    <dgm:pt modelId="{EC613FDA-018A-43CA-968D-916C626D5B39}" type="parTrans" cxnId="{FE0D0B3C-6381-4C9B-B732-80800629981C}">
      <dgm:prSet/>
      <dgm:spPr/>
      <dgm:t>
        <a:bodyPr/>
        <a:lstStyle/>
        <a:p>
          <a:endParaRPr lang="en-US"/>
        </a:p>
      </dgm:t>
    </dgm:pt>
    <dgm:pt modelId="{F91A7E8C-BD13-42AE-B1D4-BDE81FCCB3D2}" type="sibTrans" cxnId="{FE0D0B3C-6381-4C9B-B732-80800629981C}">
      <dgm:prSet/>
      <dgm:spPr/>
      <dgm:t>
        <a:bodyPr/>
        <a:lstStyle/>
        <a:p>
          <a:endParaRPr lang="en-US"/>
        </a:p>
      </dgm:t>
    </dgm:pt>
    <dgm:pt modelId="{2F06F520-5D35-4AFB-A0C0-9371C7ADAD49}" type="pres">
      <dgm:prSet presAssocID="{C6083EE8-06FE-4F1E-B834-D4DAD0ABC7EB}" presName="vert0" presStyleCnt="0">
        <dgm:presLayoutVars>
          <dgm:dir/>
          <dgm:animOne val="branch"/>
          <dgm:animLvl val="lvl"/>
        </dgm:presLayoutVars>
      </dgm:prSet>
      <dgm:spPr/>
      <dgm:t>
        <a:bodyPr/>
        <a:lstStyle/>
        <a:p>
          <a:endParaRPr lang="es-AR"/>
        </a:p>
      </dgm:t>
    </dgm:pt>
    <dgm:pt modelId="{54F3FB66-7A36-4F8C-A87F-2063BEDC7C7C}" type="pres">
      <dgm:prSet presAssocID="{55E5BC9B-CD82-46DC-9114-FA7DBA155BA2}" presName="thickLine" presStyleLbl="alignNode1" presStyleIdx="0" presStyleCnt="4"/>
      <dgm:spPr/>
    </dgm:pt>
    <dgm:pt modelId="{8633CF7E-6C2B-4958-B09A-E77F2C0C1065}" type="pres">
      <dgm:prSet presAssocID="{55E5BC9B-CD82-46DC-9114-FA7DBA155BA2}" presName="horz1" presStyleCnt="0"/>
      <dgm:spPr/>
    </dgm:pt>
    <dgm:pt modelId="{4CC52808-28AC-43C0-B0EE-A928FDECCB3B}" type="pres">
      <dgm:prSet presAssocID="{55E5BC9B-CD82-46DC-9114-FA7DBA155BA2}" presName="tx1" presStyleLbl="revTx" presStyleIdx="0" presStyleCnt="4"/>
      <dgm:spPr/>
      <dgm:t>
        <a:bodyPr/>
        <a:lstStyle/>
        <a:p>
          <a:endParaRPr lang="es-AR"/>
        </a:p>
      </dgm:t>
    </dgm:pt>
    <dgm:pt modelId="{56DB2643-981C-43E7-AA7C-E249B281E04D}" type="pres">
      <dgm:prSet presAssocID="{55E5BC9B-CD82-46DC-9114-FA7DBA155BA2}" presName="vert1" presStyleCnt="0"/>
      <dgm:spPr/>
    </dgm:pt>
    <dgm:pt modelId="{9C6B68FE-6AEA-4B68-AA7C-E80AD09146D3}" type="pres">
      <dgm:prSet presAssocID="{A0F0699E-1E06-4C00-B08D-7E7CB0629644}" presName="thickLine" presStyleLbl="alignNode1" presStyleIdx="1" presStyleCnt="4"/>
      <dgm:spPr/>
    </dgm:pt>
    <dgm:pt modelId="{3E53CF0D-7EE2-4893-B572-038F81235EEF}" type="pres">
      <dgm:prSet presAssocID="{A0F0699E-1E06-4C00-B08D-7E7CB0629644}" presName="horz1" presStyleCnt="0"/>
      <dgm:spPr/>
    </dgm:pt>
    <dgm:pt modelId="{89C0352E-AC83-4750-82AB-75CA11B64994}" type="pres">
      <dgm:prSet presAssocID="{A0F0699E-1E06-4C00-B08D-7E7CB0629644}" presName="tx1" presStyleLbl="revTx" presStyleIdx="1" presStyleCnt="4"/>
      <dgm:spPr/>
      <dgm:t>
        <a:bodyPr/>
        <a:lstStyle/>
        <a:p>
          <a:endParaRPr lang="es-AR"/>
        </a:p>
      </dgm:t>
    </dgm:pt>
    <dgm:pt modelId="{0DACA915-A49C-48A6-AA4C-5D0AC4C3267F}" type="pres">
      <dgm:prSet presAssocID="{A0F0699E-1E06-4C00-B08D-7E7CB0629644}" presName="vert1" presStyleCnt="0"/>
      <dgm:spPr/>
    </dgm:pt>
    <dgm:pt modelId="{C0635905-2021-4261-9C0E-D71DF37177BB}" type="pres">
      <dgm:prSet presAssocID="{73974ABF-13D8-4A0B-B36D-73DBCFCDBA8B}" presName="thickLine" presStyleLbl="alignNode1" presStyleIdx="2" presStyleCnt="4"/>
      <dgm:spPr/>
    </dgm:pt>
    <dgm:pt modelId="{9CD15C80-AEE1-4964-8689-9560DDFEDECC}" type="pres">
      <dgm:prSet presAssocID="{73974ABF-13D8-4A0B-B36D-73DBCFCDBA8B}" presName="horz1" presStyleCnt="0"/>
      <dgm:spPr/>
    </dgm:pt>
    <dgm:pt modelId="{79C4538E-1D22-450A-A788-663C29A370A1}" type="pres">
      <dgm:prSet presAssocID="{73974ABF-13D8-4A0B-B36D-73DBCFCDBA8B}" presName="tx1" presStyleLbl="revTx" presStyleIdx="2" presStyleCnt="4" custScaleY="142875" custLinFactNeighborY="-25669"/>
      <dgm:spPr/>
      <dgm:t>
        <a:bodyPr/>
        <a:lstStyle/>
        <a:p>
          <a:endParaRPr lang="es-AR"/>
        </a:p>
      </dgm:t>
    </dgm:pt>
    <dgm:pt modelId="{BC46DB2E-1EC2-4765-AF51-012C2CDD69CB}" type="pres">
      <dgm:prSet presAssocID="{73974ABF-13D8-4A0B-B36D-73DBCFCDBA8B}" presName="vert1" presStyleCnt="0"/>
      <dgm:spPr/>
    </dgm:pt>
    <dgm:pt modelId="{2A7503A0-2646-4ED2-8C38-BB0C7A754E66}" type="pres">
      <dgm:prSet presAssocID="{978132DA-00FC-451C-B8F8-2AD28F861AD1}" presName="thickLine" presStyleLbl="alignNode1" presStyleIdx="3" presStyleCnt="4" custLinFactNeighborX="198" custLinFactNeighborY="-30171"/>
      <dgm:spPr/>
    </dgm:pt>
    <dgm:pt modelId="{00502104-3042-44AD-BC2A-0EE8025E4094}" type="pres">
      <dgm:prSet presAssocID="{978132DA-00FC-451C-B8F8-2AD28F861AD1}" presName="horz1" presStyleCnt="0"/>
      <dgm:spPr/>
    </dgm:pt>
    <dgm:pt modelId="{844D769D-9EAE-41FE-BF35-8C020F3DD631}" type="pres">
      <dgm:prSet presAssocID="{978132DA-00FC-451C-B8F8-2AD28F861AD1}" presName="tx1" presStyleLbl="revTx" presStyleIdx="3" presStyleCnt="4" custLinFactNeighborY="-31895"/>
      <dgm:spPr/>
      <dgm:t>
        <a:bodyPr/>
        <a:lstStyle/>
        <a:p>
          <a:endParaRPr lang="es-AR"/>
        </a:p>
      </dgm:t>
    </dgm:pt>
    <dgm:pt modelId="{A33E9E1A-B512-474F-B59F-B716D11CBDD6}" type="pres">
      <dgm:prSet presAssocID="{978132DA-00FC-451C-B8F8-2AD28F861AD1}" presName="vert1" presStyleCnt="0"/>
      <dgm:spPr/>
    </dgm:pt>
  </dgm:ptLst>
  <dgm:cxnLst>
    <dgm:cxn modelId="{A70B568A-332D-4AFE-94BB-7AF6EA2523E5}" type="presOf" srcId="{73974ABF-13D8-4A0B-B36D-73DBCFCDBA8B}" destId="{79C4538E-1D22-450A-A788-663C29A370A1}" srcOrd="0" destOrd="0" presId="urn:microsoft.com/office/officeart/2008/layout/LinedList"/>
    <dgm:cxn modelId="{8F0A2E87-9D04-43C9-9DBC-24843F797998}" type="presOf" srcId="{978132DA-00FC-451C-B8F8-2AD28F861AD1}" destId="{844D769D-9EAE-41FE-BF35-8C020F3DD631}" srcOrd="0" destOrd="0" presId="urn:microsoft.com/office/officeart/2008/layout/LinedList"/>
    <dgm:cxn modelId="{95E36043-44E7-44F2-B58C-A8912BE2B3F5}" type="presOf" srcId="{55E5BC9B-CD82-46DC-9114-FA7DBA155BA2}" destId="{4CC52808-28AC-43C0-B0EE-A928FDECCB3B}" srcOrd="0" destOrd="0" presId="urn:microsoft.com/office/officeart/2008/layout/LinedList"/>
    <dgm:cxn modelId="{7C4C98F1-2435-461F-B7D6-6AC0F8FDA324}" srcId="{C6083EE8-06FE-4F1E-B834-D4DAD0ABC7EB}" destId="{73974ABF-13D8-4A0B-B36D-73DBCFCDBA8B}" srcOrd="2" destOrd="0" parTransId="{5EDAC108-3696-491F-869F-E8BA8E4C380F}" sibTransId="{BFE42495-EF7C-44BE-A7E9-1321279B7AF4}"/>
    <dgm:cxn modelId="{348CABDF-0EF3-4D3B-BCCD-759C5539441C}" type="presOf" srcId="{C6083EE8-06FE-4F1E-B834-D4DAD0ABC7EB}" destId="{2F06F520-5D35-4AFB-A0C0-9371C7ADAD49}" srcOrd="0" destOrd="0" presId="urn:microsoft.com/office/officeart/2008/layout/LinedList"/>
    <dgm:cxn modelId="{79A79294-6FF7-4A62-9981-FB61106C0A81}" srcId="{C6083EE8-06FE-4F1E-B834-D4DAD0ABC7EB}" destId="{A0F0699E-1E06-4C00-B08D-7E7CB0629644}" srcOrd="1" destOrd="0" parTransId="{1B2AAFAA-E420-490C-9957-1DD1990E6B47}" sibTransId="{08575C45-302A-47CD-9D55-E9DBBE1ACAD9}"/>
    <dgm:cxn modelId="{C6A72A02-AE31-4470-BBB6-7F79F05DD626}" type="presOf" srcId="{A0F0699E-1E06-4C00-B08D-7E7CB0629644}" destId="{89C0352E-AC83-4750-82AB-75CA11B64994}" srcOrd="0" destOrd="0" presId="urn:microsoft.com/office/officeart/2008/layout/LinedList"/>
    <dgm:cxn modelId="{FE0D0B3C-6381-4C9B-B732-80800629981C}" srcId="{C6083EE8-06FE-4F1E-B834-D4DAD0ABC7EB}" destId="{978132DA-00FC-451C-B8F8-2AD28F861AD1}" srcOrd="3" destOrd="0" parTransId="{EC613FDA-018A-43CA-968D-916C626D5B39}" sibTransId="{F91A7E8C-BD13-42AE-B1D4-BDE81FCCB3D2}"/>
    <dgm:cxn modelId="{4EF463E8-D738-4972-9333-69E5CF7F3B5F}" srcId="{C6083EE8-06FE-4F1E-B834-D4DAD0ABC7EB}" destId="{55E5BC9B-CD82-46DC-9114-FA7DBA155BA2}" srcOrd="0" destOrd="0" parTransId="{63DFB9E1-AA70-485F-9E04-5E1156CE2BC9}" sibTransId="{ECEEBA83-13B5-4DC3-A6EB-2D692BF1AB37}"/>
    <dgm:cxn modelId="{7CA74C57-E357-4A27-8906-62F4C9DDEB3B}" type="presParOf" srcId="{2F06F520-5D35-4AFB-A0C0-9371C7ADAD49}" destId="{54F3FB66-7A36-4F8C-A87F-2063BEDC7C7C}" srcOrd="0" destOrd="0" presId="urn:microsoft.com/office/officeart/2008/layout/LinedList"/>
    <dgm:cxn modelId="{4C870D6C-BA6D-40BE-888A-1C0428B50FD7}" type="presParOf" srcId="{2F06F520-5D35-4AFB-A0C0-9371C7ADAD49}" destId="{8633CF7E-6C2B-4958-B09A-E77F2C0C1065}" srcOrd="1" destOrd="0" presId="urn:microsoft.com/office/officeart/2008/layout/LinedList"/>
    <dgm:cxn modelId="{81390058-8596-42B0-BD9E-7855BD977BC6}" type="presParOf" srcId="{8633CF7E-6C2B-4958-B09A-E77F2C0C1065}" destId="{4CC52808-28AC-43C0-B0EE-A928FDECCB3B}" srcOrd="0" destOrd="0" presId="urn:microsoft.com/office/officeart/2008/layout/LinedList"/>
    <dgm:cxn modelId="{482238CE-96B2-4085-9CD1-22D30B04506D}" type="presParOf" srcId="{8633CF7E-6C2B-4958-B09A-E77F2C0C1065}" destId="{56DB2643-981C-43E7-AA7C-E249B281E04D}" srcOrd="1" destOrd="0" presId="urn:microsoft.com/office/officeart/2008/layout/LinedList"/>
    <dgm:cxn modelId="{37F81E7D-8CB0-4782-86C7-A9063B51DE4B}" type="presParOf" srcId="{2F06F520-5D35-4AFB-A0C0-9371C7ADAD49}" destId="{9C6B68FE-6AEA-4B68-AA7C-E80AD09146D3}" srcOrd="2" destOrd="0" presId="urn:microsoft.com/office/officeart/2008/layout/LinedList"/>
    <dgm:cxn modelId="{92C43EBE-EECE-4B52-9A1D-14EF8CCEBEAF}" type="presParOf" srcId="{2F06F520-5D35-4AFB-A0C0-9371C7ADAD49}" destId="{3E53CF0D-7EE2-4893-B572-038F81235EEF}" srcOrd="3" destOrd="0" presId="urn:microsoft.com/office/officeart/2008/layout/LinedList"/>
    <dgm:cxn modelId="{C3248625-A75C-4679-91CC-0BCE02F3A9D2}" type="presParOf" srcId="{3E53CF0D-7EE2-4893-B572-038F81235EEF}" destId="{89C0352E-AC83-4750-82AB-75CA11B64994}" srcOrd="0" destOrd="0" presId="urn:microsoft.com/office/officeart/2008/layout/LinedList"/>
    <dgm:cxn modelId="{E2017DA4-A421-4CBC-ADE7-90AD90B03F9C}" type="presParOf" srcId="{3E53CF0D-7EE2-4893-B572-038F81235EEF}" destId="{0DACA915-A49C-48A6-AA4C-5D0AC4C3267F}" srcOrd="1" destOrd="0" presId="urn:microsoft.com/office/officeart/2008/layout/LinedList"/>
    <dgm:cxn modelId="{048E0416-EC46-4651-B6E5-E5C409EB8C52}" type="presParOf" srcId="{2F06F520-5D35-4AFB-A0C0-9371C7ADAD49}" destId="{C0635905-2021-4261-9C0E-D71DF37177BB}" srcOrd="4" destOrd="0" presId="urn:microsoft.com/office/officeart/2008/layout/LinedList"/>
    <dgm:cxn modelId="{42B35D6D-EBE2-4B8E-9E12-706AA2FC3BA5}" type="presParOf" srcId="{2F06F520-5D35-4AFB-A0C0-9371C7ADAD49}" destId="{9CD15C80-AEE1-4964-8689-9560DDFEDECC}" srcOrd="5" destOrd="0" presId="urn:microsoft.com/office/officeart/2008/layout/LinedList"/>
    <dgm:cxn modelId="{703762D1-25A9-4AFC-8233-F858DD72E9E4}" type="presParOf" srcId="{9CD15C80-AEE1-4964-8689-9560DDFEDECC}" destId="{79C4538E-1D22-450A-A788-663C29A370A1}" srcOrd="0" destOrd="0" presId="urn:microsoft.com/office/officeart/2008/layout/LinedList"/>
    <dgm:cxn modelId="{7A5E18B0-3059-42D5-8E6F-12613B789A00}" type="presParOf" srcId="{9CD15C80-AEE1-4964-8689-9560DDFEDECC}" destId="{BC46DB2E-1EC2-4765-AF51-012C2CDD69CB}" srcOrd="1" destOrd="0" presId="urn:microsoft.com/office/officeart/2008/layout/LinedList"/>
    <dgm:cxn modelId="{BEE2B924-61D6-41C8-82E2-4CB80EFA3AAE}" type="presParOf" srcId="{2F06F520-5D35-4AFB-A0C0-9371C7ADAD49}" destId="{2A7503A0-2646-4ED2-8C38-BB0C7A754E66}" srcOrd="6" destOrd="0" presId="urn:microsoft.com/office/officeart/2008/layout/LinedList"/>
    <dgm:cxn modelId="{2EC31DAC-FF2E-41FE-9261-A53934E87A8F}" type="presParOf" srcId="{2F06F520-5D35-4AFB-A0C0-9371C7ADAD49}" destId="{00502104-3042-44AD-BC2A-0EE8025E4094}" srcOrd="7" destOrd="0" presId="urn:microsoft.com/office/officeart/2008/layout/LinedList"/>
    <dgm:cxn modelId="{6BE78184-2A2F-43F1-A677-F9641DA3C03E}" type="presParOf" srcId="{00502104-3042-44AD-BC2A-0EE8025E4094}" destId="{844D769D-9EAE-41FE-BF35-8C020F3DD631}" srcOrd="0" destOrd="0" presId="urn:microsoft.com/office/officeart/2008/layout/LinedList"/>
    <dgm:cxn modelId="{BFA399D0-934B-4C16-8F91-AF007557C279}" type="presParOf" srcId="{00502104-3042-44AD-BC2A-0EE8025E4094}" destId="{A33E9E1A-B512-474F-B59F-B716D11CBDD6}" srcOrd="1" destOrd="0" presId="urn:microsoft.com/office/officeart/2008/layout/LinedList"/>
  </dgm:cxnLst>
  <dgm:bg>
    <a:solidFill>
      <a:schemeClr val="accent5">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B60A134-9523-4BCB-BF3A-8EE784302153}" type="doc">
      <dgm:prSet loTypeId="urn:microsoft.com/office/officeart/2005/8/layout/process2" loCatId="process" qsTypeId="urn:microsoft.com/office/officeart/2005/8/quickstyle/simple3" qsCatId="simple" csTypeId="urn:microsoft.com/office/officeart/2005/8/colors/accent1_2" csCatId="accent1" phldr="1"/>
      <dgm:spPr/>
    </dgm:pt>
    <dgm:pt modelId="{57289A09-6F5A-4A16-A96A-6CB3FB1329F9}">
      <dgm:prSet phldrT="[Texto]" custT="1"/>
      <dgm:spPr/>
      <dgm:t>
        <a:bodyPr/>
        <a:lstStyle/>
        <a:p>
          <a:r>
            <a:rPr lang="es-ES" sz="2800" dirty="0" err="1">
              <a:latin typeface="Bookman Old Style" panose="02050604050505020204" pitchFamily="18" charset="0"/>
              <a:cs typeface="Arial" pitchFamily="34" charset="0"/>
            </a:rPr>
            <a:t>Diagnòstico</a:t>
          </a:r>
          <a:r>
            <a:rPr lang="es-ES" sz="2800" dirty="0">
              <a:latin typeface="Bierstadt" panose="020B0004020202020204" pitchFamily="34" charset="0"/>
              <a:cs typeface="Arial" pitchFamily="34" charset="0"/>
            </a:rPr>
            <a:t> </a:t>
          </a:r>
        </a:p>
      </dgm:t>
    </dgm:pt>
    <dgm:pt modelId="{08E31A2A-80F9-4671-9695-3987EB1E8361}" type="parTrans" cxnId="{C73A0BAF-7164-45FA-9F95-B9720E7F82B0}">
      <dgm:prSet/>
      <dgm:spPr/>
      <dgm:t>
        <a:bodyPr/>
        <a:lstStyle/>
        <a:p>
          <a:endParaRPr lang="es-ES"/>
        </a:p>
      </dgm:t>
    </dgm:pt>
    <dgm:pt modelId="{0827C4A4-08FA-498A-877F-7D0EE485A7DC}" type="sibTrans" cxnId="{C73A0BAF-7164-45FA-9F95-B9720E7F82B0}">
      <dgm:prSet/>
      <dgm:spPr/>
      <dgm:t>
        <a:bodyPr/>
        <a:lstStyle/>
        <a:p>
          <a:endParaRPr lang="es-ES"/>
        </a:p>
      </dgm:t>
    </dgm:pt>
    <dgm:pt modelId="{7A5B0A35-3BCC-40D6-9D54-3AA252607871}">
      <dgm:prSet phldrT="[Texto]" custT="1"/>
      <dgm:spPr/>
      <dgm:t>
        <a:bodyPr/>
        <a:lstStyle/>
        <a:p>
          <a:r>
            <a:rPr lang="es-ES" sz="2000" dirty="0">
              <a:latin typeface="Bookman Old Style" panose="02050604050505020204" pitchFamily="18" charset="0"/>
            </a:rPr>
            <a:t>RN y &lt; 3 meses:</a:t>
          </a:r>
        </a:p>
        <a:p>
          <a:r>
            <a:rPr lang="es-ES" sz="2000" dirty="0">
              <a:latin typeface="Bookman Old Style" panose="02050604050505020204" pitchFamily="18" charset="0"/>
            </a:rPr>
            <a:t>Al nacimiento y al mes de vida: </a:t>
          </a:r>
        </a:p>
        <a:p>
          <a:r>
            <a:rPr lang="es-ES" sz="2000" dirty="0" err="1">
              <a:latin typeface="Bookman Old Style" panose="02050604050505020204" pitchFamily="18" charset="0"/>
            </a:rPr>
            <a:t>Parasitemia</a:t>
          </a:r>
          <a:r>
            <a:rPr lang="es-ES" sz="2000" dirty="0">
              <a:latin typeface="Bookman Old Style" panose="02050604050505020204" pitchFamily="18" charset="0"/>
            </a:rPr>
            <a:t> - PCR </a:t>
          </a:r>
        </a:p>
      </dgm:t>
    </dgm:pt>
    <dgm:pt modelId="{A2A1405C-23CF-45CD-861F-9314334E25BE}" type="parTrans" cxnId="{BA310008-6632-40B8-BC51-D5AB9D2FE44E}">
      <dgm:prSet/>
      <dgm:spPr/>
      <dgm:t>
        <a:bodyPr/>
        <a:lstStyle/>
        <a:p>
          <a:endParaRPr lang="es-ES"/>
        </a:p>
      </dgm:t>
    </dgm:pt>
    <dgm:pt modelId="{A939A124-3C27-4F8C-AC67-A0D3298D5414}" type="sibTrans" cxnId="{BA310008-6632-40B8-BC51-D5AB9D2FE44E}">
      <dgm:prSet/>
      <dgm:spPr/>
      <dgm:t>
        <a:bodyPr/>
        <a:lstStyle/>
        <a:p>
          <a:endParaRPr lang="es-ES"/>
        </a:p>
      </dgm:t>
    </dgm:pt>
    <dgm:pt modelId="{1AC59416-7B8F-4588-B365-BC8B109690FD}">
      <dgm:prSet phldrT="[Texto]" custT="1"/>
      <dgm:spPr/>
      <dgm:t>
        <a:bodyPr/>
        <a:lstStyle/>
        <a:p>
          <a:r>
            <a:rPr lang="es-ES" sz="2000" dirty="0">
              <a:latin typeface="Bookman Old Style" panose="02050604050505020204" pitchFamily="18" charset="0"/>
            </a:rPr>
            <a:t>&gt;10 meses:</a:t>
          </a:r>
        </a:p>
        <a:p>
          <a:r>
            <a:rPr lang="es-ES" sz="2000" dirty="0">
              <a:latin typeface="Bookman Old Style" panose="02050604050505020204" pitchFamily="18" charset="0"/>
            </a:rPr>
            <a:t> dos pruebas </a:t>
          </a:r>
          <a:r>
            <a:rPr lang="es-ES" sz="2000" dirty="0" err="1">
              <a:latin typeface="Bookman Old Style" panose="02050604050505020204" pitchFamily="18" charset="0"/>
            </a:rPr>
            <a:t>serològicas</a:t>
          </a:r>
          <a:r>
            <a:rPr lang="es-ES" sz="2000" dirty="0">
              <a:latin typeface="Bookman Old Style" panose="02050604050505020204" pitchFamily="18" charset="0"/>
            </a:rPr>
            <a:t> positivas</a:t>
          </a:r>
        </a:p>
      </dgm:t>
    </dgm:pt>
    <dgm:pt modelId="{28489568-7856-48FC-95F1-2C1B34DD9585}" type="parTrans" cxnId="{7B0AE2D7-060C-47F0-A8B1-00394C5CAEBA}">
      <dgm:prSet/>
      <dgm:spPr/>
      <dgm:t>
        <a:bodyPr/>
        <a:lstStyle/>
        <a:p>
          <a:endParaRPr lang="es-ES"/>
        </a:p>
      </dgm:t>
    </dgm:pt>
    <dgm:pt modelId="{FEEA18F0-9AF3-487C-BF2F-ECDF4DDD0334}" type="sibTrans" cxnId="{7B0AE2D7-060C-47F0-A8B1-00394C5CAEBA}">
      <dgm:prSet/>
      <dgm:spPr/>
      <dgm:t>
        <a:bodyPr/>
        <a:lstStyle/>
        <a:p>
          <a:endParaRPr lang="es-ES"/>
        </a:p>
      </dgm:t>
    </dgm:pt>
    <dgm:pt modelId="{263F091F-ED4C-4A2C-856E-56B99DE3B2B4}" type="pres">
      <dgm:prSet presAssocID="{EB60A134-9523-4BCB-BF3A-8EE784302153}" presName="linearFlow" presStyleCnt="0">
        <dgm:presLayoutVars>
          <dgm:resizeHandles val="exact"/>
        </dgm:presLayoutVars>
      </dgm:prSet>
      <dgm:spPr/>
    </dgm:pt>
    <dgm:pt modelId="{D1E08286-BA01-42BC-98EA-9EEBB2FDDC5B}" type="pres">
      <dgm:prSet presAssocID="{57289A09-6F5A-4A16-A96A-6CB3FB1329F9}" presName="node" presStyleLbl="node1" presStyleIdx="0" presStyleCnt="3" custLinFactY="-20223" custLinFactNeighborX="-2926" custLinFactNeighborY="-100000">
        <dgm:presLayoutVars>
          <dgm:bulletEnabled val="1"/>
        </dgm:presLayoutVars>
      </dgm:prSet>
      <dgm:spPr/>
      <dgm:t>
        <a:bodyPr/>
        <a:lstStyle/>
        <a:p>
          <a:endParaRPr lang="es-AR"/>
        </a:p>
      </dgm:t>
    </dgm:pt>
    <dgm:pt modelId="{8CC4E825-3028-4D42-9727-A0529C2A25E0}" type="pres">
      <dgm:prSet presAssocID="{0827C4A4-08FA-498A-877F-7D0EE485A7DC}" presName="sibTrans" presStyleLbl="sibTrans2D1" presStyleIdx="0" presStyleCnt="2"/>
      <dgm:spPr/>
      <dgm:t>
        <a:bodyPr/>
        <a:lstStyle/>
        <a:p>
          <a:endParaRPr lang="es-AR"/>
        </a:p>
      </dgm:t>
    </dgm:pt>
    <dgm:pt modelId="{50E98B85-8B91-46C0-9CB8-83B694389707}" type="pres">
      <dgm:prSet presAssocID="{0827C4A4-08FA-498A-877F-7D0EE485A7DC}" presName="connectorText" presStyleLbl="sibTrans2D1" presStyleIdx="0" presStyleCnt="2"/>
      <dgm:spPr/>
      <dgm:t>
        <a:bodyPr/>
        <a:lstStyle/>
        <a:p>
          <a:endParaRPr lang="es-AR"/>
        </a:p>
      </dgm:t>
    </dgm:pt>
    <dgm:pt modelId="{96D68D6E-4AB8-42F9-A184-F2B54CFE343F}" type="pres">
      <dgm:prSet presAssocID="{7A5B0A35-3BCC-40D6-9D54-3AA252607871}" presName="node" presStyleLbl="node1" presStyleIdx="1" presStyleCnt="3" custScaleX="162013" custScaleY="131252">
        <dgm:presLayoutVars>
          <dgm:bulletEnabled val="1"/>
        </dgm:presLayoutVars>
      </dgm:prSet>
      <dgm:spPr/>
      <dgm:t>
        <a:bodyPr/>
        <a:lstStyle/>
        <a:p>
          <a:endParaRPr lang="es-AR"/>
        </a:p>
      </dgm:t>
    </dgm:pt>
    <dgm:pt modelId="{7F729535-0B8B-41DB-A393-2CF7B92B78CD}" type="pres">
      <dgm:prSet presAssocID="{A939A124-3C27-4F8C-AC67-A0D3298D5414}" presName="sibTrans" presStyleLbl="sibTrans2D1" presStyleIdx="1" presStyleCnt="2"/>
      <dgm:spPr/>
      <dgm:t>
        <a:bodyPr/>
        <a:lstStyle/>
        <a:p>
          <a:endParaRPr lang="es-AR"/>
        </a:p>
      </dgm:t>
    </dgm:pt>
    <dgm:pt modelId="{39C93349-7777-4873-A946-F537697B38B9}" type="pres">
      <dgm:prSet presAssocID="{A939A124-3C27-4F8C-AC67-A0D3298D5414}" presName="connectorText" presStyleLbl="sibTrans2D1" presStyleIdx="1" presStyleCnt="2"/>
      <dgm:spPr/>
      <dgm:t>
        <a:bodyPr/>
        <a:lstStyle/>
        <a:p>
          <a:endParaRPr lang="es-AR"/>
        </a:p>
      </dgm:t>
    </dgm:pt>
    <dgm:pt modelId="{B6BF1CC9-4999-4F48-B920-1FB5D0CC6FC5}" type="pres">
      <dgm:prSet presAssocID="{1AC59416-7B8F-4588-B365-BC8B109690FD}" presName="node" presStyleLbl="node1" presStyleIdx="2" presStyleCnt="3" custScaleX="161277">
        <dgm:presLayoutVars>
          <dgm:bulletEnabled val="1"/>
        </dgm:presLayoutVars>
      </dgm:prSet>
      <dgm:spPr/>
      <dgm:t>
        <a:bodyPr/>
        <a:lstStyle/>
        <a:p>
          <a:endParaRPr lang="es-AR"/>
        </a:p>
      </dgm:t>
    </dgm:pt>
  </dgm:ptLst>
  <dgm:cxnLst>
    <dgm:cxn modelId="{D0D02C8C-E937-41AE-9CD6-CC28B1318016}" type="presOf" srcId="{1AC59416-7B8F-4588-B365-BC8B109690FD}" destId="{B6BF1CC9-4999-4F48-B920-1FB5D0CC6FC5}" srcOrd="0" destOrd="0" presId="urn:microsoft.com/office/officeart/2005/8/layout/process2"/>
    <dgm:cxn modelId="{DAD5EDCB-1774-4327-9768-5FCDEAD622E4}" type="presOf" srcId="{EB60A134-9523-4BCB-BF3A-8EE784302153}" destId="{263F091F-ED4C-4A2C-856E-56B99DE3B2B4}" srcOrd="0" destOrd="0" presId="urn:microsoft.com/office/officeart/2005/8/layout/process2"/>
    <dgm:cxn modelId="{9AD5F13A-1452-44D7-AA74-07D9A1E55AB3}" type="presOf" srcId="{A939A124-3C27-4F8C-AC67-A0D3298D5414}" destId="{39C93349-7777-4873-A946-F537697B38B9}" srcOrd="1" destOrd="0" presId="urn:microsoft.com/office/officeart/2005/8/layout/process2"/>
    <dgm:cxn modelId="{C73A0BAF-7164-45FA-9F95-B9720E7F82B0}" srcId="{EB60A134-9523-4BCB-BF3A-8EE784302153}" destId="{57289A09-6F5A-4A16-A96A-6CB3FB1329F9}" srcOrd="0" destOrd="0" parTransId="{08E31A2A-80F9-4671-9695-3987EB1E8361}" sibTransId="{0827C4A4-08FA-498A-877F-7D0EE485A7DC}"/>
    <dgm:cxn modelId="{8EB0E850-7AC5-4D41-8364-AAC4C3B777F6}" type="presOf" srcId="{A939A124-3C27-4F8C-AC67-A0D3298D5414}" destId="{7F729535-0B8B-41DB-A393-2CF7B92B78CD}" srcOrd="0" destOrd="0" presId="urn:microsoft.com/office/officeart/2005/8/layout/process2"/>
    <dgm:cxn modelId="{FE652C17-37A0-4B5A-B0BA-F606EF29C3C6}" type="presOf" srcId="{57289A09-6F5A-4A16-A96A-6CB3FB1329F9}" destId="{D1E08286-BA01-42BC-98EA-9EEBB2FDDC5B}" srcOrd="0" destOrd="0" presId="urn:microsoft.com/office/officeart/2005/8/layout/process2"/>
    <dgm:cxn modelId="{7DEBD546-EDF7-4167-B594-DAE13DABDBC4}" type="presOf" srcId="{0827C4A4-08FA-498A-877F-7D0EE485A7DC}" destId="{8CC4E825-3028-4D42-9727-A0529C2A25E0}" srcOrd="0" destOrd="0" presId="urn:microsoft.com/office/officeart/2005/8/layout/process2"/>
    <dgm:cxn modelId="{6B5A6DE7-B787-4379-9B57-BFD878C58C33}" type="presOf" srcId="{0827C4A4-08FA-498A-877F-7D0EE485A7DC}" destId="{50E98B85-8B91-46C0-9CB8-83B694389707}" srcOrd="1" destOrd="0" presId="urn:microsoft.com/office/officeart/2005/8/layout/process2"/>
    <dgm:cxn modelId="{4B734775-108E-46C7-86BA-D6D049216686}" type="presOf" srcId="{7A5B0A35-3BCC-40D6-9D54-3AA252607871}" destId="{96D68D6E-4AB8-42F9-A184-F2B54CFE343F}" srcOrd="0" destOrd="0" presId="urn:microsoft.com/office/officeart/2005/8/layout/process2"/>
    <dgm:cxn modelId="{BA310008-6632-40B8-BC51-D5AB9D2FE44E}" srcId="{EB60A134-9523-4BCB-BF3A-8EE784302153}" destId="{7A5B0A35-3BCC-40D6-9D54-3AA252607871}" srcOrd="1" destOrd="0" parTransId="{A2A1405C-23CF-45CD-861F-9314334E25BE}" sibTransId="{A939A124-3C27-4F8C-AC67-A0D3298D5414}"/>
    <dgm:cxn modelId="{7B0AE2D7-060C-47F0-A8B1-00394C5CAEBA}" srcId="{EB60A134-9523-4BCB-BF3A-8EE784302153}" destId="{1AC59416-7B8F-4588-B365-BC8B109690FD}" srcOrd="2" destOrd="0" parTransId="{28489568-7856-48FC-95F1-2C1B34DD9585}" sibTransId="{FEEA18F0-9AF3-487C-BF2F-ECDF4DDD0334}"/>
    <dgm:cxn modelId="{3B794132-B8C0-4B35-9772-12A756831153}" type="presParOf" srcId="{263F091F-ED4C-4A2C-856E-56B99DE3B2B4}" destId="{D1E08286-BA01-42BC-98EA-9EEBB2FDDC5B}" srcOrd="0" destOrd="0" presId="urn:microsoft.com/office/officeart/2005/8/layout/process2"/>
    <dgm:cxn modelId="{C4CE25FA-BDD3-4EDF-BF43-0EAC64351686}" type="presParOf" srcId="{263F091F-ED4C-4A2C-856E-56B99DE3B2B4}" destId="{8CC4E825-3028-4D42-9727-A0529C2A25E0}" srcOrd="1" destOrd="0" presId="urn:microsoft.com/office/officeart/2005/8/layout/process2"/>
    <dgm:cxn modelId="{6C8E1D5C-E5CD-4358-8F54-EEE2B414D71E}" type="presParOf" srcId="{8CC4E825-3028-4D42-9727-A0529C2A25E0}" destId="{50E98B85-8B91-46C0-9CB8-83B694389707}" srcOrd="0" destOrd="0" presId="urn:microsoft.com/office/officeart/2005/8/layout/process2"/>
    <dgm:cxn modelId="{0C026912-C977-48D9-B411-2F8ADE688731}" type="presParOf" srcId="{263F091F-ED4C-4A2C-856E-56B99DE3B2B4}" destId="{96D68D6E-4AB8-42F9-A184-F2B54CFE343F}" srcOrd="2" destOrd="0" presId="urn:microsoft.com/office/officeart/2005/8/layout/process2"/>
    <dgm:cxn modelId="{65AE1843-12AF-4090-BA4E-353FD8AB8F01}" type="presParOf" srcId="{263F091F-ED4C-4A2C-856E-56B99DE3B2B4}" destId="{7F729535-0B8B-41DB-A393-2CF7B92B78CD}" srcOrd="3" destOrd="0" presId="urn:microsoft.com/office/officeart/2005/8/layout/process2"/>
    <dgm:cxn modelId="{3F5C5AF1-B298-46E2-94AF-FCC25C6C772C}" type="presParOf" srcId="{7F729535-0B8B-41DB-A393-2CF7B92B78CD}" destId="{39C93349-7777-4873-A946-F537697B38B9}" srcOrd="0" destOrd="0" presId="urn:microsoft.com/office/officeart/2005/8/layout/process2"/>
    <dgm:cxn modelId="{BCEEC564-D761-47CD-B2C4-4E5BC47E0E4A}" type="presParOf" srcId="{263F091F-ED4C-4A2C-856E-56B99DE3B2B4}" destId="{B6BF1CC9-4999-4F48-B920-1FB5D0CC6FC5}"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C660550-F961-4FDD-B225-47BBC3A157A6}" type="doc">
      <dgm:prSet loTypeId="urn:microsoft.com/office/officeart/2005/8/layout/hierarchy1" loCatId="hierarchy" qsTypeId="urn:microsoft.com/office/officeart/2005/8/quickstyle/3d1" qsCatId="3D" csTypeId="urn:microsoft.com/office/officeart/2005/8/colors/accent4_2" csCatId="accent4" phldr="1"/>
      <dgm:spPr/>
      <dgm:t>
        <a:bodyPr/>
        <a:lstStyle/>
        <a:p>
          <a:endParaRPr lang="es-ES"/>
        </a:p>
      </dgm:t>
    </dgm:pt>
    <dgm:pt modelId="{3B04E4EE-7478-4432-958A-8F07FC000CD4}">
      <dgm:prSet phldrT="[Texto]" custT="1"/>
      <dgm:spPr/>
      <dgm:t>
        <a:bodyPr/>
        <a:lstStyle/>
        <a:p>
          <a:r>
            <a:rPr lang="es-ES" sz="2000" dirty="0">
              <a:latin typeface="Bookman Old Style" panose="02050604050505020204" pitchFamily="18" charset="0"/>
            </a:rPr>
            <a:t>Madre positiva</a:t>
          </a:r>
          <a:endParaRPr lang="es-ES" sz="1500" dirty="0">
            <a:latin typeface="Bookman Old Style" panose="02050604050505020204" pitchFamily="18" charset="0"/>
          </a:endParaRPr>
        </a:p>
      </dgm:t>
    </dgm:pt>
    <dgm:pt modelId="{224D57FB-ECC4-43EA-824D-087606CFAF45}" type="parTrans" cxnId="{BAB13329-3965-48D3-9812-839571603F0F}">
      <dgm:prSet/>
      <dgm:spPr/>
      <dgm:t>
        <a:bodyPr/>
        <a:lstStyle/>
        <a:p>
          <a:endParaRPr lang="es-ES"/>
        </a:p>
      </dgm:t>
    </dgm:pt>
    <dgm:pt modelId="{D17C17BA-FAF9-4FB3-B9D0-79871D5C9861}" type="sibTrans" cxnId="{BAB13329-3965-48D3-9812-839571603F0F}">
      <dgm:prSet/>
      <dgm:spPr/>
      <dgm:t>
        <a:bodyPr/>
        <a:lstStyle/>
        <a:p>
          <a:endParaRPr lang="es-ES"/>
        </a:p>
      </dgm:t>
    </dgm:pt>
    <dgm:pt modelId="{F4DA9C20-59CC-4827-ADB8-F6D043CFE7F1}">
      <dgm:prSet phldrT="[Texto]" custT="1"/>
      <dgm:spPr/>
      <dgm:t>
        <a:bodyPr/>
        <a:lstStyle/>
        <a:p>
          <a:r>
            <a:rPr lang="es-ES" sz="2000" dirty="0">
              <a:latin typeface="Bookman Old Style" panose="02050604050505020204" pitchFamily="18" charset="0"/>
            </a:rPr>
            <a:t>RN y &lt; de 3 meses: </a:t>
          </a:r>
          <a:r>
            <a:rPr lang="es-ES" sz="1800" dirty="0" err="1">
              <a:solidFill>
                <a:srgbClr val="C00000"/>
              </a:solidFill>
              <a:latin typeface="Bookman Old Style" panose="02050604050505020204" pitchFamily="18" charset="0"/>
            </a:rPr>
            <a:t>Parasitemia</a:t>
          </a:r>
          <a:r>
            <a:rPr lang="es-ES" sz="1800" dirty="0">
              <a:solidFill>
                <a:srgbClr val="C00000"/>
              </a:solidFill>
              <a:latin typeface="Bookman Old Style" panose="02050604050505020204" pitchFamily="18" charset="0"/>
            </a:rPr>
            <a:t> y PCR</a:t>
          </a:r>
        </a:p>
      </dgm:t>
    </dgm:pt>
    <dgm:pt modelId="{0D5B2CA8-B1C9-44F8-83BE-EF13AB4842E4}" type="parTrans" cxnId="{43A3469E-8AA5-4D50-A64E-551BE7E2D7CB}">
      <dgm:prSet/>
      <dgm:spPr/>
      <dgm:t>
        <a:bodyPr/>
        <a:lstStyle/>
        <a:p>
          <a:endParaRPr lang="es-ES"/>
        </a:p>
      </dgm:t>
    </dgm:pt>
    <dgm:pt modelId="{DA097F6C-1946-4F60-BF97-C926C9351095}" type="sibTrans" cxnId="{43A3469E-8AA5-4D50-A64E-551BE7E2D7CB}">
      <dgm:prSet/>
      <dgm:spPr/>
      <dgm:t>
        <a:bodyPr/>
        <a:lstStyle/>
        <a:p>
          <a:endParaRPr lang="es-ES"/>
        </a:p>
      </dgm:t>
    </dgm:pt>
    <dgm:pt modelId="{BB7499EC-ED9B-48EE-B425-D6FEACD02CFC}">
      <dgm:prSet phldrT="[Texto]" custT="1"/>
      <dgm:spPr/>
      <dgm:t>
        <a:bodyPr/>
        <a:lstStyle/>
        <a:p>
          <a:r>
            <a:rPr lang="es-ES" sz="2000" dirty="0">
              <a:latin typeface="Bookman Old Style" panose="02050604050505020204" pitchFamily="18" charset="0"/>
            </a:rPr>
            <a:t>Positivas:</a:t>
          </a:r>
          <a:endParaRPr lang="es-ES" sz="2000" dirty="0">
            <a:solidFill>
              <a:srgbClr val="C00000"/>
            </a:solidFill>
            <a:latin typeface="Bookman Old Style" panose="02050604050505020204" pitchFamily="18" charset="0"/>
          </a:endParaRPr>
        </a:p>
        <a:p>
          <a:r>
            <a:rPr lang="es-ES" sz="2000" dirty="0">
              <a:solidFill>
                <a:srgbClr val="C00000"/>
              </a:solidFill>
              <a:latin typeface="Bookman Old Style" panose="02050604050505020204" pitchFamily="18" charset="0"/>
            </a:rPr>
            <a:t>Tratar</a:t>
          </a:r>
          <a:r>
            <a:rPr lang="es-ES" sz="2000" dirty="0">
              <a:latin typeface="Bookman Old Style" panose="02050604050505020204" pitchFamily="18" charset="0"/>
            </a:rPr>
            <a:t> </a:t>
          </a:r>
        </a:p>
      </dgm:t>
    </dgm:pt>
    <dgm:pt modelId="{F370ED8B-BCDE-4119-9552-8D4110B81AC4}" type="parTrans" cxnId="{422C3D52-A4FB-4816-9F68-59BE6DC7D23C}">
      <dgm:prSet/>
      <dgm:spPr/>
      <dgm:t>
        <a:bodyPr/>
        <a:lstStyle/>
        <a:p>
          <a:endParaRPr lang="es-ES"/>
        </a:p>
      </dgm:t>
    </dgm:pt>
    <dgm:pt modelId="{D2D184C1-5374-4121-8369-1B83E8AFFA74}" type="sibTrans" cxnId="{422C3D52-A4FB-4816-9F68-59BE6DC7D23C}">
      <dgm:prSet/>
      <dgm:spPr/>
      <dgm:t>
        <a:bodyPr/>
        <a:lstStyle/>
        <a:p>
          <a:endParaRPr lang="es-ES"/>
        </a:p>
      </dgm:t>
    </dgm:pt>
    <dgm:pt modelId="{FCEF3CBA-4C2B-4BFC-B51F-026A149005F7}">
      <dgm:prSet phldrT="[Texto]" custT="1"/>
      <dgm:spPr/>
      <dgm:t>
        <a:bodyPr/>
        <a:lstStyle/>
        <a:p>
          <a:r>
            <a:rPr lang="es-ES" sz="2000" dirty="0">
              <a:latin typeface="Bookman Old Style" panose="02050604050505020204" pitchFamily="18" charset="0"/>
            </a:rPr>
            <a:t>Negativas: </a:t>
          </a:r>
        </a:p>
        <a:p>
          <a:r>
            <a:rPr lang="es-ES" sz="2000" dirty="0" err="1">
              <a:solidFill>
                <a:srgbClr val="C00000"/>
              </a:solidFill>
              <a:latin typeface="Bookman Old Style" panose="02050604050505020204" pitchFamily="18" charset="0"/>
            </a:rPr>
            <a:t>Serologìas</a:t>
          </a:r>
          <a:endParaRPr lang="es-ES" sz="2000" dirty="0">
            <a:solidFill>
              <a:srgbClr val="C00000"/>
            </a:solidFill>
            <a:latin typeface="Bookman Old Style" panose="02050604050505020204" pitchFamily="18" charset="0"/>
          </a:endParaRPr>
        </a:p>
        <a:p>
          <a:r>
            <a:rPr lang="es-ES" sz="2000" dirty="0">
              <a:solidFill>
                <a:srgbClr val="C00000"/>
              </a:solidFill>
              <a:latin typeface="Bookman Old Style" panose="02050604050505020204" pitchFamily="18" charset="0"/>
            </a:rPr>
            <a:t> &gt; 8 meses</a:t>
          </a:r>
        </a:p>
      </dgm:t>
    </dgm:pt>
    <dgm:pt modelId="{5A25E30B-AB15-4AC6-86DA-EB78F3E11B0A}" type="parTrans" cxnId="{A4712CA5-3137-4961-A3C7-8EAF418B0558}">
      <dgm:prSet/>
      <dgm:spPr/>
      <dgm:t>
        <a:bodyPr/>
        <a:lstStyle/>
        <a:p>
          <a:endParaRPr lang="es-ES"/>
        </a:p>
      </dgm:t>
    </dgm:pt>
    <dgm:pt modelId="{F76CD233-5736-4E3A-B80F-E95969C2C339}" type="sibTrans" cxnId="{A4712CA5-3137-4961-A3C7-8EAF418B0558}">
      <dgm:prSet/>
      <dgm:spPr/>
      <dgm:t>
        <a:bodyPr/>
        <a:lstStyle/>
        <a:p>
          <a:endParaRPr lang="es-ES"/>
        </a:p>
      </dgm:t>
    </dgm:pt>
    <dgm:pt modelId="{5D481AB3-0598-4184-8AA0-9FA896638015}">
      <dgm:prSet phldrT="[Texto]" custT="1"/>
      <dgm:spPr/>
      <dgm:t>
        <a:bodyPr/>
        <a:lstStyle/>
        <a:p>
          <a:r>
            <a:rPr lang="es-ES" sz="2000" dirty="0">
              <a:latin typeface="Bookman Old Style" panose="02050604050505020204" pitchFamily="18" charset="0"/>
            </a:rPr>
            <a:t>&gt; De 8 meses: </a:t>
          </a:r>
          <a:r>
            <a:rPr lang="es-ES" sz="2000" dirty="0">
              <a:solidFill>
                <a:srgbClr val="C00000"/>
              </a:solidFill>
              <a:latin typeface="Bookman Old Style" panose="02050604050505020204" pitchFamily="18" charset="0"/>
            </a:rPr>
            <a:t>dos técnicas  </a:t>
          </a:r>
          <a:r>
            <a:rPr lang="es-ES" sz="2000" dirty="0" err="1">
              <a:solidFill>
                <a:srgbClr val="C00000"/>
              </a:solidFill>
              <a:latin typeface="Bookman Old Style" panose="02050604050505020204" pitchFamily="18" charset="0"/>
            </a:rPr>
            <a:t>serològicas</a:t>
          </a:r>
          <a:endParaRPr lang="es-ES" sz="2000" dirty="0">
            <a:solidFill>
              <a:srgbClr val="C00000"/>
            </a:solidFill>
            <a:latin typeface="Bookman Old Style" panose="02050604050505020204" pitchFamily="18" charset="0"/>
          </a:endParaRPr>
        </a:p>
      </dgm:t>
    </dgm:pt>
    <dgm:pt modelId="{3896DA32-6A8C-433A-9946-DE024A2EC81E}" type="parTrans" cxnId="{30562E63-1B01-4535-B274-A2973F6D020B}">
      <dgm:prSet/>
      <dgm:spPr/>
      <dgm:t>
        <a:bodyPr/>
        <a:lstStyle/>
        <a:p>
          <a:endParaRPr lang="es-ES"/>
        </a:p>
      </dgm:t>
    </dgm:pt>
    <dgm:pt modelId="{D29D89A5-AFF9-4F40-BA1D-8D6BEAF5AC7C}" type="sibTrans" cxnId="{30562E63-1B01-4535-B274-A2973F6D020B}">
      <dgm:prSet/>
      <dgm:spPr/>
      <dgm:t>
        <a:bodyPr/>
        <a:lstStyle/>
        <a:p>
          <a:endParaRPr lang="es-ES"/>
        </a:p>
      </dgm:t>
    </dgm:pt>
    <dgm:pt modelId="{01228893-FCF6-490E-864D-C015191E7941}">
      <dgm:prSet phldrT="[Texto]" custT="1"/>
      <dgm:spPr/>
      <dgm:t>
        <a:bodyPr/>
        <a:lstStyle/>
        <a:p>
          <a:r>
            <a:rPr lang="es-ES" sz="2000" dirty="0">
              <a:latin typeface="Bookman Old Style" panose="02050604050505020204" pitchFamily="18" charset="0"/>
            </a:rPr>
            <a:t>Positivas:</a:t>
          </a:r>
        </a:p>
        <a:p>
          <a:r>
            <a:rPr lang="es-ES" sz="2000" dirty="0">
              <a:solidFill>
                <a:srgbClr val="FF0000"/>
              </a:solidFill>
              <a:latin typeface="Bookman Old Style" panose="02050604050505020204" pitchFamily="18" charset="0"/>
            </a:rPr>
            <a:t>Tratar </a:t>
          </a:r>
        </a:p>
      </dgm:t>
    </dgm:pt>
    <dgm:pt modelId="{E1CCB6D7-02C8-4B27-B586-759701623951}" type="parTrans" cxnId="{A263267E-095B-4E63-B851-9F0621E17A9C}">
      <dgm:prSet/>
      <dgm:spPr/>
      <dgm:t>
        <a:bodyPr/>
        <a:lstStyle/>
        <a:p>
          <a:endParaRPr lang="es-ES"/>
        </a:p>
      </dgm:t>
    </dgm:pt>
    <dgm:pt modelId="{02A43F9D-C9A6-4186-A7D1-620E9BF25573}" type="sibTrans" cxnId="{A263267E-095B-4E63-B851-9F0621E17A9C}">
      <dgm:prSet/>
      <dgm:spPr/>
      <dgm:t>
        <a:bodyPr/>
        <a:lstStyle/>
        <a:p>
          <a:endParaRPr lang="es-ES"/>
        </a:p>
      </dgm:t>
    </dgm:pt>
    <dgm:pt modelId="{3C7744E6-6530-4622-BDC1-FBFAA158B373}">
      <dgm:prSet custT="1"/>
      <dgm:spPr/>
      <dgm:t>
        <a:bodyPr/>
        <a:lstStyle/>
        <a:p>
          <a:r>
            <a:rPr lang="es-ES" sz="2000" dirty="0">
              <a:latin typeface="Bookman Old Style" panose="02050604050505020204" pitchFamily="18" charset="0"/>
            </a:rPr>
            <a:t>Negativas:</a:t>
          </a:r>
        </a:p>
        <a:p>
          <a:r>
            <a:rPr lang="es-ES" sz="2000" dirty="0">
              <a:latin typeface="Bookman Old Style" panose="02050604050505020204" pitchFamily="18" charset="0"/>
            </a:rPr>
            <a:t>No infectado </a:t>
          </a:r>
        </a:p>
      </dgm:t>
    </dgm:pt>
    <dgm:pt modelId="{45A30329-DA52-455A-BA51-C948F4D6D1E8}" type="parTrans" cxnId="{D43D1863-20B7-4BBD-B784-83519F0C02BF}">
      <dgm:prSet/>
      <dgm:spPr/>
      <dgm:t>
        <a:bodyPr/>
        <a:lstStyle/>
        <a:p>
          <a:endParaRPr lang="es-AR"/>
        </a:p>
      </dgm:t>
    </dgm:pt>
    <dgm:pt modelId="{5DDD0B8D-7D47-4B6B-BD05-315BF494BD2E}" type="sibTrans" cxnId="{D43D1863-20B7-4BBD-B784-83519F0C02BF}">
      <dgm:prSet/>
      <dgm:spPr/>
      <dgm:t>
        <a:bodyPr/>
        <a:lstStyle/>
        <a:p>
          <a:endParaRPr lang="es-AR"/>
        </a:p>
      </dgm:t>
    </dgm:pt>
    <dgm:pt modelId="{82EF57BD-DFA9-4F7C-B658-864CEAA21263}" type="pres">
      <dgm:prSet presAssocID="{0C660550-F961-4FDD-B225-47BBC3A157A6}" presName="hierChild1" presStyleCnt="0">
        <dgm:presLayoutVars>
          <dgm:chPref val="1"/>
          <dgm:dir/>
          <dgm:animOne val="branch"/>
          <dgm:animLvl val="lvl"/>
          <dgm:resizeHandles/>
        </dgm:presLayoutVars>
      </dgm:prSet>
      <dgm:spPr/>
      <dgm:t>
        <a:bodyPr/>
        <a:lstStyle/>
        <a:p>
          <a:endParaRPr lang="es-AR"/>
        </a:p>
      </dgm:t>
    </dgm:pt>
    <dgm:pt modelId="{A7382661-C567-4235-AB21-6CBA2942ECC9}" type="pres">
      <dgm:prSet presAssocID="{3B04E4EE-7478-4432-958A-8F07FC000CD4}" presName="hierRoot1" presStyleCnt="0"/>
      <dgm:spPr/>
    </dgm:pt>
    <dgm:pt modelId="{BAC999CC-B404-40DF-A759-0BB6435D76BC}" type="pres">
      <dgm:prSet presAssocID="{3B04E4EE-7478-4432-958A-8F07FC000CD4}" presName="composite" presStyleCnt="0"/>
      <dgm:spPr/>
    </dgm:pt>
    <dgm:pt modelId="{D5C7B1C6-F3C3-41DB-A0AD-FFF7549DD4FF}" type="pres">
      <dgm:prSet presAssocID="{3B04E4EE-7478-4432-958A-8F07FC000CD4}" presName="background" presStyleLbl="node0" presStyleIdx="0" presStyleCnt="1"/>
      <dgm:spPr/>
    </dgm:pt>
    <dgm:pt modelId="{52B59987-CD66-4567-A913-B88D86DF1A46}" type="pres">
      <dgm:prSet presAssocID="{3B04E4EE-7478-4432-958A-8F07FC000CD4}" presName="text" presStyleLbl="fgAcc0" presStyleIdx="0" presStyleCnt="1">
        <dgm:presLayoutVars>
          <dgm:chPref val="3"/>
        </dgm:presLayoutVars>
      </dgm:prSet>
      <dgm:spPr/>
      <dgm:t>
        <a:bodyPr/>
        <a:lstStyle/>
        <a:p>
          <a:endParaRPr lang="es-AR"/>
        </a:p>
      </dgm:t>
    </dgm:pt>
    <dgm:pt modelId="{7BF7DC69-050F-44EF-B9DD-F16D9E8966E2}" type="pres">
      <dgm:prSet presAssocID="{3B04E4EE-7478-4432-958A-8F07FC000CD4}" presName="hierChild2" presStyleCnt="0"/>
      <dgm:spPr/>
    </dgm:pt>
    <dgm:pt modelId="{CC5B11BB-45AE-4750-AC7A-061EC0635273}" type="pres">
      <dgm:prSet presAssocID="{0D5B2CA8-B1C9-44F8-83BE-EF13AB4842E4}" presName="Name10" presStyleLbl="parChTrans1D2" presStyleIdx="0" presStyleCnt="2"/>
      <dgm:spPr/>
      <dgm:t>
        <a:bodyPr/>
        <a:lstStyle/>
        <a:p>
          <a:endParaRPr lang="es-AR"/>
        </a:p>
      </dgm:t>
    </dgm:pt>
    <dgm:pt modelId="{4F81D4B2-CF8C-46FD-BAD9-3B556771D541}" type="pres">
      <dgm:prSet presAssocID="{F4DA9C20-59CC-4827-ADB8-F6D043CFE7F1}" presName="hierRoot2" presStyleCnt="0"/>
      <dgm:spPr/>
    </dgm:pt>
    <dgm:pt modelId="{DB7224BA-0E71-4BF8-800B-3F1141A1AE6A}" type="pres">
      <dgm:prSet presAssocID="{F4DA9C20-59CC-4827-ADB8-F6D043CFE7F1}" presName="composite2" presStyleCnt="0"/>
      <dgm:spPr/>
    </dgm:pt>
    <dgm:pt modelId="{560325D5-5850-4629-B336-C5C09277B2CB}" type="pres">
      <dgm:prSet presAssocID="{F4DA9C20-59CC-4827-ADB8-F6D043CFE7F1}" presName="background2" presStyleLbl="node2" presStyleIdx="0" presStyleCnt="2"/>
      <dgm:spPr/>
    </dgm:pt>
    <dgm:pt modelId="{B8A9A3AE-B8D3-4DA4-8B76-4D06F7E04AE8}" type="pres">
      <dgm:prSet presAssocID="{F4DA9C20-59CC-4827-ADB8-F6D043CFE7F1}" presName="text2" presStyleLbl="fgAcc2" presStyleIdx="0" presStyleCnt="2">
        <dgm:presLayoutVars>
          <dgm:chPref val="3"/>
        </dgm:presLayoutVars>
      </dgm:prSet>
      <dgm:spPr/>
      <dgm:t>
        <a:bodyPr/>
        <a:lstStyle/>
        <a:p>
          <a:endParaRPr lang="es-AR"/>
        </a:p>
      </dgm:t>
    </dgm:pt>
    <dgm:pt modelId="{741F0D63-706E-44ED-9031-D017CFEB70C9}" type="pres">
      <dgm:prSet presAssocID="{F4DA9C20-59CC-4827-ADB8-F6D043CFE7F1}" presName="hierChild3" presStyleCnt="0"/>
      <dgm:spPr/>
    </dgm:pt>
    <dgm:pt modelId="{B9001125-44FC-40F9-B589-D27DDBA0E30C}" type="pres">
      <dgm:prSet presAssocID="{F370ED8B-BCDE-4119-9552-8D4110B81AC4}" presName="Name17" presStyleLbl="parChTrans1D3" presStyleIdx="0" presStyleCnt="4"/>
      <dgm:spPr/>
      <dgm:t>
        <a:bodyPr/>
        <a:lstStyle/>
        <a:p>
          <a:endParaRPr lang="es-AR"/>
        </a:p>
      </dgm:t>
    </dgm:pt>
    <dgm:pt modelId="{DDDEBB16-CD3C-472F-B9CD-952DDDBE050F}" type="pres">
      <dgm:prSet presAssocID="{BB7499EC-ED9B-48EE-B425-D6FEACD02CFC}" presName="hierRoot3" presStyleCnt="0"/>
      <dgm:spPr/>
    </dgm:pt>
    <dgm:pt modelId="{F084638B-E5BF-44C9-A00B-DDA9BF2B040A}" type="pres">
      <dgm:prSet presAssocID="{BB7499EC-ED9B-48EE-B425-D6FEACD02CFC}" presName="composite3" presStyleCnt="0"/>
      <dgm:spPr/>
    </dgm:pt>
    <dgm:pt modelId="{47A110DA-523A-4E0C-844C-1F33C8679298}" type="pres">
      <dgm:prSet presAssocID="{BB7499EC-ED9B-48EE-B425-D6FEACD02CFC}" presName="background3" presStyleLbl="node3" presStyleIdx="0" presStyleCnt="4"/>
      <dgm:spPr/>
    </dgm:pt>
    <dgm:pt modelId="{A5826371-8A47-4161-979C-F31C20D8064F}" type="pres">
      <dgm:prSet presAssocID="{BB7499EC-ED9B-48EE-B425-D6FEACD02CFC}" presName="text3" presStyleLbl="fgAcc3" presStyleIdx="0" presStyleCnt="4">
        <dgm:presLayoutVars>
          <dgm:chPref val="3"/>
        </dgm:presLayoutVars>
      </dgm:prSet>
      <dgm:spPr/>
      <dgm:t>
        <a:bodyPr/>
        <a:lstStyle/>
        <a:p>
          <a:endParaRPr lang="es-AR"/>
        </a:p>
      </dgm:t>
    </dgm:pt>
    <dgm:pt modelId="{A3E6BE04-4C8D-4C98-88F2-67855CAC5221}" type="pres">
      <dgm:prSet presAssocID="{BB7499EC-ED9B-48EE-B425-D6FEACD02CFC}" presName="hierChild4" presStyleCnt="0"/>
      <dgm:spPr/>
    </dgm:pt>
    <dgm:pt modelId="{3FF2FCBD-A42D-466C-AF44-15E3809E8D4F}" type="pres">
      <dgm:prSet presAssocID="{5A25E30B-AB15-4AC6-86DA-EB78F3E11B0A}" presName="Name17" presStyleLbl="parChTrans1D3" presStyleIdx="1" presStyleCnt="4"/>
      <dgm:spPr/>
      <dgm:t>
        <a:bodyPr/>
        <a:lstStyle/>
        <a:p>
          <a:endParaRPr lang="es-AR"/>
        </a:p>
      </dgm:t>
    </dgm:pt>
    <dgm:pt modelId="{21E9F516-1618-4643-8CE6-117EA53A34ED}" type="pres">
      <dgm:prSet presAssocID="{FCEF3CBA-4C2B-4BFC-B51F-026A149005F7}" presName="hierRoot3" presStyleCnt="0"/>
      <dgm:spPr/>
    </dgm:pt>
    <dgm:pt modelId="{2D5F0BEE-3355-43B1-BF4D-F8DB554D46C7}" type="pres">
      <dgm:prSet presAssocID="{FCEF3CBA-4C2B-4BFC-B51F-026A149005F7}" presName="composite3" presStyleCnt="0"/>
      <dgm:spPr/>
    </dgm:pt>
    <dgm:pt modelId="{F2EED8C0-DA35-4C77-B070-4DAD3C14FA4A}" type="pres">
      <dgm:prSet presAssocID="{FCEF3CBA-4C2B-4BFC-B51F-026A149005F7}" presName="background3" presStyleLbl="node3" presStyleIdx="1" presStyleCnt="4"/>
      <dgm:spPr/>
    </dgm:pt>
    <dgm:pt modelId="{506E08A0-3A10-4669-885B-34C169A40AA2}" type="pres">
      <dgm:prSet presAssocID="{FCEF3CBA-4C2B-4BFC-B51F-026A149005F7}" presName="text3" presStyleLbl="fgAcc3" presStyleIdx="1" presStyleCnt="4">
        <dgm:presLayoutVars>
          <dgm:chPref val="3"/>
        </dgm:presLayoutVars>
      </dgm:prSet>
      <dgm:spPr/>
      <dgm:t>
        <a:bodyPr/>
        <a:lstStyle/>
        <a:p>
          <a:endParaRPr lang="es-AR"/>
        </a:p>
      </dgm:t>
    </dgm:pt>
    <dgm:pt modelId="{1B867932-88CA-4E7D-92A4-DC0CE1718D3E}" type="pres">
      <dgm:prSet presAssocID="{FCEF3CBA-4C2B-4BFC-B51F-026A149005F7}" presName="hierChild4" presStyleCnt="0"/>
      <dgm:spPr/>
    </dgm:pt>
    <dgm:pt modelId="{6B08FA1C-FDB4-4DE6-BD06-B6C3BFE77FAB}" type="pres">
      <dgm:prSet presAssocID="{3896DA32-6A8C-433A-9946-DE024A2EC81E}" presName="Name10" presStyleLbl="parChTrans1D2" presStyleIdx="1" presStyleCnt="2"/>
      <dgm:spPr/>
      <dgm:t>
        <a:bodyPr/>
        <a:lstStyle/>
        <a:p>
          <a:endParaRPr lang="es-AR"/>
        </a:p>
      </dgm:t>
    </dgm:pt>
    <dgm:pt modelId="{BDF82272-44F8-4658-9A0C-67ECA557321A}" type="pres">
      <dgm:prSet presAssocID="{5D481AB3-0598-4184-8AA0-9FA896638015}" presName="hierRoot2" presStyleCnt="0"/>
      <dgm:spPr/>
    </dgm:pt>
    <dgm:pt modelId="{3F4B7B1C-0ABA-4BE3-9E7B-905BEC2C58D0}" type="pres">
      <dgm:prSet presAssocID="{5D481AB3-0598-4184-8AA0-9FA896638015}" presName="composite2" presStyleCnt="0"/>
      <dgm:spPr/>
    </dgm:pt>
    <dgm:pt modelId="{1A36D450-4777-43C7-B6E1-7706F8E95857}" type="pres">
      <dgm:prSet presAssocID="{5D481AB3-0598-4184-8AA0-9FA896638015}" presName="background2" presStyleLbl="node2" presStyleIdx="1" presStyleCnt="2"/>
      <dgm:spPr/>
    </dgm:pt>
    <dgm:pt modelId="{3689F0C8-B8E8-4770-B460-E052EC1D1834}" type="pres">
      <dgm:prSet presAssocID="{5D481AB3-0598-4184-8AA0-9FA896638015}" presName="text2" presStyleLbl="fgAcc2" presStyleIdx="1" presStyleCnt="2">
        <dgm:presLayoutVars>
          <dgm:chPref val="3"/>
        </dgm:presLayoutVars>
      </dgm:prSet>
      <dgm:spPr/>
      <dgm:t>
        <a:bodyPr/>
        <a:lstStyle/>
        <a:p>
          <a:endParaRPr lang="es-AR"/>
        </a:p>
      </dgm:t>
    </dgm:pt>
    <dgm:pt modelId="{ECD35A1B-BF32-4E11-980E-9B56E4C2A1FD}" type="pres">
      <dgm:prSet presAssocID="{5D481AB3-0598-4184-8AA0-9FA896638015}" presName="hierChild3" presStyleCnt="0"/>
      <dgm:spPr/>
    </dgm:pt>
    <dgm:pt modelId="{4013D344-A19D-4096-8CF6-2D37D272D811}" type="pres">
      <dgm:prSet presAssocID="{E1CCB6D7-02C8-4B27-B586-759701623951}" presName="Name17" presStyleLbl="parChTrans1D3" presStyleIdx="2" presStyleCnt="4"/>
      <dgm:spPr/>
      <dgm:t>
        <a:bodyPr/>
        <a:lstStyle/>
        <a:p>
          <a:endParaRPr lang="es-AR"/>
        </a:p>
      </dgm:t>
    </dgm:pt>
    <dgm:pt modelId="{C9AA8438-1AA3-4542-AD5B-85180893BC96}" type="pres">
      <dgm:prSet presAssocID="{01228893-FCF6-490E-864D-C015191E7941}" presName="hierRoot3" presStyleCnt="0"/>
      <dgm:spPr/>
    </dgm:pt>
    <dgm:pt modelId="{9942FBF6-0709-4C96-B2CD-A8A31007BA8D}" type="pres">
      <dgm:prSet presAssocID="{01228893-FCF6-490E-864D-C015191E7941}" presName="composite3" presStyleCnt="0"/>
      <dgm:spPr/>
    </dgm:pt>
    <dgm:pt modelId="{3A375C90-C84A-4883-A44B-FBEEC2945353}" type="pres">
      <dgm:prSet presAssocID="{01228893-FCF6-490E-864D-C015191E7941}" presName="background3" presStyleLbl="node3" presStyleIdx="2" presStyleCnt="4"/>
      <dgm:spPr/>
    </dgm:pt>
    <dgm:pt modelId="{2C55B051-5D3D-4F5D-99D2-C471E9C298DC}" type="pres">
      <dgm:prSet presAssocID="{01228893-FCF6-490E-864D-C015191E7941}" presName="text3" presStyleLbl="fgAcc3" presStyleIdx="2" presStyleCnt="4">
        <dgm:presLayoutVars>
          <dgm:chPref val="3"/>
        </dgm:presLayoutVars>
      </dgm:prSet>
      <dgm:spPr/>
      <dgm:t>
        <a:bodyPr/>
        <a:lstStyle/>
        <a:p>
          <a:endParaRPr lang="es-AR"/>
        </a:p>
      </dgm:t>
    </dgm:pt>
    <dgm:pt modelId="{7694E95D-9E8E-4510-B088-9356CF6F4A47}" type="pres">
      <dgm:prSet presAssocID="{01228893-FCF6-490E-864D-C015191E7941}" presName="hierChild4" presStyleCnt="0"/>
      <dgm:spPr/>
    </dgm:pt>
    <dgm:pt modelId="{DFFD913B-D7D3-47B1-A936-BC515F9D9434}" type="pres">
      <dgm:prSet presAssocID="{45A30329-DA52-455A-BA51-C948F4D6D1E8}" presName="Name17" presStyleLbl="parChTrans1D3" presStyleIdx="3" presStyleCnt="4"/>
      <dgm:spPr/>
      <dgm:t>
        <a:bodyPr/>
        <a:lstStyle/>
        <a:p>
          <a:endParaRPr lang="es-AR"/>
        </a:p>
      </dgm:t>
    </dgm:pt>
    <dgm:pt modelId="{0614526A-51A0-4CCC-88FD-125988473CC4}" type="pres">
      <dgm:prSet presAssocID="{3C7744E6-6530-4622-BDC1-FBFAA158B373}" presName="hierRoot3" presStyleCnt="0"/>
      <dgm:spPr/>
    </dgm:pt>
    <dgm:pt modelId="{5475B1EC-9281-45B1-8DA0-249D9E6AB3D7}" type="pres">
      <dgm:prSet presAssocID="{3C7744E6-6530-4622-BDC1-FBFAA158B373}" presName="composite3" presStyleCnt="0"/>
      <dgm:spPr/>
    </dgm:pt>
    <dgm:pt modelId="{F505C040-8C3D-4B63-BCB0-BC5280A06A5F}" type="pres">
      <dgm:prSet presAssocID="{3C7744E6-6530-4622-BDC1-FBFAA158B373}" presName="background3" presStyleLbl="node3" presStyleIdx="3" presStyleCnt="4"/>
      <dgm:spPr/>
    </dgm:pt>
    <dgm:pt modelId="{E471F775-DC1A-4117-9EC7-C73C98AE97BA}" type="pres">
      <dgm:prSet presAssocID="{3C7744E6-6530-4622-BDC1-FBFAA158B373}" presName="text3" presStyleLbl="fgAcc3" presStyleIdx="3" presStyleCnt="4">
        <dgm:presLayoutVars>
          <dgm:chPref val="3"/>
        </dgm:presLayoutVars>
      </dgm:prSet>
      <dgm:spPr/>
      <dgm:t>
        <a:bodyPr/>
        <a:lstStyle/>
        <a:p>
          <a:endParaRPr lang="es-AR"/>
        </a:p>
      </dgm:t>
    </dgm:pt>
    <dgm:pt modelId="{16D1CA49-60D5-463C-8173-0FB0A98C079D}" type="pres">
      <dgm:prSet presAssocID="{3C7744E6-6530-4622-BDC1-FBFAA158B373}" presName="hierChild4" presStyleCnt="0"/>
      <dgm:spPr/>
    </dgm:pt>
  </dgm:ptLst>
  <dgm:cxnLst>
    <dgm:cxn modelId="{36B4CF44-2AFC-437D-A441-64E725BB5C9A}" type="presOf" srcId="{3B04E4EE-7478-4432-958A-8F07FC000CD4}" destId="{52B59987-CD66-4567-A913-B88D86DF1A46}" srcOrd="0" destOrd="0" presId="urn:microsoft.com/office/officeart/2005/8/layout/hierarchy1"/>
    <dgm:cxn modelId="{30562E63-1B01-4535-B274-A2973F6D020B}" srcId="{3B04E4EE-7478-4432-958A-8F07FC000CD4}" destId="{5D481AB3-0598-4184-8AA0-9FA896638015}" srcOrd="1" destOrd="0" parTransId="{3896DA32-6A8C-433A-9946-DE024A2EC81E}" sibTransId="{D29D89A5-AFF9-4F40-BA1D-8D6BEAF5AC7C}"/>
    <dgm:cxn modelId="{15822314-CAEA-46ED-ADED-7FA172375D82}" type="presOf" srcId="{01228893-FCF6-490E-864D-C015191E7941}" destId="{2C55B051-5D3D-4F5D-99D2-C471E9C298DC}" srcOrd="0" destOrd="0" presId="urn:microsoft.com/office/officeart/2005/8/layout/hierarchy1"/>
    <dgm:cxn modelId="{CA92B060-4596-4614-B61A-1483D85394F9}" type="presOf" srcId="{F370ED8B-BCDE-4119-9552-8D4110B81AC4}" destId="{B9001125-44FC-40F9-B589-D27DDBA0E30C}" srcOrd="0" destOrd="0" presId="urn:microsoft.com/office/officeart/2005/8/layout/hierarchy1"/>
    <dgm:cxn modelId="{F6D0195A-361A-4773-9E3A-4B052930CF51}" type="presOf" srcId="{0C660550-F961-4FDD-B225-47BBC3A157A6}" destId="{82EF57BD-DFA9-4F7C-B658-864CEAA21263}" srcOrd="0" destOrd="0" presId="urn:microsoft.com/office/officeart/2005/8/layout/hierarchy1"/>
    <dgm:cxn modelId="{CA2D99BA-2161-41A9-99C5-BF052363D18C}" type="presOf" srcId="{45A30329-DA52-455A-BA51-C948F4D6D1E8}" destId="{DFFD913B-D7D3-47B1-A936-BC515F9D9434}" srcOrd="0" destOrd="0" presId="urn:microsoft.com/office/officeart/2005/8/layout/hierarchy1"/>
    <dgm:cxn modelId="{43A3469E-8AA5-4D50-A64E-551BE7E2D7CB}" srcId="{3B04E4EE-7478-4432-958A-8F07FC000CD4}" destId="{F4DA9C20-59CC-4827-ADB8-F6D043CFE7F1}" srcOrd="0" destOrd="0" parTransId="{0D5B2CA8-B1C9-44F8-83BE-EF13AB4842E4}" sibTransId="{DA097F6C-1946-4F60-BF97-C926C9351095}"/>
    <dgm:cxn modelId="{3DFF4421-9044-4470-99AF-835695D99B8C}" type="presOf" srcId="{BB7499EC-ED9B-48EE-B425-D6FEACD02CFC}" destId="{A5826371-8A47-4161-979C-F31C20D8064F}" srcOrd="0" destOrd="0" presId="urn:microsoft.com/office/officeart/2005/8/layout/hierarchy1"/>
    <dgm:cxn modelId="{CE8696F9-0E29-41C6-9C52-A5B172D49C67}" type="presOf" srcId="{5D481AB3-0598-4184-8AA0-9FA896638015}" destId="{3689F0C8-B8E8-4770-B460-E052EC1D1834}" srcOrd="0" destOrd="0" presId="urn:microsoft.com/office/officeart/2005/8/layout/hierarchy1"/>
    <dgm:cxn modelId="{A263267E-095B-4E63-B851-9F0621E17A9C}" srcId="{5D481AB3-0598-4184-8AA0-9FA896638015}" destId="{01228893-FCF6-490E-864D-C015191E7941}" srcOrd="0" destOrd="0" parTransId="{E1CCB6D7-02C8-4B27-B586-759701623951}" sibTransId="{02A43F9D-C9A6-4186-A7D1-620E9BF25573}"/>
    <dgm:cxn modelId="{2A41F08A-9FF8-4F91-9055-AE1F4E3724AD}" type="presOf" srcId="{3C7744E6-6530-4622-BDC1-FBFAA158B373}" destId="{E471F775-DC1A-4117-9EC7-C73C98AE97BA}" srcOrd="0" destOrd="0" presId="urn:microsoft.com/office/officeart/2005/8/layout/hierarchy1"/>
    <dgm:cxn modelId="{EA08820A-6E00-4FDD-B81B-CAABCEEB6700}" type="presOf" srcId="{0D5B2CA8-B1C9-44F8-83BE-EF13AB4842E4}" destId="{CC5B11BB-45AE-4750-AC7A-061EC0635273}" srcOrd="0" destOrd="0" presId="urn:microsoft.com/office/officeart/2005/8/layout/hierarchy1"/>
    <dgm:cxn modelId="{3654B126-411F-430B-9AED-97D3482F836D}" type="presOf" srcId="{3896DA32-6A8C-433A-9946-DE024A2EC81E}" destId="{6B08FA1C-FDB4-4DE6-BD06-B6C3BFE77FAB}" srcOrd="0" destOrd="0" presId="urn:microsoft.com/office/officeart/2005/8/layout/hierarchy1"/>
    <dgm:cxn modelId="{25F3C91B-60F2-4DB3-B7AE-477E64752DBC}" type="presOf" srcId="{FCEF3CBA-4C2B-4BFC-B51F-026A149005F7}" destId="{506E08A0-3A10-4669-885B-34C169A40AA2}" srcOrd="0" destOrd="0" presId="urn:microsoft.com/office/officeart/2005/8/layout/hierarchy1"/>
    <dgm:cxn modelId="{5FA5B51F-BA70-46A4-B94C-99BB956F63A5}" type="presOf" srcId="{F4DA9C20-59CC-4827-ADB8-F6D043CFE7F1}" destId="{B8A9A3AE-B8D3-4DA4-8B76-4D06F7E04AE8}" srcOrd="0" destOrd="0" presId="urn:microsoft.com/office/officeart/2005/8/layout/hierarchy1"/>
    <dgm:cxn modelId="{15F6C156-F205-4BD5-BDA4-183EACA1A211}" type="presOf" srcId="{E1CCB6D7-02C8-4B27-B586-759701623951}" destId="{4013D344-A19D-4096-8CF6-2D37D272D811}" srcOrd="0" destOrd="0" presId="urn:microsoft.com/office/officeart/2005/8/layout/hierarchy1"/>
    <dgm:cxn modelId="{D43D1863-20B7-4BBD-B784-83519F0C02BF}" srcId="{5D481AB3-0598-4184-8AA0-9FA896638015}" destId="{3C7744E6-6530-4622-BDC1-FBFAA158B373}" srcOrd="1" destOrd="0" parTransId="{45A30329-DA52-455A-BA51-C948F4D6D1E8}" sibTransId="{5DDD0B8D-7D47-4B6B-BD05-315BF494BD2E}"/>
    <dgm:cxn modelId="{A4712CA5-3137-4961-A3C7-8EAF418B0558}" srcId="{F4DA9C20-59CC-4827-ADB8-F6D043CFE7F1}" destId="{FCEF3CBA-4C2B-4BFC-B51F-026A149005F7}" srcOrd="1" destOrd="0" parTransId="{5A25E30B-AB15-4AC6-86DA-EB78F3E11B0A}" sibTransId="{F76CD233-5736-4E3A-B80F-E95969C2C339}"/>
    <dgm:cxn modelId="{F433199C-8D2D-43F2-99B7-FA79B6135B26}" type="presOf" srcId="{5A25E30B-AB15-4AC6-86DA-EB78F3E11B0A}" destId="{3FF2FCBD-A42D-466C-AF44-15E3809E8D4F}" srcOrd="0" destOrd="0" presId="urn:microsoft.com/office/officeart/2005/8/layout/hierarchy1"/>
    <dgm:cxn modelId="{422C3D52-A4FB-4816-9F68-59BE6DC7D23C}" srcId="{F4DA9C20-59CC-4827-ADB8-F6D043CFE7F1}" destId="{BB7499EC-ED9B-48EE-B425-D6FEACD02CFC}" srcOrd="0" destOrd="0" parTransId="{F370ED8B-BCDE-4119-9552-8D4110B81AC4}" sibTransId="{D2D184C1-5374-4121-8369-1B83E8AFFA74}"/>
    <dgm:cxn modelId="{BAB13329-3965-48D3-9812-839571603F0F}" srcId="{0C660550-F961-4FDD-B225-47BBC3A157A6}" destId="{3B04E4EE-7478-4432-958A-8F07FC000CD4}" srcOrd="0" destOrd="0" parTransId="{224D57FB-ECC4-43EA-824D-087606CFAF45}" sibTransId="{D17C17BA-FAF9-4FB3-B9D0-79871D5C9861}"/>
    <dgm:cxn modelId="{C53315D6-720A-426B-9C2E-0461F43F3D5F}" type="presParOf" srcId="{82EF57BD-DFA9-4F7C-B658-864CEAA21263}" destId="{A7382661-C567-4235-AB21-6CBA2942ECC9}" srcOrd="0" destOrd="0" presId="urn:microsoft.com/office/officeart/2005/8/layout/hierarchy1"/>
    <dgm:cxn modelId="{A041588E-FAC0-4A30-BD3F-CCC51E8D33E8}" type="presParOf" srcId="{A7382661-C567-4235-AB21-6CBA2942ECC9}" destId="{BAC999CC-B404-40DF-A759-0BB6435D76BC}" srcOrd="0" destOrd="0" presId="urn:microsoft.com/office/officeart/2005/8/layout/hierarchy1"/>
    <dgm:cxn modelId="{3B068E92-C91F-4EF1-991C-5F6306C9C97C}" type="presParOf" srcId="{BAC999CC-B404-40DF-A759-0BB6435D76BC}" destId="{D5C7B1C6-F3C3-41DB-A0AD-FFF7549DD4FF}" srcOrd="0" destOrd="0" presId="urn:microsoft.com/office/officeart/2005/8/layout/hierarchy1"/>
    <dgm:cxn modelId="{5AC6469E-2FA6-4F5C-9078-48B045DE5B37}" type="presParOf" srcId="{BAC999CC-B404-40DF-A759-0BB6435D76BC}" destId="{52B59987-CD66-4567-A913-B88D86DF1A46}" srcOrd="1" destOrd="0" presId="urn:microsoft.com/office/officeart/2005/8/layout/hierarchy1"/>
    <dgm:cxn modelId="{0F84FE6B-063B-4342-8AD7-1C0714F2ACE4}" type="presParOf" srcId="{A7382661-C567-4235-AB21-6CBA2942ECC9}" destId="{7BF7DC69-050F-44EF-B9DD-F16D9E8966E2}" srcOrd="1" destOrd="0" presId="urn:microsoft.com/office/officeart/2005/8/layout/hierarchy1"/>
    <dgm:cxn modelId="{7F5E07FF-2BF2-4797-84E2-C1EB3C27C5FA}" type="presParOf" srcId="{7BF7DC69-050F-44EF-B9DD-F16D9E8966E2}" destId="{CC5B11BB-45AE-4750-AC7A-061EC0635273}" srcOrd="0" destOrd="0" presId="urn:microsoft.com/office/officeart/2005/8/layout/hierarchy1"/>
    <dgm:cxn modelId="{1562A45C-D029-426A-B7C8-83FF992129C7}" type="presParOf" srcId="{7BF7DC69-050F-44EF-B9DD-F16D9E8966E2}" destId="{4F81D4B2-CF8C-46FD-BAD9-3B556771D541}" srcOrd="1" destOrd="0" presId="urn:microsoft.com/office/officeart/2005/8/layout/hierarchy1"/>
    <dgm:cxn modelId="{8FFDF180-9DA5-4026-8442-0EA13754CFC6}" type="presParOf" srcId="{4F81D4B2-CF8C-46FD-BAD9-3B556771D541}" destId="{DB7224BA-0E71-4BF8-800B-3F1141A1AE6A}" srcOrd="0" destOrd="0" presId="urn:microsoft.com/office/officeart/2005/8/layout/hierarchy1"/>
    <dgm:cxn modelId="{A962E043-A991-47D1-A1E9-C49AE6BBB912}" type="presParOf" srcId="{DB7224BA-0E71-4BF8-800B-3F1141A1AE6A}" destId="{560325D5-5850-4629-B336-C5C09277B2CB}" srcOrd="0" destOrd="0" presId="urn:microsoft.com/office/officeart/2005/8/layout/hierarchy1"/>
    <dgm:cxn modelId="{50E00EDF-A22A-4144-A123-1CDC229009C6}" type="presParOf" srcId="{DB7224BA-0E71-4BF8-800B-3F1141A1AE6A}" destId="{B8A9A3AE-B8D3-4DA4-8B76-4D06F7E04AE8}" srcOrd="1" destOrd="0" presId="urn:microsoft.com/office/officeart/2005/8/layout/hierarchy1"/>
    <dgm:cxn modelId="{F66A1AB2-2A98-4D6E-9CDB-3960D058D26A}" type="presParOf" srcId="{4F81D4B2-CF8C-46FD-BAD9-3B556771D541}" destId="{741F0D63-706E-44ED-9031-D017CFEB70C9}" srcOrd="1" destOrd="0" presId="urn:microsoft.com/office/officeart/2005/8/layout/hierarchy1"/>
    <dgm:cxn modelId="{3EF36C8B-F320-4C44-B9F9-E16B39310A00}" type="presParOf" srcId="{741F0D63-706E-44ED-9031-D017CFEB70C9}" destId="{B9001125-44FC-40F9-B589-D27DDBA0E30C}" srcOrd="0" destOrd="0" presId="urn:microsoft.com/office/officeart/2005/8/layout/hierarchy1"/>
    <dgm:cxn modelId="{18A673E6-3C6E-44FB-A6A0-2366D997F02D}" type="presParOf" srcId="{741F0D63-706E-44ED-9031-D017CFEB70C9}" destId="{DDDEBB16-CD3C-472F-B9CD-952DDDBE050F}" srcOrd="1" destOrd="0" presId="urn:microsoft.com/office/officeart/2005/8/layout/hierarchy1"/>
    <dgm:cxn modelId="{B6AA76C0-188E-4AB2-97E3-7FE2ECBC13DF}" type="presParOf" srcId="{DDDEBB16-CD3C-472F-B9CD-952DDDBE050F}" destId="{F084638B-E5BF-44C9-A00B-DDA9BF2B040A}" srcOrd="0" destOrd="0" presId="urn:microsoft.com/office/officeart/2005/8/layout/hierarchy1"/>
    <dgm:cxn modelId="{22D58D8B-237D-4E16-A4C1-1AFE14771A2B}" type="presParOf" srcId="{F084638B-E5BF-44C9-A00B-DDA9BF2B040A}" destId="{47A110DA-523A-4E0C-844C-1F33C8679298}" srcOrd="0" destOrd="0" presId="urn:microsoft.com/office/officeart/2005/8/layout/hierarchy1"/>
    <dgm:cxn modelId="{832B6147-3A68-4897-A407-FB32A5552C27}" type="presParOf" srcId="{F084638B-E5BF-44C9-A00B-DDA9BF2B040A}" destId="{A5826371-8A47-4161-979C-F31C20D8064F}" srcOrd="1" destOrd="0" presId="urn:microsoft.com/office/officeart/2005/8/layout/hierarchy1"/>
    <dgm:cxn modelId="{F7347B72-EB80-44FC-B825-D2E0EB117E46}" type="presParOf" srcId="{DDDEBB16-CD3C-472F-B9CD-952DDDBE050F}" destId="{A3E6BE04-4C8D-4C98-88F2-67855CAC5221}" srcOrd="1" destOrd="0" presId="urn:microsoft.com/office/officeart/2005/8/layout/hierarchy1"/>
    <dgm:cxn modelId="{C464726B-9693-4C50-9875-AA523C7F8CB3}" type="presParOf" srcId="{741F0D63-706E-44ED-9031-D017CFEB70C9}" destId="{3FF2FCBD-A42D-466C-AF44-15E3809E8D4F}" srcOrd="2" destOrd="0" presId="urn:microsoft.com/office/officeart/2005/8/layout/hierarchy1"/>
    <dgm:cxn modelId="{D3638EA0-D380-4CF8-B980-73B40F131141}" type="presParOf" srcId="{741F0D63-706E-44ED-9031-D017CFEB70C9}" destId="{21E9F516-1618-4643-8CE6-117EA53A34ED}" srcOrd="3" destOrd="0" presId="urn:microsoft.com/office/officeart/2005/8/layout/hierarchy1"/>
    <dgm:cxn modelId="{6DCE56F3-86E4-4F7A-B972-4AECAF1AF6CD}" type="presParOf" srcId="{21E9F516-1618-4643-8CE6-117EA53A34ED}" destId="{2D5F0BEE-3355-43B1-BF4D-F8DB554D46C7}" srcOrd="0" destOrd="0" presId="urn:microsoft.com/office/officeart/2005/8/layout/hierarchy1"/>
    <dgm:cxn modelId="{F542FDCF-4B5A-46EF-A95A-963912F6D66B}" type="presParOf" srcId="{2D5F0BEE-3355-43B1-BF4D-F8DB554D46C7}" destId="{F2EED8C0-DA35-4C77-B070-4DAD3C14FA4A}" srcOrd="0" destOrd="0" presId="urn:microsoft.com/office/officeart/2005/8/layout/hierarchy1"/>
    <dgm:cxn modelId="{CE498430-C275-45C1-9E66-28EABA15F17D}" type="presParOf" srcId="{2D5F0BEE-3355-43B1-BF4D-F8DB554D46C7}" destId="{506E08A0-3A10-4669-885B-34C169A40AA2}" srcOrd="1" destOrd="0" presId="urn:microsoft.com/office/officeart/2005/8/layout/hierarchy1"/>
    <dgm:cxn modelId="{59024CE3-95AD-4D31-8606-F695CCB5160E}" type="presParOf" srcId="{21E9F516-1618-4643-8CE6-117EA53A34ED}" destId="{1B867932-88CA-4E7D-92A4-DC0CE1718D3E}" srcOrd="1" destOrd="0" presId="urn:microsoft.com/office/officeart/2005/8/layout/hierarchy1"/>
    <dgm:cxn modelId="{8E869FD3-2683-4E33-A299-D115DDF12D92}" type="presParOf" srcId="{7BF7DC69-050F-44EF-B9DD-F16D9E8966E2}" destId="{6B08FA1C-FDB4-4DE6-BD06-B6C3BFE77FAB}" srcOrd="2" destOrd="0" presId="urn:microsoft.com/office/officeart/2005/8/layout/hierarchy1"/>
    <dgm:cxn modelId="{88FEF574-6910-45C1-80FC-58E0640D1179}" type="presParOf" srcId="{7BF7DC69-050F-44EF-B9DD-F16D9E8966E2}" destId="{BDF82272-44F8-4658-9A0C-67ECA557321A}" srcOrd="3" destOrd="0" presId="urn:microsoft.com/office/officeart/2005/8/layout/hierarchy1"/>
    <dgm:cxn modelId="{1C301ABB-0DC1-4066-9424-8B043DC2DBB8}" type="presParOf" srcId="{BDF82272-44F8-4658-9A0C-67ECA557321A}" destId="{3F4B7B1C-0ABA-4BE3-9E7B-905BEC2C58D0}" srcOrd="0" destOrd="0" presId="urn:microsoft.com/office/officeart/2005/8/layout/hierarchy1"/>
    <dgm:cxn modelId="{34BB5E68-FC77-400E-838E-4ABA169B6D46}" type="presParOf" srcId="{3F4B7B1C-0ABA-4BE3-9E7B-905BEC2C58D0}" destId="{1A36D450-4777-43C7-B6E1-7706F8E95857}" srcOrd="0" destOrd="0" presId="urn:microsoft.com/office/officeart/2005/8/layout/hierarchy1"/>
    <dgm:cxn modelId="{289A557A-C6BE-4D6B-83FD-5F60B2CFDF42}" type="presParOf" srcId="{3F4B7B1C-0ABA-4BE3-9E7B-905BEC2C58D0}" destId="{3689F0C8-B8E8-4770-B460-E052EC1D1834}" srcOrd="1" destOrd="0" presId="urn:microsoft.com/office/officeart/2005/8/layout/hierarchy1"/>
    <dgm:cxn modelId="{29D68878-C753-4E39-BEDF-2AE41226EBD5}" type="presParOf" srcId="{BDF82272-44F8-4658-9A0C-67ECA557321A}" destId="{ECD35A1B-BF32-4E11-980E-9B56E4C2A1FD}" srcOrd="1" destOrd="0" presId="urn:microsoft.com/office/officeart/2005/8/layout/hierarchy1"/>
    <dgm:cxn modelId="{85A7AA96-95BE-4EF5-A777-9B912E5CA7BB}" type="presParOf" srcId="{ECD35A1B-BF32-4E11-980E-9B56E4C2A1FD}" destId="{4013D344-A19D-4096-8CF6-2D37D272D811}" srcOrd="0" destOrd="0" presId="urn:microsoft.com/office/officeart/2005/8/layout/hierarchy1"/>
    <dgm:cxn modelId="{4213D916-2A96-4F35-8228-28AF3E740D32}" type="presParOf" srcId="{ECD35A1B-BF32-4E11-980E-9B56E4C2A1FD}" destId="{C9AA8438-1AA3-4542-AD5B-85180893BC96}" srcOrd="1" destOrd="0" presId="urn:microsoft.com/office/officeart/2005/8/layout/hierarchy1"/>
    <dgm:cxn modelId="{FD0F3E82-57EE-41D1-93FA-5929E4453238}" type="presParOf" srcId="{C9AA8438-1AA3-4542-AD5B-85180893BC96}" destId="{9942FBF6-0709-4C96-B2CD-A8A31007BA8D}" srcOrd="0" destOrd="0" presId="urn:microsoft.com/office/officeart/2005/8/layout/hierarchy1"/>
    <dgm:cxn modelId="{7D862D05-56A3-4273-9511-3E2C90183482}" type="presParOf" srcId="{9942FBF6-0709-4C96-B2CD-A8A31007BA8D}" destId="{3A375C90-C84A-4883-A44B-FBEEC2945353}" srcOrd="0" destOrd="0" presId="urn:microsoft.com/office/officeart/2005/8/layout/hierarchy1"/>
    <dgm:cxn modelId="{A844B61F-D30D-48FC-AB34-F4743B4B0D23}" type="presParOf" srcId="{9942FBF6-0709-4C96-B2CD-A8A31007BA8D}" destId="{2C55B051-5D3D-4F5D-99D2-C471E9C298DC}" srcOrd="1" destOrd="0" presId="urn:microsoft.com/office/officeart/2005/8/layout/hierarchy1"/>
    <dgm:cxn modelId="{A6D98C43-A9E7-4507-825C-F7736DB4931B}" type="presParOf" srcId="{C9AA8438-1AA3-4542-AD5B-85180893BC96}" destId="{7694E95D-9E8E-4510-B088-9356CF6F4A47}" srcOrd="1" destOrd="0" presId="urn:microsoft.com/office/officeart/2005/8/layout/hierarchy1"/>
    <dgm:cxn modelId="{E05907E2-E514-4948-A53A-8505D0F69074}" type="presParOf" srcId="{ECD35A1B-BF32-4E11-980E-9B56E4C2A1FD}" destId="{DFFD913B-D7D3-47B1-A936-BC515F9D9434}" srcOrd="2" destOrd="0" presId="urn:microsoft.com/office/officeart/2005/8/layout/hierarchy1"/>
    <dgm:cxn modelId="{F8FD46DA-B9C6-46D1-95FB-2F429BDFDCDF}" type="presParOf" srcId="{ECD35A1B-BF32-4E11-980E-9B56E4C2A1FD}" destId="{0614526A-51A0-4CCC-88FD-125988473CC4}" srcOrd="3" destOrd="0" presId="urn:microsoft.com/office/officeart/2005/8/layout/hierarchy1"/>
    <dgm:cxn modelId="{51DDBA66-D9FB-4385-A0D5-692B38671928}" type="presParOf" srcId="{0614526A-51A0-4CCC-88FD-125988473CC4}" destId="{5475B1EC-9281-45B1-8DA0-249D9E6AB3D7}" srcOrd="0" destOrd="0" presId="urn:microsoft.com/office/officeart/2005/8/layout/hierarchy1"/>
    <dgm:cxn modelId="{E0D1F199-1318-4ABE-9BBC-CC6F9FA0CED9}" type="presParOf" srcId="{5475B1EC-9281-45B1-8DA0-249D9E6AB3D7}" destId="{F505C040-8C3D-4B63-BCB0-BC5280A06A5F}" srcOrd="0" destOrd="0" presId="urn:microsoft.com/office/officeart/2005/8/layout/hierarchy1"/>
    <dgm:cxn modelId="{D7784F0F-D05A-4530-B90E-D6AD67A40EC6}" type="presParOf" srcId="{5475B1EC-9281-45B1-8DA0-249D9E6AB3D7}" destId="{E471F775-DC1A-4117-9EC7-C73C98AE97BA}" srcOrd="1" destOrd="0" presId="urn:microsoft.com/office/officeart/2005/8/layout/hierarchy1"/>
    <dgm:cxn modelId="{4851D6A1-D314-4D6F-918E-FBE5E73FDBF5}" type="presParOf" srcId="{0614526A-51A0-4CCC-88FD-125988473CC4}" destId="{16D1CA49-60D5-463C-8173-0FB0A98C079D}" srcOrd="1" destOrd="0" presId="urn:microsoft.com/office/officeart/2005/8/layout/hierarchy1"/>
  </dgm:cxnLst>
  <dgm:bg>
    <a:solidFill>
      <a:schemeClr val="accent3">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84D83CD-F00E-466C-9FF2-91259FCABA33}" type="doc">
      <dgm:prSet loTypeId="urn:microsoft.com/office/officeart/2005/8/layout/pyramid2" loCatId="pyramid" qsTypeId="urn:microsoft.com/office/officeart/2005/8/quickstyle/simple5" qsCatId="simple" csTypeId="urn:microsoft.com/office/officeart/2005/8/colors/accent1_2" csCatId="accent1" phldr="1"/>
      <dgm:spPr/>
    </dgm:pt>
    <dgm:pt modelId="{5A99B1DB-BB70-4B87-85E8-7B373592B32E}">
      <dgm:prSet phldrT="[Texto]" custT="1"/>
      <dgm:spPr/>
      <dgm:t>
        <a:bodyPr/>
        <a:lstStyle/>
        <a:p>
          <a:r>
            <a:rPr lang="es-AR" sz="2000" dirty="0">
              <a:latin typeface="Bookman Old Style" panose="02050604050505020204" pitchFamily="18" charset="0"/>
            </a:rPr>
            <a:t>Gota fresca  </a:t>
          </a:r>
          <a:r>
            <a:rPr lang="es-AR" sz="1400" dirty="0">
              <a:latin typeface="Bookman Old Style" panose="02050604050505020204" pitchFamily="18" charset="0"/>
            </a:rPr>
            <a:t>(&lt; sensibilidad)</a:t>
          </a:r>
        </a:p>
      </dgm:t>
    </dgm:pt>
    <dgm:pt modelId="{D6E8802F-A259-48EC-9C1D-058892C38C3F}" type="parTrans" cxnId="{0988D4E9-97D3-4E9B-B633-30F558E6F82A}">
      <dgm:prSet/>
      <dgm:spPr/>
      <dgm:t>
        <a:bodyPr/>
        <a:lstStyle/>
        <a:p>
          <a:endParaRPr lang="es-AR"/>
        </a:p>
      </dgm:t>
    </dgm:pt>
    <dgm:pt modelId="{9FE30E2D-2E0B-4454-A9D2-B7FF9CFC6A6F}" type="sibTrans" cxnId="{0988D4E9-97D3-4E9B-B633-30F558E6F82A}">
      <dgm:prSet/>
      <dgm:spPr/>
      <dgm:t>
        <a:bodyPr/>
        <a:lstStyle/>
        <a:p>
          <a:endParaRPr lang="es-AR"/>
        </a:p>
      </dgm:t>
    </dgm:pt>
    <dgm:pt modelId="{F0A25BA8-0AAE-4996-81FB-6AD28C4C9373}">
      <dgm:prSet phldrT="[Texto]" custT="1"/>
      <dgm:spPr/>
      <dgm:t>
        <a:bodyPr/>
        <a:lstStyle/>
        <a:p>
          <a:pPr algn="ctr"/>
          <a:endParaRPr lang="es-AR" sz="2000" dirty="0">
            <a:latin typeface="Bookman Old Style" panose="02050604050505020204" pitchFamily="18" charset="0"/>
          </a:endParaRPr>
        </a:p>
        <a:p>
          <a:pPr algn="ctr"/>
          <a:r>
            <a:rPr lang="es-AR" sz="2000" dirty="0">
              <a:latin typeface="Bookman Old Style" panose="02050604050505020204" pitchFamily="18" charset="0"/>
            </a:rPr>
            <a:t>Técnicas de concentración: </a:t>
          </a:r>
          <a:r>
            <a:rPr lang="es-AR" sz="2000" dirty="0" err="1">
              <a:latin typeface="Bookman Old Style" panose="02050604050505020204" pitchFamily="18" charset="0"/>
            </a:rPr>
            <a:t>Micrométodo</a:t>
          </a:r>
          <a:r>
            <a:rPr lang="es-AR" sz="2000" dirty="0">
              <a:latin typeface="Bookman Old Style" panose="02050604050505020204" pitchFamily="18" charset="0"/>
            </a:rPr>
            <a:t> con capilares (</a:t>
          </a:r>
          <a:r>
            <a:rPr lang="es-AR" sz="2000" dirty="0" err="1">
              <a:latin typeface="Bookman Old Style" panose="02050604050505020204" pitchFamily="18" charset="0"/>
            </a:rPr>
            <a:t>microhematocrito</a:t>
          </a:r>
          <a:r>
            <a:rPr lang="es-AR" sz="2000" dirty="0">
              <a:latin typeface="Bookman Old Style" panose="02050604050505020204" pitchFamily="18" charset="0"/>
            </a:rPr>
            <a:t>)  o microtúbulos. Ventajas: rápido &lt; 30”, escaso volumen de sangre. Desventajas: operador dependiente</a:t>
          </a:r>
        </a:p>
        <a:p>
          <a:pPr algn="ctr"/>
          <a:r>
            <a:rPr lang="es-AR" sz="2000" dirty="0">
              <a:latin typeface="Bookman Old Style" panose="02050604050505020204" pitchFamily="18" charset="0"/>
            </a:rPr>
            <a:t>Sensibilidad 80 a 93 %</a:t>
          </a:r>
        </a:p>
        <a:p>
          <a:pPr algn="l"/>
          <a:r>
            <a:rPr lang="es-AR" sz="1800" dirty="0">
              <a:latin typeface="Bookman Old Style" panose="02050604050505020204" pitchFamily="18" charset="0"/>
            </a:rPr>
            <a:t> </a:t>
          </a:r>
          <a:endParaRPr lang="es-AR" sz="1400" dirty="0"/>
        </a:p>
      </dgm:t>
    </dgm:pt>
    <dgm:pt modelId="{96A536BB-3F1E-438B-8D9C-A1E58682ABA6}" type="parTrans" cxnId="{928124CD-B722-4E9C-BB51-17D54B0169C0}">
      <dgm:prSet/>
      <dgm:spPr/>
      <dgm:t>
        <a:bodyPr/>
        <a:lstStyle/>
        <a:p>
          <a:endParaRPr lang="es-AR"/>
        </a:p>
      </dgm:t>
    </dgm:pt>
    <dgm:pt modelId="{FF5DCB8A-09FE-4F4D-8C44-8B87C4E82280}" type="sibTrans" cxnId="{928124CD-B722-4E9C-BB51-17D54B0169C0}">
      <dgm:prSet/>
      <dgm:spPr/>
      <dgm:t>
        <a:bodyPr/>
        <a:lstStyle/>
        <a:p>
          <a:endParaRPr lang="es-AR"/>
        </a:p>
      </dgm:t>
    </dgm:pt>
    <dgm:pt modelId="{237E8EEB-1981-4F91-BD2B-8D8ECDEBA224}">
      <dgm:prSet phldrT="[Texto]" custT="1"/>
      <dgm:spPr/>
      <dgm:t>
        <a:bodyPr/>
        <a:lstStyle/>
        <a:p>
          <a:r>
            <a:rPr lang="es-AR" sz="2000" dirty="0">
              <a:solidFill>
                <a:schemeClr val="tx1"/>
              </a:solidFill>
              <a:latin typeface="Bookman Old Style" panose="02050604050505020204" pitchFamily="18" charset="0"/>
            </a:rPr>
            <a:t>PCR (en pacientes asintomáticos se sugieren dos pruebas positivas para diagnóstico de trasmisión transplacentaria)</a:t>
          </a:r>
        </a:p>
      </dgm:t>
    </dgm:pt>
    <dgm:pt modelId="{70DDE0A1-58FD-40CF-8F56-297A35CA464A}" type="parTrans" cxnId="{EEB23BDE-0DA0-49C7-B09D-30F199990179}">
      <dgm:prSet/>
      <dgm:spPr/>
      <dgm:t>
        <a:bodyPr/>
        <a:lstStyle/>
        <a:p>
          <a:endParaRPr lang="es-AR"/>
        </a:p>
      </dgm:t>
    </dgm:pt>
    <dgm:pt modelId="{5401DB85-44A9-4F92-9749-D4B8691A2EC7}" type="sibTrans" cxnId="{EEB23BDE-0DA0-49C7-B09D-30F199990179}">
      <dgm:prSet/>
      <dgm:spPr/>
      <dgm:t>
        <a:bodyPr/>
        <a:lstStyle/>
        <a:p>
          <a:endParaRPr lang="es-AR"/>
        </a:p>
      </dgm:t>
    </dgm:pt>
    <dgm:pt modelId="{37521295-D369-43C6-AE4B-C7EC8ACD3AC3}" type="pres">
      <dgm:prSet presAssocID="{A84D83CD-F00E-466C-9FF2-91259FCABA33}" presName="compositeShape" presStyleCnt="0">
        <dgm:presLayoutVars>
          <dgm:dir/>
          <dgm:resizeHandles/>
        </dgm:presLayoutVars>
      </dgm:prSet>
      <dgm:spPr/>
    </dgm:pt>
    <dgm:pt modelId="{25EE663D-C6D4-41D2-BDE0-A84BD17294A2}" type="pres">
      <dgm:prSet presAssocID="{A84D83CD-F00E-466C-9FF2-91259FCABA33}" presName="pyramid" presStyleLbl="node1" presStyleIdx="0" presStyleCnt="1"/>
      <dgm:spPr>
        <a:solidFill>
          <a:schemeClr val="accent4">
            <a:lumMod val="40000"/>
            <a:lumOff val="60000"/>
          </a:schemeClr>
        </a:solidFill>
      </dgm:spPr>
    </dgm:pt>
    <dgm:pt modelId="{C81E8971-3E27-4C23-A1C8-E6C7FC9D95D7}" type="pres">
      <dgm:prSet presAssocID="{A84D83CD-F00E-466C-9FF2-91259FCABA33}" presName="theList" presStyleCnt="0"/>
      <dgm:spPr/>
    </dgm:pt>
    <dgm:pt modelId="{C0FCF41E-773B-4AD3-BC0B-A86DEB846B2E}" type="pres">
      <dgm:prSet presAssocID="{5A99B1DB-BB70-4B87-85E8-7B373592B32E}" presName="aNode" presStyleLbl="fgAcc1" presStyleIdx="0" presStyleCnt="3" custScaleX="186670" custScaleY="47790" custLinFactY="-14844" custLinFactNeighborX="29813" custLinFactNeighborY="-100000">
        <dgm:presLayoutVars>
          <dgm:bulletEnabled val="1"/>
        </dgm:presLayoutVars>
      </dgm:prSet>
      <dgm:spPr/>
      <dgm:t>
        <a:bodyPr/>
        <a:lstStyle/>
        <a:p>
          <a:endParaRPr lang="es-AR"/>
        </a:p>
      </dgm:t>
    </dgm:pt>
    <dgm:pt modelId="{5D2207E7-1142-413C-A727-74FF41166307}" type="pres">
      <dgm:prSet presAssocID="{5A99B1DB-BB70-4B87-85E8-7B373592B32E}" presName="aSpace" presStyleCnt="0"/>
      <dgm:spPr/>
    </dgm:pt>
    <dgm:pt modelId="{FB628849-4A02-472F-979A-33995AD88E63}" type="pres">
      <dgm:prSet presAssocID="{F0A25BA8-0AAE-4996-81FB-6AD28C4C9373}" presName="aNode" presStyleLbl="fgAcc1" presStyleIdx="1" presStyleCnt="3" custScaleX="184844" custScaleY="253348" custLinFactNeighborX="30765" custLinFactNeighborY="-32856">
        <dgm:presLayoutVars>
          <dgm:bulletEnabled val="1"/>
        </dgm:presLayoutVars>
      </dgm:prSet>
      <dgm:spPr/>
      <dgm:t>
        <a:bodyPr/>
        <a:lstStyle/>
        <a:p>
          <a:endParaRPr lang="es-AR"/>
        </a:p>
      </dgm:t>
    </dgm:pt>
    <dgm:pt modelId="{4AA7A832-782B-4FB3-9789-F9DCEE3064EF}" type="pres">
      <dgm:prSet presAssocID="{F0A25BA8-0AAE-4996-81FB-6AD28C4C9373}" presName="aSpace" presStyleCnt="0"/>
      <dgm:spPr/>
    </dgm:pt>
    <dgm:pt modelId="{DC2876C6-A29E-42FC-A1B9-D9F13875A79C}" type="pres">
      <dgm:prSet presAssocID="{237E8EEB-1981-4F91-BD2B-8D8ECDEBA224}" presName="aNode" presStyleLbl="fgAcc1" presStyleIdx="2" presStyleCnt="3" custScaleX="181873" custScaleY="158871" custLinFactY="13124" custLinFactNeighborX="32668" custLinFactNeighborY="100000">
        <dgm:presLayoutVars>
          <dgm:bulletEnabled val="1"/>
        </dgm:presLayoutVars>
      </dgm:prSet>
      <dgm:spPr/>
      <dgm:t>
        <a:bodyPr/>
        <a:lstStyle/>
        <a:p>
          <a:endParaRPr lang="es-AR"/>
        </a:p>
      </dgm:t>
    </dgm:pt>
    <dgm:pt modelId="{2F9892DA-3BD5-4E5E-8321-FF1985336F1E}" type="pres">
      <dgm:prSet presAssocID="{237E8EEB-1981-4F91-BD2B-8D8ECDEBA224}" presName="aSpace" presStyleCnt="0"/>
      <dgm:spPr/>
    </dgm:pt>
  </dgm:ptLst>
  <dgm:cxnLst>
    <dgm:cxn modelId="{57BCB8F1-2354-4EE2-ACE3-1936CD9C2365}" type="presOf" srcId="{237E8EEB-1981-4F91-BD2B-8D8ECDEBA224}" destId="{DC2876C6-A29E-42FC-A1B9-D9F13875A79C}" srcOrd="0" destOrd="0" presId="urn:microsoft.com/office/officeart/2005/8/layout/pyramid2"/>
    <dgm:cxn modelId="{0988D4E9-97D3-4E9B-B633-30F558E6F82A}" srcId="{A84D83CD-F00E-466C-9FF2-91259FCABA33}" destId="{5A99B1DB-BB70-4B87-85E8-7B373592B32E}" srcOrd="0" destOrd="0" parTransId="{D6E8802F-A259-48EC-9C1D-058892C38C3F}" sibTransId="{9FE30E2D-2E0B-4454-A9D2-B7FF9CFC6A6F}"/>
    <dgm:cxn modelId="{EEB23BDE-0DA0-49C7-B09D-30F199990179}" srcId="{A84D83CD-F00E-466C-9FF2-91259FCABA33}" destId="{237E8EEB-1981-4F91-BD2B-8D8ECDEBA224}" srcOrd="2" destOrd="0" parTransId="{70DDE0A1-58FD-40CF-8F56-297A35CA464A}" sibTransId="{5401DB85-44A9-4F92-9749-D4B8691A2EC7}"/>
    <dgm:cxn modelId="{9F217878-5949-415B-9ADD-F56087C70735}" type="presOf" srcId="{5A99B1DB-BB70-4B87-85E8-7B373592B32E}" destId="{C0FCF41E-773B-4AD3-BC0B-A86DEB846B2E}" srcOrd="0" destOrd="0" presId="urn:microsoft.com/office/officeart/2005/8/layout/pyramid2"/>
    <dgm:cxn modelId="{10421B7F-33C2-404D-994A-CFB8754655CB}" type="presOf" srcId="{A84D83CD-F00E-466C-9FF2-91259FCABA33}" destId="{37521295-D369-43C6-AE4B-C7EC8ACD3AC3}" srcOrd="0" destOrd="0" presId="urn:microsoft.com/office/officeart/2005/8/layout/pyramid2"/>
    <dgm:cxn modelId="{BB013CE9-5317-43BC-BEBB-6651011E3A2B}" type="presOf" srcId="{F0A25BA8-0AAE-4996-81FB-6AD28C4C9373}" destId="{FB628849-4A02-472F-979A-33995AD88E63}" srcOrd="0" destOrd="0" presId="urn:microsoft.com/office/officeart/2005/8/layout/pyramid2"/>
    <dgm:cxn modelId="{928124CD-B722-4E9C-BB51-17D54B0169C0}" srcId="{A84D83CD-F00E-466C-9FF2-91259FCABA33}" destId="{F0A25BA8-0AAE-4996-81FB-6AD28C4C9373}" srcOrd="1" destOrd="0" parTransId="{96A536BB-3F1E-438B-8D9C-A1E58682ABA6}" sibTransId="{FF5DCB8A-09FE-4F4D-8C44-8B87C4E82280}"/>
    <dgm:cxn modelId="{B16F2C0D-E756-4F27-95D6-44DE16C653FF}" type="presParOf" srcId="{37521295-D369-43C6-AE4B-C7EC8ACD3AC3}" destId="{25EE663D-C6D4-41D2-BDE0-A84BD17294A2}" srcOrd="0" destOrd="0" presId="urn:microsoft.com/office/officeart/2005/8/layout/pyramid2"/>
    <dgm:cxn modelId="{5C8ECDA1-CCCA-4ED8-82E5-818990156B9E}" type="presParOf" srcId="{37521295-D369-43C6-AE4B-C7EC8ACD3AC3}" destId="{C81E8971-3E27-4C23-A1C8-E6C7FC9D95D7}" srcOrd="1" destOrd="0" presId="urn:microsoft.com/office/officeart/2005/8/layout/pyramid2"/>
    <dgm:cxn modelId="{0CD1AD22-6B51-4EA1-ADB4-6A5DE906E22E}" type="presParOf" srcId="{C81E8971-3E27-4C23-A1C8-E6C7FC9D95D7}" destId="{C0FCF41E-773B-4AD3-BC0B-A86DEB846B2E}" srcOrd="0" destOrd="0" presId="urn:microsoft.com/office/officeart/2005/8/layout/pyramid2"/>
    <dgm:cxn modelId="{99FABAC7-2394-4DBB-93BA-98F1791FEBAB}" type="presParOf" srcId="{C81E8971-3E27-4C23-A1C8-E6C7FC9D95D7}" destId="{5D2207E7-1142-413C-A727-74FF41166307}" srcOrd="1" destOrd="0" presId="urn:microsoft.com/office/officeart/2005/8/layout/pyramid2"/>
    <dgm:cxn modelId="{5EC1498F-8ADF-489E-87E2-D943016F1BF6}" type="presParOf" srcId="{C81E8971-3E27-4C23-A1C8-E6C7FC9D95D7}" destId="{FB628849-4A02-472F-979A-33995AD88E63}" srcOrd="2" destOrd="0" presId="urn:microsoft.com/office/officeart/2005/8/layout/pyramid2"/>
    <dgm:cxn modelId="{20319C7B-6922-4EEA-8ACD-B3D9358F0D0E}" type="presParOf" srcId="{C81E8971-3E27-4C23-A1C8-E6C7FC9D95D7}" destId="{4AA7A832-782B-4FB3-9789-F9DCEE3064EF}" srcOrd="3" destOrd="0" presId="urn:microsoft.com/office/officeart/2005/8/layout/pyramid2"/>
    <dgm:cxn modelId="{06D9C523-1689-4B58-B362-5DBC1FDA4F9E}" type="presParOf" srcId="{C81E8971-3E27-4C23-A1C8-E6C7FC9D95D7}" destId="{DC2876C6-A29E-42FC-A1B9-D9F13875A79C}" srcOrd="4" destOrd="0" presId="urn:microsoft.com/office/officeart/2005/8/layout/pyramid2"/>
    <dgm:cxn modelId="{C77B521A-8677-4E0A-BA8F-46228159A3CF}" type="presParOf" srcId="{C81E8971-3E27-4C23-A1C8-E6C7FC9D95D7}" destId="{2F9892DA-3BD5-4E5E-8321-FF1985336F1E}" srcOrd="5" destOrd="0" presId="urn:microsoft.com/office/officeart/2005/8/layout/pyramid2"/>
  </dgm:cxnLst>
  <dgm:bg>
    <a:solidFill>
      <a:schemeClr val="accent6">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C4C64FE-EB0B-4725-AC57-7925C6BFC1B0}" type="doc">
      <dgm:prSet loTypeId="urn:microsoft.com/office/officeart/2005/8/layout/default#1" loCatId="list" qsTypeId="urn:microsoft.com/office/officeart/2005/8/quickstyle/simple1" qsCatId="simple" csTypeId="urn:microsoft.com/office/officeart/2005/8/colors/accent2_1" csCatId="accent2" phldr="1"/>
      <dgm:spPr/>
      <dgm:t>
        <a:bodyPr/>
        <a:lstStyle/>
        <a:p>
          <a:endParaRPr lang="es-AR"/>
        </a:p>
      </dgm:t>
    </dgm:pt>
    <dgm:pt modelId="{002FF5F6-21F1-4638-B244-9B4567B154B1}">
      <dgm:prSet phldrT="[Texto]" custT="1"/>
      <dgm:spPr/>
      <dgm:t>
        <a:bodyPr/>
        <a:lstStyle/>
        <a:p>
          <a:r>
            <a:rPr lang="es-AR" sz="4400" dirty="0">
              <a:latin typeface="Bierstadt" panose="020B0004020202020204" pitchFamily="34" charset="0"/>
            </a:rPr>
            <a:t>Elisa</a:t>
          </a:r>
          <a:r>
            <a:rPr lang="es-AR" sz="4400" dirty="0">
              <a:latin typeface="Arial Black" pitchFamily="34" charset="0"/>
            </a:rPr>
            <a:t> </a:t>
          </a:r>
        </a:p>
      </dgm:t>
    </dgm:pt>
    <dgm:pt modelId="{55273DE4-3287-41CC-B8DF-331126E3B917}" type="parTrans" cxnId="{3B054E87-5373-489E-B02E-6E0821829DCF}">
      <dgm:prSet/>
      <dgm:spPr/>
      <dgm:t>
        <a:bodyPr/>
        <a:lstStyle/>
        <a:p>
          <a:endParaRPr lang="es-AR"/>
        </a:p>
      </dgm:t>
    </dgm:pt>
    <dgm:pt modelId="{2FA04689-164B-498E-82EB-B10E134950AE}" type="sibTrans" cxnId="{3B054E87-5373-489E-B02E-6E0821829DCF}">
      <dgm:prSet/>
      <dgm:spPr/>
      <dgm:t>
        <a:bodyPr/>
        <a:lstStyle/>
        <a:p>
          <a:endParaRPr lang="es-AR"/>
        </a:p>
      </dgm:t>
    </dgm:pt>
    <dgm:pt modelId="{FBED4381-5E77-4875-BB05-FEC425A3F671}">
      <dgm:prSet phldrT="[Texto]" custT="1"/>
      <dgm:spPr/>
      <dgm:t>
        <a:bodyPr/>
        <a:lstStyle/>
        <a:p>
          <a:r>
            <a:rPr lang="es-AR" sz="4400" dirty="0">
              <a:latin typeface="Bierstadt" panose="020B0004020202020204" pitchFamily="34" charset="0"/>
            </a:rPr>
            <a:t>TIF</a:t>
          </a:r>
        </a:p>
      </dgm:t>
    </dgm:pt>
    <dgm:pt modelId="{CC714C97-12B8-4589-8878-90EAC30D7BED}" type="parTrans" cxnId="{4419E961-3BC8-46C3-862C-2408D1074F44}">
      <dgm:prSet/>
      <dgm:spPr/>
      <dgm:t>
        <a:bodyPr/>
        <a:lstStyle/>
        <a:p>
          <a:endParaRPr lang="es-AR"/>
        </a:p>
      </dgm:t>
    </dgm:pt>
    <dgm:pt modelId="{BD7357B8-38F2-4633-A44D-201683C7AEF6}" type="sibTrans" cxnId="{4419E961-3BC8-46C3-862C-2408D1074F44}">
      <dgm:prSet/>
      <dgm:spPr/>
      <dgm:t>
        <a:bodyPr/>
        <a:lstStyle/>
        <a:p>
          <a:endParaRPr lang="es-AR"/>
        </a:p>
      </dgm:t>
    </dgm:pt>
    <dgm:pt modelId="{3D9EFE68-522D-4916-8F3A-C6DEEFAC3D40}">
      <dgm:prSet phldrT="[Texto]" custT="1"/>
      <dgm:spPr/>
      <dgm:t>
        <a:bodyPr/>
        <a:lstStyle/>
        <a:p>
          <a:r>
            <a:rPr lang="es-AR" sz="4400" dirty="0">
              <a:latin typeface="Bierstadt" panose="020B0004020202020204" pitchFamily="34" charset="0"/>
            </a:rPr>
            <a:t>HAI</a:t>
          </a:r>
        </a:p>
      </dgm:t>
    </dgm:pt>
    <dgm:pt modelId="{4E8749A5-CB8E-45AC-A3FC-BBF674C708E6}" type="parTrans" cxnId="{FE7C3DDC-7D28-42B8-9677-48B1F5A93B7F}">
      <dgm:prSet/>
      <dgm:spPr/>
      <dgm:t>
        <a:bodyPr/>
        <a:lstStyle/>
        <a:p>
          <a:endParaRPr lang="es-AR"/>
        </a:p>
      </dgm:t>
    </dgm:pt>
    <dgm:pt modelId="{AA111DBE-12DB-4258-A5F4-7930E7A51F52}" type="sibTrans" cxnId="{FE7C3DDC-7D28-42B8-9677-48B1F5A93B7F}">
      <dgm:prSet/>
      <dgm:spPr/>
      <dgm:t>
        <a:bodyPr/>
        <a:lstStyle/>
        <a:p>
          <a:endParaRPr lang="es-AR"/>
        </a:p>
      </dgm:t>
    </dgm:pt>
    <dgm:pt modelId="{0CCB3507-B484-4386-8787-A7564049B8A3}">
      <dgm:prSet phldrT="[Texto]"/>
      <dgm:spPr/>
      <dgm:t>
        <a:bodyPr/>
        <a:lstStyle/>
        <a:p>
          <a:r>
            <a:rPr lang="es-AR" dirty="0">
              <a:latin typeface="Bierstadt" panose="020B0004020202020204" pitchFamily="34" charset="0"/>
            </a:rPr>
            <a:t>Aglutinación por partículas </a:t>
          </a:r>
        </a:p>
      </dgm:t>
    </dgm:pt>
    <dgm:pt modelId="{7F27B687-37A7-467C-BE4C-0393C9077083}" type="parTrans" cxnId="{90DF7B2E-C38E-4F12-9C7F-75F704F66801}">
      <dgm:prSet/>
      <dgm:spPr/>
      <dgm:t>
        <a:bodyPr/>
        <a:lstStyle/>
        <a:p>
          <a:endParaRPr lang="es-AR"/>
        </a:p>
      </dgm:t>
    </dgm:pt>
    <dgm:pt modelId="{4D56D5E0-3912-488B-955C-884223C759E8}" type="sibTrans" cxnId="{90DF7B2E-C38E-4F12-9C7F-75F704F66801}">
      <dgm:prSet/>
      <dgm:spPr/>
      <dgm:t>
        <a:bodyPr/>
        <a:lstStyle/>
        <a:p>
          <a:endParaRPr lang="es-AR"/>
        </a:p>
      </dgm:t>
    </dgm:pt>
    <dgm:pt modelId="{BEF9237B-937A-45DE-A5D2-398D9C2FF291}" type="pres">
      <dgm:prSet presAssocID="{3C4C64FE-EB0B-4725-AC57-7925C6BFC1B0}" presName="diagram" presStyleCnt="0">
        <dgm:presLayoutVars>
          <dgm:dir/>
          <dgm:resizeHandles val="exact"/>
        </dgm:presLayoutVars>
      </dgm:prSet>
      <dgm:spPr/>
      <dgm:t>
        <a:bodyPr/>
        <a:lstStyle/>
        <a:p>
          <a:endParaRPr lang="es-AR"/>
        </a:p>
      </dgm:t>
    </dgm:pt>
    <dgm:pt modelId="{9DE4066A-508A-439F-9A4E-AADD5CA6CE13}" type="pres">
      <dgm:prSet presAssocID="{002FF5F6-21F1-4638-B244-9B4567B154B1}" presName="node" presStyleLbl="node1" presStyleIdx="0" presStyleCnt="4">
        <dgm:presLayoutVars>
          <dgm:bulletEnabled val="1"/>
        </dgm:presLayoutVars>
      </dgm:prSet>
      <dgm:spPr/>
      <dgm:t>
        <a:bodyPr/>
        <a:lstStyle/>
        <a:p>
          <a:endParaRPr lang="es-AR"/>
        </a:p>
      </dgm:t>
    </dgm:pt>
    <dgm:pt modelId="{9294F05B-7D93-4886-BDDB-DB3D5F5ABD20}" type="pres">
      <dgm:prSet presAssocID="{2FA04689-164B-498E-82EB-B10E134950AE}" presName="sibTrans" presStyleCnt="0"/>
      <dgm:spPr/>
    </dgm:pt>
    <dgm:pt modelId="{6F24FD47-5B48-4543-9C7F-24DB189181C5}" type="pres">
      <dgm:prSet presAssocID="{FBED4381-5E77-4875-BB05-FEC425A3F671}" presName="node" presStyleLbl="node1" presStyleIdx="1" presStyleCnt="4">
        <dgm:presLayoutVars>
          <dgm:bulletEnabled val="1"/>
        </dgm:presLayoutVars>
      </dgm:prSet>
      <dgm:spPr/>
      <dgm:t>
        <a:bodyPr/>
        <a:lstStyle/>
        <a:p>
          <a:endParaRPr lang="es-AR"/>
        </a:p>
      </dgm:t>
    </dgm:pt>
    <dgm:pt modelId="{05CAF0DA-AA42-43FC-AB86-DB51D5F2CA7C}" type="pres">
      <dgm:prSet presAssocID="{BD7357B8-38F2-4633-A44D-201683C7AEF6}" presName="sibTrans" presStyleCnt="0"/>
      <dgm:spPr/>
    </dgm:pt>
    <dgm:pt modelId="{8D2D9FF5-5660-4E94-B3E3-DA9A3784140E}" type="pres">
      <dgm:prSet presAssocID="{3D9EFE68-522D-4916-8F3A-C6DEEFAC3D40}" presName="node" presStyleLbl="node1" presStyleIdx="2" presStyleCnt="4" custLinFactNeighborX="1703" custLinFactNeighborY="-242">
        <dgm:presLayoutVars>
          <dgm:bulletEnabled val="1"/>
        </dgm:presLayoutVars>
      </dgm:prSet>
      <dgm:spPr/>
      <dgm:t>
        <a:bodyPr/>
        <a:lstStyle/>
        <a:p>
          <a:endParaRPr lang="es-AR"/>
        </a:p>
      </dgm:t>
    </dgm:pt>
    <dgm:pt modelId="{FA19CFB0-4622-45ED-BD2D-A5588BF1924B}" type="pres">
      <dgm:prSet presAssocID="{AA111DBE-12DB-4258-A5F4-7930E7A51F52}" presName="sibTrans" presStyleCnt="0"/>
      <dgm:spPr/>
    </dgm:pt>
    <dgm:pt modelId="{7A9D36D8-AF7F-4CDB-8EE0-DC2C4659D5D6}" type="pres">
      <dgm:prSet presAssocID="{0CCB3507-B484-4386-8787-A7564049B8A3}" presName="node" presStyleLbl="node1" presStyleIdx="3" presStyleCnt="4">
        <dgm:presLayoutVars>
          <dgm:bulletEnabled val="1"/>
        </dgm:presLayoutVars>
      </dgm:prSet>
      <dgm:spPr/>
      <dgm:t>
        <a:bodyPr/>
        <a:lstStyle/>
        <a:p>
          <a:endParaRPr lang="es-AR"/>
        </a:p>
      </dgm:t>
    </dgm:pt>
  </dgm:ptLst>
  <dgm:cxnLst>
    <dgm:cxn modelId="{3B054E87-5373-489E-B02E-6E0821829DCF}" srcId="{3C4C64FE-EB0B-4725-AC57-7925C6BFC1B0}" destId="{002FF5F6-21F1-4638-B244-9B4567B154B1}" srcOrd="0" destOrd="0" parTransId="{55273DE4-3287-41CC-B8DF-331126E3B917}" sibTransId="{2FA04689-164B-498E-82EB-B10E134950AE}"/>
    <dgm:cxn modelId="{4419E961-3BC8-46C3-862C-2408D1074F44}" srcId="{3C4C64FE-EB0B-4725-AC57-7925C6BFC1B0}" destId="{FBED4381-5E77-4875-BB05-FEC425A3F671}" srcOrd="1" destOrd="0" parTransId="{CC714C97-12B8-4589-8878-90EAC30D7BED}" sibTransId="{BD7357B8-38F2-4633-A44D-201683C7AEF6}"/>
    <dgm:cxn modelId="{90DF7B2E-C38E-4F12-9C7F-75F704F66801}" srcId="{3C4C64FE-EB0B-4725-AC57-7925C6BFC1B0}" destId="{0CCB3507-B484-4386-8787-A7564049B8A3}" srcOrd="3" destOrd="0" parTransId="{7F27B687-37A7-467C-BE4C-0393C9077083}" sibTransId="{4D56D5E0-3912-488B-955C-884223C759E8}"/>
    <dgm:cxn modelId="{66EF1F15-3BAA-409B-88DB-DCDE87319B69}" type="presOf" srcId="{0CCB3507-B484-4386-8787-A7564049B8A3}" destId="{7A9D36D8-AF7F-4CDB-8EE0-DC2C4659D5D6}" srcOrd="0" destOrd="0" presId="urn:microsoft.com/office/officeart/2005/8/layout/default#1"/>
    <dgm:cxn modelId="{FE7C3DDC-7D28-42B8-9677-48B1F5A93B7F}" srcId="{3C4C64FE-EB0B-4725-AC57-7925C6BFC1B0}" destId="{3D9EFE68-522D-4916-8F3A-C6DEEFAC3D40}" srcOrd="2" destOrd="0" parTransId="{4E8749A5-CB8E-45AC-A3FC-BBF674C708E6}" sibTransId="{AA111DBE-12DB-4258-A5F4-7930E7A51F52}"/>
    <dgm:cxn modelId="{F35233C2-6CF2-4CB1-843C-38A67CFB8128}" type="presOf" srcId="{002FF5F6-21F1-4638-B244-9B4567B154B1}" destId="{9DE4066A-508A-439F-9A4E-AADD5CA6CE13}" srcOrd="0" destOrd="0" presId="urn:microsoft.com/office/officeart/2005/8/layout/default#1"/>
    <dgm:cxn modelId="{4540528F-DEFD-40E6-BD84-5CA9AE9FF0A0}" type="presOf" srcId="{3C4C64FE-EB0B-4725-AC57-7925C6BFC1B0}" destId="{BEF9237B-937A-45DE-A5D2-398D9C2FF291}" srcOrd="0" destOrd="0" presId="urn:microsoft.com/office/officeart/2005/8/layout/default#1"/>
    <dgm:cxn modelId="{6428FB0E-D274-4349-A2A0-0219832BA5C4}" type="presOf" srcId="{3D9EFE68-522D-4916-8F3A-C6DEEFAC3D40}" destId="{8D2D9FF5-5660-4E94-B3E3-DA9A3784140E}" srcOrd="0" destOrd="0" presId="urn:microsoft.com/office/officeart/2005/8/layout/default#1"/>
    <dgm:cxn modelId="{5C4277E6-A2E9-4E2E-9E80-AF0758A2F943}" type="presOf" srcId="{FBED4381-5E77-4875-BB05-FEC425A3F671}" destId="{6F24FD47-5B48-4543-9C7F-24DB189181C5}" srcOrd="0" destOrd="0" presId="urn:microsoft.com/office/officeart/2005/8/layout/default#1"/>
    <dgm:cxn modelId="{06E455A9-D571-4434-8526-008EC2FA8F54}" type="presParOf" srcId="{BEF9237B-937A-45DE-A5D2-398D9C2FF291}" destId="{9DE4066A-508A-439F-9A4E-AADD5CA6CE13}" srcOrd="0" destOrd="0" presId="urn:microsoft.com/office/officeart/2005/8/layout/default#1"/>
    <dgm:cxn modelId="{B4F1710E-213E-4A11-9DC6-E03907FAA64A}" type="presParOf" srcId="{BEF9237B-937A-45DE-A5D2-398D9C2FF291}" destId="{9294F05B-7D93-4886-BDDB-DB3D5F5ABD20}" srcOrd="1" destOrd="0" presId="urn:microsoft.com/office/officeart/2005/8/layout/default#1"/>
    <dgm:cxn modelId="{FA60DF28-AC8A-4FD6-8BDE-A5B483A4D631}" type="presParOf" srcId="{BEF9237B-937A-45DE-A5D2-398D9C2FF291}" destId="{6F24FD47-5B48-4543-9C7F-24DB189181C5}" srcOrd="2" destOrd="0" presId="urn:microsoft.com/office/officeart/2005/8/layout/default#1"/>
    <dgm:cxn modelId="{FD3CD4B6-9A82-4F02-AC9D-8C316B1373FE}" type="presParOf" srcId="{BEF9237B-937A-45DE-A5D2-398D9C2FF291}" destId="{05CAF0DA-AA42-43FC-AB86-DB51D5F2CA7C}" srcOrd="3" destOrd="0" presId="urn:microsoft.com/office/officeart/2005/8/layout/default#1"/>
    <dgm:cxn modelId="{F8106D2C-FCD6-49EA-B586-7419B9FE4F5C}" type="presParOf" srcId="{BEF9237B-937A-45DE-A5D2-398D9C2FF291}" destId="{8D2D9FF5-5660-4E94-B3E3-DA9A3784140E}" srcOrd="4" destOrd="0" presId="urn:microsoft.com/office/officeart/2005/8/layout/default#1"/>
    <dgm:cxn modelId="{379611DB-41E2-4634-9C54-25C82830EEF2}" type="presParOf" srcId="{BEF9237B-937A-45DE-A5D2-398D9C2FF291}" destId="{FA19CFB0-4622-45ED-BD2D-A5588BF1924B}" srcOrd="5" destOrd="0" presId="urn:microsoft.com/office/officeart/2005/8/layout/default#1"/>
    <dgm:cxn modelId="{5CA594EA-5522-4764-B0B3-88F75475D330}" type="presParOf" srcId="{BEF9237B-937A-45DE-A5D2-398D9C2FF291}" destId="{7A9D36D8-AF7F-4CDB-8EE0-DC2C4659D5D6}"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1B9D983-2C0A-4F8D-B5F0-2AA2595BBD15}" type="doc">
      <dgm:prSet loTypeId="urn:microsoft.com/office/officeart/2005/8/layout/hierarchy1" loCatId="hierarchy" qsTypeId="urn:microsoft.com/office/officeart/2005/8/quickstyle/simple1" qsCatId="simple" csTypeId="urn:microsoft.com/office/officeart/2005/8/colors/accent1_2" csCatId="accent1" phldr="1"/>
      <dgm:spPr/>
    </dgm:pt>
    <dgm:pt modelId="{71981812-F7AD-4AE2-83D3-C05B07E560DB}">
      <dgm:prSet phldrT="[Texto]"/>
      <dgm:spPr/>
      <dgm:t>
        <a:bodyPr/>
        <a:lstStyle/>
        <a:p>
          <a:r>
            <a:rPr lang="es-ES" dirty="0">
              <a:latin typeface="Bookman Old Style" panose="02050604050505020204" pitchFamily="18" charset="0"/>
              <a:cs typeface="Arial" pitchFamily="34" charset="0"/>
            </a:rPr>
            <a:t>Efecto </a:t>
          </a:r>
          <a:r>
            <a:rPr lang="es-ES" dirty="0" err="1">
              <a:latin typeface="Bookman Old Style" panose="02050604050505020204" pitchFamily="18" charset="0"/>
              <a:cs typeface="Arial" pitchFamily="34" charset="0"/>
            </a:rPr>
            <a:t>tripanomicida</a:t>
          </a:r>
          <a:r>
            <a:rPr lang="es-ES" dirty="0">
              <a:latin typeface="Bookman Old Style" panose="02050604050505020204" pitchFamily="18" charset="0"/>
              <a:cs typeface="Arial" pitchFamily="34" charset="0"/>
            </a:rPr>
            <a:t> demostrable por </a:t>
          </a:r>
          <a:r>
            <a:rPr lang="es-ES" dirty="0" err="1">
              <a:latin typeface="Bookman Old Style" panose="02050604050505020204" pitchFamily="18" charset="0"/>
              <a:cs typeface="Arial" pitchFamily="34" charset="0"/>
            </a:rPr>
            <a:t>negativizaciòn</a:t>
          </a:r>
          <a:r>
            <a:rPr lang="es-ES" dirty="0">
              <a:latin typeface="Bookman Old Style" panose="02050604050505020204" pitchFamily="18" charset="0"/>
              <a:cs typeface="Arial" pitchFamily="34" charset="0"/>
            </a:rPr>
            <a:t> de </a:t>
          </a:r>
          <a:r>
            <a:rPr lang="es-ES" dirty="0" err="1">
              <a:latin typeface="Bookman Old Style" panose="02050604050505020204" pitchFamily="18" charset="0"/>
              <a:cs typeface="Arial" pitchFamily="34" charset="0"/>
            </a:rPr>
            <a:t>parasitemia</a:t>
          </a:r>
          <a:r>
            <a:rPr lang="es-ES" dirty="0">
              <a:latin typeface="Bookman Old Style" panose="02050604050505020204" pitchFamily="18" charset="0"/>
              <a:cs typeface="Arial" pitchFamily="34" charset="0"/>
            </a:rPr>
            <a:t> y/o </a:t>
          </a:r>
          <a:r>
            <a:rPr lang="es-ES" dirty="0" err="1">
              <a:latin typeface="Bookman Old Style" panose="02050604050505020204" pitchFamily="18" charset="0"/>
              <a:cs typeface="Arial" pitchFamily="34" charset="0"/>
            </a:rPr>
            <a:t>serologìa</a:t>
          </a:r>
          <a:endParaRPr lang="es-ES" dirty="0">
            <a:latin typeface="Bookman Old Style" panose="02050604050505020204" pitchFamily="18" charset="0"/>
            <a:cs typeface="Arial" pitchFamily="34" charset="0"/>
          </a:endParaRPr>
        </a:p>
      </dgm:t>
    </dgm:pt>
    <dgm:pt modelId="{694F0C40-1ADD-44B0-A585-8C4F965C9780}" type="parTrans" cxnId="{8C3C4623-0488-45B2-9031-F8F5983E915A}">
      <dgm:prSet/>
      <dgm:spPr/>
      <dgm:t>
        <a:bodyPr/>
        <a:lstStyle/>
        <a:p>
          <a:endParaRPr lang="es-AR"/>
        </a:p>
      </dgm:t>
    </dgm:pt>
    <dgm:pt modelId="{3E53AA3D-35E4-47E8-B468-9012D0338358}" type="sibTrans" cxnId="{8C3C4623-0488-45B2-9031-F8F5983E915A}">
      <dgm:prSet/>
      <dgm:spPr/>
      <dgm:t>
        <a:bodyPr/>
        <a:lstStyle/>
        <a:p>
          <a:endParaRPr lang="es-ES"/>
        </a:p>
      </dgm:t>
    </dgm:pt>
    <dgm:pt modelId="{A0F95801-2C6B-4DC7-A18D-E7765E055B5F}">
      <dgm:prSet phldrT="[Texto]"/>
      <dgm:spPr/>
      <dgm:t>
        <a:bodyPr/>
        <a:lstStyle/>
        <a:p>
          <a:r>
            <a:rPr lang="es-ES" dirty="0">
              <a:latin typeface="Bookman Old Style" panose="02050604050505020204" pitchFamily="18" charset="0"/>
              <a:cs typeface="Arial" pitchFamily="34" charset="0"/>
            </a:rPr>
            <a:t>80 % en fase aguda vectorial</a:t>
          </a:r>
        </a:p>
      </dgm:t>
    </dgm:pt>
    <dgm:pt modelId="{5BA91B49-540E-403E-A85C-D98048871E1C}" type="parTrans" cxnId="{DF1740F2-0BA0-4B4C-ABB2-C3E60D08448E}">
      <dgm:prSet/>
      <dgm:spPr/>
      <dgm:t>
        <a:bodyPr/>
        <a:lstStyle/>
        <a:p>
          <a:endParaRPr lang="es-AR"/>
        </a:p>
      </dgm:t>
    </dgm:pt>
    <dgm:pt modelId="{67949164-1F4B-4496-BCF3-0EACAAC06E3B}" type="sibTrans" cxnId="{DF1740F2-0BA0-4B4C-ABB2-C3E60D08448E}">
      <dgm:prSet/>
      <dgm:spPr/>
      <dgm:t>
        <a:bodyPr/>
        <a:lstStyle/>
        <a:p>
          <a:endParaRPr lang="es-ES"/>
        </a:p>
      </dgm:t>
    </dgm:pt>
    <dgm:pt modelId="{E1B686A7-0ED8-4BA2-94A3-B894F35FE1B9}">
      <dgm:prSet phldrT="[Texto]"/>
      <dgm:spPr/>
      <dgm:t>
        <a:bodyPr/>
        <a:lstStyle/>
        <a:p>
          <a:r>
            <a:rPr lang="es-ES" dirty="0">
              <a:solidFill>
                <a:srgbClr val="C00000"/>
              </a:solidFill>
              <a:latin typeface="Bookman Old Style" panose="02050604050505020204" pitchFamily="18" charset="0"/>
              <a:cs typeface="Arial" pitchFamily="34" charset="0"/>
            </a:rPr>
            <a:t>&gt; 90 % en casos congénitos tratados dentro del primer año de vida</a:t>
          </a:r>
        </a:p>
      </dgm:t>
    </dgm:pt>
    <dgm:pt modelId="{4007AC95-35AA-497B-8047-DEAA979D56E5}" type="parTrans" cxnId="{3764FFA2-56BF-4EB8-BA54-C7820F018611}">
      <dgm:prSet/>
      <dgm:spPr/>
      <dgm:t>
        <a:bodyPr/>
        <a:lstStyle/>
        <a:p>
          <a:endParaRPr lang="es-AR"/>
        </a:p>
      </dgm:t>
    </dgm:pt>
    <dgm:pt modelId="{6020D921-2CDB-4C9C-BAB0-B8D0528DB94F}" type="sibTrans" cxnId="{3764FFA2-56BF-4EB8-BA54-C7820F018611}">
      <dgm:prSet/>
      <dgm:spPr/>
      <dgm:t>
        <a:bodyPr/>
        <a:lstStyle/>
        <a:p>
          <a:endParaRPr lang="es-AR"/>
        </a:p>
      </dgm:t>
    </dgm:pt>
    <dgm:pt modelId="{30B6DF81-6014-4DBA-A852-F60999ADDC63}" type="pres">
      <dgm:prSet presAssocID="{81B9D983-2C0A-4F8D-B5F0-2AA2595BBD15}" presName="hierChild1" presStyleCnt="0">
        <dgm:presLayoutVars>
          <dgm:chPref val="1"/>
          <dgm:dir/>
          <dgm:animOne val="branch"/>
          <dgm:animLvl val="lvl"/>
          <dgm:resizeHandles/>
        </dgm:presLayoutVars>
      </dgm:prSet>
      <dgm:spPr/>
    </dgm:pt>
    <dgm:pt modelId="{AE011348-5275-4ABC-B6D0-F331EDC5B095}" type="pres">
      <dgm:prSet presAssocID="{71981812-F7AD-4AE2-83D3-C05B07E560DB}" presName="hierRoot1" presStyleCnt="0"/>
      <dgm:spPr/>
    </dgm:pt>
    <dgm:pt modelId="{5A81D9C8-4182-41C1-9E23-07E319F46BC5}" type="pres">
      <dgm:prSet presAssocID="{71981812-F7AD-4AE2-83D3-C05B07E560DB}" presName="composite" presStyleCnt="0"/>
      <dgm:spPr/>
    </dgm:pt>
    <dgm:pt modelId="{7827BD60-C56A-4532-B7A8-DF355BB26CF6}" type="pres">
      <dgm:prSet presAssocID="{71981812-F7AD-4AE2-83D3-C05B07E560DB}" presName="background" presStyleLbl="node0" presStyleIdx="0" presStyleCnt="3"/>
      <dgm:spPr>
        <a:solidFill>
          <a:schemeClr val="accent5">
            <a:lumMod val="75000"/>
          </a:schemeClr>
        </a:solidFill>
      </dgm:spPr>
    </dgm:pt>
    <dgm:pt modelId="{FFED8069-830C-4A84-B3DB-D5BB0A7C72B5}" type="pres">
      <dgm:prSet presAssocID="{71981812-F7AD-4AE2-83D3-C05B07E560DB}" presName="text" presStyleLbl="fgAcc0" presStyleIdx="0" presStyleCnt="3" custLinFactNeighborX="3023" custLinFactNeighborY="-52374">
        <dgm:presLayoutVars>
          <dgm:chPref val="3"/>
        </dgm:presLayoutVars>
      </dgm:prSet>
      <dgm:spPr/>
      <dgm:t>
        <a:bodyPr/>
        <a:lstStyle/>
        <a:p>
          <a:endParaRPr lang="es-AR"/>
        </a:p>
      </dgm:t>
    </dgm:pt>
    <dgm:pt modelId="{668C9760-5F7B-4892-9EA3-D2600B5CDDA3}" type="pres">
      <dgm:prSet presAssocID="{71981812-F7AD-4AE2-83D3-C05B07E560DB}" presName="hierChild2" presStyleCnt="0"/>
      <dgm:spPr/>
    </dgm:pt>
    <dgm:pt modelId="{451F8A80-11BC-4403-878F-62C105609D05}" type="pres">
      <dgm:prSet presAssocID="{A0F95801-2C6B-4DC7-A18D-E7765E055B5F}" presName="hierRoot1" presStyleCnt="0"/>
      <dgm:spPr/>
    </dgm:pt>
    <dgm:pt modelId="{AFD9F840-BC7E-4755-BAEA-63F89B15CC45}" type="pres">
      <dgm:prSet presAssocID="{A0F95801-2C6B-4DC7-A18D-E7765E055B5F}" presName="composite" presStyleCnt="0"/>
      <dgm:spPr/>
    </dgm:pt>
    <dgm:pt modelId="{6AE1B826-E2A4-4405-A512-84E939E254B6}" type="pres">
      <dgm:prSet presAssocID="{A0F95801-2C6B-4DC7-A18D-E7765E055B5F}" presName="background" presStyleLbl="node0" presStyleIdx="1" presStyleCnt="3"/>
      <dgm:spPr>
        <a:solidFill>
          <a:schemeClr val="accent5">
            <a:lumMod val="75000"/>
          </a:schemeClr>
        </a:solidFill>
      </dgm:spPr>
    </dgm:pt>
    <dgm:pt modelId="{2B666A21-7716-4279-A4B7-3C5CDCFBEEEB}" type="pres">
      <dgm:prSet presAssocID="{A0F95801-2C6B-4DC7-A18D-E7765E055B5F}" presName="text" presStyleLbl="fgAcc0" presStyleIdx="1" presStyleCnt="3" custLinFactNeighborX="2418" custLinFactNeighborY="-19384">
        <dgm:presLayoutVars>
          <dgm:chPref val="3"/>
        </dgm:presLayoutVars>
      </dgm:prSet>
      <dgm:spPr/>
      <dgm:t>
        <a:bodyPr/>
        <a:lstStyle/>
        <a:p>
          <a:endParaRPr lang="es-AR"/>
        </a:p>
      </dgm:t>
    </dgm:pt>
    <dgm:pt modelId="{9B91DE6B-D335-407E-9916-E9E1FDEB29D9}" type="pres">
      <dgm:prSet presAssocID="{A0F95801-2C6B-4DC7-A18D-E7765E055B5F}" presName="hierChild2" presStyleCnt="0"/>
      <dgm:spPr/>
    </dgm:pt>
    <dgm:pt modelId="{5DDF9503-0B92-46F0-9DD7-CDF417160B5E}" type="pres">
      <dgm:prSet presAssocID="{E1B686A7-0ED8-4BA2-94A3-B894F35FE1B9}" presName="hierRoot1" presStyleCnt="0"/>
      <dgm:spPr/>
    </dgm:pt>
    <dgm:pt modelId="{DE80029C-BD01-44FB-9A23-00B1B4E93BCA}" type="pres">
      <dgm:prSet presAssocID="{E1B686A7-0ED8-4BA2-94A3-B894F35FE1B9}" presName="composite" presStyleCnt="0"/>
      <dgm:spPr/>
    </dgm:pt>
    <dgm:pt modelId="{C84471A9-155D-4BCA-8819-1D65D2E098A9}" type="pres">
      <dgm:prSet presAssocID="{E1B686A7-0ED8-4BA2-94A3-B894F35FE1B9}" presName="background" presStyleLbl="node0" presStyleIdx="2" presStyleCnt="3"/>
      <dgm:spPr>
        <a:solidFill>
          <a:schemeClr val="accent5">
            <a:lumMod val="75000"/>
          </a:schemeClr>
        </a:solidFill>
      </dgm:spPr>
    </dgm:pt>
    <dgm:pt modelId="{845CE9CE-74A0-41B0-B775-760BC3BFD8D5}" type="pres">
      <dgm:prSet presAssocID="{E1B686A7-0ED8-4BA2-94A3-B894F35FE1B9}" presName="text" presStyleLbl="fgAcc0" presStyleIdx="2" presStyleCnt="3" custLinFactNeighborX="11111" custLinFactNeighborY="7619">
        <dgm:presLayoutVars>
          <dgm:chPref val="3"/>
        </dgm:presLayoutVars>
      </dgm:prSet>
      <dgm:spPr/>
      <dgm:t>
        <a:bodyPr/>
        <a:lstStyle/>
        <a:p>
          <a:endParaRPr lang="es-AR"/>
        </a:p>
      </dgm:t>
    </dgm:pt>
    <dgm:pt modelId="{64D93779-1408-458C-B69F-71FA6848BDF1}" type="pres">
      <dgm:prSet presAssocID="{E1B686A7-0ED8-4BA2-94A3-B894F35FE1B9}" presName="hierChild2" presStyleCnt="0"/>
      <dgm:spPr/>
    </dgm:pt>
  </dgm:ptLst>
  <dgm:cxnLst>
    <dgm:cxn modelId="{8C3C4623-0488-45B2-9031-F8F5983E915A}" srcId="{81B9D983-2C0A-4F8D-B5F0-2AA2595BBD15}" destId="{71981812-F7AD-4AE2-83D3-C05B07E560DB}" srcOrd="0" destOrd="0" parTransId="{694F0C40-1ADD-44B0-A585-8C4F965C9780}" sibTransId="{3E53AA3D-35E4-47E8-B468-9012D0338358}"/>
    <dgm:cxn modelId="{DF1740F2-0BA0-4B4C-ABB2-C3E60D08448E}" srcId="{81B9D983-2C0A-4F8D-B5F0-2AA2595BBD15}" destId="{A0F95801-2C6B-4DC7-A18D-E7765E055B5F}" srcOrd="1" destOrd="0" parTransId="{5BA91B49-540E-403E-A85C-D98048871E1C}" sibTransId="{67949164-1F4B-4496-BCF3-0EACAAC06E3B}"/>
    <dgm:cxn modelId="{224400C0-9700-4C37-85D6-2F991B12F9E0}" type="presOf" srcId="{81B9D983-2C0A-4F8D-B5F0-2AA2595BBD15}" destId="{30B6DF81-6014-4DBA-A852-F60999ADDC63}" srcOrd="0" destOrd="0" presId="urn:microsoft.com/office/officeart/2005/8/layout/hierarchy1"/>
    <dgm:cxn modelId="{05032759-32EA-42A0-A0C1-4397B39B3E2C}" type="presOf" srcId="{71981812-F7AD-4AE2-83D3-C05B07E560DB}" destId="{FFED8069-830C-4A84-B3DB-D5BB0A7C72B5}" srcOrd="0" destOrd="0" presId="urn:microsoft.com/office/officeart/2005/8/layout/hierarchy1"/>
    <dgm:cxn modelId="{0790D3E5-5B44-4605-BC62-A2CB6CF656D2}" type="presOf" srcId="{A0F95801-2C6B-4DC7-A18D-E7765E055B5F}" destId="{2B666A21-7716-4279-A4B7-3C5CDCFBEEEB}" srcOrd="0" destOrd="0" presId="urn:microsoft.com/office/officeart/2005/8/layout/hierarchy1"/>
    <dgm:cxn modelId="{B1F1DB40-7D0E-42C7-8922-4C615735BE29}" type="presOf" srcId="{E1B686A7-0ED8-4BA2-94A3-B894F35FE1B9}" destId="{845CE9CE-74A0-41B0-B775-760BC3BFD8D5}" srcOrd="0" destOrd="0" presId="urn:microsoft.com/office/officeart/2005/8/layout/hierarchy1"/>
    <dgm:cxn modelId="{3764FFA2-56BF-4EB8-BA54-C7820F018611}" srcId="{81B9D983-2C0A-4F8D-B5F0-2AA2595BBD15}" destId="{E1B686A7-0ED8-4BA2-94A3-B894F35FE1B9}" srcOrd="2" destOrd="0" parTransId="{4007AC95-35AA-497B-8047-DEAA979D56E5}" sibTransId="{6020D921-2CDB-4C9C-BAB0-B8D0528DB94F}"/>
    <dgm:cxn modelId="{067685B4-832F-4BD1-9635-EE194D5F4AA6}" type="presParOf" srcId="{30B6DF81-6014-4DBA-A852-F60999ADDC63}" destId="{AE011348-5275-4ABC-B6D0-F331EDC5B095}" srcOrd="0" destOrd="0" presId="urn:microsoft.com/office/officeart/2005/8/layout/hierarchy1"/>
    <dgm:cxn modelId="{791D824F-1ADC-4671-A580-F020934A963D}" type="presParOf" srcId="{AE011348-5275-4ABC-B6D0-F331EDC5B095}" destId="{5A81D9C8-4182-41C1-9E23-07E319F46BC5}" srcOrd="0" destOrd="0" presId="urn:microsoft.com/office/officeart/2005/8/layout/hierarchy1"/>
    <dgm:cxn modelId="{7BECC27D-581F-471F-A1EF-6F1EEF68BBD0}" type="presParOf" srcId="{5A81D9C8-4182-41C1-9E23-07E319F46BC5}" destId="{7827BD60-C56A-4532-B7A8-DF355BB26CF6}" srcOrd="0" destOrd="0" presId="urn:microsoft.com/office/officeart/2005/8/layout/hierarchy1"/>
    <dgm:cxn modelId="{73F68BAF-9879-48A3-9A60-4DF0258E2C6C}" type="presParOf" srcId="{5A81D9C8-4182-41C1-9E23-07E319F46BC5}" destId="{FFED8069-830C-4A84-B3DB-D5BB0A7C72B5}" srcOrd="1" destOrd="0" presId="urn:microsoft.com/office/officeart/2005/8/layout/hierarchy1"/>
    <dgm:cxn modelId="{5487DDE6-2055-46C5-9AA1-847B3D52E484}" type="presParOf" srcId="{AE011348-5275-4ABC-B6D0-F331EDC5B095}" destId="{668C9760-5F7B-4892-9EA3-D2600B5CDDA3}" srcOrd="1" destOrd="0" presId="urn:microsoft.com/office/officeart/2005/8/layout/hierarchy1"/>
    <dgm:cxn modelId="{24FCB6EA-3EA1-40FC-A65C-7576A4BCD795}" type="presParOf" srcId="{30B6DF81-6014-4DBA-A852-F60999ADDC63}" destId="{451F8A80-11BC-4403-878F-62C105609D05}" srcOrd="1" destOrd="0" presId="urn:microsoft.com/office/officeart/2005/8/layout/hierarchy1"/>
    <dgm:cxn modelId="{820B3068-5274-407E-AC74-2724928486E6}" type="presParOf" srcId="{451F8A80-11BC-4403-878F-62C105609D05}" destId="{AFD9F840-BC7E-4755-BAEA-63F89B15CC45}" srcOrd="0" destOrd="0" presId="urn:microsoft.com/office/officeart/2005/8/layout/hierarchy1"/>
    <dgm:cxn modelId="{639EE9EF-3A86-4AD2-8487-1155C9D4367F}" type="presParOf" srcId="{AFD9F840-BC7E-4755-BAEA-63F89B15CC45}" destId="{6AE1B826-E2A4-4405-A512-84E939E254B6}" srcOrd="0" destOrd="0" presId="urn:microsoft.com/office/officeart/2005/8/layout/hierarchy1"/>
    <dgm:cxn modelId="{9637638F-1FE4-4D55-8615-4BFB0D53764F}" type="presParOf" srcId="{AFD9F840-BC7E-4755-BAEA-63F89B15CC45}" destId="{2B666A21-7716-4279-A4B7-3C5CDCFBEEEB}" srcOrd="1" destOrd="0" presId="urn:microsoft.com/office/officeart/2005/8/layout/hierarchy1"/>
    <dgm:cxn modelId="{7DBC78A0-EA2E-4D01-877E-5BB15C7FC732}" type="presParOf" srcId="{451F8A80-11BC-4403-878F-62C105609D05}" destId="{9B91DE6B-D335-407E-9916-E9E1FDEB29D9}" srcOrd="1" destOrd="0" presId="urn:microsoft.com/office/officeart/2005/8/layout/hierarchy1"/>
    <dgm:cxn modelId="{1B8E7837-EC02-47BD-93C4-DE18829FC78C}" type="presParOf" srcId="{30B6DF81-6014-4DBA-A852-F60999ADDC63}" destId="{5DDF9503-0B92-46F0-9DD7-CDF417160B5E}" srcOrd="2" destOrd="0" presId="urn:microsoft.com/office/officeart/2005/8/layout/hierarchy1"/>
    <dgm:cxn modelId="{66D9E99E-E005-4361-8457-A39EF3BE880C}" type="presParOf" srcId="{5DDF9503-0B92-46F0-9DD7-CDF417160B5E}" destId="{DE80029C-BD01-44FB-9A23-00B1B4E93BCA}" srcOrd="0" destOrd="0" presId="urn:microsoft.com/office/officeart/2005/8/layout/hierarchy1"/>
    <dgm:cxn modelId="{F2AE077A-E391-453E-B87E-8B035C9703A2}" type="presParOf" srcId="{DE80029C-BD01-44FB-9A23-00B1B4E93BCA}" destId="{C84471A9-155D-4BCA-8819-1D65D2E098A9}" srcOrd="0" destOrd="0" presId="urn:microsoft.com/office/officeart/2005/8/layout/hierarchy1"/>
    <dgm:cxn modelId="{ECC5A2AA-CB9B-409C-A40C-2ED7B2A42B62}" type="presParOf" srcId="{DE80029C-BD01-44FB-9A23-00B1B4E93BCA}" destId="{845CE9CE-74A0-41B0-B775-760BC3BFD8D5}" srcOrd="1" destOrd="0" presId="urn:microsoft.com/office/officeart/2005/8/layout/hierarchy1"/>
    <dgm:cxn modelId="{6AB1E641-C2D3-423F-AA26-254EBC88ABAA}" type="presParOf" srcId="{5DDF9503-0B92-46F0-9DD7-CDF417160B5E}" destId="{64D93779-1408-458C-B69F-71FA6848BDF1}" srcOrd="1" destOrd="0" presId="urn:microsoft.com/office/officeart/2005/8/layout/hierarchy1"/>
  </dgm:cxnLst>
  <dgm:bg>
    <a:solidFill>
      <a:schemeClr val="accent3">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48CD1DB-96F7-4CAB-B24C-06C1E7CEFFB7}" type="doc">
      <dgm:prSet loTypeId="urn:microsoft.com/office/officeart/2005/8/layout/hierarchy3" loCatId="list" qsTypeId="urn:microsoft.com/office/officeart/2005/8/quickstyle/simple3" qsCatId="simple" csTypeId="urn:microsoft.com/office/officeart/2005/8/colors/accent1_2" csCatId="accent1" phldr="1"/>
      <dgm:spPr/>
      <dgm:t>
        <a:bodyPr/>
        <a:lstStyle/>
        <a:p>
          <a:endParaRPr lang="es-AR"/>
        </a:p>
      </dgm:t>
    </dgm:pt>
    <dgm:pt modelId="{A9FD95B9-FB51-4A66-A9DE-CE923DCB70B3}">
      <dgm:prSet phldrT="[Texto]" custT="1"/>
      <dgm:spPr>
        <a:xfrm>
          <a:off x="2822897" y="2151"/>
          <a:ext cx="2583805" cy="1291902"/>
        </a:xfrm>
        <a:prstGeom prst="roundRect">
          <a:avLst>
            <a:gd name="adj" fmla="val 10000"/>
          </a:avLst>
        </a:prstGeom>
        <a:solidFill>
          <a:schemeClr val="bg1"/>
        </a:soli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gm:spPr>
      <dgm:t>
        <a:bodyPr/>
        <a:lstStyle/>
        <a:p>
          <a:pPr>
            <a:buNone/>
          </a:pPr>
          <a:r>
            <a:rPr lang="es-AR" sz="3200" dirty="0" err="1">
              <a:solidFill>
                <a:sysClr val="windowText" lastClr="000000"/>
              </a:solidFill>
              <a:latin typeface="Bookman Old Style" panose="02050604050505020204" pitchFamily="18" charset="0"/>
              <a:ea typeface="+mn-ea"/>
              <a:cs typeface="Arial" pitchFamily="34" charset="0"/>
            </a:rPr>
            <a:t>Benznidazol</a:t>
          </a:r>
          <a:r>
            <a:rPr lang="es-AR" sz="3200" dirty="0">
              <a:solidFill>
                <a:sysClr val="windowText" lastClr="000000"/>
              </a:solidFill>
              <a:latin typeface="Bookman Old Style" panose="02050604050505020204" pitchFamily="18" charset="0"/>
              <a:ea typeface="+mn-ea"/>
              <a:cs typeface="Arial" pitchFamily="34" charset="0"/>
            </a:rPr>
            <a:t> </a:t>
          </a:r>
        </a:p>
      </dgm:t>
    </dgm:pt>
    <dgm:pt modelId="{513393DE-23BB-49F6-BF42-FC791C7E034A}" type="parTrans" cxnId="{9EE38B9A-3FE5-4136-9A55-D43B296C5A7B}">
      <dgm:prSet/>
      <dgm:spPr/>
      <dgm:t>
        <a:bodyPr/>
        <a:lstStyle/>
        <a:p>
          <a:endParaRPr lang="es-AR"/>
        </a:p>
      </dgm:t>
    </dgm:pt>
    <dgm:pt modelId="{C29B44D0-D5A9-4F90-BD96-9F8E4BBF1464}" type="sibTrans" cxnId="{9EE38B9A-3FE5-4136-9A55-D43B296C5A7B}">
      <dgm:prSet/>
      <dgm:spPr/>
      <dgm:t>
        <a:bodyPr/>
        <a:lstStyle/>
        <a:p>
          <a:endParaRPr lang="es-AR"/>
        </a:p>
      </dgm:t>
    </dgm:pt>
    <dgm:pt modelId="{6AE4EA50-A624-4309-B36B-122E0EBB87A4}">
      <dgm:prSet phldrT="[Texto]"/>
      <dgm:spPr>
        <a:xfrm>
          <a:off x="3339658" y="1617029"/>
          <a:ext cx="2067044" cy="1291902"/>
        </a:xfrm>
        <a:prstGeom prst="roundRect">
          <a:avLst>
            <a:gd name="adj" fmla="val 10000"/>
          </a:avLst>
        </a:prstGeom>
        <a:solidFill>
          <a:sysClr val="window" lastClr="FFFFFF">
            <a:alpha val="90000"/>
            <a:hueOff val="0"/>
            <a:satOff val="0"/>
            <a:lumOff val="0"/>
            <a:alphaOff val="0"/>
          </a:sysClr>
        </a:solidFill>
        <a:ln w="9525" cap="flat" cmpd="sng" algn="ctr">
          <a:solidFill>
            <a:srgbClr val="2DA2BF">
              <a:hueOff val="0"/>
              <a:satOff val="0"/>
              <a:lumOff val="0"/>
              <a:alphaOff val="0"/>
            </a:srgbClr>
          </a:solidFill>
          <a:prstDash val="solid"/>
        </a:ln>
        <a:effectLst/>
      </dgm:spPr>
      <dgm:t>
        <a:bodyPr/>
        <a:lstStyle/>
        <a:p>
          <a:pPr>
            <a:buNone/>
          </a:pPr>
          <a:r>
            <a:rPr lang="es-AR" dirty="0">
              <a:solidFill>
                <a:sysClr val="windowText" lastClr="000000">
                  <a:hueOff val="0"/>
                  <a:satOff val="0"/>
                  <a:lumOff val="0"/>
                  <a:alphaOff val="0"/>
                </a:sysClr>
              </a:solidFill>
              <a:latin typeface="Bookman Old Style" panose="02050604050505020204" pitchFamily="18" charset="0"/>
              <a:ea typeface="+mn-ea"/>
              <a:cs typeface="Arial" pitchFamily="34" charset="0"/>
            </a:rPr>
            <a:t>5 a 10 </a:t>
          </a:r>
          <a:r>
            <a:rPr lang="es-AR" dirty="0" err="1">
              <a:solidFill>
                <a:sysClr val="windowText" lastClr="000000">
                  <a:hueOff val="0"/>
                  <a:satOff val="0"/>
                  <a:lumOff val="0"/>
                  <a:alphaOff val="0"/>
                </a:sysClr>
              </a:solidFill>
              <a:latin typeface="Bookman Old Style" panose="02050604050505020204" pitchFamily="18" charset="0"/>
              <a:ea typeface="+mn-ea"/>
              <a:cs typeface="Arial" pitchFamily="34" charset="0"/>
            </a:rPr>
            <a:t>mgkgdia</a:t>
          </a:r>
          <a:r>
            <a:rPr lang="es-AR" dirty="0">
              <a:solidFill>
                <a:sysClr val="windowText" lastClr="000000">
                  <a:hueOff val="0"/>
                  <a:satOff val="0"/>
                  <a:lumOff val="0"/>
                  <a:alphaOff val="0"/>
                </a:sysClr>
              </a:solidFill>
              <a:latin typeface="Bookman Old Style" panose="02050604050505020204" pitchFamily="18" charset="0"/>
              <a:ea typeface="+mn-ea"/>
              <a:cs typeface="Arial" pitchFamily="34" charset="0"/>
            </a:rPr>
            <a:t> cada 12 horas </a:t>
          </a:r>
        </a:p>
        <a:p>
          <a:pPr>
            <a:buNone/>
          </a:pPr>
          <a:r>
            <a:rPr lang="es-AR" dirty="0">
              <a:solidFill>
                <a:sysClr val="windowText" lastClr="000000">
                  <a:hueOff val="0"/>
                  <a:satOff val="0"/>
                  <a:lumOff val="0"/>
                  <a:alphaOff val="0"/>
                </a:sysClr>
              </a:solidFill>
              <a:latin typeface="Bookman Old Style" panose="02050604050505020204" pitchFamily="18" charset="0"/>
              <a:ea typeface="+mn-ea"/>
              <a:cs typeface="Arial" pitchFamily="34" charset="0"/>
            </a:rPr>
            <a:t>Max: 300mg /</a:t>
          </a:r>
          <a:r>
            <a:rPr lang="es-AR" dirty="0" err="1">
              <a:solidFill>
                <a:sysClr val="windowText" lastClr="000000">
                  <a:hueOff val="0"/>
                  <a:satOff val="0"/>
                  <a:lumOff val="0"/>
                  <a:alphaOff val="0"/>
                </a:sysClr>
              </a:solidFill>
              <a:latin typeface="Bookman Old Style" panose="02050604050505020204" pitchFamily="18" charset="0"/>
              <a:ea typeface="+mn-ea"/>
              <a:cs typeface="Arial" pitchFamily="34" charset="0"/>
            </a:rPr>
            <a:t>dia</a:t>
          </a:r>
          <a:endParaRPr lang="es-AR" dirty="0">
            <a:solidFill>
              <a:sysClr val="windowText" lastClr="000000">
                <a:hueOff val="0"/>
                <a:satOff val="0"/>
                <a:lumOff val="0"/>
                <a:alphaOff val="0"/>
              </a:sysClr>
            </a:solidFill>
            <a:latin typeface="Bookman Old Style" panose="02050604050505020204" pitchFamily="18" charset="0"/>
            <a:ea typeface="+mn-ea"/>
            <a:cs typeface="Arial" pitchFamily="34" charset="0"/>
          </a:endParaRPr>
        </a:p>
      </dgm:t>
    </dgm:pt>
    <dgm:pt modelId="{981C7DF7-DB56-432C-B5FF-872FD653B986}" type="parTrans" cxnId="{87077C74-4EFA-44BB-B5D1-350C222692F4}">
      <dgm:prSet/>
      <dgm:spPr>
        <a:xfrm>
          <a:off x="3081277" y="1294054"/>
          <a:ext cx="258380" cy="968926"/>
        </a:xfrm>
        <a:custGeom>
          <a:avLst/>
          <a:gdLst/>
          <a:ahLst/>
          <a:cxnLst/>
          <a:rect l="0" t="0" r="0" b="0"/>
          <a:pathLst>
            <a:path>
              <a:moveTo>
                <a:pt x="0" y="0"/>
              </a:moveTo>
              <a:lnTo>
                <a:pt x="0" y="968926"/>
              </a:lnTo>
              <a:lnTo>
                <a:pt x="258380" y="968926"/>
              </a:lnTo>
            </a:path>
          </a:pathLst>
        </a:custGeom>
        <a:noFill/>
        <a:ln w="55000" cap="flat" cmpd="thickThin" algn="ctr">
          <a:solidFill>
            <a:srgbClr val="2DA2BF">
              <a:shade val="60000"/>
              <a:hueOff val="0"/>
              <a:satOff val="0"/>
              <a:lumOff val="0"/>
              <a:alphaOff val="0"/>
            </a:srgbClr>
          </a:solidFill>
          <a:prstDash val="solid"/>
        </a:ln>
        <a:effectLst/>
      </dgm:spPr>
      <dgm:t>
        <a:bodyPr/>
        <a:lstStyle/>
        <a:p>
          <a:endParaRPr lang="es-AR"/>
        </a:p>
      </dgm:t>
    </dgm:pt>
    <dgm:pt modelId="{658E3590-5BE9-4E14-8D22-4052E2435696}" type="sibTrans" cxnId="{87077C74-4EFA-44BB-B5D1-350C222692F4}">
      <dgm:prSet/>
      <dgm:spPr/>
      <dgm:t>
        <a:bodyPr/>
        <a:lstStyle/>
        <a:p>
          <a:endParaRPr lang="es-AR"/>
        </a:p>
      </dgm:t>
    </dgm:pt>
    <dgm:pt modelId="{6D0CA435-A30E-4713-BE7F-AF21BC85CDDC}">
      <dgm:prSet phldrT="[Texto]"/>
      <dgm:spPr>
        <a:xfrm>
          <a:off x="3339658" y="3231907"/>
          <a:ext cx="2067044" cy="1291902"/>
        </a:xfrm>
        <a:prstGeom prst="roundRect">
          <a:avLst>
            <a:gd name="adj" fmla="val 10000"/>
          </a:avLst>
        </a:prstGeom>
        <a:solidFill>
          <a:sysClr val="window" lastClr="FFFFFF">
            <a:alpha val="90000"/>
            <a:hueOff val="0"/>
            <a:satOff val="0"/>
            <a:lumOff val="0"/>
            <a:alphaOff val="0"/>
          </a:sysClr>
        </a:solidFill>
        <a:ln w="9525" cap="flat" cmpd="sng" algn="ctr">
          <a:solidFill>
            <a:srgbClr val="2DA2BF">
              <a:hueOff val="0"/>
              <a:satOff val="0"/>
              <a:lumOff val="0"/>
              <a:alphaOff val="0"/>
            </a:srgbClr>
          </a:solidFill>
          <a:prstDash val="solid"/>
        </a:ln>
        <a:effectLst/>
      </dgm:spPr>
      <dgm:t>
        <a:bodyPr/>
        <a:lstStyle/>
        <a:p>
          <a:pPr>
            <a:buNone/>
          </a:pPr>
          <a:r>
            <a:rPr lang="es-AR" dirty="0">
              <a:solidFill>
                <a:sysClr val="windowText" lastClr="000000">
                  <a:hueOff val="0"/>
                  <a:satOff val="0"/>
                  <a:lumOff val="0"/>
                  <a:alphaOff val="0"/>
                </a:sysClr>
              </a:solidFill>
              <a:latin typeface="Bookman Old Style" panose="02050604050505020204" pitchFamily="18" charset="0"/>
              <a:ea typeface="+mn-ea"/>
              <a:cs typeface="Arial" pitchFamily="34" charset="0"/>
            </a:rPr>
            <a:t>Comprimidos  de 12,5, 50 y 100 m</a:t>
          </a:r>
          <a:r>
            <a:rPr lang="es-AR" dirty="0">
              <a:solidFill>
                <a:sysClr val="windowText" lastClr="000000">
                  <a:hueOff val="0"/>
                  <a:satOff val="0"/>
                  <a:lumOff val="0"/>
                  <a:alphaOff val="0"/>
                </a:sysClr>
              </a:solidFill>
              <a:latin typeface="Bierstadt" panose="020B0004020202020204" pitchFamily="34" charset="0"/>
              <a:ea typeface="+mn-ea"/>
              <a:cs typeface="Arial" pitchFamily="34" charset="0"/>
            </a:rPr>
            <a:t>g</a:t>
          </a:r>
        </a:p>
      </dgm:t>
    </dgm:pt>
    <dgm:pt modelId="{CECF826B-8B97-4AF1-B055-67016FB58203}" type="parTrans" cxnId="{CA93111C-979A-4508-93A2-3C9135B05E14}">
      <dgm:prSet/>
      <dgm:spPr>
        <a:xfrm>
          <a:off x="3081277" y="1294054"/>
          <a:ext cx="258380" cy="2583805"/>
        </a:xfrm>
        <a:custGeom>
          <a:avLst/>
          <a:gdLst/>
          <a:ahLst/>
          <a:cxnLst/>
          <a:rect l="0" t="0" r="0" b="0"/>
          <a:pathLst>
            <a:path>
              <a:moveTo>
                <a:pt x="0" y="0"/>
              </a:moveTo>
              <a:lnTo>
                <a:pt x="0" y="2583805"/>
              </a:lnTo>
              <a:lnTo>
                <a:pt x="258380" y="2583805"/>
              </a:lnTo>
            </a:path>
          </a:pathLst>
        </a:custGeom>
        <a:noFill/>
        <a:ln w="55000" cap="flat" cmpd="thickThin" algn="ctr">
          <a:solidFill>
            <a:srgbClr val="2DA2BF">
              <a:shade val="60000"/>
              <a:hueOff val="0"/>
              <a:satOff val="0"/>
              <a:lumOff val="0"/>
              <a:alphaOff val="0"/>
            </a:srgbClr>
          </a:solidFill>
          <a:prstDash val="solid"/>
        </a:ln>
        <a:effectLst/>
      </dgm:spPr>
      <dgm:t>
        <a:bodyPr/>
        <a:lstStyle/>
        <a:p>
          <a:endParaRPr lang="es-AR"/>
        </a:p>
      </dgm:t>
    </dgm:pt>
    <dgm:pt modelId="{6E5B2AA7-2A49-4163-8C5A-B6C8285DDE8A}" type="sibTrans" cxnId="{CA93111C-979A-4508-93A2-3C9135B05E14}">
      <dgm:prSet/>
      <dgm:spPr/>
      <dgm:t>
        <a:bodyPr/>
        <a:lstStyle/>
        <a:p>
          <a:endParaRPr lang="es-AR"/>
        </a:p>
      </dgm:t>
    </dgm:pt>
    <dgm:pt modelId="{3A497FC7-D32C-4600-835C-852A475B0E36}" type="pres">
      <dgm:prSet presAssocID="{948CD1DB-96F7-4CAB-B24C-06C1E7CEFFB7}" presName="diagram" presStyleCnt="0">
        <dgm:presLayoutVars>
          <dgm:chPref val="1"/>
          <dgm:dir/>
          <dgm:animOne val="branch"/>
          <dgm:animLvl val="lvl"/>
          <dgm:resizeHandles/>
        </dgm:presLayoutVars>
      </dgm:prSet>
      <dgm:spPr/>
      <dgm:t>
        <a:bodyPr/>
        <a:lstStyle/>
        <a:p>
          <a:endParaRPr lang="es-AR"/>
        </a:p>
      </dgm:t>
    </dgm:pt>
    <dgm:pt modelId="{E1A1247B-AFA1-4797-8E8A-58DB4548A27B}" type="pres">
      <dgm:prSet presAssocID="{A9FD95B9-FB51-4A66-A9DE-CE923DCB70B3}" presName="root" presStyleCnt="0"/>
      <dgm:spPr/>
    </dgm:pt>
    <dgm:pt modelId="{97F3115E-476A-4E29-B608-82637C679BD4}" type="pres">
      <dgm:prSet presAssocID="{A9FD95B9-FB51-4A66-A9DE-CE923DCB70B3}" presName="rootComposite" presStyleCnt="0"/>
      <dgm:spPr/>
    </dgm:pt>
    <dgm:pt modelId="{B38182B2-C62F-4DB7-BD76-E7AC1494624B}" type="pres">
      <dgm:prSet presAssocID="{A9FD95B9-FB51-4A66-A9DE-CE923DCB70B3}" presName="rootText" presStyleLbl="node1" presStyleIdx="0" presStyleCnt="1"/>
      <dgm:spPr/>
      <dgm:t>
        <a:bodyPr/>
        <a:lstStyle/>
        <a:p>
          <a:endParaRPr lang="es-AR"/>
        </a:p>
      </dgm:t>
    </dgm:pt>
    <dgm:pt modelId="{41DF0BE4-F292-4F17-9442-F8078D7CE7EF}" type="pres">
      <dgm:prSet presAssocID="{A9FD95B9-FB51-4A66-A9DE-CE923DCB70B3}" presName="rootConnector" presStyleLbl="node1" presStyleIdx="0" presStyleCnt="1"/>
      <dgm:spPr/>
      <dgm:t>
        <a:bodyPr/>
        <a:lstStyle/>
        <a:p>
          <a:endParaRPr lang="es-AR"/>
        </a:p>
      </dgm:t>
    </dgm:pt>
    <dgm:pt modelId="{AF6CFDBC-A2AE-48A9-B983-1F2438EEE038}" type="pres">
      <dgm:prSet presAssocID="{A9FD95B9-FB51-4A66-A9DE-CE923DCB70B3}" presName="childShape" presStyleCnt="0"/>
      <dgm:spPr/>
    </dgm:pt>
    <dgm:pt modelId="{62816D48-EFA8-454D-B71A-3B4FE3B21C35}" type="pres">
      <dgm:prSet presAssocID="{981C7DF7-DB56-432C-B5FF-872FD653B986}" presName="Name13" presStyleLbl="parChTrans1D2" presStyleIdx="0" presStyleCnt="2"/>
      <dgm:spPr/>
      <dgm:t>
        <a:bodyPr/>
        <a:lstStyle/>
        <a:p>
          <a:endParaRPr lang="es-AR"/>
        </a:p>
      </dgm:t>
    </dgm:pt>
    <dgm:pt modelId="{935FFD4E-F868-4953-91CC-735BC07328C4}" type="pres">
      <dgm:prSet presAssocID="{6AE4EA50-A624-4309-B36B-122E0EBB87A4}" presName="childText" presStyleLbl="bgAcc1" presStyleIdx="0" presStyleCnt="2">
        <dgm:presLayoutVars>
          <dgm:bulletEnabled val="1"/>
        </dgm:presLayoutVars>
      </dgm:prSet>
      <dgm:spPr/>
      <dgm:t>
        <a:bodyPr/>
        <a:lstStyle/>
        <a:p>
          <a:endParaRPr lang="es-AR"/>
        </a:p>
      </dgm:t>
    </dgm:pt>
    <dgm:pt modelId="{3E376A5C-D74C-4533-9A05-0B104112EEBD}" type="pres">
      <dgm:prSet presAssocID="{CECF826B-8B97-4AF1-B055-67016FB58203}" presName="Name13" presStyleLbl="parChTrans1D2" presStyleIdx="1" presStyleCnt="2"/>
      <dgm:spPr/>
      <dgm:t>
        <a:bodyPr/>
        <a:lstStyle/>
        <a:p>
          <a:endParaRPr lang="es-AR"/>
        </a:p>
      </dgm:t>
    </dgm:pt>
    <dgm:pt modelId="{6C345932-D476-40BA-B090-BE92AF7575CE}" type="pres">
      <dgm:prSet presAssocID="{6D0CA435-A30E-4713-BE7F-AF21BC85CDDC}" presName="childText" presStyleLbl="bgAcc1" presStyleIdx="1" presStyleCnt="2">
        <dgm:presLayoutVars>
          <dgm:bulletEnabled val="1"/>
        </dgm:presLayoutVars>
      </dgm:prSet>
      <dgm:spPr/>
      <dgm:t>
        <a:bodyPr/>
        <a:lstStyle/>
        <a:p>
          <a:endParaRPr lang="es-AR"/>
        </a:p>
      </dgm:t>
    </dgm:pt>
  </dgm:ptLst>
  <dgm:cxnLst>
    <dgm:cxn modelId="{9EE38B9A-3FE5-4136-9A55-D43B296C5A7B}" srcId="{948CD1DB-96F7-4CAB-B24C-06C1E7CEFFB7}" destId="{A9FD95B9-FB51-4A66-A9DE-CE923DCB70B3}" srcOrd="0" destOrd="0" parTransId="{513393DE-23BB-49F6-BF42-FC791C7E034A}" sibTransId="{C29B44D0-D5A9-4F90-BD96-9F8E4BBF1464}"/>
    <dgm:cxn modelId="{CA93111C-979A-4508-93A2-3C9135B05E14}" srcId="{A9FD95B9-FB51-4A66-A9DE-CE923DCB70B3}" destId="{6D0CA435-A30E-4713-BE7F-AF21BC85CDDC}" srcOrd="1" destOrd="0" parTransId="{CECF826B-8B97-4AF1-B055-67016FB58203}" sibTransId="{6E5B2AA7-2A49-4163-8C5A-B6C8285DDE8A}"/>
    <dgm:cxn modelId="{EF331228-C9AF-49D2-9C94-593B1389BEC4}" type="presOf" srcId="{6AE4EA50-A624-4309-B36B-122E0EBB87A4}" destId="{935FFD4E-F868-4953-91CC-735BC07328C4}" srcOrd="0" destOrd="0" presId="urn:microsoft.com/office/officeart/2005/8/layout/hierarchy3"/>
    <dgm:cxn modelId="{49215502-F957-4E10-8783-87F26AB41C49}" type="presOf" srcId="{948CD1DB-96F7-4CAB-B24C-06C1E7CEFFB7}" destId="{3A497FC7-D32C-4600-835C-852A475B0E36}" srcOrd="0" destOrd="0" presId="urn:microsoft.com/office/officeart/2005/8/layout/hierarchy3"/>
    <dgm:cxn modelId="{FEC0C6AB-CFE2-41BE-8818-AD4810AE532B}" type="presOf" srcId="{6D0CA435-A30E-4713-BE7F-AF21BC85CDDC}" destId="{6C345932-D476-40BA-B090-BE92AF7575CE}" srcOrd="0" destOrd="0" presId="urn:microsoft.com/office/officeart/2005/8/layout/hierarchy3"/>
    <dgm:cxn modelId="{07E5E344-3870-46C4-A177-ABE89F7D4216}" type="presOf" srcId="{A9FD95B9-FB51-4A66-A9DE-CE923DCB70B3}" destId="{41DF0BE4-F292-4F17-9442-F8078D7CE7EF}" srcOrd="1" destOrd="0" presId="urn:microsoft.com/office/officeart/2005/8/layout/hierarchy3"/>
    <dgm:cxn modelId="{DD371DFC-ACA9-4E40-BAA7-D2ADC0EFF63E}" type="presOf" srcId="{A9FD95B9-FB51-4A66-A9DE-CE923DCB70B3}" destId="{B38182B2-C62F-4DB7-BD76-E7AC1494624B}" srcOrd="0" destOrd="0" presId="urn:microsoft.com/office/officeart/2005/8/layout/hierarchy3"/>
    <dgm:cxn modelId="{9725F5E2-7ACD-48DC-8184-B115AB296728}" type="presOf" srcId="{CECF826B-8B97-4AF1-B055-67016FB58203}" destId="{3E376A5C-D74C-4533-9A05-0B104112EEBD}" srcOrd="0" destOrd="0" presId="urn:microsoft.com/office/officeart/2005/8/layout/hierarchy3"/>
    <dgm:cxn modelId="{2590FD4F-2B43-46BA-A308-D28F0685501D}" type="presOf" srcId="{981C7DF7-DB56-432C-B5FF-872FD653B986}" destId="{62816D48-EFA8-454D-B71A-3B4FE3B21C35}" srcOrd="0" destOrd="0" presId="urn:microsoft.com/office/officeart/2005/8/layout/hierarchy3"/>
    <dgm:cxn modelId="{87077C74-4EFA-44BB-B5D1-350C222692F4}" srcId="{A9FD95B9-FB51-4A66-A9DE-CE923DCB70B3}" destId="{6AE4EA50-A624-4309-B36B-122E0EBB87A4}" srcOrd="0" destOrd="0" parTransId="{981C7DF7-DB56-432C-B5FF-872FD653B986}" sibTransId="{658E3590-5BE9-4E14-8D22-4052E2435696}"/>
    <dgm:cxn modelId="{69FE6042-0E26-42AC-9AB8-041A4C2E2315}" type="presParOf" srcId="{3A497FC7-D32C-4600-835C-852A475B0E36}" destId="{E1A1247B-AFA1-4797-8E8A-58DB4548A27B}" srcOrd="0" destOrd="0" presId="urn:microsoft.com/office/officeart/2005/8/layout/hierarchy3"/>
    <dgm:cxn modelId="{0839C133-361D-4683-B933-6421F8C73D19}" type="presParOf" srcId="{E1A1247B-AFA1-4797-8E8A-58DB4548A27B}" destId="{97F3115E-476A-4E29-B608-82637C679BD4}" srcOrd="0" destOrd="0" presId="urn:microsoft.com/office/officeart/2005/8/layout/hierarchy3"/>
    <dgm:cxn modelId="{4A99D7A9-C645-4281-9B25-9CE9865095AD}" type="presParOf" srcId="{97F3115E-476A-4E29-B608-82637C679BD4}" destId="{B38182B2-C62F-4DB7-BD76-E7AC1494624B}" srcOrd="0" destOrd="0" presId="urn:microsoft.com/office/officeart/2005/8/layout/hierarchy3"/>
    <dgm:cxn modelId="{23241C0E-695A-4435-A6DF-D05B199B2F63}" type="presParOf" srcId="{97F3115E-476A-4E29-B608-82637C679BD4}" destId="{41DF0BE4-F292-4F17-9442-F8078D7CE7EF}" srcOrd="1" destOrd="0" presId="urn:microsoft.com/office/officeart/2005/8/layout/hierarchy3"/>
    <dgm:cxn modelId="{53C6C376-5CE3-4918-AA88-D8D06CD761CC}" type="presParOf" srcId="{E1A1247B-AFA1-4797-8E8A-58DB4548A27B}" destId="{AF6CFDBC-A2AE-48A9-B983-1F2438EEE038}" srcOrd="1" destOrd="0" presId="urn:microsoft.com/office/officeart/2005/8/layout/hierarchy3"/>
    <dgm:cxn modelId="{F0EE8953-D3D3-4ED0-9093-3F115F38EC12}" type="presParOf" srcId="{AF6CFDBC-A2AE-48A9-B983-1F2438EEE038}" destId="{62816D48-EFA8-454D-B71A-3B4FE3B21C35}" srcOrd="0" destOrd="0" presId="urn:microsoft.com/office/officeart/2005/8/layout/hierarchy3"/>
    <dgm:cxn modelId="{57BA15A0-12FA-48E0-8A3A-0D4B95E3B13F}" type="presParOf" srcId="{AF6CFDBC-A2AE-48A9-B983-1F2438EEE038}" destId="{935FFD4E-F868-4953-91CC-735BC07328C4}" srcOrd="1" destOrd="0" presId="urn:microsoft.com/office/officeart/2005/8/layout/hierarchy3"/>
    <dgm:cxn modelId="{6948FAF2-AC5A-4BDD-B819-284679A439C3}" type="presParOf" srcId="{AF6CFDBC-A2AE-48A9-B983-1F2438EEE038}" destId="{3E376A5C-D74C-4533-9A05-0B104112EEBD}" srcOrd="2" destOrd="0" presId="urn:microsoft.com/office/officeart/2005/8/layout/hierarchy3"/>
    <dgm:cxn modelId="{38CA8DFA-E76E-4A89-8F66-E143AE014968}" type="presParOf" srcId="{AF6CFDBC-A2AE-48A9-B983-1F2438EEE038}" destId="{6C345932-D476-40BA-B090-BE92AF7575CE}" srcOrd="3" destOrd="0" presId="urn:microsoft.com/office/officeart/2005/8/layout/hierarchy3"/>
  </dgm:cxnLst>
  <dgm:bg>
    <a:solidFill>
      <a:schemeClr val="accent3">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9ED1AC3-E781-4B8E-8B0A-AB867776EBB0}" type="doc">
      <dgm:prSet loTypeId="urn:microsoft.com/office/officeart/2005/8/layout/hierarchy3" loCatId="list" qsTypeId="urn:microsoft.com/office/officeart/2005/8/quickstyle/simple1" qsCatId="simple" csTypeId="urn:microsoft.com/office/officeart/2005/8/colors/accent0_2" csCatId="mainScheme" phldr="1"/>
      <dgm:spPr/>
      <dgm:t>
        <a:bodyPr/>
        <a:lstStyle/>
        <a:p>
          <a:endParaRPr lang="es-AR"/>
        </a:p>
      </dgm:t>
    </dgm:pt>
    <dgm:pt modelId="{9D547F80-2F0D-4389-85A0-DE377B73052C}">
      <dgm:prSet phldrT="[Texto]"/>
      <dgm:spPr/>
      <dgm:t>
        <a:bodyPr/>
        <a:lstStyle/>
        <a:p>
          <a:r>
            <a:rPr lang="es-AR" dirty="0" err="1">
              <a:latin typeface="Bookman Old Style" panose="02050604050505020204" pitchFamily="18" charset="0"/>
            </a:rPr>
            <a:t>Nifurtimox</a:t>
          </a:r>
          <a:r>
            <a:rPr lang="es-AR" dirty="0"/>
            <a:t> </a:t>
          </a:r>
        </a:p>
      </dgm:t>
    </dgm:pt>
    <dgm:pt modelId="{B3209CB8-19D9-4EFA-A6EE-3C3CEEDB5BFE}" type="parTrans" cxnId="{79D4531D-D0C0-4DDD-893F-F7A5DF641A6C}">
      <dgm:prSet/>
      <dgm:spPr/>
      <dgm:t>
        <a:bodyPr/>
        <a:lstStyle/>
        <a:p>
          <a:endParaRPr lang="es-AR"/>
        </a:p>
      </dgm:t>
    </dgm:pt>
    <dgm:pt modelId="{2BA73B0D-FBCC-4B6A-BB5E-A876DB703E4A}" type="sibTrans" cxnId="{79D4531D-D0C0-4DDD-893F-F7A5DF641A6C}">
      <dgm:prSet/>
      <dgm:spPr/>
      <dgm:t>
        <a:bodyPr/>
        <a:lstStyle/>
        <a:p>
          <a:endParaRPr lang="es-AR"/>
        </a:p>
      </dgm:t>
    </dgm:pt>
    <dgm:pt modelId="{B9B75D9C-4AE4-447B-A743-CF928989478B}">
      <dgm:prSet phldrT="[Texto]" custT="1"/>
      <dgm:spPr/>
      <dgm:t>
        <a:bodyPr/>
        <a:lstStyle/>
        <a:p>
          <a:r>
            <a:rPr lang="es-AR" sz="2400" dirty="0">
              <a:latin typeface="Bookman Old Style" panose="02050604050505020204" pitchFamily="18" charset="0"/>
            </a:rPr>
            <a:t>&lt; 40 kg</a:t>
          </a:r>
        </a:p>
      </dgm:t>
    </dgm:pt>
    <dgm:pt modelId="{C8813D6F-F2D6-498B-97BD-C9FF9908AF27}" type="parTrans" cxnId="{B6B5EF40-FCE5-42C0-9F81-145DF82FE848}">
      <dgm:prSet/>
      <dgm:spPr/>
      <dgm:t>
        <a:bodyPr/>
        <a:lstStyle/>
        <a:p>
          <a:endParaRPr lang="es-AR"/>
        </a:p>
      </dgm:t>
    </dgm:pt>
    <dgm:pt modelId="{FA5F44B7-7224-4F07-B647-F6D95E68A3FA}" type="sibTrans" cxnId="{B6B5EF40-FCE5-42C0-9F81-145DF82FE848}">
      <dgm:prSet/>
      <dgm:spPr/>
      <dgm:t>
        <a:bodyPr/>
        <a:lstStyle/>
        <a:p>
          <a:endParaRPr lang="es-AR"/>
        </a:p>
      </dgm:t>
    </dgm:pt>
    <dgm:pt modelId="{70F71A84-5FC8-452E-805B-ADC0C69BBE8A}">
      <dgm:prSet phldrT="[Texto]"/>
      <dgm:spPr/>
      <dgm:t>
        <a:bodyPr/>
        <a:lstStyle/>
        <a:p>
          <a:r>
            <a:rPr lang="es-AR" dirty="0" err="1">
              <a:latin typeface="Bookman Old Style" panose="02050604050505020204" pitchFamily="18" charset="0"/>
            </a:rPr>
            <a:t>Nifurtimox</a:t>
          </a:r>
          <a:r>
            <a:rPr lang="es-AR" dirty="0"/>
            <a:t> </a:t>
          </a:r>
        </a:p>
      </dgm:t>
    </dgm:pt>
    <dgm:pt modelId="{42332DBA-4B04-455C-8B6B-E2D0339EE093}" type="parTrans" cxnId="{AA0FA2A6-F3A2-49DD-8920-AFABF524F652}">
      <dgm:prSet/>
      <dgm:spPr/>
      <dgm:t>
        <a:bodyPr/>
        <a:lstStyle/>
        <a:p>
          <a:endParaRPr lang="es-AR"/>
        </a:p>
      </dgm:t>
    </dgm:pt>
    <dgm:pt modelId="{0435B49A-250A-4069-8796-CABB729229B7}" type="sibTrans" cxnId="{AA0FA2A6-F3A2-49DD-8920-AFABF524F652}">
      <dgm:prSet/>
      <dgm:spPr/>
      <dgm:t>
        <a:bodyPr/>
        <a:lstStyle/>
        <a:p>
          <a:endParaRPr lang="es-AR"/>
        </a:p>
      </dgm:t>
    </dgm:pt>
    <dgm:pt modelId="{529B3C63-73EB-4C91-8D93-4B5725C0E399}">
      <dgm:prSet phldrT="[Texto]" custT="1"/>
      <dgm:spPr/>
      <dgm:t>
        <a:bodyPr/>
        <a:lstStyle/>
        <a:p>
          <a:r>
            <a:rPr lang="es-AR" sz="2400" dirty="0">
              <a:latin typeface="Bookman Old Style" panose="02050604050505020204" pitchFamily="18" charset="0"/>
            </a:rPr>
            <a:t>&gt; 40 kg</a:t>
          </a:r>
        </a:p>
      </dgm:t>
    </dgm:pt>
    <dgm:pt modelId="{3BCBBE61-15EC-4CBE-B200-F102FF05F6A7}" type="parTrans" cxnId="{9649808A-604B-4E12-8E65-F7E04DC09779}">
      <dgm:prSet/>
      <dgm:spPr/>
      <dgm:t>
        <a:bodyPr/>
        <a:lstStyle/>
        <a:p>
          <a:endParaRPr lang="es-AR"/>
        </a:p>
      </dgm:t>
    </dgm:pt>
    <dgm:pt modelId="{8F54B297-A323-42E6-9F3A-A8F5C418A4D9}" type="sibTrans" cxnId="{9649808A-604B-4E12-8E65-F7E04DC09779}">
      <dgm:prSet/>
      <dgm:spPr/>
      <dgm:t>
        <a:bodyPr/>
        <a:lstStyle/>
        <a:p>
          <a:endParaRPr lang="es-AR"/>
        </a:p>
      </dgm:t>
    </dgm:pt>
    <dgm:pt modelId="{4CB5E9C0-41AE-4A73-870C-8B1D6A8C0A4E}">
      <dgm:prSet phldrT="[Texto]"/>
      <dgm:spPr/>
      <dgm:t>
        <a:bodyPr/>
        <a:lstStyle/>
        <a:p>
          <a:r>
            <a:rPr lang="es-AR" dirty="0">
              <a:latin typeface="Bookman Old Style" panose="02050604050505020204" pitchFamily="18" charset="0"/>
            </a:rPr>
            <a:t>8 a 10 mg/kg/día en tres tomas</a:t>
          </a:r>
        </a:p>
        <a:p>
          <a:r>
            <a:rPr lang="es-AR" dirty="0">
              <a:latin typeface="Bookman Old Style" panose="02050604050505020204" pitchFamily="18" charset="0"/>
            </a:rPr>
            <a:t>(</a:t>
          </a:r>
          <a:r>
            <a:rPr lang="es-AR" dirty="0" err="1">
              <a:latin typeface="Bookman Old Style" panose="02050604050505020204" pitchFamily="18" charset="0"/>
            </a:rPr>
            <a:t>max</a:t>
          </a:r>
          <a:r>
            <a:rPr lang="es-AR" dirty="0">
              <a:latin typeface="Bookman Old Style" panose="02050604050505020204" pitchFamily="18" charset="0"/>
            </a:rPr>
            <a:t> 720/día)</a:t>
          </a:r>
        </a:p>
      </dgm:t>
    </dgm:pt>
    <dgm:pt modelId="{8B8214DF-BE0A-4B36-81AF-78F372A4EB2C}" type="parTrans" cxnId="{FF61C35A-73F0-4153-9F8A-17C1ED5A199A}">
      <dgm:prSet/>
      <dgm:spPr/>
      <dgm:t>
        <a:bodyPr/>
        <a:lstStyle/>
        <a:p>
          <a:endParaRPr lang="es-AR"/>
        </a:p>
      </dgm:t>
    </dgm:pt>
    <dgm:pt modelId="{A8B652D2-8575-48E5-BD65-BE89D4A215AD}" type="sibTrans" cxnId="{FF61C35A-73F0-4153-9F8A-17C1ED5A199A}">
      <dgm:prSet/>
      <dgm:spPr/>
      <dgm:t>
        <a:bodyPr/>
        <a:lstStyle/>
        <a:p>
          <a:endParaRPr lang="es-AR"/>
        </a:p>
      </dgm:t>
    </dgm:pt>
    <dgm:pt modelId="{8C53C297-10D1-4AA3-BE4A-4CE9B877AD80}">
      <dgm:prSet/>
      <dgm:spPr/>
      <dgm:t>
        <a:bodyPr/>
        <a:lstStyle/>
        <a:p>
          <a:r>
            <a:rPr lang="es-MX" dirty="0">
              <a:latin typeface="Bookman Old Style" panose="02050604050505020204" pitchFamily="18" charset="0"/>
            </a:rPr>
            <a:t>10-15 mg/kg/día en</a:t>
          </a:r>
          <a:r>
            <a:rPr lang="es-MX" dirty="0"/>
            <a:t> </a:t>
          </a:r>
          <a:r>
            <a:rPr lang="es-MX" dirty="0">
              <a:latin typeface="Bookman Old Style" panose="02050604050505020204" pitchFamily="18" charset="0"/>
            </a:rPr>
            <a:t>tres tomas </a:t>
          </a:r>
          <a:endParaRPr lang="es-AR" dirty="0">
            <a:latin typeface="Bookman Old Style" panose="02050604050505020204" pitchFamily="18" charset="0"/>
          </a:endParaRPr>
        </a:p>
      </dgm:t>
    </dgm:pt>
    <dgm:pt modelId="{DCE5BABB-BDA3-4451-8566-5EECBCA0C231}" type="parTrans" cxnId="{1FD331A0-3841-45C6-A61C-9958AB6BC90D}">
      <dgm:prSet/>
      <dgm:spPr/>
      <dgm:t>
        <a:bodyPr/>
        <a:lstStyle/>
        <a:p>
          <a:endParaRPr lang="es-AR"/>
        </a:p>
      </dgm:t>
    </dgm:pt>
    <dgm:pt modelId="{B21E92C2-05A7-49AF-B727-9341F9016ABF}" type="sibTrans" cxnId="{1FD331A0-3841-45C6-A61C-9958AB6BC90D}">
      <dgm:prSet/>
      <dgm:spPr/>
      <dgm:t>
        <a:bodyPr/>
        <a:lstStyle/>
        <a:p>
          <a:endParaRPr lang="es-AR"/>
        </a:p>
      </dgm:t>
    </dgm:pt>
    <dgm:pt modelId="{4D20870D-F5E1-404D-9755-8E9065505EE8}" type="pres">
      <dgm:prSet presAssocID="{F9ED1AC3-E781-4B8E-8B0A-AB867776EBB0}" presName="diagram" presStyleCnt="0">
        <dgm:presLayoutVars>
          <dgm:chPref val="1"/>
          <dgm:dir/>
          <dgm:animOne val="branch"/>
          <dgm:animLvl val="lvl"/>
          <dgm:resizeHandles/>
        </dgm:presLayoutVars>
      </dgm:prSet>
      <dgm:spPr/>
      <dgm:t>
        <a:bodyPr/>
        <a:lstStyle/>
        <a:p>
          <a:endParaRPr lang="es-AR"/>
        </a:p>
      </dgm:t>
    </dgm:pt>
    <dgm:pt modelId="{A0F62025-C2B9-4AEC-AC8B-D17742540233}" type="pres">
      <dgm:prSet presAssocID="{9D547F80-2F0D-4389-85A0-DE377B73052C}" presName="root" presStyleCnt="0"/>
      <dgm:spPr/>
    </dgm:pt>
    <dgm:pt modelId="{2B08C8CC-6DCE-451C-ABF1-325C74A8BB8F}" type="pres">
      <dgm:prSet presAssocID="{9D547F80-2F0D-4389-85A0-DE377B73052C}" presName="rootComposite" presStyleCnt="0"/>
      <dgm:spPr/>
    </dgm:pt>
    <dgm:pt modelId="{8ABC7AA5-5A6E-4052-8CF7-5BAC277B06B3}" type="pres">
      <dgm:prSet presAssocID="{9D547F80-2F0D-4389-85A0-DE377B73052C}" presName="rootText" presStyleLbl="node1" presStyleIdx="0" presStyleCnt="2"/>
      <dgm:spPr/>
      <dgm:t>
        <a:bodyPr/>
        <a:lstStyle/>
        <a:p>
          <a:endParaRPr lang="es-AR"/>
        </a:p>
      </dgm:t>
    </dgm:pt>
    <dgm:pt modelId="{5E3BB154-8453-4985-9C78-F79FE3631484}" type="pres">
      <dgm:prSet presAssocID="{9D547F80-2F0D-4389-85A0-DE377B73052C}" presName="rootConnector" presStyleLbl="node1" presStyleIdx="0" presStyleCnt="2"/>
      <dgm:spPr/>
      <dgm:t>
        <a:bodyPr/>
        <a:lstStyle/>
        <a:p>
          <a:endParaRPr lang="es-AR"/>
        </a:p>
      </dgm:t>
    </dgm:pt>
    <dgm:pt modelId="{825A9497-E800-48F0-89E0-8E737142B2B2}" type="pres">
      <dgm:prSet presAssocID="{9D547F80-2F0D-4389-85A0-DE377B73052C}" presName="childShape" presStyleCnt="0"/>
      <dgm:spPr/>
    </dgm:pt>
    <dgm:pt modelId="{A62C873E-44DF-47EB-B572-C4883F13C137}" type="pres">
      <dgm:prSet presAssocID="{C8813D6F-F2D6-498B-97BD-C9FF9908AF27}" presName="Name13" presStyleLbl="parChTrans1D2" presStyleIdx="0" presStyleCnt="4"/>
      <dgm:spPr/>
      <dgm:t>
        <a:bodyPr/>
        <a:lstStyle/>
        <a:p>
          <a:endParaRPr lang="es-AR"/>
        </a:p>
      </dgm:t>
    </dgm:pt>
    <dgm:pt modelId="{127397B3-4D3D-421D-9239-AFBF8A105287}" type="pres">
      <dgm:prSet presAssocID="{B9B75D9C-4AE4-447B-A743-CF928989478B}" presName="childText" presStyleLbl="bgAcc1" presStyleIdx="0" presStyleCnt="4">
        <dgm:presLayoutVars>
          <dgm:bulletEnabled val="1"/>
        </dgm:presLayoutVars>
      </dgm:prSet>
      <dgm:spPr/>
      <dgm:t>
        <a:bodyPr/>
        <a:lstStyle/>
        <a:p>
          <a:endParaRPr lang="es-AR"/>
        </a:p>
      </dgm:t>
    </dgm:pt>
    <dgm:pt modelId="{6E821C38-01D4-498F-9B2E-B9BBA71327B2}" type="pres">
      <dgm:prSet presAssocID="{DCE5BABB-BDA3-4451-8566-5EECBCA0C231}" presName="Name13" presStyleLbl="parChTrans1D2" presStyleIdx="1" presStyleCnt="4"/>
      <dgm:spPr/>
      <dgm:t>
        <a:bodyPr/>
        <a:lstStyle/>
        <a:p>
          <a:endParaRPr lang="es-AR"/>
        </a:p>
      </dgm:t>
    </dgm:pt>
    <dgm:pt modelId="{83156C28-96B0-4ABE-8B62-39857D997DE4}" type="pres">
      <dgm:prSet presAssocID="{8C53C297-10D1-4AA3-BE4A-4CE9B877AD80}" presName="childText" presStyleLbl="bgAcc1" presStyleIdx="1" presStyleCnt="4">
        <dgm:presLayoutVars>
          <dgm:bulletEnabled val="1"/>
        </dgm:presLayoutVars>
      </dgm:prSet>
      <dgm:spPr/>
      <dgm:t>
        <a:bodyPr/>
        <a:lstStyle/>
        <a:p>
          <a:endParaRPr lang="es-AR"/>
        </a:p>
      </dgm:t>
    </dgm:pt>
    <dgm:pt modelId="{A5BCFD8D-3FF6-4382-B36E-D50BA5C1954F}" type="pres">
      <dgm:prSet presAssocID="{70F71A84-5FC8-452E-805B-ADC0C69BBE8A}" presName="root" presStyleCnt="0"/>
      <dgm:spPr/>
    </dgm:pt>
    <dgm:pt modelId="{F261B7D2-F268-491B-9DDC-A313F0012401}" type="pres">
      <dgm:prSet presAssocID="{70F71A84-5FC8-452E-805B-ADC0C69BBE8A}" presName="rootComposite" presStyleCnt="0"/>
      <dgm:spPr/>
    </dgm:pt>
    <dgm:pt modelId="{CD505121-817A-4AD8-999D-DF4D04DD725F}" type="pres">
      <dgm:prSet presAssocID="{70F71A84-5FC8-452E-805B-ADC0C69BBE8A}" presName="rootText" presStyleLbl="node1" presStyleIdx="1" presStyleCnt="2"/>
      <dgm:spPr/>
      <dgm:t>
        <a:bodyPr/>
        <a:lstStyle/>
        <a:p>
          <a:endParaRPr lang="es-AR"/>
        </a:p>
      </dgm:t>
    </dgm:pt>
    <dgm:pt modelId="{5F4A7858-8939-469C-9C2E-306060C03F45}" type="pres">
      <dgm:prSet presAssocID="{70F71A84-5FC8-452E-805B-ADC0C69BBE8A}" presName="rootConnector" presStyleLbl="node1" presStyleIdx="1" presStyleCnt="2"/>
      <dgm:spPr/>
      <dgm:t>
        <a:bodyPr/>
        <a:lstStyle/>
        <a:p>
          <a:endParaRPr lang="es-AR"/>
        </a:p>
      </dgm:t>
    </dgm:pt>
    <dgm:pt modelId="{94E8B94E-5901-445D-86FD-0F8D09938BB5}" type="pres">
      <dgm:prSet presAssocID="{70F71A84-5FC8-452E-805B-ADC0C69BBE8A}" presName="childShape" presStyleCnt="0"/>
      <dgm:spPr/>
    </dgm:pt>
    <dgm:pt modelId="{8343D720-84E9-4112-A4FC-F4F21622C6DB}" type="pres">
      <dgm:prSet presAssocID="{3BCBBE61-15EC-4CBE-B200-F102FF05F6A7}" presName="Name13" presStyleLbl="parChTrans1D2" presStyleIdx="2" presStyleCnt="4"/>
      <dgm:spPr/>
      <dgm:t>
        <a:bodyPr/>
        <a:lstStyle/>
        <a:p>
          <a:endParaRPr lang="es-AR"/>
        </a:p>
      </dgm:t>
    </dgm:pt>
    <dgm:pt modelId="{C7C3F2C6-CD65-45C2-ADC9-1929A6BC7DBC}" type="pres">
      <dgm:prSet presAssocID="{529B3C63-73EB-4C91-8D93-4B5725C0E399}" presName="childText" presStyleLbl="bgAcc1" presStyleIdx="2" presStyleCnt="4">
        <dgm:presLayoutVars>
          <dgm:bulletEnabled val="1"/>
        </dgm:presLayoutVars>
      </dgm:prSet>
      <dgm:spPr/>
      <dgm:t>
        <a:bodyPr/>
        <a:lstStyle/>
        <a:p>
          <a:endParaRPr lang="es-AR"/>
        </a:p>
      </dgm:t>
    </dgm:pt>
    <dgm:pt modelId="{F6EFB70F-89FE-4E0A-BEAE-B8CE5765D471}" type="pres">
      <dgm:prSet presAssocID="{8B8214DF-BE0A-4B36-81AF-78F372A4EB2C}" presName="Name13" presStyleLbl="parChTrans1D2" presStyleIdx="3" presStyleCnt="4"/>
      <dgm:spPr/>
      <dgm:t>
        <a:bodyPr/>
        <a:lstStyle/>
        <a:p>
          <a:endParaRPr lang="es-AR"/>
        </a:p>
      </dgm:t>
    </dgm:pt>
    <dgm:pt modelId="{3C45FC25-5B4D-4643-B95F-420BBB2229EA}" type="pres">
      <dgm:prSet presAssocID="{4CB5E9C0-41AE-4A73-870C-8B1D6A8C0A4E}" presName="childText" presStyleLbl="bgAcc1" presStyleIdx="3" presStyleCnt="4">
        <dgm:presLayoutVars>
          <dgm:bulletEnabled val="1"/>
        </dgm:presLayoutVars>
      </dgm:prSet>
      <dgm:spPr/>
      <dgm:t>
        <a:bodyPr/>
        <a:lstStyle/>
        <a:p>
          <a:endParaRPr lang="es-AR"/>
        </a:p>
      </dgm:t>
    </dgm:pt>
  </dgm:ptLst>
  <dgm:cxnLst>
    <dgm:cxn modelId="{56BAB01E-022D-47CD-BAF1-DD52DACF44C9}" type="presOf" srcId="{8B8214DF-BE0A-4B36-81AF-78F372A4EB2C}" destId="{F6EFB70F-89FE-4E0A-BEAE-B8CE5765D471}" srcOrd="0" destOrd="0" presId="urn:microsoft.com/office/officeart/2005/8/layout/hierarchy3"/>
    <dgm:cxn modelId="{8D2437FF-4671-4114-AB87-61E5C464D119}" type="presOf" srcId="{4CB5E9C0-41AE-4A73-870C-8B1D6A8C0A4E}" destId="{3C45FC25-5B4D-4643-B95F-420BBB2229EA}" srcOrd="0" destOrd="0" presId="urn:microsoft.com/office/officeart/2005/8/layout/hierarchy3"/>
    <dgm:cxn modelId="{CDA2C41C-412C-4A83-A178-1AC22492B1C5}" type="presOf" srcId="{70F71A84-5FC8-452E-805B-ADC0C69BBE8A}" destId="{CD505121-817A-4AD8-999D-DF4D04DD725F}" srcOrd="0" destOrd="0" presId="urn:microsoft.com/office/officeart/2005/8/layout/hierarchy3"/>
    <dgm:cxn modelId="{79D4531D-D0C0-4DDD-893F-F7A5DF641A6C}" srcId="{F9ED1AC3-E781-4B8E-8B0A-AB867776EBB0}" destId="{9D547F80-2F0D-4389-85A0-DE377B73052C}" srcOrd="0" destOrd="0" parTransId="{B3209CB8-19D9-4EFA-A6EE-3C3CEEDB5BFE}" sibTransId="{2BA73B0D-FBCC-4B6A-BB5E-A876DB703E4A}"/>
    <dgm:cxn modelId="{9649808A-604B-4E12-8E65-F7E04DC09779}" srcId="{70F71A84-5FC8-452E-805B-ADC0C69BBE8A}" destId="{529B3C63-73EB-4C91-8D93-4B5725C0E399}" srcOrd="0" destOrd="0" parTransId="{3BCBBE61-15EC-4CBE-B200-F102FF05F6A7}" sibTransId="{8F54B297-A323-42E6-9F3A-A8F5C418A4D9}"/>
    <dgm:cxn modelId="{498E53E9-DA38-4B83-AD7F-B98EEDDDD1FC}" type="presOf" srcId="{C8813D6F-F2D6-498B-97BD-C9FF9908AF27}" destId="{A62C873E-44DF-47EB-B572-C4883F13C137}" srcOrd="0" destOrd="0" presId="urn:microsoft.com/office/officeart/2005/8/layout/hierarchy3"/>
    <dgm:cxn modelId="{AA0FA2A6-F3A2-49DD-8920-AFABF524F652}" srcId="{F9ED1AC3-E781-4B8E-8B0A-AB867776EBB0}" destId="{70F71A84-5FC8-452E-805B-ADC0C69BBE8A}" srcOrd="1" destOrd="0" parTransId="{42332DBA-4B04-455C-8B6B-E2D0339EE093}" sibTransId="{0435B49A-250A-4069-8796-CABB729229B7}"/>
    <dgm:cxn modelId="{7A4200BA-6355-47C7-A5D8-80F8BFE90FF8}" type="presOf" srcId="{F9ED1AC3-E781-4B8E-8B0A-AB867776EBB0}" destId="{4D20870D-F5E1-404D-9755-8E9065505EE8}" srcOrd="0" destOrd="0" presId="urn:microsoft.com/office/officeart/2005/8/layout/hierarchy3"/>
    <dgm:cxn modelId="{FF61C35A-73F0-4153-9F8A-17C1ED5A199A}" srcId="{70F71A84-5FC8-452E-805B-ADC0C69BBE8A}" destId="{4CB5E9C0-41AE-4A73-870C-8B1D6A8C0A4E}" srcOrd="1" destOrd="0" parTransId="{8B8214DF-BE0A-4B36-81AF-78F372A4EB2C}" sibTransId="{A8B652D2-8575-48E5-BD65-BE89D4A215AD}"/>
    <dgm:cxn modelId="{03FB749A-3CDB-4B75-9971-58C002AE491E}" type="presOf" srcId="{B9B75D9C-4AE4-447B-A743-CF928989478B}" destId="{127397B3-4D3D-421D-9239-AFBF8A105287}" srcOrd="0" destOrd="0" presId="urn:microsoft.com/office/officeart/2005/8/layout/hierarchy3"/>
    <dgm:cxn modelId="{3D1AC474-7262-4B4A-B4CD-BC57E4D6E26C}" type="presOf" srcId="{3BCBBE61-15EC-4CBE-B200-F102FF05F6A7}" destId="{8343D720-84E9-4112-A4FC-F4F21622C6DB}" srcOrd="0" destOrd="0" presId="urn:microsoft.com/office/officeart/2005/8/layout/hierarchy3"/>
    <dgm:cxn modelId="{00BDF5EA-8FFC-4CFB-867F-55482186940E}" type="presOf" srcId="{9D547F80-2F0D-4389-85A0-DE377B73052C}" destId="{5E3BB154-8453-4985-9C78-F79FE3631484}" srcOrd="1" destOrd="0" presId="urn:microsoft.com/office/officeart/2005/8/layout/hierarchy3"/>
    <dgm:cxn modelId="{2E2DD6D1-5CED-43EE-84AC-82F6605C99BB}" type="presOf" srcId="{DCE5BABB-BDA3-4451-8566-5EECBCA0C231}" destId="{6E821C38-01D4-498F-9B2E-B9BBA71327B2}" srcOrd="0" destOrd="0" presId="urn:microsoft.com/office/officeart/2005/8/layout/hierarchy3"/>
    <dgm:cxn modelId="{1FD331A0-3841-45C6-A61C-9958AB6BC90D}" srcId="{9D547F80-2F0D-4389-85A0-DE377B73052C}" destId="{8C53C297-10D1-4AA3-BE4A-4CE9B877AD80}" srcOrd="1" destOrd="0" parTransId="{DCE5BABB-BDA3-4451-8566-5EECBCA0C231}" sibTransId="{B21E92C2-05A7-49AF-B727-9341F9016ABF}"/>
    <dgm:cxn modelId="{B6B5EF40-FCE5-42C0-9F81-145DF82FE848}" srcId="{9D547F80-2F0D-4389-85A0-DE377B73052C}" destId="{B9B75D9C-4AE4-447B-A743-CF928989478B}" srcOrd="0" destOrd="0" parTransId="{C8813D6F-F2D6-498B-97BD-C9FF9908AF27}" sibTransId="{FA5F44B7-7224-4F07-B647-F6D95E68A3FA}"/>
    <dgm:cxn modelId="{789E0D3F-D320-49C3-81B6-698DF5AD2D79}" type="presOf" srcId="{529B3C63-73EB-4C91-8D93-4B5725C0E399}" destId="{C7C3F2C6-CD65-45C2-ADC9-1929A6BC7DBC}" srcOrd="0" destOrd="0" presId="urn:microsoft.com/office/officeart/2005/8/layout/hierarchy3"/>
    <dgm:cxn modelId="{0A36B700-25E8-4AA0-8678-1727EED99A9E}" type="presOf" srcId="{9D547F80-2F0D-4389-85A0-DE377B73052C}" destId="{8ABC7AA5-5A6E-4052-8CF7-5BAC277B06B3}" srcOrd="0" destOrd="0" presId="urn:microsoft.com/office/officeart/2005/8/layout/hierarchy3"/>
    <dgm:cxn modelId="{CF6FCF8F-5B18-4584-A3ED-4572E6EAF986}" type="presOf" srcId="{70F71A84-5FC8-452E-805B-ADC0C69BBE8A}" destId="{5F4A7858-8939-469C-9C2E-306060C03F45}" srcOrd="1" destOrd="0" presId="urn:microsoft.com/office/officeart/2005/8/layout/hierarchy3"/>
    <dgm:cxn modelId="{49F9F044-03DA-4141-A980-7BC115A37A3E}" type="presOf" srcId="{8C53C297-10D1-4AA3-BE4A-4CE9B877AD80}" destId="{83156C28-96B0-4ABE-8B62-39857D997DE4}" srcOrd="0" destOrd="0" presId="urn:microsoft.com/office/officeart/2005/8/layout/hierarchy3"/>
    <dgm:cxn modelId="{39804BD0-12E1-489C-8E64-AFBDF056FF9D}" type="presParOf" srcId="{4D20870D-F5E1-404D-9755-8E9065505EE8}" destId="{A0F62025-C2B9-4AEC-AC8B-D17742540233}" srcOrd="0" destOrd="0" presId="urn:microsoft.com/office/officeart/2005/8/layout/hierarchy3"/>
    <dgm:cxn modelId="{4BB8C8CA-7C44-4A59-937F-30E399608E4E}" type="presParOf" srcId="{A0F62025-C2B9-4AEC-AC8B-D17742540233}" destId="{2B08C8CC-6DCE-451C-ABF1-325C74A8BB8F}" srcOrd="0" destOrd="0" presId="urn:microsoft.com/office/officeart/2005/8/layout/hierarchy3"/>
    <dgm:cxn modelId="{F110F312-0F2A-4C68-98F7-34DB98A58EC6}" type="presParOf" srcId="{2B08C8CC-6DCE-451C-ABF1-325C74A8BB8F}" destId="{8ABC7AA5-5A6E-4052-8CF7-5BAC277B06B3}" srcOrd="0" destOrd="0" presId="urn:microsoft.com/office/officeart/2005/8/layout/hierarchy3"/>
    <dgm:cxn modelId="{D891EC76-D581-48AE-83FA-1B9C1575A873}" type="presParOf" srcId="{2B08C8CC-6DCE-451C-ABF1-325C74A8BB8F}" destId="{5E3BB154-8453-4985-9C78-F79FE3631484}" srcOrd="1" destOrd="0" presId="urn:microsoft.com/office/officeart/2005/8/layout/hierarchy3"/>
    <dgm:cxn modelId="{0A077B2F-9906-439A-A9E8-428346ED1D52}" type="presParOf" srcId="{A0F62025-C2B9-4AEC-AC8B-D17742540233}" destId="{825A9497-E800-48F0-89E0-8E737142B2B2}" srcOrd="1" destOrd="0" presId="urn:microsoft.com/office/officeart/2005/8/layout/hierarchy3"/>
    <dgm:cxn modelId="{364496D1-F20E-4EB7-A9FB-9080CC355683}" type="presParOf" srcId="{825A9497-E800-48F0-89E0-8E737142B2B2}" destId="{A62C873E-44DF-47EB-B572-C4883F13C137}" srcOrd="0" destOrd="0" presId="urn:microsoft.com/office/officeart/2005/8/layout/hierarchy3"/>
    <dgm:cxn modelId="{D072B07E-329D-440F-B358-98658E28E947}" type="presParOf" srcId="{825A9497-E800-48F0-89E0-8E737142B2B2}" destId="{127397B3-4D3D-421D-9239-AFBF8A105287}" srcOrd="1" destOrd="0" presId="urn:microsoft.com/office/officeart/2005/8/layout/hierarchy3"/>
    <dgm:cxn modelId="{D9810AF2-AC5B-4F18-8416-17D64DC733C1}" type="presParOf" srcId="{825A9497-E800-48F0-89E0-8E737142B2B2}" destId="{6E821C38-01D4-498F-9B2E-B9BBA71327B2}" srcOrd="2" destOrd="0" presId="urn:microsoft.com/office/officeart/2005/8/layout/hierarchy3"/>
    <dgm:cxn modelId="{941AD855-10C4-444A-BD6E-1BEABFBCFB4F}" type="presParOf" srcId="{825A9497-E800-48F0-89E0-8E737142B2B2}" destId="{83156C28-96B0-4ABE-8B62-39857D997DE4}" srcOrd="3" destOrd="0" presId="urn:microsoft.com/office/officeart/2005/8/layout/hierarchy3"/>
    <dgm:cxn modelId="{BBEEB8EA-ECEF-4011-9D60-A6EBFE51D32D}" type="presParOf" srcId="{4D20870D-F5E1-404D-9755-8E9065505EE8}" destId="{A5BCFD8D-3FF6-4382-B36E-D50BA5C1954F}" srcOrd="1" destOrd="0" presId="urn:microsoft.com/office/officeart/2005/8/layout/hierarchy3"/>
    <dgm:cxn modelId="{2777CB1D-15DC-4665-B42D-5D475DF5E194}" type="presParOf" srcId="{A5BCFD8D-3FF6-4382-B36E-D50BA5C1954F}" destId="{F261B7D2-F268-491B-9DDC-A313F0012401}" srcOrd="0" destOrd="0" presId="urn:microsoft.com/office/officeart/2005/8/layout/hierarchy3"/>
    <dgm:cxn modelId="{7CABCF6E-C71B-4925-9308-766014F2A1FE}" type="presParOf" srcId="{F261B7D2-F268-491B-9DDC-A313F0012401}" destId="{CD505121-817A-4AD8-999D-DF4D04DD725F}" srcOrd="0" destOrd="0" presId="urn:microsoft.com/office/officeart/2005/8/layout/hierarchy3"/>
    <dgm:cxn modelId="{89D85605-D7D3-4C3F-A20F-E1C9CF7DAA88}" type="presParOf" srcId="{F261B7D2-F268-491B-9DDC-A313F0012401}" destId="{5F4A7858-8939-469C-9C2E-306060C03F45}" srcOrd="1" destOrd="0" presId="urn:microsoft.com/office/officeart/2005/8/layout/hierarchy3"/>
    <dgm:cxn modelId="{964F291E-81A1-4B80-A72C-618F92FFD93C}" type="presParOf" srcId="{A5BCFD8D-3FF6-4382-B36E-D50BA5C1954F}" destId="{94E8B94E-5901-445D-86FD-0F8D09938BB5}" srcOrd="1" destOrd="0" presId="urn:microsoft.com/office/officeart/2005/8/layout/hierarchy3"/>
    <dgm:cxn modelId="{531AEAF6-8547-46B5-B67A-958E4DABE9B8}" type="presParOf" srcId="{94E8B94E-5901-445D-86FD-0F8D09938BB5}" destId="{8343D720-84E9-4112-A4FC-F4F21622C6DB}" srcOrd="0" destOrd="0" presId="urn:microsoft.com/office/officeart/2005/8/layout/hierarchy3"/>
    <dgm:cxn modelId="{547B03D6-AA38-4936-9D4D-40DA65B44AF8}" type="presParOf" srcId="{94E8B94E-5901-445D-86FD-0F8D09938BB5}" destId="{C7C3F2C6-CD65-45C2-ADC9-1929A6BC7DBC}" srcOrd="1" destOrd="0" presId="urn:microsoft.com/office/officeart/2005/8/layout/hierarchy3"/>
    <dgm:cxn modelId="{A13F7BAF-AA09-41F9-B4F6-74F43209BDCC}" type="presParOf" srcId="{94E8B94E-5901-445D-86FD-0F8D09938BB5}" destId="{F6EFB70F-89FE-4E0A-BEAE-B8CE5765D471}" srcOrd="2" destOrd="0" presId="urn:microsoft.com/office/officeart/2005/8/layout/hierarchy3"/>
    <dgm:cxn modelId="{FBB634D3-5F23-4DD7-A485-8671D382DE24}" type="presParOf" srcId="{94E8B94E-5901-445D-86FD-0F8D09938BB5}" destId="{3C45FC25-5B4D-4643-B95F-420BBB2229EA}" srcOrd="3" destOrd="0" presId="urn:microsoft.com/office/officeart/2005/8/layout/hierarchy3"/>
  </dgm:cxnLst>
  <dgm:bg>
    <a:solidFill>
      <a:schemeClr val="accent4">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5AB4EDB-0441-4F31-98D1-34B85CECE762}" type="doc">
      <dgm:prSet loTypeId="urn:microsoft.com/office/officeart/2005/8/layout/hierarchy1" loCatId="hierarchy" qsTypeId="urn:microsoft.com/office/officeart/2005/8/quickstyle/simple1" qsCatId="simple" csTypeId="urn:microsoft.com/office/officeart/2005/8/colors/accent0_2" csCatId="mainScheme" phldr="1"/>
      <dgm:spPr/>
      <dgm:t>
        <a:bodyPr/>
        <a:lstStyle/>
        <a:p>
          <a:endParaRPr lang="es-AR"/>
        </a:p>
      </dgm:t>
    </dgm:pt>
    <dgm:pt modelId="{01FCFFE2-C34F-4677-A219-3258C7310C2A}">
      <dgm:prSet phldrT="[Texto]"/>
      <dgm:spPr/>
      <dgm:t>
        <a:bodyPr/>
        <a:lstStyle/>
        <a:p>
          <a:r>
            <a:rPr lang="es-AR" dirty="0">
              <a:latin typeface="Bookman Old Style" panose="02050604050505020204" pitchFamily="18" charset="0"/>
            </a:rPr>
            <a:t>PTR</a:t>
          </a:r>
        </a:p>
      </dgm:t>
    </dgm:pt>
    <dgm:pt modelId="{CC4EDFF7-10E7-4A3F-9121-DBB1635AD04D}" type="parTrans" cxnId="{D2315EC0-C992-45AC-ACE5-2EAF26974908}">
      <dgm:prSet/>
      <dgm:spPr/>
      <dgm:t>
        <a:bodyPr/>
        <a:lstStyle/>
        <a:p>
          <a:endParaRPr lang="es-AR"/>
        </a:p>
      </dgm:t>
    </dgm:pt>
    <dgm:pt modelId="{9902560E-1E45-4EBC-8CAB-4D4A6DD6EF5E}" type="sibTrans" cxnId="{D2315EC0-C992-45AC-ACE5-2EAF26974908}">
      <dgm:prSet/>
      <dgm:spPr/>
      <dgm:t>
        <a:bodyPr/>
        <a:lstStyle/>
        <a:p>
          <a:endParaRPr lang="es-AR"/>
        </a:p>
      </dgm:t>
    </dgm:pt>
    <dgm:pt modelId="{5286B5DE-4085-4FD5-9776-A8DEC4B2BE66}">
      <dgm:prSet phldrT="[Texto]"/>
      <dgm:spPr/>
      <dgm:t>
        <a:bodyPr/>
        <a:lstStyle/>
        <a:p>
          <a:r>
            <a:rPr lang="es-AR" dirty="0">
              <a:latin typeface="Bookman Old Style" panose="02050604050505020204" pitchFamily="18" charset="0"/>
            </a:rPr>
            <a:t>Reactiva</a:t>
          </a:r>
          <a:r>
            <a:rPr lang="es-AR" dirty="0"/>
            <a:t> </a:t>
          </a:r>
        </a:p>
      </dgm:t>
    </dgm:pt>
    <dgm:pt modelId="{502EE088-4758-4094-809F-907AAA8F488C}" type="parTrans" cxnId="{C7056C89-6B25-4488-874A-3CEA2F3105DE}">
      <dgm:prSet/>
      <dgm:spPr/>
      <dgm:t>
        <a:bodyPr/>
        <a:lstStyle/>
        <a:p>
          <a:endParaRPr lang="es-AR"/>
        </a:p>
      </dgm:t>
    </dgm:pt>
    <dgm:pt modelId="{DEE00C0C-7665-4F36-9E76-5B4A44997E23}" type="sibTrans" cxnId="{C7056C89-6B25-4488-874A-3CEA2F3105DE}">
      <dgm:prSet/>
      <dgm:spPr/>
      <dgm:t>
        <a:bodyPr/>
        <a:lstStyle/>
        <a:p>
          <a:endParaRPr lang="es-AR"/>
        </a:p>
      </dgm:t>
    </dgm:pt>
    <dgm:pt modelId="{416FA191-A433-4C32-BE29-1AF28BAE3674}">
      <dgm:prSet phldrT="[Texto]"/>
      <dgm:spPr/>
      <dgm:t>
        <a:bodyPr/>
        <a:lstStyle/>
        <a:p>
          <a:r>
            <a:rPr lang="es-AR" dirty="0">
              <a:latin typeface="Bookman Old Style" panose="02050604050505020204" pitchFamily="18" charset="0"/>
            </a:rPr>
            <a:t>Realizar PNT</a:t>
          </a:r>
        </a:p>
      </dgm:t>
    </dgm:pt>
    <dgm:pt modelId="{B1299B02-3A77-44B9-B6E8-4855436B9CE3}" type="parTrans" cxnId="{8F65EB02-A0D4-49B7-A4C5-DC10BC45F727}">
      <dgm:prSet/>
      <dgm:spPr/>
      <dgm:t>
        <a:bodyPr/>
        <a:lstStyle/>
        <a:p>
          <a:endParaRPr lang="es-AR"/>
        </a:p>
      </dgm:t>
    </dgm:pt>
    <dgm:pt modelId="{99E2D10B-8D3A-449B-B439-783B047881A8}" type="sibTrans" cxnId="{8F65EB02-A0D4-49B7-A4C5-DC10BC45F727}">
      <dgm:prSet/>
      <dgm:spPr/>
      <dgm:t>
        <a:bodyPr/>
        <a:lstStyle/>
        <a:p>
          <a:endParaRPr lang="es-AR"/>
        </a:p>
      </dgm:t>
    </dgm:pt>
    <dgm:pt modelId="{9134797C-3FA0-4398-98AA-475A14E4865F}">
      <dgm:prSet phldrT="[Texto]"/>
      <dgm:spPr/>
      <dgm:t>
        <a:bodyPr/>
        <a:lstStyle/>
        <a:p>
          <a:r>
            <a:rPr lang="es-AR" dirty="0">
              <a:latin typeface="Bookman Old Style" panose="02050604050505020204" pitchFamily="18" charset="0"/>
            </a:rPr>
            <a:t>No reactiva</a:t>
          </a:r>
        </a:p>
      </dgm:t>
    </dgm:pt>
    <dgm:pt modelId="{BE7B715A-28CD-471D-951C-E26683073B91}" type="parTrans" cxnId="{39612C8F-575C-4595-9FC0-568D1F3EDBCB}">
      <dgm:prSet/>
      <dgm:spPr/>
      <dgm:t>
        <a:bodyPr/>
        <a:lstStyle/>
        <a:p>
          <a:endParaRPr lang="es-AR"/>
        </a:p>
      </dgm:t>
    </dgm:pt>
    <dgm:pt modelId="{43A04DF5-2490-4453-A1AF-FCE4950308DE}" type="sibTrans" cxnId="{39612C8F-575C-4595-9FC0-568D1F3EDBCB}">
      <dgm:prSet/>
      <dgm:spPr/>
      <dgm:t>
        <a:bodyPr/>
        <a:lstStyle/>
        <a:p>
          <a:endParaRPr lang="es-AR"/>
        </a:p>
      </dgm:t>
    </dgm:pt>
    <dgm:pt modelId="{DEFC999D-FD90-4755-82A4-71FE39892B95}">
      <dgm:prSet phldrT="[Texto]"/>
      <dgm:spPr/>
      <dgm:t>
        <a:bodyPr/>
        <a:lstStyle/>
        <a:p>
          <a:r>
            <a:rPr lang="es-AR" dirty="0">
              <a:latin typeface="Bookman Old Style" panose="02050604050505020204" pitchFamily="18" charset="0"/>
            </a:rPr>
            <a:t>Descarta Sífilis</a:t>
          </a:r>
        </a:p>
      </dgm:t>
    </dgm:pt>
    <dgm:pt modelId="{19DA84BA-B3C5-45A1-B627-E8B0E40A2F18}" type="parTrans" cxnId="{EB9C7648-FBFC-4FAA-A585-B552FC8C6C2B}">
      <dgm:prSet/>
      <dgm:spPr/>
      <dgm:t>
        <a:bodyPr/>
        <a:lstStyle/>
        <a:p>
          <a:endParaRPr lang="es-AR"/>
        </a:p>
      </dgm:t>
    </dgm:pt>
    <dgm:pt modelId="{2B63839C-F2F5-4111-85A8-163AFC8CC17E}" type="sibTrans" cxnId="{EB9C7648-FBFC-4FAA-A585-B552FC8C6C2B}">
      <dgm:prSet/>
      <dgm:spPr/>
      <dgm:t>
        <a:bodyPr/>
        <a:lstStyle/>
        <a:p>
          <a:endParaRPr lang="es-AR"/>
        </a:p>
      </dgm:t>
    </dgm:pt>
    <dgm:pt modelId="{8BBF6658-100E-4D9E-B828-E60D2857E3EF}">
      <dgm:prSet/>
      <dgm:spPr/>
      <dgm:t>
        <a:bodyPr/>
        <a:lstStyle/>
        <a:p>
          <a:r>
            <a:rPr lang="es-AR" dirty="0">
              <a:latin typeface="Bookman Old Style" panose="02050604050505020204" pitchFamily="18" charset="0"/>
            </a:rPr>
            <a:t>Positiva: confirm</a:t>
          </a:r>
          <a:r>
            <a:rPr lang="es-AR" dirty="0"/>
            <a:t>a Sífilis</a:t>
          </a:r>
        </a:p>
      </dgm:t>
    </dgm:pt>
    <dgm:pt modelId="{75C4E520-418A-4ECA-9E29-51BCCE0060AD}" type="parTrans" cxnId="{63E8A075-B192-4169-95E2-A6BA474FF57E}">
      <dgm:prSet/>
      <dgm:spPr/>
      <dgm:t>
        <a:bodyPr/>
        <a:lstStyle/>
        <a:p>
          <a:endParaRPr lang="es-AR"/>
        </a:p>
      </dgm:t>
    </dgm:pt>
    <dgm:pt modelId="{4A770CA3-889D-4D9A-8C87-0ADA9E6A0DC1}" type="sibTrans" cxnId="{63E8A075-B192-4169-95E2-A6BA474FF57E}">
      <dgm:prSet/>
      <dgm:spPr/>
      <dgm:t>
        <a:bodyPr/>
        <a:lstStyle/>
        <a:p>
          <a:endParaRPr lang="es-AR"/>
        </a:p>
      </dgm:t>
    </dgm:pt>
    <dgm:pt modelId="{348AA10C-F2B9-46EB-8F7E-A5DB3F5D27EF}">
      <dgm:prSet/>
      <dgm:spPr/>
      <dgm:t>
        <a:bodyPr/>
        <a:lstStyle/>
        <a:p>
          <a:r>
            <a:rPr lang="es-AR" dirty="0">
              <a:latin typeface="Bookman Old Style" panose="02050604050505020204" pitchFamily="18" charset="0"/>
            </a:rPr>
            <a:t>Negativa </a:t>
          </a:r>
        </a:p>
      </dgm:t>
    </dgm:pt>
    <dgm:pt modelId="{F6652042-E382-484B-82ED-06A2FB4BB545}" type="parTrans" cxnId="{BD4AF386-D615-44EF-B7D7-C5B57C097AAC}">
      <dgm:prSet/>
      <dgm:spPr/>
      <dgm:t>
        <a:bodyPr/>
        <a:lstStyle/>
        <a:p>
          <a:endParaRPr lang="es-AR"/>
        </a:p>
      </dgm:t>
    </dgm:pt>
    <dgm:pt modelId="{E3CDC5E4-B8F8-44BE-A47A-E1933674756F}" type="sibTrans" cxnId="{BD4AF386-D615-44EF-B7D7-C5B57C097AAC}">
      <dgm:prSet/>
      <dgm:spPr/>
      <dgm:t>
        <a:bodyPr/>
        <a:lstStyle/>
        <a:p>
          <a:endParaRPr lang="es-AR"/>
        </a:p>
      </dgm:t>
    </dgm:pt>
    <dgm:pt modelId="{BC5CBBE3-0C26-47CF-A778-CC50FA1F72DB}" type="pres">
      <dgm:prSet presAssocID="{45AB4EDB-0441-4F31-98D1-34B85CECE762}" presName="hierChild1" presStyleCnt="0">
        <dgm:presLayoutVars>
          <dgm:chPref val="1"/>
          <dgm:dir/>
          <dgm:animOne val="branch"/>
          <dgm:animLvl val="lvl"/>
          <dgm:resizeHandles/>
        </dgm:presLayoutVars>
      </dgm:prSet>
      <dgm:spPr/>
      <dgm:t>
        <a:bodyPr/>
        <a:lstStyle/>
        <a:p>
          <a:endParaRPr lang="es-AR"/>
        </a:p>
      </dgm:t>
    </dgm:pt>
    <dgm:pt modelId="{F69DDE60-7416-4985-A600-15A3289E8B0B}" type="pres">
      <dgm:prSet presAssocID="{01FCFFE2-C34F-4677-A219-3258C7310C2A}" presName="hierRoot1" presStyleCnt="0"/>
      <dgm:spPr/>
    </dgm:pt>
    <dgm:pt modelId="{B82BF551-71A2-40F7-8344-EE4DF52AF1B1}" type="pres">
      <dgm:prSet presAssocID="{01FCFFE2-C34F-4677-A219-3258C7310C2A}" presName="composite" presStyleCnt="0"/>
      <dgm:spPr/>
    </dgm:pt>
    <dgm:pt modelId="{421D6CB1-6333-4C41-B647-E4F501E09CFD}" type="pres">
      <dgm:prSet presAssocID="{01FCFFE2-C34F-4677-A219-3258C7310C2A}" presName="background" presStyleLbl="node0" presStyleIdx="0" presStyleCnt="1"/>
      <dgm:spPr/>
    </dgm:pt>
    <dgm:pt modelId="{AC0A1DBE-47D8-44C5-895A-91A7CBA2F941}" type="pres">
      <dgm:prSet presAssocID="{01FCFFE2-C34F-4677-A219-3258C7310C2A}" presName="text" presStyleLbl="fgAcc0" presStyleIdx="0" presStyleCnt="1">
        <dgm:presLayoutVars>
          <dgm:chPref val="3"/>
        </dgm:presLayoutVars>
      </dgm:prSet>
      <dgm:spPr/>
      <dgm:t>
        <a:bodyPr/>
        <a:lstStyle/>
        <a:p>
          <a:endParaRPr lang="es-AR"/>
        </a:p>
      </dgm:t>
    </dgm:pt>
    <dgm:pt modelId="{D5767740-2EAB-4C9F-9642-CEFF53A2C81D}" type="pres">
      <dgm:prSet presAssocID="{01FCFFE2-C34F-4677-A219-3258C7310C2A}" presName="hierChild2" presStyleCnt="0"/>
      <dgm:spPr/>
    </dgm:pt>
    <dgm:pt modelId="{C9703430-A9EE-41A2-A2BA-2E3E28F43441}" type="pres">
      <dgm:prSet presAssocID="{502EE088-4758-4094-809F-907AAA8F488C}" presName="Name10" presStyleLbl="parChTrans1D2" presStyleIdx="0" presStyleCnt="2"/>
      <dgm:spPr/>
      <dgm:t>
        <a:bodyPr/>
        <a:lstStyle/>
        <a:p>
          <a:endParaRPr lang="es-AR"/>
        </a:p>
      </dgm:t>
    </dgm:pt>
    <dgm:pt modelId="{699C57FB-1C39-4262-BD25-726223D38B06}" type="pres">
      <dgm:prSet presAssocID="{5286B5DE-4085-4FD5-9776-A8DEC4B2BE66}" presName="hierRoot2" presStyleCnt="0"/>
      <dgm:spPr/>
    </dgm:pt>
    <dgm:pt modelId="{443CA064-868B-4D49-9F28-301043773A80}" type="pres">
      <dgm:prSet presAssocID="{5286B5DE-4085-4FD5-9776-A8DEC4B2BE66}" presName="composite2" presStyleCnt="0"/>
      <dgm:spPr/>
    </dgm:pt>
    <dgm:pt modelId="{D5B593D7-95D4-46FB-B87D-0554E7A6FC6D}" type="pres">
      <dgm:prSet presAssocID="{5286B5DE-4085-4FD5-9776-A8DEC4B2BE66}" presName="background2" presStyleLbl="node2" presStyleIdx="0" presStyleCnt="2"/>
      <dgm:spPr/>
    </dgm:pt>
    <dgm:pt modelId="{36EF2E33-848B-4874-B9A4-CFF08ADDBAC7}" type="pres">
      <dgm:prSet presAssocID="{5286B5DE-4085-4FD5-9776-A8DEC4B2BE66}" presName="text2" presStyleLbl="fgAcc2" presStyleIdx="0" presStyleCnt="2" custLinFactNeighborX="-7195" custLinFactNeighborY="-3128">
        <dgm:presLayoutVars>
          <dgm:chPref val="3"/>
        </dgm:presLayoutVars>
      </dgm:prSet>
      <dgm:spPr/>
      <dgm:t>
        <a:bodyPr/>
        <a:lstStyle/>
        <a:p>
          <a:endParaRPr lang="es-AR"/>
        </a:p>
      </dgm:t>
    </dgm:pt>
    <dgm:pt modelId="{261894F0-D34A-4DE3-BD70-38666D3D6462}" type="pres">
      <dgm:prSet presAssocID="{5286B5DE-4085-4FD5-9776-A8DEC4B2BE66}" presName="hierChild3" presStyleCnt="0"/>
      <dgm:spPr/>
    </dgm:pt>
    <dgm:pt modelId="{ED4B4CE3-97A3-4AA4-B142-49DD367DF0DC}" type="pres">
      <dgm:prSet presAssocID="{B1299B02-3A77-44B9-B6E8-4855436B9CE3}" presName="Name17" presStyleLbl="parChTrans1D3" presStyleIdx="0" presStyleCnt="2"/>
      <dgm:spPr/>
      <dgm:t>
        <a:bodyPr/>
        <a:lstStyle/>
        <a:p>
          <a:endParaRPr lang="es-AR"/>
        </a:p>
      </dgm:t>
    </dgm:pt>
    <dgm:pt modelId="{356CEEB8-B87A-4632-95AF-5FF1107776FA}" type="pres">
      <dgm:prSet presAssocID="{416FA191-A433-4C32-BE29-1AF28BAE3674}" presName="hierRoot3" presStyleCnt="0"/>
      <dgm:spPr/>
    </dgm:pt>
    <dgm:pt modelId="{F155B830-3EEC-426C-8A2A-719F87CB4293}" type="pres">
      <dgm:prSet presAssocID="{416FA191-A433-4C32-BE29-1AF28BAE3674}" presName="composite3" presStyleCnt="0"/>
      <dgm:spPr/>
    </dgm:pt>
    <dgm:pt modelId="{55A80A4A-12DC-4A38-9927-9015E4A95E05}" type="pres">
      <dgm:prSet presAssocID="{416FA191-A433-4C32-BE29-1AF28BAE3674}" presName="background3" presStyleLbl="node3" presStyleIdx="0" presStyleCnt="2"/>
      <dgm:spPr/>
    </dgm:pt>
    <dgm:pt modelId="{24937F04-479B-4DE1-82AC-A5674EDE23B0}" type="pres">
      <dgm:prSet presAssocID="{416FA191-A433-4C32-BE29-1AF28BAE3674}" presName="text3" presStyleLbl="fgAcc3" presStyleIdx="0" presStyleCnt="2" custLinFactX="-7773" custLinFactNeighborX="-100000" custLinFactNeighborY="-1678">
        <dgm:presLayoutVars>
          <dgm:chPref val="3"/>
        </dgm:presLayoutVars>
      </dgm:prSet>
      <dgm:spPr/>
      <dgm:t>
        <a:bodyPr/>
        <a:lstStyle/>
        <a:p>
          <a:endParaRPr lang="es-AR"/>
        </a:p>
      </dgm:t>
    </dgm:pt>
    <dgm:pt modelId="{FAD9117F-87C7-42FB-A84E-7D88D5403FCB}" type="pres">
      <dgm:prSet presAssocID="{416FA191-A433-4C32-BE29-1AF28BAE3674}" presName="hierChild4" presStyleCnt="0"/>
      <dgm:spPr/>
    </dgm:pt>
    <dgm:pt modelId="{057888FF-A368-4D23-8C48-E38A541E1ED1}" type="pres">
      <dgm:prSet presAssocID="{75C4E520-418A-4ECA-9E29-51BCCE0060AD}" presName="Name23" presStyleLbl="parChTrans1D4" presStyleIdx="0" presStyleCnt="2"/>
      <dgm:spPr/>
      <dgm:t>
        <a:bodyPr/>
        <a:lstStyle/>
        <a:p>
          <a:endParaRPr lang="es-AR"/>
        </a:p>
      </dgm:t>
    </dgm:pt>
    <dgm:pt modelId="{49B32FEA-FD65-4664-9BB6-B60FD7DC6F82}" type="pres">
      <dgm:prSet presAssocID="{8BBF6658-100E-4D9E-B828-E60D2857E3EF}" presName="hierRoot4" presStyleCnt="0"/>
      <dgm:spPr/>
    </dgm:pt>
    <dgm:pt modelId="{FFE42EB9-0182-4528-95C9-73B32358C753}" type="pres">
      <dgm:prSet presAssocID="{8BBF6658-100E-4D9E-B828-E60D2857E3EF}" presName="composite4" presStyleCnt="0"/>
      <dgm:spPr/>
    </dgm:pt>
    <dgm:pt modelId="{45BC2C72-E7C1-4571-92B3-EFF85FBD02A5}" type="pres">
      <dgm:prSet presAssocID="{8BBF6658-100E-4D9E-B828-E60D2857E3EF}" presName="background4" presStyleLbl="node4" presStyleIdx="0" presStyleCnt="2"/>
      <dgm:spPr/>
    </dgm:pt>
    <dgm:pt modelId="{BBCEC794-3C47-4CF6-A74E-6BD53027906C}" type="pres">
      <dgm:prSet presAssocID="{8BBF6658-100E-4D9E-B828-E60D2857E3EF}" presName="text4" presStyleLbl="fgAcc4" presStyleIdx="0" presStyleCnt="2" custLinFactX="-44489" custLinFactNeighborX="-100000" custLinFactNeighborY="-12665">
        <dgm:presLayoutVars>
          <dgm:chPref val="3"/>
        </dgm:presLayoutVars>
      </dgm:prSet>
      <dgm:spPr/>
      <dgm:t>
        <a:bodyPr/>
        <a:lstStyle/>
        <a:p>
          <a:endParaRPr lang="es-AR"/>
        </a:p>
      </dgm:t>
    </dgm:pt>
    <dgm:pt modelId="{F5549728-838C-4877-8CF5-BC22FD0861A9}" type="pres">
      <dgm:prSet presAssocID="{8BBF6658-100E-4D9E-B828-E60D2857E3EF}" presName="hierChild5" presStyleCnt="0"/>
      <dgm:spPr/>
    </dgm:pt>
    <dgm:pt modelId="{9E263C46-D05F-4934-B20D-00E20C33742A}" type="pres">
      <dgm:prSet presAssocID="{F6652042-E382-484B-82ED-06A2FB4BB545}" presName="Name23" presStyleLbl="parChTrans1D4" presStyleIdx="1" presStyleCnt="2"/>
      <dgm:spPr/>
      <dgm:t>
        <a:bodyPr/>
        <a:lstStyle/>
        <a:p>
          <a:endParaRPr lang="es-AR"/>
        </a:p>
      </dgm:t>
    </dgm:pt>
    <dgm:pt modelId="{343B9954-09F6-471E-8F2B-2FFFF02B646B}" type="pres">
      <dgm:prSet presAssocID="{348AA10C-F2B9-46EB-8F7E-A5DB3F5D27EF}" presName="hierRoot4" presStyleCnt="0"/>
      <dgm:spPr/>
    </dgm:pt>
    <dgm:pt modelId="{3AA9ECEB-DD78-4435-A3FB-5A890B63C9C5}" type="pres">
      <dgm:prSet presAssocID="{348AA10C-F2B9-46EB-8F7E-A5DB3F5D27EF}" presName="composite4" presStyleCnt="0"/>
      <dgm:spPr/>
    </dgm:pt>
    <dgm:pt modelId="{4CBBE4EA-0C47-4E25-A83A-BC8EFFD4D864}" type="pres">
      <dgm:prSet presAssocID="{348AA10C-F2B9-46EB-8F7E-A5DB3F5D27EF}" presName="background4" presStyleLbl="node4" presStyleIdx="1" presStyleCnt="2"/>
      <dgm:spPr/>
    </dgm:pt>
    <dgm:pt modelId="{92755EE4-6594-4711-B745-AA92061D173C}" type="pres">
      <dgm:prSet presAssocID="{348AA10C-F2B9-46EB-8F7E-A5DB3F5D27EF}" presName="text4" presStyleLbl="fgAcc4" presStyleIdx="1" presStyleCnt="2" custLinFactNeighborX="-54846" custLinFactNeighborY="-12665">
        <dgm:presLayoutVars>
          <dgm:chPref val="3"/>
        </dgm:presLayoutVars>
      </dgm:prSet>
      <dgm:spPr/>
      <dgm:t>
        <a:bodyPr/>
        <a:lstStyle/>
        <a:p>
          <a:endParaRPr lang="es-AR"/>
        </a:p>
      </dgm:t>
    </dgm:pt>
    <dgm:pt modelId="{1628DBB6-6E25-4E51-9257-190149DA1AEC}" type="pres">
      <dgm:prSet presAssocID="{348AA10C-F2B9-46EB-8F7E-A5DB3F5D27EF}" presName="hierChild5" presStyleCnt="0"/>
      <dgm:spPr/>
    </dgm:pt>
    <dgm:pt modelId="{29ADD0E6-3920-4B97-8531-8164F829A017}" type="pres">
      <dgm:prSet presAssocID="{BE7B715A-28CD-471D-951C-E26683073B91}" presName="Name10" presStyleLbl="parChTrans1D2" presStyleIdx="1" presStyleCnt="2"/>
      <dgm:spPr/>
      <dgm:t>
        <a:bodyPr/>
        <a:lstStyle/>
        <a:p>
          <a:endParaRPr lang="es-AR"/>
        </a:p>
      </dgm:t>
    </dgm:pt>
    <dgm:pt modelId="{163D45A9-7169-4DC7-85D9-273661144DEE}" type="pres">
      <dgm:prSet presAssocID="{9134797C-3FA0-4398-98AA-475A14E4865F}" presName="hierRoot2" presStyleCnt="0"/>
      <dgm:spPr/>
    </dgm:pt>
    <dgm:pt modelId="{5BBBAA9F-D3BC-49E2-9283-AAB5E6D74B94}" type="pres">
      <dgm:prSet presAssocID="{9134797C-3FA0-4398-98AA-475A14E4865F}" presName="composite2" presStyleCnt="0"/>
      <dgm:spPr/>
    </dgm:pt>
    <dgm:pt modelId="{63A4D6F3-34C4-47A7-9474-FB2D7A755DAE}" type="pres">
      <dgm:prSet presAssocID="{9134797C-3FA0-4398-98AA-475A14E4865F}" presName="background2" presStyleLbl="node2" presStyleIdx="1" presStyleCnt="2"/>
      <dgm:spPr/>
    </dgm:pt>
    <dgm:pt modelId="{2E78E944-CE6E-40AB-99E0-F22B518CD864}" type="pres">
      <dgm:prSet presAssocID="{9134797C-3FA0-4398-98AA-475A14E4865F}" presName="text2" presStyleLbl="fgAcc2" presStyleIdx="1" presStyleCnt="2">
        <dgm:presLayoutVars>
          <dgm:chPref val="3"/>
        </dgm:presLayoutVars>
      </dgm:prSet>
      <dgm:spPr/>
      <dgm:t>
        <a:bodyPr/>
        <a:lstStyle/>
        <a:p>
          <a:endParaRPr lang="es-AR"/>
        </a:p>
      </dgm:t>
    </dgm:pt>
    <dgm:pt modelId="{43D02463-2046-4832-8F1D-1A3365BDDAED}" type="pres">
      <dgm:prSet presAssocID="{9134797C-3FA0-4398-98AA-475A14E4865F}" presName="hierChild3" presStyleCnt="0"/>
      <dgm:spPr/>
    </dgm:pt>
    <dgm:pt modelId="{D2B30B8C-0D23-4DE3-A74E-A56240AAE4DC}" type="pres">
      <dgm:prSet presAssocID="{19DA84BA-B3C5-45A1-B627-E8B0E40A2F18}" presName="Name17" presStyleLbl="parChTrans1D3" presStyleIdx="1" presStyleCnt="2"/>
      <dgm:spPr/>
      <dgm:t>
        <a:bodyPr/>
        <a:lstStyle/>
        <a:p>
          <a:endParaRPr lang="es-AR"/>
        </a:p>
      </dgm:t>
    </dgm:pt>
    <dgm:pt modelId="{970DAD45-7A51-45A6-BE66-61AF679B7225}" type="pres">
      <dgm:prSet presAssocID="{DEFC999D-FD90-4755-82A4-71FE39892B95}" presName="hierRoot3" presStyleCnt="0"/>
      <dgm:spPr/>
    </dgm:pt>
    <dgm:pt modelId="{507399F3-561E-42FD-A4CA-3DEE740B871E}" type="pres">
      <dgm:prSet presAssocID="{DEFC999D-FD90-4755-82A4-71FE39892B95}" presName="composite3" presStyleCnt="0"/>
      <dgm:spPr/>
    </dgm:pt>
    <dgm:pt modelId="{2B332B32-4B9D-4A9D-A836-2E5B0CE69032}" type="pres">
      <dgm:prSet presAssocID="{DEFC999D-FD90-4755-82A4-71FE39892B95}" presName="background3" presStyleLbl="node3" presStyleIdx="1" presStyleCnt="2"/>
      <dgm:spPr/>
    </dgm:pt>
    <dgm:pt modelId="{8005D559-F352-4B42-BE8A-17206E2E4523}" type="pres">
      <dgm:prSet presAssocID="{DEFC999D-FD90-4755-82A4-71FE39892B95}" presName="text3" presStyleLbl="fgAcc3" presStyleIdx="1" presStyleCnt="2">
        <dgm:presLayoutVars>
          <dgm:chPref val="3"/>
        </dgm:presLayoutVars>
      </dgm:prSet>
      <dgm:spPr/>
      <dgm:t>
        <a:bodyPr/>
        <a:lstStyle/>
        <a:p>
          <a:endParaRPr lang="es-AR"/>
        </a:p>
      </dgm:t>
    </dgm:pt>
    <dgm:pt modelId="{37013444-64F8-4A9E-AEF9-52697C12B325}" type="pres">
      <dgm:prSet presAssocID="{DEFC999D-FD90-4755-82A4-71FE39892B95}" presName="hierChild4" presStyleCnt="0"/>
      <dgm:spPr/>
    </dgm:pt>
  </dgm:ptLst>
  <dgm:cxnLst>
    <dgm:cxn modelId="{DCDB5262-01B1-4A9E-A89B-4B100024FB48}" type="presOf" srcId="{348AA10C-F2B9-46EB-8F7E-A5DB3F5D27EF}" destId="{92755EE4-6594-4711-B745-AA92061D173C}" srcOrd="0" destOrd="0" presId="urn:microsoft.com/office/officeart/2005/8/layout/hierarchy1"/>
    <dgm:cxn modelId="{EB9C7648-FBFC-4FAA-A585-B552FC8C6C2B}" srcId="{9134797C-3FA0-4398-98AA-475A14E4865F}" destId="{DEFC999D-FD90-4755-82A4-71FE39892B95}" srcOrd="0" destOrd="0" parTransId="{19DA84BA-B3C5-45A1-B627-E8B0E40A2F18}" sibTransId="{2B63839C-F2F5-4111-85A8-163AFC8CC17E}"/>
    <dgm:cxn modelId="{E715B53F-3243-4860-A725-36D2FFFBCED9}" type="presOf" srcId="{416FA191-A433-4C32-BE29-1AF28BAE3674}" destId="{24937F04-479B-4DE1-82AC-A5674EDE23B0}" srcOrd="0" destOrd="0" presId="urn:microsoft.com/office/officeart/2005/8/layout/hierarchy1"/>
    <dgm:cxn modelId="{A371179F-563C-4463-8309-4DDCA1BAC005}" type="presOf" srcId="{9134797C-3FA0-4398-98AA-475A14E4865F}" destId="{2E78E944-CE6E-40AB-99E0-F22B518CD864}" srcOrd="0" destOrd="0" presId="urn:microsoft.com/office/officeart/2005/8/layout/hierarchy1"/>
    <dgm:cxn modelId="{C7056C89-6B25-4488-874A-3CEA2F3105DE}" srcId="{01FCFFE2-C34F-4677-A219-3258C7310C2A}" destId="{5286B5DE-4085-4FD5-9776-A8DEC4B2BE66}" srcOrd="0" destOrd="0" parTransId="{502EE088-4758-4094-809F-907AAA8F488C}" sibTransId="{DEE00C0C-7665-4F36-9E76-5B4A44997E23}"/>
    <dgm:cxn modelId="{0A3A7078-E86A-4FF0-9628-96B0C5A71EB3}" type="presOf" srcId="{19DA84BA-B3C5-45A1-B627-E8B0E40A2F18}" destId="{D2B30B8C-0D23-4DE3-A74E-A56240AAE4DC}" srcOrd="0" destOrd="0" presId="urn:microsoft.com/office/officeart/2005/8/layout/hierarchy1"/>
    <dgm:cxn modelId="{69F8DE24-D50E-41CF-AB57-33E4C11FC030}" type="presOf" srcId="{B1299B02-3A77-44B9-B6E8-4855436B9CE3}" destId="{ED4B4CE3-97A3-4AA4-B142-49DD367DF0DC}" srcOrd="0" destOrd="0" presId="urn:microsoft.com/office/officeart/2005/8/layout/hierarchy1"/>
    <dgm:cxn modelId="{63E8A075-B192-4169-95E2-A6BA474FF57E}" srcId="{416FA191-A433-4C32-BE29-1AF28BAE3674}" destId="{8BBF6658-100E-4D9E-B828-E60D2857E3EF}" srcOrd="0" destOrd="0" parTransId="{75C4E520-418A-4ECA-9E29-51BCCE0060AD}" sibTransId="{4A770CA3-889D-4D9A-8C87-0ADA9E6A0DC1}"/>
    <dgm:cxn modelId="{728023F8-BEF4-4282-A0BA-891AC76B5A55}" type="presOf" srcId="{01FCFFE2-C34F-4677-A219-3258C7310C2A}" destId="{AC0A1DBE-47D8-44C5-895A-91A7CBA2F941}" srcOrd="0" destOrd="0" presId="urn:microsoft.com/office/officeart/2005/8/layout/hierarchy1"/>
    <dgm:cxn modelId="{D2315EC0-C992-45AC-ACE5-2EAF26974908}" srcId="{45AB4EDB-0441-4F31-98D1-34B85CECE762}" destId="{01FCFFE2-C34F-4677-A219-3258C7310C2A}" srcOrd="0" destOrd="0" parTransId="{CC4EDFF7-10E7-4A3F-9121-DBB1635AD04D}" sibTransId="{9902560E-1E45-4EBC-8CAB-4D4A6DD6EF5E}"/>
    <dgm:cxn modelId="{39612C8F-575C-4595-9FC0-568D1F3EDBCB}" srcId="{01FCFFE2-C34F-4677-A219-3258C7310C2A}" destId="{9134797C-3FA0-4398-98AA-475A14E4865F}" srcOrd="1" destOrd="0" parTransId="{BE7B715A-28CD-471D-951C-E26683073B91}" sibTransId="{43A04DF5-2490-4453-A1AF-FCE4950308DE}"/>
    <dgm:cxn modelId="{BA829388-AD93-45C3-AF88-50D72BD3ED87}" type="presOf" srcId="{502EE088-4758-4094-809F-907AAA8F488C}" destId="{C9703430-A9EE-41A2-A2BA-2E3E28F43441}" srcOrd="0" destOrd="0" presId="urn:microsoft.com/office/officeart/2005/8/layout/hierarchy1"/>
    <dgm:cxn modelId="{A65AC7AF-0CB4-4B74-A1F5-0D957D4E0EE0}" type="presOf" srcId="{75C4E520-418A-4ECA-9E29-51BCCE0060AD}" destId="{057888FF-A368-4D23-8C48-E38A541E1ED1}" srcOrd="0" destOrd="0" presId="urn:microsoft.com/office/officeart/2005/8/layout/hierarchy1"/>
    <dgm:cxn modelId="{8F65EB02-A0D4-49B7-A4C5-DC10BC45F727}" srcId="{5286B5DE-4085-4FD5-9776-A8DEC4B2BE66}" destId="{416FA191-A433-4C32-BE29-1AF28BAE3674}" srcOrd="0" destOrd="0" parTransId="{B1299B02-3A77-44B9-B6E8-4855436B9CE3}" sibTransId="{99E2D10B-8D3A-449B-B439-783B047881A8}"/>
    <dgm:cxn modelId="{C254A4DE-4BBE-4B33-B671-D811E04ED0A6}" type="presOf" srcId="{BE7B715A-28CD-471D-951C-E26683073B91}" destId="{29ADD0E6-3920-4B97-8531-8164F829A017}" srcOrd="0" destOrd="0" presId="urn:microsoft.com/office/officeart/2005/8/layout/hierarchy1"/>
    <dgm:cxn modelId="{BD4AF386-D615-44EF-B7D7-C5B57C097AAC}" srcId="{416FA191-A433-4C32-BE29-1AF28BAE3674}" destId="{348AA10C-F2B9-46EB-8F7E-A5DB3F5D27EF}" srcOrd="1" destOrd="0" parTransId="{F6652042-E382-484B-82ED-06A2FB4BB545}" sibTransId="{E3CDC5E4-B8F8-44BE-A47A-E1933674756F}"/>
    <dgm:cxn modelId="{5A15F1E6-47D8-46CE-8F0B-BF96EF9FFD7C}" type="presOf" srcId="{DEFC999D-FD90-4755-82A4-71FE39892B95}" destId="{8005D559-F352-4B42-BE8A-17206E2E4523}" srcOrd="0" destOrd="0" presId="urn:microsoft.com/office/officeart/2005/8/layout/hierarchy1"/>
    <dgm:cxn modelId="{A5260712-CDD2-43C2-AD72-9B58B8FBD45B}" type="presOf" srcId="{45AB4EDB-0441-4F31-98D1-34B85CECE762}" destId="{BC5CBBE3-0C26-47CF-A778-CC50FA1F72DB}" srcOrd="0" destOrd="0" presId="urn:microsoft.com/office/officeart/2005/8/layout/hierarchy1"/>
    <dgm:cxn modelId="{DA8A2A28-4B26-4F08-AF47-1E9C44413A12}" type="presOf" srcId="{F6652042-E382-484B-82ED-06A2FB4BB545}" destId="{9E263C46-D05F-4934-B20D-00E20C33742A}" srcOrd="0" destOrd="0" presId="urn:microsoft.com/office/officeart/2005/8/layout/hierarchy1"/>
    <dgm:cxn modelId="{F76D8C35-F69B-48CC-9C03-54D963CEB60B}" type="presOf" srcId="{5286B5DE-4085-4FD5-9776-A8DEC4B2BE66}" destId="{36EF2E33-848B-4874-B9A4-CFF08ADDBAC7}" srcOrd="0" destOrd="0" presId="urn:microsoft.com/office/officeart/2005/8/layout/hierarchy1"/>
    <dgm:cxn modelId="{302ECCE9-5E60-4DE9-983C-3293B3E9646E}" type="presOf" srcId="{8BBF6658-100E-4D9E-B828-E60D2857E3EF}" destId="{BBCEC794-3C47-4CF6-A74E-6BD53027906C}" srcOrd="0" destOrd="0" presId="urn:microsoft.com/office/officeart/2005/8/layout/hierarchy1"/>
    <dgm:cxn modelId="{A79B51C9-D58F-4279-9E64-689FCF84B7C0}" type="presParOf" srcId="{BC5CBBE3-0C26-47CF-A778-CC50FA1F72DB}" destId="{F69DDE60-7416-4985-A600-15A3289E8B0B}" srcOrd="0" destOrd="0" presId="urn:microsoft.com/office/officeart/2005/8/layout/hierarchy1"/>
    <dgm:cxn modelId="{325242F6-A55F-489C-A66A-889B91786FE8}" type="presParOf" srcId="{F69DDE60-7416-4985-A600-15A3289E8B0B}" destId="{B82BF551-71A2-40F7-8344-EE4DF52AF1B1}" srcOrd="0" destOrd="0" presId="urn:microsoft.com/office/officeart/2005/8/layout/hierarchy1"/>
    <dgm:cxn modelId="{83DB43AC-5D17-48A9-82B8-8EAA980E5FA7}" type="presParOf" srcId="{B82BF551-71A2-40F7-8344-EE4DF52AF1B1}" destId="{421D6CB1-6333-4C41-B647-E4F501E09CFD}" srcOrd="0" destOrd="0" presId="urn:microsoft.com/office/officeart/2005/8/layout/hierarchy1"/>
    <dgm:cxn modelId="{145864EE-A3D9-4CEC-A7A0-8E459C7D1301}" type="presParOf" srcId="{B82BF551-71A2-40F7-8344-EE4DF52AF1B1}" destId="{AC0A1DBE-47D8-44C5-895A-91A7CBA2F941}" srcOrd="1" destOrd="0" presId="urn:microsoft.com/office/officeart/2005/8/layout/hierarchy1"/>
    <dgm:cxn modelId="{5984776E-607B-4E78-86C8-65AA99A0D06A}" type="presParOf" srcId="{F69DDE60-7416-4985-A600-15A3289E8B0B}" destId="{D5767740-2EAB-4C9F-9642-CEFF53A2C81D}" srcOrd="1" destOrd="0" presId="urn:microsoft.com/office/officeart/2005/8/layout/hierarchy1"/>
    <dgm:cxn modelId="{3B4882C3-F80C-449B-B18E-FCDD251D281F}" type="presParOf" srcId="{D5767740-2EAB-4C9F-9642-CEFF53A2C81D}" destId="{C9703430-A9EE-41A2-A2BA-2E3E28F43441}" srcOrd="0" destOrd="0" presId="urn:microsoft.com/office/officeart/2005/8/layout/hierarchy1"/>
    <dgm:cxn modelId="{E7ED2BE5-F131-4DF7-860F-328FE5E8926B}" type="presParOf" srcId="{D5767740-2EAB-4C9F-9642-CEFF53A2C81D}" destId="{699C57FB-1C39-4262-BD25-726223D38B06}" srcOrd="1" destOrd="0" presId="urn:microsoft.com/office/officeart/2005/8/layout/hierarchy1"/>
    <dgm:cxn modelId="{2C3A4496-E439-42E1-9DCD-004BB841EE00}" type="presParOf" srcId="{699C57FB-1C39-4262-BD25-726223D38B06}" destId="{443CA064-868B-4D49-9F28-301043773A80}" srcOrd="0" destOrd="0" presId="urn:microsoft.com/office/officeart/2005/8/layout/hierarchy1"/>
    <dgm:cxn modelId="{7F45D069-C5C1-4DA0-AECD-17842E6DDEE4}" type="presParOf" srcId="{443CA064-868B-4D49-9F28-301043773A80}" destId="{D5B593D7-95D4-46FB-B87D-0554E7A6FC6D}" srcOrd="0" destOrd="0" presId="urn:microsoft.com/office/officeart/2005/8/layout/hierarchy1"/>
    <dgm:cxn modelId="{CA66B9CF-4D1E-47BB-B23C-AC3A03E02114}" type="presParOf" srcId="{443CA064-868B-4D49-9F28-301043773A80}" destId="{36EF2E33-848B-4874-B9A4-CFF08ADDBAC7}" srcOrd="1" destOrd="0" presId="urn:microsoft.com/office/officeart/2005/8/layout/hierarchy1"/>
    <dgm:cxn modelId="{A1D0F522-9F75-486C-92A0-6F10DC203872}" type="presParOf" srcId="{699C57FB-1C39-4262-BD25-726223D38B06}" destId="{261894F0-D34A-4DE3-BD70-38666D3D6462}" srcOrd="1" destOrd="0" presId="urn:microsoft.com/office/officeart/2005/8/layout/hierarchy1"/>
    <dgm:cxn modelId="{BF39B613-567E-4207-BC7B-25FF8C402AA5}" type="presParOf" srcId="{261894F0-D34A-4DE3-BD70-38666D3D6462}" destId="{ED4B4CE3-97A3-4AA4-B142-49DD367DF0DC}" srcOrd="0" destOrd="0" presId="urn:microsoft.com/office/officeart/2005/8/layout/hierarchy1"/>
    <dgm:cxn modelId="{6D0EBF52-74E0-463B-9A0F-8D399CF019C1}" type="presParOf" srcId="{261894F0-D34A-4DE3-BD70-38666D3D6462}" destId="{356CEEB8-B87A-4632-95AF-5FF1107776FA}" srcOrd="1" destOrd="0" presId="urn:microsoft.com/office/officeart/2005/8/layout/hierarchy1"/>
    <dgm:cxn modelId="{011B4825-973E-405B-92E2-895737609E5B}" type="presParOf" srcId="{356CEEB8-B87A-4632-95AF-5FF1107776FA}" destId="{F155B830-3EEC-426C-8A2A-719F87CB4293}" srcOrd="0" destOrd="0" presId="urn:microsoft.com/office/officeart/2005/8/layout/hierarchy1"/>
    <dgm:cxn modelId="{B9CF02EA-473F-46F7-AC83-41CF0DF87BA6}" type="presParOf" srcId="{F155B830-3EEC-426C-8A2A-719F87CB4293}" destId="{55A80A4A-12DC-4A38-9927-9015E4A95E05}" srcOrd="0" destOrd="0" presId="urn:microsoft.com/office/officeart/2005/8/layout/hierarchy1"/>
    <dgm:cxn modelId="{0EB94EB6-7A0E-4956-8135-24721C93DBE5}" type="presParOf" srcId="{F155B830-3EEC-426C-8A2A-719F87CB4293}" destId="{24937F04-479B-4DE1-82AC-A5674EDE23B0}" srcOrd="1" destOrd="0" presId="urn:microsoft.com/office/officeart/2005/8/layout/hierarchy1"/>
    <dgm:cxn modelId="{13E75466-BBD9-4C45-9C6D-DA3EE1C32CB3}" type="presParOf" srcId="{356CEEB8-B87A-4632-95AF-5FF1107776FA}" destId="{FAD9117F-87C7-42FB-A84E-7D88D5403FCB}" srcOrd="1" destOrd="0" presId="urn:microsoft.com/office/officeart/2005/8/layout/hierarchy1"/>
    <dgm:cxn modelId="{380E534F-C393-4E73-87D3-2E9EBB7E4DC4}" type="presParOf" srcId="{FAD9117F-87C7-42FB-A84E-7D88D5403FCB}" destId="{057888FF-A368-4D23-8C48-E38A541E1ED1}" srcOrd="0" destOrd="0" presId="urn:microsoft.com/office/officeart/2005/8/layout/hierarchy1"/>
    <dgm:cxn modelId="{A1260AE5-F7AA-4F36-8D3B-DD292B73FEBA}" type="presParOf" srcId="{FAD9117F-87C7-42FB-A84E-7D88D5403FCB}" destId="{49B32FEA-FD65-4664-9BB6-B60FD7DC6F82}" srcOrd="1" destOrd="0" presId="urn:microsoft.com/office/officeart/2005/8/layout/hierarchy1"/>
    <dgm:cxn modelId="{313C7F57-3DB1-45C0-ADDD-1108C262ABA3}" type="presParOf" srcId="{49B32FEA-FD65-4664-9BB6-B60FD7DC6F82}" destId="{FFE42EB9-0182-4528-95C9-73B32358C753}" srcOrd="0" destOrd="0" presId="urn:microsoft.com/office/officeart/2005/8/layout/hierarchy1"/>
    <dgm:cxn modelId="{FA9D8570-F493-4888-9AB7-3B38B4F4B7EF}" type="presParOf" srcId="{FFE42EB9-0182-4528-95C9-73B32358C753}" destId="{45BC2C72-E7C1-4571-92B3-EFF85FBD02A5}" srcOrd="0" destOrd="0" presId="urn:microsoft.com/office/officeart/2005/8/layout/hierarchy1"/>
    <dgm:cxn modelId="{06051A27-A9CE-4014-80E0-D0A846CAA0DA}" type="presParOf" srcId="{FFE42EB9-0182-4528-95C9-73B32358C753}" destId="{BBCEC794-3C47-4CF6-A74E-6BD53027906C}" srcOrd="1" destOrd="0" presId="urn:microsoft.com/office/officeart/2005/8/layout/hierarchy1"/>
    <dgm:cxn modelId="{0D45D123-5D53-4456-A517-8FD23EB5111D}" type="presParOf" srcId="{49B32FEA-FD65-4664-9BB6-B60FD7DC6F82}" destId="{F5549728-838C-4877-8CF5-BC22FD0861A9}" srcOrd="1" destOrd="0" presId="urn:microsoft.com/office/officeart/2005/8/layout/hierarchy1"/>
    <dgm:cxn modelId="{3EBADBD8-CC10-4EB9-A8B1-A95F8F215995}" type="presParOf" srcId="{FAD9117F-87C7-42FB-A84E-7D88D5403FCB}" destId="{9E263C46-D05F-4934-B20D-00E20C33742A}" srcOrd="2" destOrd="0" presId="urn:microsoft.com/office/officeart/2005/8/layout/hierarchy1"/>
    <dgm:cxn modelId="{6B153185-AFDF-4101-B03E-F56DEB9654FE}" type="presParOf" srcId="{FAD9117F-87C7-42FB-A84E-7D88D5403FCB}" destId="{343B9954-09F6-471E-8F2B-2FFFF02B646B}" srcOrd="3" destOrd="0" presId="urn:microsoft.com/office/officeart/2005/8/layout/hierarchy1"/>
    <dgm:cxn modelId="{1F223ACA-A4C8-42F6-9569-966EE8A21D7C}" type="presParOf" srcId="{343B9954-09F6-471E-8F2B-2FFFF02B646B}" destId="{3AA9ECEB-DD78-4435-A3FB-5A890B63C9C5}" srcOrd="0" destOrd="0" presId="urn:microsoft.com/office/officeart/2005/8/layout/hierarchy1"/>
    <dgm:cxn modelId="{95BB930A-6148-469B-8122-B9060AF8AD58}" type="presParOf" srcId="{3AA9ECEB-DD78-4435-A3FB-5A890B63C9C5}" destId="{4CBBE4EA-0C47-4E25-A83A-BC8EFFD4D864}" srcOrd="0" destOrd="0" presId="urn:microsoft.com/office/officeart/2005/8/layout/hierarchy1"/>
    <dgm:cxn modelId="{618061B1-2C8B-49E4-97B7-EC79F33D4D8F}" type="presParOf" srcId="{3AA9ECEB-DD78-4435-A3FB-5A890B63C9C5}" destId="{92755EE4-6594-4711-B745-AA92061D173C}" srcOrd="1" destOrd="0" presId="urn:microsoft.com/office/officeart/2005/8/layout/hierarchy1"/>
    <dgm:cxn modelId="{D1E8816E-55EA-4693-9234-5F94DA54612D}" type="presParOf" srcId="{343B9954-09F6-471E-8F2B-2FFFF02B646B}" destId="{1628DBB6-6E25-4E51-9257-190149DA1AEC}" srcOrd="1" destOrd="0" presId="urn:microsoft.com/office/officeart/2005/8/layout/hierarchy1"/>
    <dgm:cxn modelId="{E6BB8718-B0F7-46CC-A4D5-9709971B9071}" type="presParOf" srcId="{D5767740-2EAB-4C9F-9642-CEFF53A2C81D}" destId="{29ADD0E6-3920-4B97-8531-8164F829A017}" srcOrd="2" destOrd="0" presId="urn:microsoft.com/office/officeart/2005/8/layout/hierarchy1"/>
    <dgm:cxn modelId="{EA863CCB-6E7D-4CB4-9171-ABB391B32297}" type="presParOf" srcId="{D5767740-2EAB-4C9F-9642-CEFF53A2C81D}" destId="{163D45A9-7169-4DC7-85D9-273661144DEE}" srcOrd="3" destOrd="0" presId="urn:microsoft.com/office/officeart/2005/8/layout/hierarchy1"/>
    <dgm:cxn modelId="{0ED2786F-FE4B-4222-B897-512904568A7A}" type="presParOf" srcId="{163D45A9-7169-4DC7-85D9-273661144DEE}" destId="{5BBBAA9F-D3BC-49E2-9283-AAB5E6D74B94}" srcOrd="0" destOrd="0" presId="urn:microsoft.com/office/officeart/2005/8/layout/hierarchy1"/>
    <dgm:cxn modelId="{55416DD2-9DDE-4555-A8A3-1EB7800B5A4B}" type="presParOf" srcId="{5BBBAA9F-D3BC-49E2-9283-AAB5E6D74B94}" destId="{63A4D6F3-34C4-47A7-9474-FB2D7A755DAE}" srcOrd="0" destOrd="0" presId="urn:microsoft.com/office/officeart/2005/8/layout/hierarchy1"/>
    <dgm:cxn modelId="{2AB6EB93-DB25-4CEF-8F1B-68DB4C0E3CE8}" type="presParOf" srcId="{5BBBAA9F-D3BC-49E2-9283-AAB5E6D74B94}" destId="{2E78E944-CE6E-40AB-99E0-F22B518CD864}" srcOrd="1" destOrd="0" presId="urn:microsoft.com/office/officeart/2005/8/layout/hierarchy1"/>
    <dgm:cxn modelId="{495FA210-8A42-4BFD-8764-F8EDD0834718}" type="presParOf" srcId="{163D45A9-7169-4DC7-85D9-273661144DEE}" destId="{43D02463-2046-4832-8F1D-1A3365BDDAED}" srcOrd="1" destOrd="0" presId="urn:microsoft.com/office/officeart/2005/8/layout/hierarchy1"/>
    <dgm:cxn modelId="{B81200B2-4D8C-423E-93BB-D66ACF114306}" type="presParOf" srcId="{43D02463-2046-4832-8F1D-1A3365BDDAED}" destId="{D2B30B8C-0D23-4DE3-A74E-A56240AAE4DC}" srcOrd="0" destOrd="0" presId="urn:microsoft.com/office/officeart/2005/8/layout/hierarchy1"/>
    <dgm:cxn modelId="{20E003E8-EA92-4C23-B9AF-A2261A3BF04D}" type="presParOf" srcId="{43D02463-2046-4832-8F1D-1A3365BDDAED}" destId="{970DAD45-7A51-45A6-BE66-61AF679B7225}" srcOrd="1" destOrd="0" presId="urn:microsoft.com/office/officeart/2005/8/layout/hierarchy1"/>
    <dgm:cxn modelId="{AF3C5F41-EDBB-4081-9969-DCBBBC95D20C}" type="presParOf" srcId="{970DAD45-7A51-45A6-BE66-61AF679B7225}" destId="{507399F3-561E-42FD-A4CA-3DEE740B871E}" srcOrd="0" destOrd="0" presId="urn:microsoft.com/office/officeart/2005/8/layout/hierarchy1"/>
    <dgm:cxn modelId="{87A40C7E-A2BB-4D69-A16D-60D84F693CA1}" type="presParOf" srcId="{507399F3-561E-42FD-A4CA-3DEE740B871E}" destId="{2B332B32-4B9D-4A9D-A836-2E5B0CE69032}" srcOrd="0" destOrd="0" presId="urn:microsoft.com/office/officeart/2005/8/layout/hierarchy1"/>
    <dgm:cxn modelId="{9041866E-73EC-47BD-A31B-CD19571E4A0C}" type="presParOf" srcId="{507399F3-561E-42FD-A4CA-3DEE740B871E}" destId="{8005D559-F352-4B42-BE8A-17206E2E4523}" srcOrd="1" destOrd="0" presId="urn:microsoft.com/office/officeart/2005/8/layout/hierarchy1"/>
    <dgm:cxn modelId="{3453F233-C0B6-4E2D-8C97-735BB5E6490D}" type="presParOf" srcId="{970DAD45-7A51-45A6-BE66-61AF679B7225}" destId="{37013444-64F8-4A9E-AEF9-52697C12B325}" srcOrd="1" destOrd="0" presId="urn:microsoft.com/office/officeart/2005/8/layout/hierarchy1"/>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18DAC68-B732-4493-8F2D-2CF17C10D725}"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A8BAFA32-70B3-4475-81DE-CE051218B644}">
      <dgm:prSet/>
      <dgm:spPr/>
      <dgm:t>
        <a:bodyPr/>
        <a:lstStyle/>
        <a:p>
          <a:r>
            <a:rPr lang="es-MX" dirty="0">
              <a:latin typeface="Bookman Old Style" panose="02050604050505020204" pitchFamily="18" charset="0"/>
            </a:rPr>
            <a:t>Se debe considerar también la evaluación con PNT y tratamiento de la pareja sexual</a:t>
          </a:r>
          <a:endParaRPr lang="en-US" dirty="0">
            <a:latin typeface="Bookman Old Style" panose="02050604050505020204" pitchFamily="18" charset="0"/>
          </a:endParaRPr>
        </a:p>
      </dgm:t>
    </dgm:pt>
    <dgm:pt modelId="{FEB3CB4E-BB95-48C2-9912-5372259B77BC}" type="parTrans" cxnId="{5F7E8559-7C16-41C7-8C33-78D7D8CFA679}">
      <dgm:prSet/>
      <dgm:spPr/>
      <dgm:t>
        <a:bodyPr/>
        <a:lstStyle/>
        <a:p>
          <a:endParaRPr lang="en-US"/>
        </a:p>
      </dgm:t>
    </dgm:pt>
    <dgm:pt modelId="{22ACE8E1-A329-40E2-9A34-08B36A22D778}" type="sibTrans" cxnId="{5F7E8559-7C16-41C7-8C33-78D7D8CFA679}">
      <dgm:prSet/>
      <dgm:spPr/>
      <dgm:t>
        <a:bodyPr/>
        <a:lstStyle/>
        <a:p>
          <a:endParaRPr lang="en-US"/>
        </a:p>
      </dgm:t>
    </dgm:pt>
    <dgm:pt modelId="{12C5CFA0-4B30-4F1C-8F27-63F5B8B50484}">
      <dgm:prSet/>
      <dgm:spPr/>
      <dgm:t>
        <a:bodyPr/>
        <a:lstStyle/>
        <a:p>
          <a:r>
            <a:rPr lang="es-MX" dirty="0">
              <a:latin typeface="Bookman Old Style" panose="02050604050505020204" pitchFamily="18" charset="0"/>
            </a:rPr>
            <a:t>Una pareja no tratada significa un riesgo potencial de reinfección materna e infección fetal </a:t>
          </a:r>
          <a:endParaRPr lang="en-US" dirty="0">
            <a:latin typeface="Bookman Old Style" panose="02050604050505020204" pitchFamily="18" charset="0"/>
          </a:endParaRPr>
        </a:p>
      </dgm:t>
    </dgm:pt>
    <dgm:pt modelId="{387B270B-3704-4FB6-A0A3-B9175810C1D2}" type="parTrans" cxnId="{2EC99606-68B9-403E-8315-158743A7F368}">
      <dgm:prSet/>
      <dgm:spPr/>
      <dgm:t>
        <a:bodyPr/>
        <a:lstStyle/>
        <a:p>
          <a:endParaRPr lang="en-US"/>
        </a:p>
      </dgm:t>
    </dgm:pt>
    <dgm:pt modelId="{B0955E15-1E36-400E-B1E0-0592F02F85D9}" type="sibTrans" cxnId="{2EC99606-68B9-403E-8315-158743A7F368}">
      <dgm:prSet/>
      <dgm:spPr/>
      <dgm:t>
        <a:bodyPr/>
        <a:lstStyle/>
        <a:p>
          <a:endParaRPr lang="en-US"/>
        </a:p>
      </dgm:t>
    </dgm:pt>
    <dgm:pt modelId="{B216D2C0-DA33-439B-8710-3F7AE93B5288}" type="pres">
      <dgm:prSet presAssocID="{418DAC68-B732-4493-8F2D-2CF17C10D725}" presName="hierChild1" presStyleCnt="0">
        <dgm:presLayoutVars>
          <dgm:chPref val="1"/>
          <dgm:dir/>
          <dgm:animOne val="branch"/>
          <dgm:animLvl val="lvl"/>
          <dgm:resizeHandles/>
        </dgm:presLayoutVars>
      </dgm:prSet>
      <dgm:spPr/>
      <dgm:t>
        <a:bodyPr/>
        <a:lstStyle/>
        <a:p>
          <a:endParaRPr lang="es-AR"/>
        </a:p>
      </dgm:t>
    </dgm:pt>
    <dgm:pt modelId="{17DF7547-02BB-4CBE-A589-D0830F2B7B03}" type="pres">
      <dgm:prSet presAssocID="{A8BAFA32-70B3-4475-81DE-CE051218B644}" presName="hierRoot1" presStyleCnt="0"/>
      <dgm:spPr/>
    </dgm:pt>
    <dgm:pt modelId="{98B74F07-3519-4AC8-9953-D25373C9BBDA}" type="pres">
      <dgm:prSet presAssocID="{A8BAFA32-70B3-4475-81DE-CE051218B644}" presName="composite" presStyleCnt="0"/>
      <dgm:spPr/>
    </dgm:pt>
    <dgm:pt modelId="{29033573-AFB7-4EE5-8A9C-151088CB5AFD}" type="pres">
      <dgm:prSet presAssocID="{A8BAFA32-70B3-4475-81DE-CE051218B644}" presName="background" presStyleLbl="node0" presStyleIdx="0" presStyleCnt="2"/>
      <dgm:spPr/>
    </dgm:pt>
    <dgm:pt modelId="{882FC784-B40F-45CB-B611-49E5056A7DC9}" type="pres">
      <dgm:prSet presAssocID="{A8BAFA32-70B3-4475-81DE-CE051218B644}" presName="text" presStyleLbl="fgAcc0" presStyleIdx="0" presStyleCnt="2" custLinFactNeighborX="-28" custLinFactNeighborY="-2250">
        <dgm:presLayoutVars>
          <dgm:chPref val="3"/>
        </dgm:presLayoutVars>
      </dgm:prSet>
      <dgm:spPr/>
      <dgm:t>
        <a:bodyPr/>
        <a:lstStyle/>
        <a:p>
          <a:endParaRPr lang="es-AR"/>
        </a:p>
      </dgm:t>
    </dgm:pt>
    <dgm:pt modelId="{23F8696E-CD4F-4594-ABF6-818314794C67}" type="pres">
      <dgm:prSet presAssocID="{A8BAFA32-70B3-4475-81DE-CE051218B644}" presName="hierChild2" presStyleCnt="0"/>
      <dgm:spPr/>
    </dgm:pt>
    <dgm:pt modelId="{9B61E7FC-B0FE-4BD9-BAF0-2BC2A9A3847D}" type="pres">
      <dgm:prSet presAssocID="{12C5CFA0-4B30-4F1C-8F27-63F5B8B50484}" presName="hierRoot1" presStyleCnt="0"/>
      <dgm:spPr/>
    </dgm:pt>
    <dgm:pt modelId="{A5D0C1F5-52B9-4C72-8340-C59261D4AB45}" type="pres">
      <dgm:prSet presAssocID="{12C5CFA0-4B30-4F1C-8F27-63F5B8B50484}" presName="composite" presStyleCnt="0"/>
      <dgm:spPr/>
    </dgm:pt>
    <dgm:pt modelId="{BC642BA3-9024-4B0D-ACC1-239F6C75336B}" type="pres">
      <dgm:prSet presAssocID="{12C5CFA0-4B30-4F1C-8F27-63F5B8B50484}" presName="background" presStyleLbl="node0" presStyleIdx="1" presStyleCnt="2"/>
      <dgm:spPr/>
    </dgm:pt>
    <dgm:pt modelId="{A7BD30BF-09B6-480D-884F-92F19CAF0221}" type="pres">
      <dgm:prSet presAssocID="{12C5CFA0-4B30-4F1C-8F27-63F5B8B50484}" presName="text" presStyleLbl="fgAcc0" presStyleIdx="1" presStyleCnt="2">
        <dgm:presLayoutVars>
          <dgm:chPref val="3"/>
        </dgm:presLayoutVars>
      </dgm:prSet>
      <dgm:spPr/>
      <dgm:t>
        <a:bodyPr/>
        <a:lstStyle/>
        <a:p>
          <a:endParaRPr lang="es-AR"/>
        </a:p>
      </dgm:t>
    </dgm:pt>
    <dgm:pt modelId="{E110DFD6-27BD-4563-A306-12CD925EF824}" type="pres">
      <dgm:prSet presAssocID="{12C5CFA0-4B30-4F1C-8F27-63F5B8B50484}" presName="hierChild2" presStyleCnt="0"/>
      <dgm:spPr/>
    </dgm:pt>
  </dgm:ptLst>
  <dgm:cxnLst>
    <dgm:cxn modelId="{F503910F-8585-418A-95BD-B35E84C7FC21}" type="presOf" srcId="{418DAC68-B732-4493-8F2D-2CF17C10D725}" destId="{B216D2C0-DA33-439B-8710-3F7AE93B5288}" srcOrd="0" destOrd="0" presId="urn:microsoft.com/office/officeart/2005/8/layout/hierarchy1"/>
    <dgm:cxn modelId="{5F7E8559-7C16-41C7-8C33-78D7D8CFA679}" srcId="{418DAC68-B732-4493-8F2D-2CF17C10D725}" destId="{A8BAFA32-70B3-4475-81DE-CE051218B644}" srcOrd="0" destOrd="0" parTransId="{FEB3CB4E-BB95-48C2-9912-5372259B77BC}" sibTransId="{22ACE8E1-A329-40E2-9A34-08B36A22D778}"/>
    <dgm:cxn modelId="{2EC99606-68B9-403E-8315-158743A7F368}" srcId="{418DAC68-B732-4493-8F2D-2CF17C10D725}" destId="{12C5CFA0-4B30-4F1C-8F27-63F5B8B50484}" srcOrd="1" destOrd="0" parTransId="{387B270B-3704-4FB6-A0A3-B9175810C1D2}" sibTransId="{B0955E15-1E36-400E-B1E0-0592F02F85D9}"/>
    <dgm:cxn modelId="{82821CF7-7B90-48B7-9D83-B29F9E250FA4}" type="presOf" srcId="{A8BAFA32-70B3-4475-81DE-CE051218B644}" destId="{882FC784-B40F-45CB-B611-49E5056A7DC9}" srcOrd="0" destOrd="0" presId="urn:microsoft.com/office/officeart/2005/8/layout/hierarchy1"/>
    <dgm:cxn modelId="{220EB9B3-7D09-4CAB-98E6-FBC063809B00}" type="presOf" srcId="{12C5CFA0-4B30-4F1C-8F27-63F5B8B50484}" destId="{A7BD30BF-09B6-480D-884F-92F19CAF0221}" srcOrd="0" destOrd="0" presId="urn:microsoft.com/office/officeart/2005/8/layout/hierarchy1"/>
    <dgm:cxn modelId="{1A71D423-48CE-4A82-B537-862600696C75}" type="presParOf" srcId="{B216D2C0-DA33-439B-8710-3F7AE93B5288}" destId="{17DF7547-02BB-4CBE-A589-D0830F2B7B03}" srcOrd="0" destOrd="0" presId="urn:microsoft.com/office/officeart/2005/8/layout/hierarchy1"/>
    <dgm:cxn modelId="{3156FFE3-B91E-455E-A5A1-3171EF369327}" type="presParOf" srcId="{17DF7547-02BB-4CBE-A589-D0830F2B7B03}" destId="{98B74F07-3519-4AC8-9953-D25373C9BBDA}" srcOrd="0" destOrd="0" presId="urn:microsoft.com/office/officeart/2005/8/layout/hierarchy1"/>
    <dgm:cxn modelId="{542590E5-1D3D-490A-911A-5FC4FB7D06C2}" type="presParOf" srcId="{98B74F07-3519-4AC8-9953-D25373C9BBDA}" destId="{29033573-AFB7-4EE5-8A9C-151088CB5AFD}" srcOrd="0" destOrd="0" presId="urn:microsoft.com/office/officeart/2005/8/layout/hierarchy1"/>
    <dgm:cxn modelId="{A3B3B3BE-A9E8-49F3-A0BE-40DBD1CF8539}" type="presParOf" srcId="{98B74F07-3519-4AC8-9953-D25373C9BBDA}" destId="{882FC784-B40F-45CB-B611-49E5056A7DC9}" srcOrd="1" destOrd="0" presId="urn:microsoft.com/office/officeart/2005/8/layout/hierarchy1"/>
    <dgm:cxn modelId="{A7D61289-AFA0-40CA-8241-3C924C733FFD}" type="presParOf" srcId="{17DF7547-02BB-4CBE-A589-D0830F2B7B03}" destId="{23F8696E-CD4F-4594-ABF6-818314794C67}" srcOrd="1" destOrd="0" presId="urn:microsoft.com/office/officeart/2005/8/layout/hierarchy1"/>
    <dgm:cxn modelId="{4391F584-6C3C-4DB4-BADE-E73909494CF0}" type="presParOf" srcId="{B216D2C0-DA33-439B-8710-3F7AE93B5288}" destId="{9B61E7FC-B0FE-4BD9-BAF0-2BC2A9A3847D}" srcOrd="1" destOrd="0" presId="urn:microsoft.com/office/officeart/2005/8/layout/hierarchy1"/>
    <dgm:cxn modelId="{CCB29C6A-00C8-4E63-9438-3C72FE5DE7AB}" type="presParOf" srcId="{9B61E7FC-B0FE-4BD9-BAF0-2BC2A9A3847D}" destId="{A5D0C1F5-52B9-4C72-8340-C59261D4AB45}" srcOrd="0" destOrd="0" presId="urn:microsoft.com/office/officeart/2005/8/layout/hierarchy1"/>
    <dgm:cxn modelId="{6C6A129C-9B4E-4F9E-B792-95B38DE963C5}" type="presParOf" srcId="{A5D0C1F5-52B9-4C72-8340-C59261D4AB45}" destId="{BC642BA3-9024-4B0D-ACC1-239F6C75336B}" srcOrd="0" destOrd="0" presId="urn:microsoft.com/office/officeart/2005/8/layout/hierarchy1"/>
    <dgm:cxn modelId="{F5F45C29-D795-4A3D-94B4-86F2B17978E7}" type="presParOf" srcId="{A5D0C1F5-52B9-4C72-8340-C59261D4AB45}" destId="{A7BD30BF-09B6-480D-884F-92F19CAF0221}" srcOrd="1" destOrd="0" presId="urn:microsoft.com/office/officeart/2005/8/layout/hierarchy1"/>
    <dgm:cxn modelId="{4FCDF4CA-A09E-47F0-9A26-AC169F21626D}" type="presParOf" srcId="{9B61E7FC-B0FE-4BD9-BAF0-2BC2A9A3847D}" destId="{E110DFD6-27BD-4563-A306-12CD925EF82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C2B8F5F-EA21-48AA-8A4B-4E412A4FE851}"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endParaRPr lang="es-AR"/>
        </a:p>
      </dgm:t>
    </dgm:pt>
    <dgm:pt modelId="{6669DA61-2974-4BFF-BFA0-6EC6233522B1}">
      <dgm:prSet phldrT="[Texto]" custT="1"/>
      <dgm:spPr/>
      <dgm:t>
        <a:bodyPr/>
        <a:lstStyle/>
        <a:p>
          <a:r>
            <a:rPr lang="es-AR" sz="1600" dirty="0">
              <a:latin typeface="Bookman Old Style" panose="02050604050505020204" pitchFamily="18" charset="0"/>
            </a:rPr>
            <a:t>Evaluar: examen físico del RN, seguimiento y tratamiento de la pareja y PNT madre/RN</a:t>
          </a:r>
        </a:p>
      </dgm:t>
    </dgm:pt>
    <dgm:pt modelId="{BD7A9478-6668-46D2-BD77-51C803D1753D}" type="parTrans" cxnId="{BADA094E-54D3-4A2E-948C-323C7F13FBDB}">
      <dgm:prSet/>
      <dgm:spPr/>
      <dgm:t>
        <a:bodyPr/>
        <a:lstStyle/>
        <a:p>
          <a:endParaRPr lang="es-AR"/>
        </a:p>
      </dgm:t>
    </dgm:pt>
    <dgm:pt modelId="{DB6481B8-AA8F-48C9-B4C7-787BFC0D90EA}" type="sibTrans" cxnId="{BADA094E-54D3-4A2E-948C-323C7F13FBDB}">
      <dgm:prSet/>
      <dgm:spPr/>
      <dgm:t>
        <a:bodyPr/>
        <a:lstStyle/>
        <a:p>
          <a:endParaRPr lang="es-AR"/>
        </a:p>
      </dgm:t>
    </dgm:pt>
    <dgm:pt modelId="{523D169A-B7B9-4C90-98BE-477327A28FAE}">
      <dgm:prSet phldrT="[Texto]" custT="1"/>
      <dgm:spPr/>
      <dgm:t>
        <a:bodyPr/>
        <a:lstStyle/>
        <a:p>
          <a:r>
            <a:rPr lang="es-AR" sz="1400" dirty="0">
              <a:latin typeface="Bookman Old Style" panose="02050604050505020204" pitchFamily="18" charset="0"/>
            </a:rPr>
            <a:t>Madre no tratada o inadecuadamente tratada:</a:t>
          </a:r>
        </a:p>
        <a:p>
          <a:r>
            <a:rPr lang="es-AR" sz="1400" dirty="0">
              <a:latin typeface="Bookman Old Style" panose="02050604050505020204" pitchFamily="18" charset="0"/>
            </a:rPr>
            <a:t>Evaluar al RN: HMG Hepatograma, PL y VDRL en LCR, </a:t>
          </a:r>
          <a:r>
            <a:rPr lang="es-AR" sz="1400" dirty="0" err="1">
              <a:latin typeface="Bookman Old Style" panose="02050604050505020204" pitchFamily="18" charset="0"/>
            </a:rPr>
            <a:t>Rx</a:t>
          </a:r>
          <a:r>
            <a:rPr lang="es-AR" sz="1400" dirty="0">
              <a:latin typeface="Bookman Old Style" panose="02050604050505020204" pitchFamily="18" charset="0"/>
            </a:rPr>
            <a:t> de huesos largos</a:t>
          </a:r>
        </a:p>
      </dgm:t>
    </dgm:pt>
    <dgm:pt modelId="{90404FF6-A86D-49F2-B312-12801F3DA615}" type="parTrans" cxnId="{0CB97104-98C8-41BB-9580-9CF5E24A141A}">
      <dgm:prSet/>
      <dgm:spPr/>
      <dgm:t>
        <a:bodyPr/>
        <a:lstStyle/>
        <a:p>
          <a:endParaRPr lang="es-AR"/>
        </a:p>
      </dgm:t>
    </dgm:pt>
    <dgm:pt modelId="{C512CB22-1622-4944-843F-70075F0AC221}" type="sibTrans" cxnId="{0CB97104-98C8-41BB-9580-9CF5E24A141A}">
      <dgm:prSet/>
      <dgm:spPr/>
      <dgm:t>
        <a:bodyPr/>
        <a:lstStyle/>
        <a:p>
          <a:endParaRPr lang="es-AR"/>
        </a:p>
      </dgm:t>
    </dgm:pt>
    <dgm:pt modelId="{CC55D9CE-D52E-4A09-8F02-586CCF5C0DEB}">
      <dgm:prSet phldrT="[Texto]" custT="1"/>
      <dgm:spPr/>
      <dgm:t>
        <a:bodyPr/>
        <a:lstStyle/>
        <a:p>
          <a:r>
            <a:rPr lang="es-AR" sz="1400" dirty="0">
              <a:latin typeface="Bookman Old Style" panose="02050604050505020204" pitchFamily="18" charset="0"/>
            </a:rPr>
            <a:t>Examen físico del RN y evaluación normal (excluyendo </a:t>
          </a:r>
          <a:r>
            <a:rPr lang="es-AR" sz="1400" dirty="0" err="1">
              <a:latin typeface="Bookman Old Style" panose="02050604050505020204" pitchFamily="18" charset="0"/>
            </a:rPr>
            <a:t>neurosífilis</a:t>
          </a:r>
          <a:r>
            <a:rPr lang="es-AR" sz="1400" dirty="0">
              <a:latin typeface="Bookman Old Style" panose="02050604050505020204" pitchFamily="18" charset="0"/>
            </a:rPr>
            <a:t>) con PNT del RN </a:t>
          </a:r>
          <a:r>
            <a:rPr lang="es-AR" sz="1400" dirty="0" err="1">
              <a:latin typeface="Bookman Old Style" panose="02050604050505020204" pitchFamily="18" charset="0"/>
            </a:rPr>
            <a:t>titúlos</a:t>
          </a:r>
          <a:r>
            <a:rPr lang="es-AR" sz="1400" dirty="0">
              <a:latin typeface="Bookman Old Style" panose="02050604050505020204" pitchFamily="18" charset="0"/>
            </a:rPr>
            <a:t> iguales o menores a los de la madre</a:t>
          </a:r>
        </a:p>
      </dgm:t>
    </dgm:pt>
    <dgm:pt modelId="{88ACBF02-CDC8-40F7-B0D5-46CF50BA114D}" type="parTrans" cxnId="{6F121C04-6C6F-466A-94ED-DC1EC0818843}">
      <dgm:prSet/>
      <dgm:spPr/>
      <dgm:t>
        <a:bodyPr/>
        <a:lstStyle/>
        <a:p>
          <a:endParaRPr lang="es-AR"/>
        </a:p>
      </dgm:t>
    </dgm:pt>
    <dgm:pt modelId="{A89D14EE-9C84-4926-BEF9-1906BBFEBE65}" type="sibTrans" cxnId="{6F121C04-6C6F-466A-94ED-DC1EC0818843}">
      <dgm:prSet/>
      <dgm:spPr/>
      <dgm:t>
        <a:bodyPr/>
        <a:lstStyle/>
        <a:p>
          <a:endParaRPr lang="es-AR"/>
        </a:p>
      </dgm:t>
    </dgm:pt>
    <dgm:pt modelId="{FDC2DD04-8D79-4AD6-97DD-D82985D9B5B0}">
      <dgm:prSet phldrT="[Texto]"/>
      <dgm:spPr/>
      <dgm:t>
        <a:bodyPr/>
        <a:lstStyle/>
        <a:p>
          <a:r>
            <a:rPr lang="es-AR" dirty="0">
              <a:latin typeface="Bookman Old Style" panose="02050604050505020204" pitchFamily="18" charset="0"/>
            </a:rPr>
            <a:t>RN sintomático o PNT títulos &gt; 4 veces los títulos maternos o prueba directa (campo escuro o PCR en placenta, cordón, piel, fluidos) </a:t>
          </a:r>
        </a:p>
      </dgm:t>
    </dgm:pt>
    <dgm:pt modelId="{1A4A0D96-5ED1-4B8D-B174-E5337A7BE1EA}" type="parTrans" cxnId="{E46BAC3A-1D68-460A-AEE9-6E843DFD9B3D}">
      <dgm:prSet/>
      <dgm:spPr/>
      <dgm:t>
        <a:bodyPr/>
        <a:lstStyle/>
        <a:p>
          <a:endParaRPr lang="es-AR"/>
        </a:p>
      </dgm:t>
    </dgm:pt>
    <dgm:pt modelId="{D0723E3A-4FFF-4914-9F44-7C6C4302062D}" type="sibTrans" cxnId="{E46BAC3A-1D68-460A-AEE9-6E843DFD9B3D}">
      <dgm:prSet/>
      <dgm:spPr/>
      <dgm:t>
        <a:bodyPr/>
        <a:lstStyle/>
        <a:p>
          <a:endParaRPr lang="es-AR"/>
        </a:p>
      </dgm:t>
    </dgm:pt>
    <dgm:pt modelId="{6E35D2AD-743F-41F1-9730-63990AC19A58}">
      <dgm:prSet phldrT="[Texto]" custT="1"/>
      <dgm:spPr/>
      <dgm:t>
        <a:bodyPr/>
        <a:lstStyle/>
        <a:p>
          <a:r>
            <a:rPr lang="es-AR" sz="1400" dirty="0">
              <a:latin typeface="Bookman Old Style" panose="02050604050505020204" pitchFamily="18" charset="0"/>
            </a:rPr>
            <a:t>Madre adecuadamente tratada, RN asintomático y PNT con títulos del RN &lt; al título de la madre</a:t>
          </a:r>
        </a:p>
      </dgm:t>
    </dgm:pt>
    <dgm:pt modelId="{DAA7F4F6-0834-4CCB-8883-E7B454649167}" type="parTrans" cxnId="{53C4D040-ECDE-49A1-B039-76A0A3F8DEFF}">
      <dgm:prSet/>
      <dgm:spPr/>
      <dgm:t>
        <a:bodyPr/>
        <a:lstStyle/>
        <a:p>
          <a:endParaRPr lang="es-AR"/>
        </a:p>
      </dgm:t>
    </dgm:pt>
    <dgm:pt modelId="{A9DDC6C3-9F2A-44E2-B770-EA9646796C63}" type="sibTrans" cxnId="{53C4D040-ECDE-49A1-B039-76A0A3F8DEFF}">
      <dgm:prSet/>
      <dgm:spPr/>
      <dgm:t>
        <a:bodyPr/>
        <a:lstStyle/>
        <a:p>
          <a:endParaRPr lang="es-AR"/>
        </a:p>
      </dgm:t>
    </dgm:pt>
    <dgm:pt modelId="{EDF8F664-7828-4A02-B6CF-42F415254290}">
      <dgm:prSet phldrT="[Texto]" custT="1"/>
      <dgm:spPr/>
      <dgm:t>
        <a:bodyPr/>
        <a:lstStyle/>
        <a:p>
          <a:r>
            <a:rPr lang="es-AR" sz="1800" b="1" dirty="0">
              <a:latin typeface="Bookman Old Style" panose="02050604050505020204" pitchFamily="18" charset="0"/>
            </a:rPr>
            <a:t>SC Poco probable</a:t>
          </a:r>
        </a:p>
        <a:p>
          <a:r>
            <a:rPr lang="es-AR" sz="1800" dirty="0">
              <a:latin typeface="Bookman Old Style" panose="02050604050505020204" pitchFamily="18" charset="0"/>
            </a:rPr>
            <a:t>Seguimiento de PNT hasta su negativización</a:t>
          </a:r>
        </a:p>
      </dgm:t>
    </dgm:pt>
    <dgm:pt modelId="{709DEF44-2353-4A2D-A359-BEB04DB0EE36}" type="parTrans" cxnId="{47135FC3-440D-4860-ADB6-173B14282ECD}">
      <dgm:prSet/>
      <dgm:spPr/>
      <dgm:t>
        <a:bodyPr/>
        <a:lstStyle/>
        <a:p>
          <a:endParaRPr lang="es-AR"/>
        </a:p>
      </dgm:t>
    </dgm:pt>
    <dgm:pt modelId="{4F31DA2A-026B-43D2-8D35-FCC4991F02AB}" type="sibTrans" cxnId="{47135FC3-440D-4860-ADB6-173B14282ECD}">
      <dgm:prSet/>
      <dgm:spPr/>
      <dgm:t>
        <a:bodyPr/>
        <a:lstStyle/>
        <a:p>
          <a:endParaRPr lang="es-AR"/>
        </a:p>
      </dgm:t>
    </dgm:pt>
    <dgm:pt modelId="{2B78ACAF-C1FA-47F2-974A-F1153FF656EB}" type="pres">
      <dgm:prSet presAssocID="{7C2B8F5F-EA21-48AA-8A4B-4E412A4FE851}" presName="hierChild1" presStyleCnt="0">
        <dgm:presLayoutVars>
          <dgm:chPref val="1"/>
          <dgm:dir/>
          <dgm:animOne val="branch"/>
          <dgm:animLvl val="lvl"/>
          <dgm:resizeHandles/>
        </dgm:presLayoutVars>
      </dgm:prSet>
      <dgm:spPr/>
      <dgm:t>
        <a:bodyPr/>
        <a:lstStyle/>
        <a:p>
          <a:endParaRPr lang="es-AR"/>
        </a:p>
      </dgm:t>
    </dgm:pt>
    <dgm:pt modelId="{6DDB8207-8844-4A48-864F-E4CB5420EB82}" type="pres">
      <dgm:prSet presAssocID="{6669DA61-2974-4BFF-BFA0-6EC6233522B1}" presName="hierRoot1" presStyleCnt="0"/>
      <dgm:spPr/>
    </dgm:pt>
    <dgm:pt modelId="{84CDD69B-8FFA-4C56-961D-9AAA8E64989C}" type="pres">
      <dgm:prSet presAssocID="{6669DA61-2974-4BFF-BFA0-6EC6233522B1}" presName="composite" presStyleCnt="0"/>
      <dgm:spPr/>
    </dgm:pt>
    <dgm:pt modelId="{4C4CF77D-2BA1-495E-9C2B-E712FEA6092F}" type="pres">
      <dgm:prSet presAssocID="{6669DA61-2974-4BFF-BFA0-6EC6233522B1}" presName="background" presStyleLbl="node0" presStyleIdx="0" presStyleCnt="1"/>
      <dgm:spPr/>
    </dgm:pt>
    <dgm:pt modelId="{D92B8BBA-D7BA-4FCB-96FA-5039D5E9FCEC}" type="pres">
      <dgm:prSet presAssocID="{6669DA61-2974-4BFF-BFA0-6EC6233522B1}" presName="text" presStyleLbl="fgAcc0" presStyleIdx="0" presStyleCnt="1" custLinFactNeighborX="-43995" custLinFactNeighborY="-15328">
        <dgm:presLayoutVars>
          <dgm:chPref val="3"/>
        </dgm:presLayoutVars>
      </dgm:prSet>
      <dgm:spPr/>
      <dgm:t>
        <a:bodyPr/>
        <a:lstStyle/>
        <a:p>
          <a:endParaRPr lang="es-AR"/>
        </a:p>
      </dgm:t>
    </dgm:pt>
    <dgm:pt modelId="{7CB2F4E6-F9D9-4ADA-9E60-F95F5BDA2CFF}" type="pres">
      <dgm:prSet presAssocID="{6669DA61-2974-4BFF-BFA0-6EC6233522B1}" presName="hierChild2" presStyleCnt="0"/>
      <dgm:spPr/>
    </dgm:pt>
    <dgm:pt modelId="{8DDFB55B-2669-46DE-BD27-FCD20599F36E}" type="pres">
      <dgm:prSet presAssocID="{90404FF6-A86D-49F2-B312-12801F3DA615}" presName="Name10" presStyleLbl="parChTrans1D2" presStyleIdx="0" presStyleCnt="2"/>
      <dgm:spPr/>
      <dgm:t>
        <a:bodyPr/>
        <a:lstStyle/>
        <a:p>
          <a:endParaRPr lang="es-AR"/>
        </a:p>
      </dgm:t>
    </dgm:pt>
    <dgm:pt modelId="{46452835-7077-435E-97A7-6152056B0527}" type="pres">
      <dgm:prSet presAssocID="{523D169A-B7B9-4C90-98BE-477327A28FAE}" presName="hierRoot2" presStyleCnt="0"/>
      <dgm:spPr/>
    </dgm:pt>
    <dgm:pt modelId="{376ED6F9-66F3-4E83-93F0-CDAA678CEC1A}" type="pres">
      <dgm:prSet presAssocID="{523D169A-B7B9-4C90-98BE-477327A28FAE}" presName="composite2" presStyleCnt="0"/>
      <dgm:spPr/>
    </dgm:pt>
    <dgm:pt modelId="{F755EF8F-8F44-41DD-9AA9-4B35E8910A95}" type="pres">
      <dgm:prSet presAssocID="{523D169A-B7B9-4C90-98BE-477327A28FAE}" presName="background2" presStyleLbl="node2" presStyleIdx="0" presStyleCnt="2"/>
      <dgm:spPr/>
    </dgm:pt>
    <dgm:pt modelId="{E6965B9E-8A61-4F05-BE7D-89650B0E9CD7}" type="pres">
      <dgm:prSet presAssocID="{523D169A-B7B9-4C90-98BE-477327A28FAE}" presName="text2" presStyleLbl="fgAcc2" presStyleIdx="0" presStyleCnt="2" custLinFactNeighborX="-9700">
        <dgm:presLayoutVars>
          <dgm:chPref val="3"/>
        </dgm:presLayoutVars>
      </dgm:prSet>
      <dgm:spPr/>
      <dgm:t>
        <a:bodyPr/>
        <a:lstStyle/>
        <a:p>
          <a:endParaRPr lang="es-AR"/>
        </a:p>
      </dgm:t>
    </dgm:pt>
    <dgm:pt modelId="{597D70F6-8FA2-4BC2-A8AA-9EA6270939D6}" type="pres">
      <dgm:prSet presAssocID="{523D169A-B7B9-4C90-98BE-477327A28FAE}" presName="hierChild3" presStyleCnt="0"/>
      <dgm:spPr/>
    </dgm:pt>
    <dgm:pt modelId="{299B8C2A-4DE3-45F4-BDC3-D63F1E41CC4E}" type="pres">
      <dgm:prSet presAssocID="{88ACBF02-CDC8-40F7-B0D5-46CF50BA114D}" presName="Name17" presStyleLbl="parChTrans1D3" presStyleIdx="0" presStyleCnt="3"/>
      <dgm:spPr/>
      <dgm:t>
        <a:bodyPr/>
        <a:lstStyle/>
        <a:p>
          <a:endParaRPr lang="es-AR"/>
        </a:p>
      </dgm:t>
    </dgm:pt>
    <dgm:pt modelId="{9AC131BA-B037-4BAD-AE8D-71927A3B38D9}" type="pres">
      <dgm:prSet presAssocID="{CC55D9CE-D52E-4A09-8F02-586CCF5C0DEB}" presName="hierRoot3" presStyleCnt="0"/>
      <dgm:spPr/>
    </dgm:pt>
    <dgm:pt modelId="{175E459D-197D-455D-AD8B-10E8812612EF}" type="pres">
      <dgm:prSet presAssocID="{CC55D9CE-D52E-4A09-8F02-586CCF5C0DEB}" presName="composite3" presStyleCnt="0"/>
      <dgm:spPr/>
    </dgm:pt>
    <dgm:pt modelId="{57BD7CCC-9293-4BC0-A319-D1DF54EA483C}" type="pres">
      <dgm:prSet presAssocID="{CC55D9CE-D52E-4A09-8F02-586CCF5C0DEB}" presName="background3" presStyleLbl="node3" presStyleIdx="0" presStyleCnt="3"/>
      <dgm:spPr/>
    </dgm:pt>
    <dgm:pt modelId="{32176D15-06AA-435B-8ADF-09E136D1345C}" type="pres">
      <dgm:prSet presAssocID="{CC55D9CE-D52E-4A09-8F02-586CCF5C0DEB}" presName="text3" presStyleLbl="fgAcc3" presStyleIdx="0" presStyleCnt="3" custLinFactNeighborX="-10512" custLinFactNeighborY="263">
        <dgm:presLayoutVars>
          <dgm:chPref val="3"/>
        </dgm:presLayoutVars>
      </dgm:prSet>
      <dgm:spPr/>
      <dgm:t>
        <a:bodyPr/>
        <a:lstStyle/>
        <a:p>
          <a:endParaRPr lang="es-AR"/>
        </a:p>
      </dgm:t>
    </dgm:pt>
    <dgm:pt modelId="{A85326D4-9263-4E48-99E3-E6BDD7B98AE5}" type="pres">
      <dgm:prSet presAssocID="{CC55D9CE-D52E-4A09-8F02-586CCF5C0DEB}" presName="hierChild4" presStyleCnt="0"/>
      <dgm:spPr/>
    </dgm:pt>
    <dgm:pt modelId="{0ABEC2EF-8F9C-4E46-BD6A-D0A6399FAD7A}" type="pres">
      <dgm:prSet presAssocID="{1A4A0D96-5ED1-4B8D-B174-E5337A7BE1EA}" presName="Name17" presStyleLbl="parChTrans1D3" presStyleIdx="1" presStyleCnt="3"/>
      <dgm:spPr/>
      <dgm:t>
        <a:bodyPr/>
        <a:lstStyle/>
        <a:p>
          <a:endParaRPr lang="es-AR"/>
        </a:p>
      </dgm:t>
    </dgm:pt>
    <dgm:pt modelId="{5A7093C2-669A-4248-9A8A-CDFD71D47245}" type="pres">
      <dgm:prSet presAssocID="{FDC2DD04-8D79-4AD6-97DD-D82985D9B5B0}" presName="hierRoot3" presStyleCnt="0"/>
      <dgm:spPr/>
    </dgm:pt>
    <dgm:pt modelId="{6A14F37C-C919-45A2-8085-54CF0712AD4B}" type="pres">
      <dgm:prSet presAssocID="{FDC2DD04-8D79-4AD6-97DD-D82985D9B5B0}" presName="composite3" presStyleCnt="0"/>
      <dgm:spPr/>
    </dgm:pt>
    <dgm:pt modelId="{034A3604-67E9-4DBD-B868-570E90BBE285}" type="pres">
      <dgm:prSet presAssocID="{FDC2DD04-8D79-4AD6-97DD-D82985D9B5B0}" presName="background3" presStyleLbl="node3" presStyleIdx="1" presStyleCnt="3"/>
      <dgm:spPr/>
    </dgm:pt>
    <dgm:pt modelId="{0C5FB539-8B0D-4C7E-B907-8B276B4DF71D}" type="pres">
      <dgm:prSet presAssocID="{FDC2DD04-8D79-4AD6-97DD-D82985D9B5B0}" presName="text3" presStyleLbl="fgAcc3" presStyleIdx="1" presStyleCnt="3" custLinFactNeighborX="-12459" custLinFactNeighborY="263">
        <dgm:presLayoutVars>
          <dgm:chPref val="3"/>
        </dgm:presLayoutVars>
      </dgm:prSet>
      <dgm:spPr/>
      <dgm:t>
        <a:bodyPr/>
        <a:lstStyle/>
        <a:p>
          <a:endParaRPr lang="es-AR"/>
        </a:p>
      </dgm:t>
    </dgm:pt>
    <dgm:pt modelId="{35286721-F01C-4E43-A7BC-42820830FD1B}" type="pres">
      <dgm:prSet presAssocID="{FDC2DD04-8D79-4AD6-97DD-D82985D9B5B0}" presName="hierChild4" presStyleCnt="0"/>
      <dgm:spPr/>
    </dgm:pt>
    <dgm:pt modelId="{A29EB63B-734D-445A-ABCB-63A200650A40}" type="pres">
      <dgm:prSet presAssocID="{DAA7F4F6-0834-4CCB-8883-E7B454649167}" presName="Name10" presStyleLbl="parChTrans1D2" presStyleIdx="1" presStyleCnt="2"/>
      <dgm:spPr/>
      <dgm:t>
        <a:bodyPr/>
        <a:lstStyle/>
        <a:p>
          <a:endParaRPr lang="es-AR"/>
        </a:p>
      </dgm:t>
    </dgm:pt>
    <dgm:pt modelId="{AC953ADE-A88E-4B2C-901A-4DEB1872390D}" type="pres">
      <dgm:prSet presAssocID="{6E35D2AD-743F-41F1-9730-63990AC19A58}" presName="hierRoot2" presStyleCnt="0"/>
      <dgm:spPr/>
    </dgm:pt>
    <dgm:pt modelId="{01828D62-E4E7-4E86-AC5B-0E08DCBCCBAA}" type="pres">
      <dgm:prSet presAssocID="{6E35D2AD-743F-41F1-9730-63990AC19A58}" presName="composite2" presStyleCnt="0"/>
      <dgm:spPr/>
    </dgm:pt>
    <dgm:pt modelId="{2B205B28-5529-4E15-B6FE-CF48185FD517}" type="pres">
      <dgm:prSet presAssocID="{6E35D2AD-743F-41F1-9730-63990AC19A58}" presName="background2" presStyleLbl="node2" presStyleIdx="1" presStyleCnt="2"/>
      <dgm:spPr/>
    </dgm:pt>
    <dgm:pt modelId="{B8298335-D180-4119-91A0-84A5865D8C58}" type="pres">
      <dgm:prSet presAssocID="{6E35D2AD-743F-41F1-9730-63990AC19A58}" presName="text2" presStyleLbl="fgAcc2" presStyleIdx="1" presStyleCnt="2" custLinFactNeighborX="48952" custLinFactNeighborY="-61684">
        <dgm:presLayoutVars>
          <dgm:chPref val="3"/>
        </dgm:presLayoutVars>
      </dgm:prSet>
      <dgm:spPr/>
      <dgm:t>
        <a:bodyPr/>
        <a:lstStyle/>
        <a:p>
          <a:endParaRPr lang="es-AR"/>
        </a:p>
      </dgm:t>
    </dgm:pt>
    <dgm:pt modelId="{919D7A44-735C-4F2D-9FB0-881DAD84BD91}" type="pres">
      <dgm:prSet presAssocID="{6E35D2AD-743F-41F1-9730-63990AC19A58}" presName="hierChild3" presStyleCnt="0"/>
      <dgm:spPr/>
    </dgm:pt>
    <dgm:pt modelId="{A0350589-CFA7-4EDD-B359-E34C55F37228}" type="pres">
      <dgm:prSet presAssocID="{709DEF44-2353-4A2D-A359-BEB04DB0EE36}" presName="Name17" presStyleLbl="parChTrans1D3" presStyleIdx="2" presStyleCnt="3"/>
      <dgm:spPr/>
      <dgm:t>
        <a:bodyPr/>
        <a:lstStyle/>
        <a:p>
          <a:endParaRPr lang="es-AR"/>
        </a:p>
      </dgm:t>
    </dgm:pt>
    <dgm:pt modelId="{69351624-9DBF-493E-A898-62E6844BBE6D}" type="pres">
      <dgm:prSet presAssocID="{EDF8F664-7828-4A02-B6CF-42F415254290}" presName="hierRoot3" presStyleCnt="0"/>
      <dgm:spPr/>
    </dgm:pt>
    <dgm:pt modelId="{7D924D28-C651-4BEF-AA9B-47A201D57F55}" type="pres">
      <dgm:prSet presAssocID="{EDF8F664-7828-4A02-B6CF-42F415254290}" presName="composite3" presStyleCnt="0"/>
      <dgm:spPr/>
    </dgm:pt>
    <dgm:pt modelId="{2B9B2DD0-4CCE-45FA-BC15-AC183F63EAA2}" type="pres">
      <dgm:prSet presAssocID="{EDF8F664-7828-4A02-B6CF-42F415254290}" presName="background3" presStyleLbl="node3" presStyleIdx="2" presStyleCnt="3"/>
      <dgm:spPr/>
    </dgm:pt>
    <dgm:pt modelId="{CB04CE4D-001E-42A0-B96E-279F618C58EC}" type="pres">
      <dgm:prSet presAssocID="{EDF8F664-7828-4A02-B6CF-42F415254290}" presName="text3" presStyleLbl="fgAcc3" presStyleIdx="2" presStyleCnt="3" custLinFactNeighborX="48952" custLinFactNeighborY="-82775">
        <dgm:presLayoutVars>
          <dgm:chPref val="3"/>
        </dgm:presLayoutVars>
      </dgm:prSet>
      <dgm:spPr/>
      <dgm:t>
        <a:bodyPr/>
        <a:lstStyle/>
        <a:p>
          <a:endParaRPr lang="es-AR"/>
        </a:p>
      </dgm:t>
    </dgm:pt>
    <dgm:pt modelId="{B655B3DA-7E5E-4A8A-9437-5352D92A53EE}" type="pres">
      <dgm:prSet presAssocID="{EDF8F664-7828-4A02-B6CF-42F415254290}" presName="hierChild4" presStyleCnt="0"/>
      <dgm:spPr/>
    </dgm:pt>
  </dgm:ptLst>
  <dgm:cxnLst>
    <dgm:cxn modelId="{47135FC3-440D-4860-ADB6-173B14282ECD}" srcId="{6E35D2AD-743F-41F1-9730-63990AC19A58}" destId="{EDF8F664-7828-4A02-B6CF-42F415254290}" srcOrd="0" destOrd="0" parTransId="{709DEF44-2353-4A2D-A359-BEB04DB0EE36}" sibTransId="{4F31DA2A-026B-43D2-8D35-FCC4991F02AB}"/>
    <dgm:cxn modelId="{0CB97104-98C8-41BB-9580-9CF5E24A141A}" srcId="{6669DA61-2974-4BFF-BFA0-6EC6233522B1}" destId="{523D169A-B7B9-4C90-98BE-477327A28FAE}" srcOrd="0" destOrd="0" parTransId="{90404FF6-A86D-49F2-B312-12801F3DA615}" sibTransId="{C512CB22-1622-4944-843F-70075F0AC221}"/>
    <dgm:cxn modelId="{B768C31F-7D9B-40FA-A6CD-36A34228D5E9}" type="presOf" srcId="{6E35D2AD-743F-41F1-9730-63990AC19A58}" destId="{B8298335-D180-4119-91A0-84A5865D8C58}" srcOrd="0" destOrd="0" presId="urn:microsoft.com/office/officeart/2005/8/layout/hierarchy1"/>
    <dgm:cxn modelId="{B350DBE4-EAA9-4D32-9878-2CE318D80498}" type="presOf" srcId="{88ACBF02-CDC8-40F7-B0D5-46CF50BA114D}" destId="{299B8C2A-4DE3-45F4-BDC3-D63F1E41CC4E}" srcOrd="0" destOrd="0" presId="urn:microsoft.com/office/officeart/2005/8/layout/hierarchy1"/>
    <dgm:cxn modelId="{6F121C04-6C6F-466A-94ED-DC1EC0818843}" srcId="{523D169A-B7B9-4C90-98BE-477327A28FAE}" destId="{CC55D9CE-D52E-4A09-8F02-586CCF5C0DEB}" srcOrd="0" destOrd="0" parTransId="{88ACBF02-CDC8-40F7-B0D5-46CF50BA114D}" sibTransId="{A89D14EE-9C84-4926-BEF9-1906BBFEBE65}"/>
    <dgm:cxn modelId="{ED6F17E6-1875-45FC-A0FC-35D79B0FA6A4}" type="presOf" srcId="{CC55D9CE-D52E-4A09-8F02-586CCF5C0DEB}" destId="{32176D15-06AA-435B-8ADF-09E136D1345C}" srcOrd="0" destOrd="0" presId="urn:microsoft.com/office/officeart/2005/8/layout/hierarchy1"/>
    <dgm:cxn modelId="{579E9F21-AEEC-45B2-BE11-1DD2862F25F5}" type="presOf" srcId="{523D169A-B7B9-4C90-98BE-477327A28FAE}" destId="{E6965B9E-8A61-4F05-BE7D-89650B0E9CD7}" srcOrd="0" destOrd="0" presId="urn:microsoft.com/office/officeart/2005/8/layout/hierarchy1"/>
    <dgm:cxn modelId="{6732FA3D-11FA-47A7-851A-A27B3D2A9A90}" type="presOf" srcId="{90404FF6-A86D-49F2-B312-12801F3DA615}" destId="{8DDFB55B-2669-46DE-BD27-FCD20599F36E}" srcOrd="0" destOrd="0" presId="urn:microsoft.com/office/officeart/2005/8/layout/hierarchy1"/>
    <dgm:cxn modelId="{BC44FC72-2A3E-462B-9F16-72A19BBBC248}" type="presOf" srcId="{FDC2DD04-8D79-4AD6-97DD-D82985D9B5B0}" destId="{0C5FB539-8B0D-4C7E-B907-8B276B4DF71D}" srcOrd="0" destOrd="0" presId="urn:microsoft.com/office/officeart/2005/8/layout/hierarchy1"/>
    <dgm:cxn modelId="{BADA094E-54D3-4A2E-948C-323C7F13FBDB}" srcId="{7C2B8F5F-EA21-48AA-8A4B-4E412A4FE851}" destId="{6669DA61-2974-4BFF-BFA0-6EC6233522B1}" srcOrd="0" destOrd="0" parTransId="{BD7A9478-6668-46D2-BD77-51C803D1753D}" sibTransId="{DB6481B8-AA8F-48C9-B4C7-787BFC0D90EA}"/>
    <dgm:cxn modelId="{0DEE3A89-E5DF-49F3-A544-65818D6C84DC}" type="presOf" srcId="{DAA7F4F6-0834-4CCB-8883-E7B454649167}" destId="{A29EB63B-734D-445A-ABCB-63A200650A40}" srcOrd="0" destOrd="0" presId="urn:microsoft.com/office/officeart/2005/8/layout/hierarchy1"/>
    <dgm:cxn modelId="{7F436C37-1BAC-48E8-9AFA-8E85A4E03740}" type="presOf" srcId="{1A4A0D96-5ED1-4B8D-B174-E5337A7BE1EA}" destId="{0ABEC2EF-8F9C-4E46-BD6A-D0A6399FAD7A}" srcOrd="0" destOrd="0" presId="urn:microsoft.com/office/officeart/2005/8/layout/hierarchy1"/>
    <dgm:cxn modelId="{E46BAC3A-1D68-460A-AEE9-6E843DFD9B3D}" srcId="{523D169A-B7B9-4C90-98BE-477327A28FAE}" destId="{FDC2DD04-8D79-4AD6-97DD-D82985D9B5B0}" srcOrd="1" destOrd="0" parTransId="{1A4A0D96-5ED1-4B8D-B174-E5337A7BE1EA}" sibTransId="{D0723E3A-4FFF-4914-9F44-7C6C4302062D}"/>
    <dgm:cxn modelId="{CB4D0725-DE14-4469-8ECD-4D85A806A82E}" type="presOf" srcId="{EDF8F664-7828-4A02-B6CF-42F415254290}" destId="{CB04CE4D-001E-42A0-B96E-279F618C58EC}" srcOrd="0" destOrd="0" presId="urn:microsoft.com/office/officeart/2005/8/layout/hierarchy1"/>
    <dgm:cxn modelId="{5FC88940-D6A8-42E8-99DF-1176283DA1A2}" type="presOf" srcId="{6669DA61-2974-4BFF-BFA0-6EC6233522B1}" destId="{D92B8BBA-D7BA-4FCB-96FA-5039D5E9FCEC}" srcOrd="0" destOrd="0" presId="urn:microsoft.com/office/officeart/2005/8/layout/hierarchy1"/>
    <dgm:cxn modelId="{07CDAA2A-214B-4741-9932-BC467862B9D3}" type="presOf" srcId="{7C2B8F5F-EA21-48AA-8A4B-4E412A4FE851}" destId="{2B78ACAF-C1FA-47F2-974A-F1153FF656EB}" srcOrd="0" destOrd="0" presId="urn:microsoft.com/office/officeart/2005/8/layout/hierarchy1"/>
    <dgm:cxn modelId="{C4E14AB2-50E8-42F7-990D-F212D4E4C2C3}" type="presOf" srcId="{709DEF44-2353-4A2D-A359-BEB04DB0EE36}" destId="{A0350589-CFA7-4EDD-B359-E34C55F37228}" srcOrd="0" destOrd="0" presId="urn:microsoft.com/office/officeart/2005/8/layout/hierarchy1"/>
    <dgm:cxn modelId="{53C4D040-ECDE-49A1-B039-76A0A3F8DEFF}" srcId="{6669DA61-2974-4BFF-BFA0-6EC6233522B1}" destId="{6E35D2AD-743F-41F1-9730-63990AC19A58}" srcOrd="1" destOrd="0" parTransId="{DAA7F4F6-0834-4CCB-8883-E7B454649167}" sibTransId="{A9DDC6C3-9F2A-44E2-B770-EA9646796C63}"/>
    <dgm:cxn modelId="{FB13A89C-8F1B-4388-B32F-AB9C378A0F06}" type="presParOf" srcId="{2B78ACAF-C1FA-47F2-974A-F1153FF656EB}" destId="{6DDB8207-8844-4A48-864F-E4CB5420EB82}" srcOrd="0" destOrd="0" presId="urn:microsoft.com/office/officeart/2005/8/layout/hierarchy1"/>
    <dgm:cxn modelId="{C80A3D60-886A-4C11-AF64-1934A0868560}" type="presParOf" srcId="{6DDB8207-8844-4A48-864F-E4CB5420EB82}" destId="{84CDD69B-8FFA-4C56-961D-9AAA8E64989C}" srcOrd="0" destOrd="0" presId="urn:microsoft.com/office/officeart/2005/8/layout/hierarchy1"/>
    <dgm:cxn modelId="{4049CCCD-6120-4763-ABE5-32ACA878468E}" type="presParOf" srcId="{84CDD69B-8FFA-4C56-961D-9AAA8E64989C}" destId="{4C4CF77D-2BA1-495E-9C2B-E712FEA6092F}" srcOrd="0" destOrd="0" presId="urn:microsoft.com/office/officeart/2005/8/layout/hierarchy1"/>
    <dgm:cxn modelId="{E74B31C5-7FAD-497C-BD3A-A7A53998EDBC}" type="presParOf" srcId="{84CDD69B-8FFA-4C56-961D-9AAA8E64989C}" destId="{D92B8BBA-D7BA-4FCB-96FA-5039D5E9FCEC}" srcOrd="1" destOrd="0" presId="urn:microsoft.com/office/officeart/2005/8/layout/hierarchy1"/>
    <dgm:cxn modelId="{66763BC3-66A0-42FB-A38A-02FE52E98ED2}" type="presParOf" srcId="{6DDB8207-8844-4A48-864F-E4CB5420EB82}" destId="{7CB2F4E6-F9D9-4ADA-9E60-F95F5BDA2CFF}" srcOrd="1" destOrd="0" presId="urn:microsoft.com/office/officeart/2005/8/layout/hierarchy1"/>
    <dgm:cxn modelId="{DD075BE0-C619-446B-8AAE-64F84C083CD0}" type="presParOf" srcId="{7CB2F4E6-F9D9-4ADA-9E60-F95F5BDA2CFF}" destId="{8DDFB55B-2669-46DE-BD27-FCD20599F36E}" srcOrd="0" destOrd="0" presId="urn:microsoft.com/office/officeart/2005/8/layout/hierarchy1"/>
    <dgm:cxn modelId="{5457F170-2EB1-4CD5-A264-9C673DC2A5E1}" type="presParOf" srcId="{7CB2F4E6-F9D9-4ADA-9E60-F95F5BDA2CFF}" destId="{46452835-7077-435E-97A7-6152056B0527}" srcOrd="1" destOrd="0" presId="urn:microsoft.com/office/officeart/2005/8/layout/hierarchy1"/>
    <dgm:cxn modelId="{D1C72201-FF94-4A1D-B18B-835D514B20BE}" type="presParOf" srcId="{46452835-7077-435E-97A7-6152056B0527}" destId="{376ED6F9-66F3-4E83-93F0-CDAA678CEC1A}" srcOrd="0" destOrd="0" presId="urn:microsoft.com/office/officeart/2005/8/layout/hierarchy1"/>
    <dgm:cxn modelId="{577816BA-4E56-4568-800D-3E4E28BD9867}" type="presParOf" srcId="{376ED6F9-66F3-4E83-93F0-CDAA678CEC1A}" destId="{F755EF8F-8F44-41DD-9AA9-4B35E8910A95}" srcOrd="0" destOrd="0" presId="urn:microsoft.com/office/officeart/2005/8/layout/hierarchy1"/>
    <dgm:cxn modelId="{635D9CBD-98BE-4BB5-B44E-84167C431C0D}" type="presParOf" srcId="{376ED6F9-66F3-4E83-93F0-CDAA678CEC1A}" destId="{E6965B9E-8A61-4F05-BE7D-89650B0E9CD7}" srcOrd="1" destOrd="0" presId="urn:microsoft.com/office/officeart/2005/8/layout/hierarchy1"/>
    <dgm:cxn modelId="{E86EE30C-45D7-4B1F-9967-66ECD9235226}" type="presParOf" srcId="{46452835-7077-435E-97A7-6152056B0527}" destId="{597D70F6-8FA2-4BC2-A8AA-9EA6270939D6}" srcOrd="1" destOrd="0" presId="urn:microsoft.com/office/officeart/2005/8/layout/hierarchy1"/>
    <dgm:cxn modelId="{F0E00DDC-26D8-40F2-9604-9742807FB26D}" type="presParOf" srcId="{597D70F6-8FA2-4BC2-A8AA-9EA6270939D6}" destId="{299B8C2A-4DE3-45F4-BDC3-D63F1E41CC4E}" srcOrd="0" destOrd="0" presId="urn:microsoft.com/office/officeart/2005/8/layout/hierarchy1"/>
    <dgm:cxn modelId="{76F51993-F634-4FB2-8D22-A6C92479EA9E}" type="presParOf" srcId="{597D70F6-8FA2-4BC2-A8AA-9EA6270939D6}" destId="{9AC131BA-B037-4BAD-AE8D-71927A3B38D9}" srcOrd="1" destOrd="0" presId="urn:microsoft.com/office/officeart/2005/8/layout/hierarchy1"/>
    <dgm:cxn modelId="{4BD0A91F-84EC-4878-9217-2E0481AA1212}" type="presParOf" srcId="{9AC131BA-B037-4BAD-AE8D-71927A3B38D9}" destId="{175E459D-197D-455D-AD8B-10E8812612EF}" srcOrd="0" destOrd="0" presId="urn:microsoft.com/office/officeart/2005/8/layout/hierarchy1"/>
    <dgm:cxn modelId="{9EF1B8A3-A4F5-4CFF-9B4D-088DEBC69ED9}" type="presParOf" srcId="{175E459D-197D-455D-AD8B-10E8812612EF}" destId="{57BD7CCC-9293-4BC0-A319-D1DF54EA483C}" srcOrd="0" destOrd="0" presId="urn:microsoft.com/office/officeart/2005/8/layout/hierarchy1"/>
    <dgm:cxn modelId="{BD074959-BEE3-4B66-BD55-C55D990A3667}" type="presParOf" srcId="{175E459D-197D-455D-AD8B-10E8812612EF}" destId="{32176D15-06AA-435B-8ADF-09E136D1345C}" srcOrd="1" destOrd="0" presId="urn:microsoft.com/office/officeart/2005/8/layout/hierarchy1"/>
    <dgm:cxn modelId="{E7FF04C9-4110-44CC-9D2B-681B70AC1F6C}" type="presParOf" srcId="{9AC131BA-B037-4BAD-AE8D-71927A3B38D9}" destId="{A85326D4-9263-4E48-99E3-E6BDD7B98AE5}" srcOrd="1" destOrd="0" presId="urn:microsoft.com/office/officeart/2005/8/layout/hierarchy1"/>
    <dgm:cxn modelId="{7A923CD6-957A-42F7-899C-3537F928F9D4}" type="presParOf" srcId="{597D70F6-8FA2-4BC2-A8AA-9EA6270939D6}" destId="{0ABEC2EF-8F9C-4E46-BD6A-D0A6399FAD7A}" srcOrd="2" destOrd="0" presId="urn:microsoft.com/office/officeart/2005/8/layout/hierarchy1"/>
    <dgm:cxn modelId="{564FB855-8DF3-42A5-B720-077D1B6AF477}" type="presParOf" srcId="{597D70F6-8FA2-4BC2-A8AA-9EA6270939D6}" destId="{5A7093C2-669A-4248-9A8A-CDFD71D47245}" srcOrd="3" destOrd="0" presId="urn:microsoft.com/office/officeart/2005/8/layout/hierarchy1"/>
    <dgm:cxn modelId="{CC068E1D-AF72-473E-9DE1-0CC6555B5365}" type="presParOf" srcId="{5A7093C2-669A-4248-9A8A-CDFD71D47245}" destId="{6A14F37C-C919-45A2-8085-54CF0712AD4B}" srcOrd="0" destOrd="0" presId="urn:microsoft.com/office/officeart/2005/8/layout/hierarchy1"/>
    <dgm:cxn modelId="{178B73AB-8453-4A80-B6A5-6058A6D1FFB9}" type="presParOf" srcId="{6A14F37C-C919-45A2-8085-54CF0712AD4B}" destId="{034A3604-67E9-4DBD-B868-570E90BBE285}" srcOrd="0" destOrd="0" presId="urn:microsoft.com/office/officeart/2005/8/layout/hierarchy1"/>
    <dgm:cxn modelId="{BAF8F565-325B-4C6B-9DB6-B2D20CC8F7C2}" type="presParOf" srcId="{6A14F37C-C919-45A2-8085-54CF0712AD4B}" destId="{0C5FB539-8B0D-4C7E-B907-8B276B4DF71D}" srcOrd="1" destOrd="0" presId="urn:microsoft.com/office/officeart/2005/8/layout/hierarchy1"/>
    <dgm:cxn modelId="{1D044DD8-C195-4FA5-AB67-6146BB7AA0C8}" type="presParOf" srcId="{5A7093C2-669A-4248-9A8A-CDFD71D47245}" destId="{35286721-F01C-4E43-A7BC-42820830FD1B}" srcOrd="1" destOrd="0" presId="urn:microsoft.com/office/officeart/2005/8/layout/hierarchy1"/>
    <dgm:cxn modelId="{FF87CED5-F7AC-4F8F-94B9-50023177080D}" type="presParOf" srcId="{7CB2F4E6-F9D9-4ADA-9E60-F95F5BDA2CFF}" destId="{A29EB63B-734D-445A-ABCB-63A200650A40}" srcOrd="2" destOrd="0" presId="urn:microsoft.com/office/officeart/2005/8/layout/hierarchy1"/>
    <dgm:cxn modelId="{F34898BD-9DE2-479B-AA6B-F4CC097DD667}" type="presParOf" srcId="{7CB2F4E6-F9D9-4ADA-9E60-F95F5BDA2CFF}" destId="{AC953ADE-A88E-4B2C-901A-4DEB1872390D}" srcOrd="3" destOrd="0" presId="urn:microsoft.com/office/officeart/2005/8/layout/hierarchy1"/>
    <dgm:cxn modelId="{ED434140-E589-4E78-9B2F-C794CB6EAF9D}" type="presParOf" srcId="{AC953ADE-A88E-4B2C-901A-4DEB1872390D}" destId="{01828D62-E4E7-4E86-AC5B-0E08DCBCCBAA}" srcOrd="0" destOrd="0" presId="urn:microsoft.com/office/officeart/2005/8/layout/hierarchy1"/>
    <dgm:cxn modelId="{A5E05960-663A-49DF-8BA2-F85667F3C781}" type="presParOf" srcId="{01828D62-E4E7-4E86-AC5B-0E08DCBCCBAA}" destId="{2B205B28-5529-4E15-B6FE-CF48185FD517}" srcOrd="0" destOrd="0" presId="urn:microsoft.com/office/officeart/2005/8/layout/hierarchy1"/>
    <dgm:cxn modelId="{9E14B8B5-379D-488F-9980-4F6450ABD67C}" type="presParOf" srcId="{01828D62-E4E7-4E86-AC5B-0E08DCBCCBAA}" destId="{B8298335-D180-4119-91A0-84A5865D8C58}" srcOrd="1" destOrd="0" presId="urn:microsoft.com/office/officeart/2005/8/layout/hierarchy1"/>
    <dgm:cxn modelId="{728856FC-4262-486E-AE85-32A284A4CFD5}" type="presParOf" srcId="{AC953ADE-A88E-4B2C-901A-4DEB1872390D}" destId="{919D7A44-735C-4F2D-9FB0-881DAD84BD91}" srcOrd="1" destOrd="0" presId="urn:microsoft.com/office/officeart/2005/8/layout/hierarchy1"/>
    <dgm:cxn modelId="{6F2959F2-4323-41E2-9995-125A6E28686C}" type="presParOf" srcId="{919D7A44-735C-4F2D-9FB0-881DAD84BD91}" destId="{A0350589-CFA7-4EDD-B359-E34C55F37228}" srcOrd="0" destOrd="0" presId="urn:microsoft.com/office/officeart/2005/8/layout/hierarchy1"/>
    <dgm:cxn modelId="{3041F60D-FD60-4D6D-8D65-C6774E0BB29E}" type="presParOf" srcId="{919D7A44-735C-4F2D-9FB0-881DAD84BD91}" destId="{69351624-9DBF-493E-A898-62E6844BBE6D}" srcOrd="1" destOrd="0" presId="urn:microsoft.com/office/officeart/2005/8/layout/hierarchy1"/>
    <dgm:cxn modelId="{6159B888-1E54-493A-8725-AC52DC7DBAE5}" type="presParOf" srcId="{69351624-9DBF-493E-A898-62E6844BBE6D}" destId="{7D924D28-C651-4BEF-AA9B-47A201D57F55}" srcOrd="0" destOrd="0" presId="urn:microsoft.com/office/officeart/2005/8/layout/hierarchy1"/>
    <dgm:cxn modelId="{2D0C6F13-8CFE-4BB0-B124-053CC3EAB71C}" type="presParOf" srcId="{7D924D28-C651-4BEF-AA9B-47A201D57F55}" destId="{2B9B2DD0-4CCE-45FA-BC15-AC183F63EAA2}" srcOrd="0" destOrd="0" presId="urn:microsoft.com/office/officeart/2005/8/layout/hierarchy1"/>
    <dgm:cxn modelId="{C9663A06-E755-4206-9DF4-F563E49C99E7}" type="presParOf" srcId="{7D924D28-C651-4BEF-AA9B-47A201D57F55}" destId="{CB04CE4D-001E-42A0-B96E-279F618C58EC}" srcOrd="1" destOrd="0" presId="urn:microsoft.com/office/officeart/2005/8/layout/hierarchy1"/>
    <dgm:cxn modelId="{58F26228-9D0E-44E1-8DF1-F9CCD7724D6E}" type="presParOf" srcId="{69351624-9DBF-493E-A898-62E6844BBE6D}" destId="{B655B3DA-7E5E-4A8A-9437-5352D92A53EE}" srcOrd="1" destOrd="0" presId="urn:microsoft.com/office/officeart/2005/8/layout/hierarchy1"/>
  </dgm:cxnLst>
  <dgm:bg>
    <a:solidFill>
      <a:schemeClr val="accent1">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0FB31BA-2D2B-450E-AD32-1CA973E23A61}" type="doc">
      <dgm:prSet loTypeId="urn:microsoft.com/office/officeart/2005/8/layout/process3" loCatId="process" qsTypeId="urn:microsoft.com/office/officeart/2005/8/quickstyle/simple1" qsCatId="simple" csTypeId="urn:microsoft.com/office/officeart/2005/8/colors/accent2_1" csCatId="accent2" phldr="1"/>
      <dgm:spPr/>
      <dgm:t>
        <a:bodyPr/>
        <a:lstStyle/>
        <a:p>
          <a:endParaRPr lang="es-AR"/>
        </a:p>
      </dgm:t>
    </dgm:pt>
    <dgm:pt modelId="{ED1F22E7-8059-41EB-A9EA-1AFE47B4BC59}">
      <dgm:prSet phldrT="[Texto]" custT="1"/>
      <dgm:spPr/>
      <dgm:t>
        <a:bodyPr/>
        <a:lstStyle/>
        <a:p>
          <a:pPr algn="ctr"/>
          <a:r>
            <a:rPr lang="es-AR" sz="1800" dirty="0">
              <a:latin typeface="Bookman Old Style" panose="02050604050505020204" pitchFamily="18" charset="0"/>
            </a:rPr>
            <a:t>0 a 20 semanas de gestación </a:t>
          </a:r>
        </a:p>
      </dgm:t>
    </dgm:pt>
    <dgm:pt modelId="{6A392B1D-B1AF-4E01-8444-D89D6304CFF1}" type="parTrans" cxnId="{AC520C59-9F5D-44C0-98B8-D0CC0B30804F}">
      <dgm:prSet/>
      <dgm:spPr/>
      <dgm:t>
        <a:bodyPr/>
        <a:lstStyle/>
        <a:p>
          <a:endParaRPr lang="es-AR"/>
        </a:p>
      </dgm:t>
    </dgm:pt>
    <dgm:pt modelId="{95651748-41AA-4276-AC32-E5B46C1EFC48}" type="sibTrans" cxnId="{AC520C59-9F5D-44C0-98B8-D0CC0B30804F}">
      <dgm:prSet/>
      <dgm:spPr/>
      <dgm:t>
        <a:bodyPr/>
        <a:lstStyle/>
        <a:p>
          <a:endParaRPr lang="es-AR"/>
        </a:p>
      </dgm:t>
    </dgm:pt>
    <dgm:pt modelId="{FBDF9FEE-22FD-486A-9F9E-944DEBA10EB1}">
      <dgm:prSet phldrT="[Texto]"/>
      <dgm:spPr/>
      <dgm:t>
        <a:bodyPr/>
        <a:lstStyle/>
        <a:p>
          <a:pPr algn="ctr"/>
          <a:r>
            <a:rPr lang="es-AR" dirty="0">
              <a:latin typeface="Bookman Old Style" panose="02050604050505020204" pitchFamily="18" charset="0"/>
            </a:rPr>
            <a:t>Varicela congénita</a:t>
          </a:r>
        </a:p>
      </dgm:t>
    </dgm:pt>
    <dgm:pt modelId="{89D1376E-4C07-49A3-968E-3A999C870158}" type="parTrans" cxnId="{DA3C6A84-F912-4649-AA5D-706087BA4BA4}">
      <dgm:prSet/>
      <dgm:spPr/>
      <dgm:t>
        <a:bodyPr/>
        <a:lstStyle/>
        <a:p>
          <a:endParaRPr lang="es-AR"/>
        </a:p>
      </dgm:t>
    </dgm:pt>
    <dgm:pt modelId="{96A66D5A-3300-471E-92A2-83234E002E19}" type="sibTrans" cxnId="{DA3C6A84-F912-4649-AA5D-706087BA4BA4}">
      <dgm:prSet/>
      <dgm:spPr/>
      <dgm:t>
        <a:bodyPr/>
        <a:lstStyle/>
        <a:p>
          <a:endParaRPr lang="es-AR"/>
        </a:p>
      </dgm:t>
    </dgm:pt>
    <dgm:pt modelId="{C2DDC348-F845-4175-9406-474DFC5662BE}">
      <dgm:prSet phldrT="[Texto]" custT="1"/>
      <dgm:spPr/>
      <dgm:t>
        <a:bodyPr/>
        <a:lstStyle/>
        <a:p>
          <a:pPr algn="ctr"/>
          <a:r>
            <a:rPr lang="es-AR" sz="1800" dirty="0">
              <a:latin typeface="Bookman Old Style" panose="02050604050505020204" pitchFamily="18" charset="0"/>
            </a:rPr>
            <a:t>21 a 36 semanas de gestación</a:t>
          </a:r>
        </a:p>
      </dgm:t>
    </dgm:pt>
    <dgm:pt modelId="{5327176C-E4A4-46BE-A5FF-C8147F5FA0B9}" type="parTrans" cxnId="{98B8456B-7642-482E-8A85-E1038C08AE9F}">
      <dgm:prSet/>
      <dgm:spPr/>
      <dgm:t>
        <a:bodyPr/>
        <a:lstStyle/>
        <a:p>
          <a:endParaRPr lang="es-AR"/>
        </a:p>
      </dgm:t>
    </dgm:pt>
    <dgm:pt modelId="{8B9D8848-90B3-4F45-9FE9-76A59DEDA347}" type="sibTrans" cxnId="{98B8456B-7642-482E-8A85-E1038C08AE9F}">
      <dgm:prSet/>
      <dgm:spPr/>
      <dgm:t>
        <a:bodyPr/>
        <a:lstStyle/>
        <a:p>
          <a:endParaRPr lang="es-AR"/>
        </a:p>
      </dgm:t>
    </dgm:pt>
    <dgm:pt modelId="{755E0DC2-74CC-4987-B714-B751323AA7BE}">
      <dgm:prSet phldrT="[Texto]"/>
      <dgm:spPr/>
      <dgm:t>
        <a:bodyPr/>
        <a:lstStyle/>
        <a:p>
          <a:pPr algn="ctr"/>
          <a:r>
            <a:rPr lang="es-AR" dirty="0">
              <a:latin typeface="Bookman Old Style" panose="02050604050505020204" pitchFamily="18" charset="0"/>
            </a:rPr>
            <a:t>Herpes zoster &lt; 1 año</a:t>
          </a:r>
        </a:p>
      </dgm:t>
    </dgm:pt>
    <dgm:pt modelId="{AC2570C0-AC17-4E2F-991E-42D651EA262B}" type="parTrans" cxnId="{D2305A6C-1C6F-4030-A595-0CA6D22C495A}">
      <dgm:prSet/>
      <dgm:spPr/>
      <dgm:t>
        <a:bodyPr/>
        <a:lstStyle/>
        <a:p>
          <a:endParaRPr lang="es-AR"/>
        </a:p>
      </dgm:t>
    </dgm:pt>
    <dgm:pt modelId="{CEF499C9-8CA8-460F-9995-4E9FB232603A}" type="sibTrans" cxnId="{D2305A6C-1C6F-4030-A595-0CA6D22C495A}">
      <dgm:prSet/>
      <dgm:spPr/>
      <dgm:t>
        <a:bodyPr/>
        <a:lstStyle/>
        <a:p>
          <a:endParaRPr lang="es-AR"/>
        </a:p>
      </dgm:t>
    </dgm:pt>
    <dgm:pt modelId="{408F6718-6692-4FCE-B519-8569A0AEB2BF}">
      <dgm:prSet phldrT="[Texto]"/>
      <dgm:spPr/>
      <dgm:t>
        <a:bodyPr/>
        <a:lstStyle/>
        <a:p>
          <a:pPr algn="ctr"/>
          <a:r>
            <a:rPr lang="es-AR" dirty="0">
              <a:latin typeface="Bookman Old Style" panose="02050604050505020204" pitchFamily="18" charset="0"/>
            </a:rPr>
            <a:t>&gt; 37 semanas de gestación</a:t>
          </a:r>
        </a:p>
      </dgm:t>
    </dgm:pt>
    <dgm:pt modelId="{01D1944A-6185-4053-A852-03AB840CEBC5}" type="parTrans" cxnId="{712CFA49-4742-4BCC-8BEA-520892FDA28D}">
      <dgm:prSet/>
      <dgm:spPr/>
      <dgm:t>
        <a:bodyPr/>
        <a:lstStyle/>
        <a:p>
          <a:endParaRPr lang="es-AR"/>
        </a:p>
      </dgm:t>
    </dgm:pt>
    <dgm:pt modelId="{DD64D0F1-9215-4738-9F72-1C6915252C09}" type="sibTrans" cxnId="{712CFA49-4742-4BCC-8BEA-520892FDA28D}">
      <dgm:prSet/>
      <dgm:spPr/>
      <dgm:t>
        <a:bodyPr/>
        <a:lstStyle/>
        <a:p>
          <a:endParaRPr lang="es-AR"/>
        </a:p>
      </dgm:t>
    </dgm:pt>
    <dgm:pt modelId="{26212E2A-2F83-4E65-A746-081D093D6BDA}">
      <dgm:prSet phldrT="[Texto]"/>
      <dgm:spPr/>
      <dgm:t>
        <a:bodyPr/>
        <a:lstStyle/>
        <a:p>
          <a:pPr algn="ctr"/>
          <a:r>
            <a:rPr lang="es-AR" dirty="0">
              <a:latin typeface="Bookman Old Style" panose="02050604050505020204" pitchFamily="18" charset="0"/>
            </a:rPr>
            <a:t>Varicela neonatal</a:t>
          </a:r>
        </a:p>
      </dgm:t>
    </dgm:pt>
    <dgm:pt modelId="{8C752EEB-92F2-4A20-BE6E-4818A4D4088E}" type="parTrans" cxnId="{E43AECD9-E3F9-404E-B27C-874EAB7C812E}">
      <dgm:prSet/>
      <dgm:spPr/>
      <dgm:t>
        <a:bodyPr/>
        <a:lstStyle/>
        <a:p>
          <a:endParaRPr lang="es-AR"/>
        </a:p>
      </dgm:t>
    </dgm:pt>
    <dgm:pt modelId="{2370D52A-5EAC-48C6-8E0A-040224D3AA76}" type="sibTrans" cxnId="{E43AECD9-E3F9-404E-B27C-874EAB7C812E}">
      <dgm:prSet/>
      <dgm:spPr/>
      <dgm:t>
        <a:bodyPr/>
        <a:lstStyle/>
        <a:p>
          <a:endParaRPr lang="es-AR"/>
        </a:p>
      </dgm:t>
    </dgm:pt>
    <dgm:pt modelId="{8ABF0FBC-2A49-424A-A38C-1790C245326D}">
      <dgm:prSet phldrT="[Texto]"/>
      <dgm:spPr/>
      <dgm:t>
        <a:bodyPr/>
        <a:lstStyle/>
        <a:p>
          <a:pPr algn="ctr"/>
          <a:r>
            <a:rPr lang="es-AR" dirty="0">
              <a:latin typeface="Bookman Old Style" panose="02050604050505020204" pitchFamily="18" charset="0"/>
            </a:rPr>
            <a:t>Riesgo 0,5 al 2%</a:t>
          </a:r>
        </a:p>
      </dgm:t>
    </dgm:pt>
    <dgm:pt modelId="{B6C34992-1538-4AA3-9464-6635CF14B8BF}" type="parTrans" cxnId="{9412ACCC-CCEA-4568-A329-820A0733EDF2}">
      <dgm:prSet/>
      <dgm:spPr/>
      <dgm:t>
        <a:bodyPr/>
        <a:lstStyle/>
        <a:p>
          <a:endParaRPr lang="es-AR"/>
        </a:p>
      </dgm:t>
    </dgm:pt>
    <dgm:pt modelId="{AB67144C-9455-492D-9335-68E572BF00C7}" type="sibTrans" cxnId="{9412ACCC-CCEA-4568-A329-820A0733EDF2}">
      <dgm:prSet/>
      <dgm:spPr/>
      <dgm:t>
        <a:bodyPr/>
        <a:lstStyle/>
        <a:p>
          <a:endParaRPr lang="es-AR"/>
        </a:p>
      </dgm:t>
    </dgm:pt>
    <dgm:pt modelId="{41971D13-A095-4DC7-A222-D002F74D8122}">
      <dgm:prSet phldrT="[Texto]"/>
      <dgm:spPr/>
      <dgm:t>
        <a:bodyPr/>
        <a:lstStyle/>
        <a:p>
          <a:pPr algn="ctr"/>
          <a:r>
            <a:rPr lang="es-AR" dirty="0">
              <a:latin typeface="Bookman Old Style" panose="02050604050505020204" pitchFamily="18" charset="0"/>
            </a:rPr>
            <a:t>Mortalidad 30 %</a:t>
          </a:r>
        </a:p>
      </dgm:t>
    </dgm:pt>
    <dgm:pt modelId="{3EA63578-D096-46EB-A83A-7784A95FAE77}" type="parTrans" cxnId="{E50AC5D6-6716-43EA-863D-843D459F61BD}">
      <dgm:prSet/>
      <dgm:spPr/>
      <dgm:t>
        <a:bodyPr/>
        <a:lstStyle/>
        <a:p>
          <a:endParaRPr lang="es-AR"/>
        </a:p>
      </dgm:t>
    </dgm:pt>
    <dgm:pt modelId="{1A9F6850-C5D7-422A-A722-EFBDA89EE8AA}" type="sibTrans" cxnId="{E50AC5D6-6716-43EA-863D-843D459F61BD}">
      <dgm:prSet/>
      <dgm:spPr/>
      <dgm:t>
        <a:bodyPr/>
        <a:lstStyle/>
        <a:p>
          <a:endParaRPr lang="es-AR"/>
        </a:p>
      </dgm:t>
    </dgm:pt>
    <dgm:pt modelId="{2F77480B-10AC-4D0D-9052-19E025119136}">
      <dgm:prSet phldrT="[Texto]"/>
      <dgm:spPr/>
      <dgm:t>
        <a:bodyPr/>
        <a:lstStyle/>
        <a:p>
          <a:pPr algn="ctr"/>
          <a:r>
            <a:rPr lang="es-AR" dirty="0">
              <a:latin typeface="Bookman Old Style" panose="02050604050505020204" pitchFamily="18" charset="0"/>
            </a:rPr>
            <a:t>Riesgo 1 a 2 %</a:t>
          </a:r>
        </a:p>
      </dgm:t>
    </dgm:pt>
    <dgm:pt modelId="{62563E27-4255-4764-B8DB-0B25FABC656A}" type="parTrans" cxnId="{C067F359-2666-4107-AA94-082E7D40A849}">
      <dgm:prSet/>
      <dgm:spPr/>
      <dgm:t>
        <a:bodyPr/>
        <a:lstStyle/>
        <a:p>
          <a:endParaRPr lang="es-AR"/>
        </a:p>
      </dgm:t>
    </dgm:pt>
    <dgm:pt modelId="{E36FC492-F639-4CCE-9359-B93D9FDAAB5E}" type="sibTrans" cxnId="{C067F359-2666-4107-AA94-082E7D40A849}">
      <dgm:prSet/>
      <dgm:spPr/>
      <dgm:t>
        <a:bodyPr/>
        <a:lstStyle/>
        <a:p>
          <a:endParaRPr lang="es-AR"/>
        </a:p>
      </dgm:t>
    </dgm:pt>
    <dgm:pt modelId="{F5681D3A-D282-442A-A702-1DB9FAB354A9}">
      <dgm:prSet phldrT="[Texto]"/>
      <dgm:spPr/>
      <dgm:t>
        <a:bodyPr/>
        <a:lstStyle/>
        <a:p>
          <a:pPr algn="ctr"/>
          <a:r>
            <a:rPr lang="es-AR" dirty="0">
              <a:latin typeface="Bookman Old Style" panose="02050604050505020204" pitchFamily="18" charset="0"/>
            </a:rPr>
            <a:t>Mortalidad 0</a:t>
          </a:r>
        </a:p>
      </dgm:t>
    </dgm:pt>
    <dgm:pt modelId="{83F7AC44-DAF2-460B-ABAB-CC1C3E06A469}" type="parTrans" cxnId="{B8FC578B-F6FE-492B-8B9B-CF66C3A7CEB2}">
      <dgm:prSet/>
      <dgm:spPr/>
      <dgm:t>
        <a:bodyPr/>
        <a:lstStyle/>
        <a:p>
          <a:endParaRPr lang="es-AR"/>
        </a:p>
      </dgm:t>
    </dgm:pt>
    <dgm:pt modelId="{CBD23309-1F3F-4D78-AE94-8A56593CB0C8}" type="sibTrans" cxnId="{B8FC578B-F6FE-492B-8B9B-CF66C3A7CEB2}">
      <dgm:prSet/>
      <dgm:spPr/>
      <dgm:t>
        <a:bodyPr/>
        <a:lstStyle/>
        <a:p>
          <a:endParaRPr lang="es-AR"/>
        </a:p>
      </dgm:t>
    </dgm:pt>
    <dgm:pt modelId="{0C19D2C5-A886-424F-AB15-142A821CB085}">
      <dgm:prSet phldrT="[Texto]"/>
      <dgm:spPr/>
      <dgm:t>
        <a:bodyPr/>
        <a:lstStyle/>
        <a:p>
          <a:pPr algn="ctr"/>
          <a:r>
            <a:rPr lang="es-AR" dirty="0">
              <a:latin typeface="Bookman Old Style" panose="02050604050505020204" pitchFamily="18" charset="0"/>
            </a:rPr>
            <a:t>Riesgo 20 a 50 %</a:t>
          </a:r>
        </a:p>
      </dgm:t>
    </dgm:pt>
    <dgm:pt modelId="{292E0297-E761-448C-B338-3C2484ABBE39}" type="parTrans" cxnId="{D920FD03-2130-445A-A95B-D94BFB8BD6F5}">
      <dgm:prSet/>
      <dgm:spPr/>
      <dgm:t>
        <a:bodyPr/>
        <a:lstStyle/>
        <a:p>
          <a:endParaRPr lang="es-AR"/>
        </a:p>
      </dgm:t>
    </dgm:pt>
    <dgm:pt modelId="{2660F9F3-2271-4328-836A-96EE981CA3BE}" type="sibTrans" cxnId="{D920FD03-2130-445A-A95B-D94BFB8BD6F5}">
      <dgm:prSet/>
      <dgm:spPr/>
      <dgm:t>
        <a:bodyPr/>
        <a:lstStyle/>
        <a:p>
          <a:endParaRPr lang="es-AR"/>
        </a:p>
      </dgm:t>
    </dgm:pt>
    <dgm:pt modelId="{B3E524CC-5A2B-4AB1-A99E-354E3BC5529B}">
      <dgm:prSet phldrT="[Texto]"/>
      <dgm:spPr/>
      <dgm:t>
        <a:bodyPr/>
        <a:lstStyle/>
        <a:p>
          <a:pPr algn="ctr"/>
          <a:r>
            <a:rPr lang="es-AR" dirty="0">
              <a:latin typeface="Bookman Old Style" panose="02050604050505020204" pitchFamily="18" charset="0"/>
            </a:rPr>
            <a:t>Mortalidad 20 % </a:t>
          </a:r>
        </a:p>
      </dgm:t>
    </dgm:pt>
    <dgm:pt modelId="{67EB457E-3309-4F24-ACB6-DC373A061483}" type="parTrans" cxnId="{EC088E93-3B61-4DD0-86CC-D0EAC620A1BE}">
      <dgm:prSet/>
      <dgm:spPr/>
      <dgm:t>
        <a:bodyPr/>
        <a:lstStyle/>
        <a:p>
          <a:endParaRPr lang="es-AR"/>
        </a:p>
      </dgm:t>
    </dgm:pt>
    <dgm:pt modelId="{E2F2D5DB-45CC-4693-B4FE-8B7D956A82FE}" type="sibTrans" cxnId="{EC088E93-3B61-4DD0-86CC-D0EAC620A1BE}">
      <dgm:prSet/>
      <dgm:spPr/>
      <dgm:t>
        <a:bodyPr/>
        <a:lstStyle/>
        <a:p>
          <a:endParaRPr lang="es-AR"/>
        </a:p>
      </dgm:t>
    </dgm:pt>
    <dgm:pt modelId="{282A7D0B-A244-4CD3-B2EF-20B1C9AFE11F}" type="pres">
      <dgm:prSet presAssocID="{30FB31BA-2D2B-450E-AD32-1CA973E23A61}" presName="linearFlow" presStyleCnt="0">
        <dgm:presLayoutVars>
          <dgm:dir/>
          <dgm:animLvl val="lvl"/>
          <dgm:resizeHandles val="exact"/>
        </dgm:presLayoutVars>
      </dgm:prSet>
      <dgm:spPr/>
      <dgm:t>
        <a:bodyPr/>
        <a:lstStyle/>
        <a:p>
          <a:endParaRPr lang="es-AR"/>
        </a:p>
      </dgm:t>
    </dgm:pt>
    <dgm:pt modelId="{FF7BCE0F-BE24-4907-829C-789D975FAF4C}" type="pres">
      <dgm:prSet presAssocID="{ED1F22E7-8059-41EB-A9EA-1AFE47B4BC59}" presName="composite" presStyleCnt="0"/>
      <dgm:spPr/>
    </dgm:pt>
    <dgm:pt modelId="{034775EB-E265-4B16-9781-346B7B13AC1F}" type="pres">
      <dgm:prSet presAssocID="{ED1F22E7-8059-41EB-A9EA-1AFE47B4BC59}" presName="parTx" presStyleLbl="node1" presStyleIdx="0" presStyleCnt="3">
        <dgm:presLayoutVars>
          <dgm:chMax val="0"/>
          <dgm:chPref val="0"/>
          <dgm:bulletEnabled val="1"/>
        </dgm:presLayoutVars>
      </dgm:prSet>
      <dgm:spPr/>
      <dgm:t>
        <a:bodyPr/>
        <a:lstStyle/>
        <a:p>
          <a:endParaRPr lang="es-AR"/>
        </a:p>
      </dgm:t>
    </dgm:pt>
    <dgm:pt modelId="{A43EB74D-175B-4CCD-8585-4B647BC9E0B0}" type="pres">
      <dgm:prSet presAssocID="{ED1F22E7-8059-41EB-A9EA-1AFE47B4BC59}" presName="parSh" presStyleLbl="node1" presStyleIdx="0" presStyleCnt="3"/>
      <dgm:spPr/>
      <dgm:t>
        <a:bodyPr/>
        <a:lstStyle/>
        <a:p>
          <a:endParaRPr lang="es-AR"/>
        </a:p>
      </dgm:t>
    </dgm:pt>
    <dgm:pt modelId="{94B8F3BF-AE84-40BF-BAF4-31FCA673B9A7}" type="pres">
      <dgm:prSet presAssocID="{ED1F22E7-8059-41EB-A9EA-1AFE47B4BC59}" presName="desTx" presStyleLbl="fgAcc1" presStyleIdx="0" presStyleCnt="3" custLinFactNeighborX="18156" custLinFactNeighborY="19224">
        <dgm:presLayoutVars>
          <dgm:bulletEnabled val="1"/>
        </dgm:presLayoutVars>
      </dgm:prSet>
      <dgm:spPr/>
      <dgm:t>
        <a:bodyPr/>
        <a:lstStyle/>
        <a:p>
          <a:endParaRPr lang="es-AR"/>
        </a:p>
      </dgm:t>
    </dgm:pt>
    <dgm:pt modelId="{8A120F58-D218-4173-9D9E-B7F734EB855F}" type="pres">
      <dgm:prSet presAssocID="{95651748-41AA-4276-AC32-E5B46C1EFC48}" presName="sibTrans" presStyleLbl="sibTrans2D1" presStyleIdx="0" presStyleCnt="2"/>
      <dgm:spPr/>
      <dgm:t>
        <a:bodyPr/>
        <a:lstStyle/>
        <a:p>
          <a:endParaRPr lang="es-AR"/>
        </a:p>
      </dgm:t>
    </dgm:pt>
    <dgm:pt modelId="{0CF9AA14-382C-464A-8471-264DAB8CB78D}" type="pres">
      <dgm:prSet presAssocID="{95651748-41AA-4276-AC32-E5B46C1EFC48}" presName="connTx" presStyleLbl="sibTrans2D1" presStyleIdx="0" presStyleCnt="2"/>
      <dgm:spPr/>
      <dgm:t>
        <a:bodyPr/>
        <a:lstStyle/>
        <a:p>
          <a:endParaRPr lang="es-AR"/>
        </a:p>
      </dgm:t>
    </dgm:pt>
    <dgm:pt modelId="{B9CD8B6C-29B2-4D57-A807-602C61A9FF0C}" type="pres">
      <dgm:prSet presAssocID="{C2DDC348-F845-4175-9406-474DFC5662BE}" presName="composite" presStyleCnt="0"/>
      <dgm:spPr/>
    </dgm:pt>
    <dgm:pt modelId="{BBA8B6B8-4F2B-4597-A84D-AA14495A9A82}" type="pres">
      <dgm:prSet presAssocID="{C2DDC348-F845-4175-9406-474DFC5662BE}" presName="parTx" presStyleLbl="node1" presStyleIdx="0" presStyleCnt="3">
        <dgm:presLayoutVars>
          <dgm:chMax val="0"/>
          <dgm:chPref val="0"/>
          <dgm:bulletEnabled val="1"/>
        </dgm:presLayoutVars>
      </dgm:prSet>
      <dgm:spPr/>
      <dgm:t>
        <a:bodyPr/>
        <a:lstStyle/>
        <a:p>
          <a:endParaRPr lang="es-AR"/>
        </a:p>
      </dgm:t>
    </dgm:pt>
    <dgm:pt modelId="{D14FEB7B-81EA-4742-9349-40B4B6158621}" type="pres">
      <dgm:prSet presAssocID="{C2DDC348-F845-4175-9406-474DFC5662BE}" presName="parSh" presStyleLbl="node1" presStyleIdx="1" presStyleCnt="3"/>
      <dgm:spPr/>
      <dgm:t>
        <a:bodyPr/>
        <a:lstStyle/>
        <a:p>
          <a:endParaRPr lang="es-AR"/>
        </a:p>
      </dgm:t>
    </dgm:pt>
    <dgm:pt modelId="{EAC04897-C4E7-4B03-A28D-221715F79F7A}" type="pres">
      <dgm:prSet presAssocID="{C2DDC348-F845-4175-9406-474DFC5662BE}" presName="desTx" presStyleLbl="fgAcc1" presStyleIdx="1" presStyleCnt="3" custLinFactNeighborX="3627" custLinFactNeighborY="18804">
        <dgm:presLayoutVars>
          <dgm:bulletEnabled val="1"/>
        </dgm:presLayoutVars>
      </dgm:prSet>
      <dgm:spPr/>
      <dgm:t>
        <a:bodyPr/>
        <a:lstStyle/>
        <a:p>
          <a:endParaRPr lang="es-AR"/>
        </a:p>
      </dgm:t>
    </dgm:pt>
    <dgm:pt modelId="{42B8C018-8B2F-469C-8717-360C24EA4CEE}" type="pres">
      <dgm:prSet presAssocID="{8B9D8848-90B3-4F45-9FE9-76A59DEDA347}" presName="sibTrans" presStyleLbl="sibTrans2D1" presStyleIdx="1" presStyleCnt="2"/>
      <dgm:spPr/>
      <dgm:t>
        <a:bodyPr/>
        <a:lstStyle/>
        <a:p>
          <a:endParaRPr lang="es-AR"/>
        </a:p>
      </dgm:t>
    </dgm:pt>
    <dgm:pt modelId="{E6A6345A-79FB-41E8-A7D5-821CC018C035}" type="pres">
      <dgm:prSet presAssocID="{8B9D8848-90B3-4F45-9FE9-76A59DEDA347}" presName="connTx" presStyleLbl="sibTrans2D1" presStyleIdx="1" presStyleCnt="2"/>
      <dgm:spPr/>
      <dgm:t>
        <a:bodyPr/>
        <a:lstStyle/>
        <a:p>
          <a:endParaRPr lang="es-AR"/>
        </a:p>
      </dgm:t>
    </dgm:pt>
    <dgm:pt modelId="{1FDD2F30-6AE2-41CE-8F36-F5806FDDA78D}" type="pres">
      <dgm:prSet presAssocID="{408F6718-6692-4FCE-B519-8569A0AEB2BF}" presName="composite" presStyleCnt="0"/>
      <dgm:spPr/>
    </dgm:pt>
    <dgm:pt modelId="{69EBF755-E9CA-49D2-BD08-101C15980CD2}" type="pres">
      <dgm:prSet presAssocID="{408F6718-6692-4FCE-B519-8569A0AEB2BF}" presName="parTx" presStyleLbl="node1" presStyleIdx="1" presStyleCnt="3">
        <dgm:presLayoutVars>
          <dgm:chMax val="0"/>
          <dgm:chPref val="0"/>
          <dgm:bulletEnabled val="1"/>
        </dgm:presLayoutVars>
      </dgm:prSet>
      <dgm:spPr/>
      <dgm:t>
        <a:bodyPr/>
        <a:lstStyle/>
        <a:p>
          <a:endParaRPr lang="es-AR"/>
        </a:p>
      </dgm:t>
    </dgm:pt>
    <dgm:pt modelId="{58B4DE30-346F-4E1E-A6EA-BD90C9DB9EC4}" type="pres">
      <dgm:prSet presAssocID="{408F6718-6692-4FCE-B519-8569A0AEB2BF}" presName="parSh" presStyleLbl="node1" presStyleIdx="2" presStyleCnt="3"/>
      <dgm:spPr/>
      <dgm:t>
        <a:bodyPr/>
        <a:lstStyle/>
        <a:p>
          <a:endParaRPr lang="es-AR"/>
        </a:p>
      </dgm:t>
    </dgm:pt>
    <dgm:pt modelId="{A82F2131-F3C9-4297-B41D-6CE7AAC72E74}" type="pres">
      <dgm:prSet presAssocID="{408F6718-6692-4FCE-B519-8569A0AEB2BF}" presName="desTx" presStyleLbl="fgAcc1" presStyleIdx="2" presStyleCnt="3" custLinFactNeighborX="-881" custLinFactNeighborY="19873">
        <dgm:presLayoutVars>
          <dgm:bulletEnabled val="1"/>
        </dgm:presLayoutVars>
      </dgm:prSet>
      <dgm:spPr/>
      <dgm:t>
        <a:bodyPr/>
        <a:lstStyle/>
        <a:p>
          <a:endParaRPr lang="es-AR"/>
        </a:p>
      </dgm:t>
    </dgm:pt>
  </dgm:ptLst>
  <dgm:cxnLst>
    <dgm:cxn modelId="{6B5DAC28-2A73-406F-8FCF-CBF2AD46B53C}" type="presOf" srcId="{41971D13-A095-4DC7-A222-D002F74D8122}" destId="{94B8F3BF-AE84-40BF-BAF4-31FCA673B9A7}" srcOrd="0" destOrd="2" presId="urn:microsoft.com/office/officeart/2005/8/layout/process3"/>
    <dgm:cxn modelId="{9555B78A-33CB-4B1C-81AA-3B5B93F14384}" type="presOf" srcId="{8B9D8848-90B3-4F45-9FE9-76A59DEDA347}" destId="{E6A6345A-79FB-41E8-A7D5-821CC018C035}" srcOrd="1" destOrd="0" presId="urn:microsoft.com/office/officeart/2005/8/layout/process3"/>
    <dgm:cxn modelId="{88069E4C-2A9F-474A-82AE-05484E804002}" type="presOf" srcId="{0C19D2C5-A886-424F-AB15-142A821CB085}" destId="{A82F2131-F3C9-4297-B41D-6CE7AAC72E74}" srcOrd="0" destOrd="1" presId="urn:microsoft.com/office/officeart/2005/8/layout/process3"/>
    <dgm:cxn modelId="{1D25A2C4-B49E-4372-A9E6-6314EC45341C}" type="presOf" srcId="{26212E2A-2F83-4E65-A746-081D093D6BDA}" destId="{A82F2131-F3C9-4297-B41D-6CE7AAC72E74}" srcOrd="0" destOrd="0" presId="urn:microsoft.com/office/officeart/2005/8/layout/process3"/>
    <dgm:cxn modelId="{EC088E93-3B61-4DD0-86CC-D0EAC620A1BE}" srcId="{408F6718-6692-4FCE-B519-8569A0AEB2BF}" destId="{B3E524CC-5A2B-4AB1-A99E-354E3BC5529B}" srcOrd="2" destOrd="0" parTransId="{67EB457E-3309-4F24-ACB6-DC373A061483}" sibTransId="{E2F2D5DB-45CC-4693-B4FE-8B7D956A82FE}"/>
    <dgm:cxn modelId="{98B8456B-7642-482E-8A85-E1038C08AE9F}" srcId="{30FB31BA-2D2B-450E-AD32-1CA973E23A61}" destId="{C2DDC348-F845-4175-9406-474DFC5662BE}" srcOrd="1" destOrd="0" parTransId="{5327176C-E4A4-46BE-A5FF-C8147F5FA0B9}" sibTransId="{8B9D8848-90B3-4F45-9FE9-76A59DEDA347}"/>
    <dgm:cxn modelId="{C5FD1E23-F102-4B11-8B58-84FEC3BF86BE}" type="presOf" srcId="{2F77480B-10AC-4D0D-9052-19E025119136}" destId="{EAC04897-C4E7-4B03-A28D-221715F79F7A}" srcOrd="0" destOrd="1" presId="urn:microsoft.com/office/officeart/2005/8/layout/process3"/>
    <dgm:cxn modelId="{F158D885-3EC1-48C3-8F6F-F107954D7A66}" type="presOf" srcId="{755E0DC2-74CC-4987-B714-B751323AA7BE}" destId="{EAC04897-C4E7-4B03-A28D-221715F79F7A}" srcOrd="0" destOrd="0" presId="urn:microsoft.com/office/officeart/2005/8/layout/process3"/>
    <dgm:cxn modelId="{BA555323-B4A9-4E16-BA0B-67D673B2703B}" type="presOf" srcId="{ED1F22E7-8059-41EB-A9EA-1AFE47B4BC59}" destId="{A43EB74D-175B-4CCD-8585-4B647BC9E0B0}" srcOrd="1" destOrd="0" presId="urn:microsoft.com/office/officeart/2005/8/layout/process3"/>
    <dgm:cxn modelId="{4E4160C8-99B4-47DB-9435-F21137C14526}" type="presOf" srcId="{8ABF0FBC-2A49-424A-A38C-1790C245326D}" destId="{94B8F3BF-AE84-40BF-BAF4-31FCA673B9A7}" srcOrd="0" destOrd="1" presId="urn:microsoft.com/office/officeart/2005/8/layout/process3"/>
    <dgm:cxn modelId="{E4455E18-B4AE-4EBE-AC4E-6978A4145AAB}" type="presOf" srcId="{ED1F22E7-8059-41EB-A9EA-1AFE47B4BC59}" destId="{034775EB-E265-4B16-9781-346B7B13AC1F}" srcOrd="0" destOrd="0" presId="urn:microsoft.com/office/officeart/2005/8/layout/process3"/>
    <dgm:cxn modelId="{D1A28297-13A8-4A14-B2BF-6E594880E1CF}" type="presOf" srcId="{30FB31BA-2D2B-450E-AD32-1CA973E23A61}" destId="{282A7D0B-A244-4CD3-B2EF-20B1C9AFE11F}" srcOrd="0" destOrd="0" presId="urn:microsoft.com/office/officeart/2005/8/layout/process3"/>
    <dgm:cxn modelId="{AC520C59-9F5D-44C0-98B8-D0CC0B30804F}" srcId="{30FB31BA-2D2B-450E-AD32-1CA973E23A61}" destId="{ED1F22E7-8059-41EB-A9EA-1AFE47B4BC59}" srcOrd="0" destOrd="0" parTransId="{6A392B1D-B1AF-4E01-8444-D89D6304CFF1}" sibTransId="{95651748-41AA-4276-AC32-E5B46C1EFC48}"/>
    <dgm:cxn modelId="{712CFA49-4742-4BCC-8BEA-520892FDA28D}" srcId="{30FB31BA-2D2B-450E-AD32-1CA973E23A61}" destId="{408F6718-6692-4FCE-B519-8569A0AEB2BF}" srcOrd="2" destOrd="0" parTransId="{01D1944A-6185-4053-A852-03AB840CEBC5}" sibTransId="{DD64D0F1-9215-4738-9F72-1C6915252C09}"/>
    <dgm:cxn modelId="{D2305A6C-1C6F-4030-A595-0CA6D22C495A}" srcId="{C2DDC348-F845-4175-9406-474DFC5662BE}" destId="{755E0DC2-74CC-4987-B714-B751323AA7BE}" srcOrd="0" destOrd="0" parTransId="{AC2570C0-AC17-4E2F-991E-42D651EA262B}" sibTransId="{CEF499C9-8CA8-460F-9995-4E9FB232603A}"/>
    <dgm:cxn modelId="{B8FC578B-F6FE-492B-8B9B-CF66C3A7CEB2}" srcId="{C2DDC348-F845-4175-9406-474DFC5662BE}" destId="{F5681D3A-D282-442A-A702-1DB9FAB354A9}" srcOrd="2" destOrd="0" parTransId="{83F7AC44-DAF2-460B-ABAB-CC1C3E06A469}" sibTransId="{CBD23309-1F3F-4D78-AE94-8A56593CB0C8}"/>
    <dgm:cxn modelId="{42B28B8E-BEDB-414E-ABF2-104EF3ADEBCA}" type="presOf" srcId="{B3E524CC-5A2B-4AB1-A99E-354E3BC5529B}" destId="{A82F2131-F3C9-4297-B41D-6CE7AAC72E74}" srcOrd="0" destOrd="2" presId="urn:microsoft.com/office/officeart/2005/8/layout/process3"/>
    <dgm:cxn modelId="{C067F359-2666-4107-AA94-082E7D40A849}" srcId="{C2DDC348-F845-4175-9406-474DFC5662BE}" destId="{2F77480B-10AC-4D0D-9052-19E025119136}" srcOrd="1" destOrd="0" parTransId="{62563E27-4255-4764-B8DB-0B25FABC656A}" sibTransId="{E36FC492-F639-4CCE-9359-B93D9FDAAB5E}"/>
    <dgm:cxn modelId="{8486EBCA-D447-40C5-A375-63A1F28E3A3B}" type="presOf" srcId="{8B9D8848-90B3-4F45-9FE9-76A59DEDA347}" destId="{42B8C018-8B2F-469C-8717-360C24EA4CEE}" srcOrd="0" destOrd="0" presId="urn:microsoft.com/office/officeart/2005/8/layout/process3"/>
    <dgm:cxn modelId="{DA3C6A84-F912-4649-AA5D-706087BA4BA4}" srcId="{ED1F22E7-8059-41EB-A9EA-1AFE47B4BC59}" destId="{FBDF9FEE-22FD-486A-9F9E-944DEBA10EB1}" srcOrd="0" destOrd="0" parTransId="{89D1376E-4C07-49A3-968E-3A999C870158}" sibTransId="{96A66D5A-3300-471E-92A2-83234E002E19}"/>
    <dgm:cxn modelId="{3EC38F54-9442-4C4C-9A3D-60EEA4A9189C}" type="presOf" srcId="{408F6718-6692-4FCE-B519-8569A0AEB2BF}" destId="{69EBF755-E9CA-49D2-BD08-101C15980CD2}" srcOrd="0" destOrd="0" presId="urn:microsoft.com/office/officeart/2005/8/layout/process3"/>
    <dgm:cxn modelId="{E43AECD9-E3F9-404E-B27C-874EAB7C812E}" srcId="{408F6718-6692-4FCE-B519-8569A0AEB2BF}" destId="{26212E2A-2F83-4E65-A746-081D093D6BDA}" srcOrd="0" destOrd="0" parTransId="{8C752EEB-92F2-4A20-BE6E-4818A4D4088E}" sibTransId="{2370D52A-5EAC-48C6-8E0A-040224D3AA76}"/>
    <dgm:cxn modelId="{AD347488-260C-4E71-9374-C1C150A09A3C}" type="presOf" srcId="{C2DDC348-F845-4175-9406-474DFC5662BE}" destId="{D14FEB7B-81EA-4742-9349-40B4B6158621}" srcOrd="1" destOrd="0" presId="urn:microsoft.com/office/officeart/2005/8/layout/process3"/>
    <dgm:cxn modelId="{9412ACCC-CCEA-4568-A329-820A0733EDF2}" srcId="{ED1F22E7-8059-41EB-A9EA-1AFE47B4BC59}" destId="{8ABF0FBC-2A49-424A-A38C-1790C245326D}" srcOrd="1" destOrd="0" parTransId="{B6C34992-1538-4AA3-9464-6635CF14B8BF}" sibTransId="{AB67144C-9455-492D-9335-68E572BF00C7}"/>
    <dgm:cxn modelId="{2A00FA02-2B88-4B44-820E-612D10C8C1BC}" type="presOf" srcId="{408F6718-6692-4FCE-B519-8569A0AEB2BF}" destId="{58B4DE30-346F-4E1E-A6EA-BD90C9DB9EC4}" srcOrd="1" destOrd="0" presId="urn:microsoft.com/office/officeart/2005/8/layout/process3"/>
    <dgm:cxn modelId="{6EE13BBF-D877-49A4-9E6D-3C4FB26C10CF}" type="presOf" srcId="{F5681D3A-D282-442A-A702-1DB9FAB354A9}" destId="{EAC04897-C4E7-4B03-A28D-221715F79F7A}" srcOrd="0" destOrd="2" presId="urn:microsoft.com/office/officeart/2005/8/layout/process3"/>
    <dgm:cxn modelId="{E50AC5D6-6716-43EA-863D-843D459F61BD}" srcId="{ED1F22E7-8059-41EB-A9EA-1AFE47B4BC59}" destId="{41971D13-A095-4DC7-A222-D002F74D8122}" srcOrd="2" destOrd="0" parTransId="{3EA63578-D096-46EB-A83A-7784A95FAE77}" sibTransId="{1A9F6850-C5D7-422A-A722-EFBDA89EE8AA}"/>
    <dgm:cxn modelId="{9B649E5B-359D-4AC3-8B1B-C08C88A306D9}" type="presOf" srcId="{95651748-41AA-4276-AC32-E5B46C1EFC48}" destId="{8A120F58-D218-4173-9D9E-B7F734EB855F}" srcOrd="0" destOrd="0" presId="urn:microsoft.com/office/officeart/2005/8/layout/process3"/>
    <dgm:cxn modelId="{306FA23B-CC3C-4EC2-8D7A-248D716375A6}" type="presOf" srcId="{95651748-41AA-4276-AC32-E5B46C1EFC48}" destId="{0CF9AA14-382C-464A-8471-264DAB8CB78D}" srcOrd="1" destOrd="0" presId="urn:microsoft.com/office/officeart/2005/8/layout/process3"/>
    <dgm:cxn modelId="{D920FD03-2130-445A-A95B-D94BFB8BD6F5}" srcId="{408F6718-6692-4FCE-B519-8569A0AEB2BF}" destId="{0C19D2C5-A886-424F-AB15-142A821CB085}" srcOrd="1" destOrd="0" parTransId="{292E0297-E761-448C-B338-3C2484ABBE39}" sibTransId="{2660F9F3-2271-4328-836A-96EE981CA3BE}"/>
    <dgm:cxn modelId="{3F75D4DC-B893-482B-A2FC-44CF8D53DB86}" type="presOf" srcId="{FBDF9FEE-22FD-486A-9F9E-944DEBA10EB1}" destId="{94B8F3BF-AE84-40BF-BAF4-31FCA673B9A7}" srcOrd="0" destOrd="0" presId="urn:microsoft.com/office/officeart/2005/8/layout/process3"/>
    <dgm:cxn modelId="{873559B2-C088-42BE-86DC-931DA6489B4E}" type="presOf" srcId="{C2DDC348-F845-4175-9406-474DFC5662BE}" destId="{BBA8B6B8-4F2B-4597-A84D-AA14495A9A82}" srcOrd="0" destOrd="0" presId="urn:microsoft.com/office/officeart/2005/8/layout/process3"/>
    <dgm:cxn modelId="{9E6832D8-1955-4D1B-A94F-414ED36CB4DB}" type="presParOf" srcId="{282A7D0B-A244-4CD3-B2EF-20B1C9AFE11F}" destId="{FF7BCE0F-BE24-4907-829C-789D975FAF4C}" srcOrd="0" destOrd="0" presId="urn:microsoft.com/office/officeart/2005/8/layout/process3"/>
    <dgm:cxn modelId="{FD66E554-F687-4258-BA47-1144E8958848}" type="presParOf" srcId="{FF7BCE0F-BE24-4907-829C-789D975FAF4C}" destId="{034775EB-E265-4B16-9781-346B7B13AC1F}" srcOrd="0" destOrd="0" presId="urn:microsoft.com/office/officeart/2005/8/layout/process3"/>
    <dgm:cxn modelId="{109893A8-077E-4D2F-A34E-FE2BF9484A11}" type="presParOf" srcId="{FF7BCE0F-BE24-4907-829C-789D975FAF4C}" destId="{A43EB74D-175B-4CCD-8585-4B647BC9E0B0}" srcOrd="1" destOrd="0" presId="urn:microsoft.com/office/officeart/2005/8/layout/process3"/>
    <dgm:cxn modelId="{9199CF61-D693-4E44-BAB9-435D457B4B40}" type="presParOf" srcId="{FF7BCE0F-BE24-4907-829C-789D975FAF4C}" destId="{94B8F3BF-AE84-40BF-BAF4-31FCA673B9A7}" srcOrd="2" destOrd="0" presId="urn:microsoft.com/office/officeart/2005/8/layout/process3"/>
    <dgm:cxn modelId="{8281E143-814E-41D6-8639-EAF7CCB15138}" type="presParOf" srcId="{282A7D0B-A244-4CD3-B2EF-20B1C9AFE11F}" destId="{8A120F58-D218-4173-9D9E-B7F734EB855F}" srcOrd="1" destOrd="0" presId="urn:microsoft.com/office/officeart/2005/8/layout/process3"/>
    <dgm:cxn modelId="{E5961530-D6B6-4C8D-B51A-F2A9CDF0FF5E}" type="presParOf" srcId="{8A120F58-D218-4173-9D9E-B7F734EB855F}" destId="{0CF9AA14-382C-464A-8471-264DAB8CB78D}" srcOrd="0" destOrd="0" presId="urn:microsoft.com/office/officeart/2005/8/layout/process3"/>
    <dgm:cxn modelId="{4EDE1C78-6264-4BDF-83EF-61C52B09EA48}" type="presParOf" srcId="{282A7D0B-A244-4CD3-B2EF-20B1C9AFE11F}" destId="{B9CD8B6C-29B2-4D57-A807-602C61A9FF0C}" srcOrd="2" destOrd="0" presId="urn:microsoft.com/office/officeart/2005/8/layout/process3"/>
    <dgm:cxn modelId="{D863DF90-2CD1-43AA-BEA8-39A1ADEFF2A0}" type="presParOf" srcId="{B9CD8B6C-29B2-4D57-A807-602C61A9FF0C}" destId="{BBA8B6B8-4F2B-4597-A84D-AA14495A9A82}" srcOrd="0" destOrd="0" presId="urn:microsoft.com/office/officeart/2005/8/layout/process3"/>
    <dgm:cxn modelId="{9FBD4D0D-0E42-40C9-BAAB-792888AEDBB9}" type="presParOf" srcId="{B9CD8B6C-29B2-4D57-A807-602C61A9FF0C}" destId="{D14FEB7B-81EA-4742-9349-40B4B6158621}" srcOrd="1" destOrd="0" presId="urn:microsoft.com/office/officeart/2005/8/layout/process3"/>
    <dgm:cxn modelId="{B88F1DE0-D94A-478F-AF85-EDE9399F07F8}" type="presParOf" srcId="{B9CD8B6C-29B2-4D57-A807-602C61A9FF0C}" destId="{EAC04897-C4E7-4B03-A28D-221715F79F7A}" srcOrd="2" destOrd="0" presId="urn:microsoft.com/office/officeart/2005/8/layout/process3"/>
    <dgm:cxn modelId="{A50DDD9E-D031-4C7F-A43B-76EF3E846955}" type="presParOf" srcId="{282A7D0B-A244-4CD3-B2EF-20B1C9AFE11F}" destId="{42B8C018-8B2F-469C-8717-360C24EA4CEE}" srcOrd="3" destOrd="0" presId="urn:microsoft.com/office/officeart/2005/8/layout/process3"/>
    <dgm:cxn modelId="{5316183B-DDC2-4656-B378-8D7E3EC90D5E}" type="presParOf" srcId="{42B8C018-8B2F-469C-8717-360C24EA4CEE}" destId="{E6A6345A-79FB-41E8-A7D5-821CC018C035}" srcOrd="0" destOrd="0" presId="urn:microsoft.com/office/officeart/2005/8/layout/process3"/>
    <dgm:cxn modelId="{CE91C98F-4136-4BE7-B245-532A940495A3}" type="presParOf" srcId="{282A7D0B-A244-4CD3-B2EF-20B1C9AFE11F}" destId="{1FDD2F30-6AE2-41CE-8F36-F5806FDDA78D}" srcOrd="4" destOrd="0" presId="urn:microsoft.com/office/officeart/2005/8/layout/process3"/>
    <dgm:cxn modelId="{BA9DE96E-0ED1-4116-8655-62FEF7542EC6}" type="presParOf" srcId="{1FDD2F30-6AE2-41CE-8F36-F5806FDDA78D}" destId="{69EBF755-E9CA-49D2-BD08-101C15980CD2}" srcOrd="0" destOrd="0" presId="urn:microsoft.com/office/officeart/2005/8/layout/process3"/>
    <dgm:cxn modelId="{76152492-7475-4CDD-BB5A-2179B3F2FC9C}" type="presParOf" srcId="{1FDD2F30-6AE2-41CE-8F36-F5806FDDA78D}" destId="{58B4DE30-346F-4E1E-A6EA-BD90C9DB9EC4}" srcOrd="1" destOrd="0" presId="urn:microsoft.com/office/officeart/2005/8/layout/process3"/>
    <dgm:cxn modelId="{76623AB8-095D-4645-B502-AA3361814CB0}" type="presParOf" srcId="{1FDD2F30-6AE2-41CE-8F36-F5806FDDA78D}" destId="{A82F2131-F3C9-4297-B41D-6CE7AAC72E74}" srcOrd="2" destOrd="0" presId="urn:microsoft.com/office/officeart/2005/8/layout/process3"/>
  </dgm:cxnLst>
  <dgm:bg>
    <a:solidFill>
      <a:schemeClr val="accent1">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7CC3799D-E45C-4627-A256-C6EDDE0C0233}" type="doc">
      <dgm:prSet loTypeId="urn:microsoft.com/office/officeart/2005/8/layout/orgChart1" loCatId="hierarchy" qsTypeId="urn:microsoft.com/office/officeart/2005/8/quickstyle/simple1" qsCatId="simple" csTypeId="urn:microsoft.com/office/officeart/2005/8/colors/accent6_1" csCatId="accent6" phldr="1"/>
      <dgm:spPr/>
      <dgm:t>
        <a:bodyPr/>
        <a:lstStyle/>
        <a:p>
          <a:endParaRPr lang="es-AR"/>
        </a:p>
      </dgm:t>
    </dgm:pt>
    <dgm:pt modelId="{A0C4DA63-5230-46C9-AE5D-534A78AC59D5}">
      <dgm:prSet phldrT="[Texto]" custT="1"/>
      <dgm:spPr/>
      <dgm:t>
        <a:bodyPr/>
        <a:lstStyle/>
        <a:p>
          <a:r>
            <a:rPr lang="es-AR" sz="1800" dirty="0">
              <a:latin typeface="Bookman Old Style" panose="02050604050505020204" pitchFamily="18" charset="0"/>
            </a:rPr>
            <a:t>RN cuya madre presenta varicela 5 días previos a  2 días post parto</a:t>
          </a:r>
        </a:p>
      </dgm:t>
    </dgm:pt>
    <dgm:pt modelId="{202AAA5B-1587-459D-B743-B5D474833DCF}" type="parTrans" cxnId="{6320E298-BCC3-42BE-923D-DD749C424474}">
      <dgm:prSet/>
      <dgm:spPr/>
      <dgm:t>
        <a:bodyPr/>
        <a:lstStyle/>
        <a:p>
          <a:endParaRPr lang="es-AR"/>
        </a:p>
      </dgm:t>
    </dgm:pt>
    <dgm:pt modelId="{FC4AA380-AE59-4DBB-8E90-09C0BDBE2152}" type="sibTrans" cxnId="{6320E298-BCC3-42BE-923D-DD749C424474}">
      <dgm:prSet/>
      <dgm:spPr/>
      <dgm:t>
        <a:bodyPr/>
        <a:lstStyle/>
        <a:p>
          <a:endParaRPr lang="es-AR"/>
        </a:p>
      </dgm:t>
    </dgm:pt>
    <dgm:pt modelId="{E5500E52-D9E7-438A-A2E9-B9ACF16C15F6}" type="asst">
      <dgm:prSet phldrT="[Texto]" custT="1"/>
      <dgm:spPr/>
      <dgm:t>
        <a:bodyPr/>
        <a:lstStyle/>
        <a:p>
          <a:r>
            <a:rPr lang="es-AR" sz="1800" dirty="0">
              <a:latin typeface="Bookman Old Style" panose="02050604050505020204" pitchFamily="18" charset="0"/>
            </a:rPr>
            <a:t>GG VVZ dentro de los 10 días del contacto idealmente dentro de 96 horas</a:t>
          </a:r>
        </a:p>
      </dgm:t>
    </dgm:pt>
    <dgm:pt modelId="{9C910454-8440-4D5A-B2BE-A8AFF693DAD5}" type="parTrans" cxnId="{F6DE9015-2F02-475B-97D0-A226EB846D2B}">
      <dgm:prSet/>
      <dgm:spPr/>
      <dgm:t>
        <a:bodyPr/>
        <a:lstStyle/>
        <a:p>
          <a:endParaRPr lang="es-AR"/>
        </a:p>
      </dgm:t>
    </dgm:pt>
    <dgm:pt modelId="{0F18189A-74D4-48A0-9BC4-DE88064E0AF6}" type="sibTrans" cxnId="{F6DE9015-2F02-475B-97D0-A226EB846D2B}">
      <dgm:prSet/>
      <dgm:spPr/>
      <dgm:t>
        <a:bodyPr/>
        <a:lstStyle/>
        <a:p>
          <a:endParaRPr lang="es-AR"/>
        </a:p>
      </dgm:t>
    </dgm:pt>
    <dgm:pt modelId="{9AE36BE8-D218-4BC1-B0E8-B92AC4DA0442}">
      <dgm:prSet phldrT="[Texto]" custT="1"/>
      <dgm:spPr/>
      <dgm:t>
        <a:bodyPr/>
        <a:lstStyle/>
        <a:p>
          <a:r>
            <a:rPr lang="es-AR" sz="1800" dirty="0">
              <a:latin typeface="Bookman Old Style" panose="02050604050505020204" pitchFamily="18" charset="0"/>
            </a:rPr>
            <a:t>Aislamiento del binomio y precauciones de contacto y respiratorio mientras la madre presente lesiones activas</a:t>
          </a:r>
        </a:p>
      </dgm:t>
    </dgm:pt>
    <dgm:pt modelId="{3A22FC88-87EC-4C61-B535-AE56B42E6B71}" type="parTrans" cxnId="{74B7CDDF-B4E2-4FBB-9332-4F3A7D76A970}">
      <dgm:prSet/>
      <dgm:spPr/>
      <dgm:t>
        <a:bodyPr/>
        <a:lstStyle/>
        <a:p>
          <a:endParaRPr lang="es-AR"/>
        </a:p>
      </dgm:t>
    </dgm:pt>
    <dgm:pt modelId="{3D5BA396-6E93-46E4-8FA4-8FDF0EA2143A}" type="sibTrans" cxnId="{74B7CDDF-B4E2-4FBB-9332-4F3A7D76A970}">
      <dgm:prSet/>
      <dgm:spPr/>
      <dgm:t>
        <a:bodyPr/>
        <a:lstStyle/>
        <a:p>
          <a:endParaRPr lang="es-AR"/>
        </a:p>
      </dgm:t>
    </dgm:pt>
    <dgm:pt modelId="{8EEB18C0-920B-4521-B76B-DCB8E4B52F47}">
      <dgm:prSet phldrT="[Texto]" custT="1"/>
      <dgm:spPr/>
      <dgm:t>
        <a:bodyPr/>
        <a:lstStyle/>
        <a:p>
          <a:r>
            <a:rPr lang="es-AR" sz="1800" dirty="0">
              <a:latin typeface="Bookman Old Style" panose="02050604050505020204" pitchFamily="18" charset="0"/>
            </a:rPr>
            <a:t>Aciclovir EV 30 </a:t>
          </a:r>
          <a:r>
            <a:rPr lang="es-AR" sz="1800" dirty="0" err="1">
              <a:latin typeface="Bookman Old Style" panose="02050604050505020204" pitchFamily="18" charset="0"/>
            </a:rPr>
            <a:t>mgkgdía</a:t>
          </a:r>
          <a:r>
            <a:rPr lang="es-AR" sz="1800" dirty="0">
              <a:latin typeface="Bookman Old Style" panose="02050604050505020204" pitchFamily="18" charset="0"/>
            </a:rPr>
            <a:t> a partir del día 7 del exantema materno durante 7 días</a:t>
          </a:r>
        </a:p>
      </dgm:t>
    </dgm:pt>
    <dgm:pt modelId="{1AB652B0-FA95-4340-BF99-2C09C1397E3F}" type="parTrans" cxnId="{62DE8C7F-DCD8-4C48-B9E5-403980E2A18B}">
      <dgm:prSet/>
      <dgm:spPr/>
      <dgm:t>
        <a:bodyPr/>
        <a:lstStyle/>
        <a:p>
          <a:endParaRPr lang="es-AR"/>
        </a:p>
      </dgm:t>
    </dgm:pt>
    <dgm:pt modelId="{CE7BA73C-A3C1-4A9F-A800-B5CAB9DDA7E2}" type="sibTrans" cxnId="{62DE8C7F-DCD8-4C48-B9E5-403980E2A18B}">
      <dgm:prSet/>
      <dgm:spPr/>
      <dgm:t>
        <a:bodyPr/>
        <a:lstStyle/>
        <a:p>
          <a:endParaRPr lang="es-AR"/>
        </a:p>
      </dgm:t>
    </dgm:pt>
    <dgm:pt modelId="{60D792BB-4898-4026-938D-32F9D1F90739}">
      <dgm:prSet phldrT="[Texto]" custT="1"/>
      <dgm:spPr/>
      <dgm:t>
        <a:bodyPr/>
        <a:lstStyle/>
        <a:p>
          <a:r>
            <a:rPr lang="es-AR" sz="1800" dirty="0">
              <a:latin typeface="Bookman Old Style" panose="02050604050505020204" pitchFamily="18" charset="0"/>
            </a:rPr>
            <a:t>Seguimiento del RN, si desarrolla Varicela Aciclovir EV 60 </a:t>
          </a:r>
          <a:r>
            <a:rPr lang="es-AR" sz="1800" dirty="0" err="1">
              <a:latin typeface="Bookman Old Style" panose="02050604050505020204" pitchFamily="18" charset="0"/>
            </a:rPr>
            <a:t>mgkgdia</a:t>
          </a:r>
          <a:r>
            <a:rPr lang="es-AR" sz="1800" dirty="0">
              <a:latin typeface="Bookman Old Style" panose="02050604050505020204" pitchFamily="18" charset="0"/>
            </a:rPr>
            <a:t> 7 días</a:t>
          </a:r>
        </a:p>
      </dgm:t>
    </dgm:pt>
    <dgm:pt modelId="{7D5EDAE9-5943-490E-B52F-84209C6C83D0}" type="parTrans" cxnId="{953C8B35-7FCE-4CF2-BCD9-ECAADB321469}">
      <dgm:prSet/>
      <dgm:spPr/>
      <dgm:t>
        <a:bodyPr/>
        <a:lstStyle/>
        <a:p>
          <a:endParaRPr lang="es-AR"/>
        </a:p>
      </dgm:t>
    </dgm:pt>
    <dgm:pt modelId="{C35303F8-C491-47B0-9FEB-D031885E668E}" type="sibTrans" cxnId="{953C8B35-7FCE-4CF2-BCD9-ECAADB321469}">
      <dgm:prSet/>
      <dgm:spPr/>
      <dgm:t>
        <a:bodyPr/>
        <a:lstStyle/>
        <a:p>
          <a:endParaRPr lang="es-AR"/>
        </a:p>
      </dgm:t>
    </dgm:pt>
    <dgm:pt modelId="{B5913622-66EF-4018-9025-C792338E3A22}" type="pres">
      <dgm:prSet presAssocID="{7CC3799D-E45C-4627-A256-C6EDDE0C0233}" presName="hierChild1" presStyleCnt="0">
        <dgm:presLayoutVars>
          <dgm:orgChart val="1"/>
          <dgm:chPref val="1"/>
          <dgm:dir/>
          <dgm:animOne val="branch"/>
          <dgm:animLvl val="lvl"/>
          <dgm:resizeHandles/>
        </dgm:presLayoutVars>
      </dgm:prSet>
      <dgm:spPr/>
      <dgm:t>
        <a:bodyPr/>
        <a:lstStyle/>
        <a:p>
          <a:endParaRPr lang="es-AR"/>
        </a:p>
      </dgm:t>
    </dgm:pt>
    <dgm:pt modelId="{B372A59B-1760-4939-AA33-B41744B80A9E}" type="pres">
      <dgm:prSet presAssocID="{A0C4DA63-5230-46C9-AE5D-534A78AC59D5}" presName="hierRoot1" presStyleCnt="0">
        <dgm:presLayoutVars>
          <dgm:hierBranch val="init"/>
        </dgm:presLayoutVars>
      </dgm:prSet>
      <dgm:spPr/>
    </dgm:pt>
    <dgm:pt modelId="{DD5A3399-1343-46BE-817D-B6DF0406F07B}" type="pres">
      <dgm:prSet presAssocID="{A0C4DA63-5230-46C9-AE5D-534A78AC59D5}" presName="rootComposite1" presStyleCnt="0"/>
      <dgm:spPr/>
    </dgm:pt>
    <dgm:pt modelId="{E9382AED-A85A-4484-ADC8-DE848832AB37}" type="pres">
      <dgm:prSet presAssocID="{A0C4DA63-5230-46C9-AE5D-534A78AC59D5}" presName="rootText1" presStyleLbl="node0" presStyleIdx="0" presStyleCnt="1" custScaleX="147536">
        <dgm:presLayoutVars>
          <dgm:chPref val="3"/>
        </dgm:presLayoutVars>
      </dgm:prSet>
      <dgm:spPr/>
      <dgm:t>
        <a:bodyPr/>
        <a:lstStyle/>
        <a:p>
          <a:endParaRPr lang="es-AR"/>
        </a:p>
      </dgm:t>
    </dgm:pt>
    <dgm:pt modelId="{2FB80B1D-6D51-4AE0-996C-D2C5DB90552B}" type="pres">
      <dgm:prSet presAssocID="{A0C4DA63-5230-46C9-AE5D-534A78AC59D5}" presName="rootConnector1" presStyleLbl="node1" presStyleIdx="0" presStyleCnt="0"/>
      <dgm:spPr/>
      <dgm:t>
        <a:bodyPr/>
        <a:lstStyle/>
        <a:p>
          <a:endParaRPr lang="es-AR"/>
        </a:p>
      </dgm:t>
    </dgm:pt>
    <dgm:pt modelId="{E3170CF0-C656-4D92-A361-4FBD11CCE382}" type="pres">
      <dgm:prSet presAssocID="{A0C4DA63-5230-46C9-AE5D-534A78AC59D5}" presName="hierChild2" presStyleCnt="0"/>
      <dgm:spPr/>
    </dgm:pt>
    <dgm:pt modelId="{1F3C401E-81F7-4314-B03A-AAE816D416AC}" type="pres">
      <dgm:prSet presAssocID="{3A22FC88-87EC-4C61-B535-AE56B42E6B71}" presName="Name37" presStyleLbl="parChTrans1D2" presStyleIdx="0" presStyleCnt="4"/>
      <dgm:spPr/>
      <dgm:t>
        <a:bodyPr/>
        <a:lstStyle/>
        <a:p>
          <a:endParaRPr lang="es-AR"/>
        </a:p>
      </dgm:t>
    </dgm:pt>
    <dgm:pt modelId="{F7D572EE-23DA-4AA7-9FAA-49B9C816A8AA}" type="pres">
      <dgm:prSet presAssocID="{9AE36BE8-D218-4BC1-B0E8-B92AC4DA0442}" presName="hierRoot2" presStyleCnt="0">
        <dgm:presLayoutVars>
          <dgm:hierBranch val="init"/>
        </dgm:presLayoutVars>
      </dgm:prSet>
      <dgm:spPr/>
    </dgm:pt>
    <dgm:pt modelId="{20F3F335-465D-4231-A170-FF38BB8638CE}" type="pres">
      <dgm:prSet presAssocID="{9AE36BE8-D218-4BC1-B0E8-B92AC4DA0442}" presName="rootComposite" presStyleCnt="0"/>
      <dgm:spPr/>
    </dgm:pt>
    <dgm:pt modelId="{17D11E24-C09A-47FD-A39C-11C88631CC0F}" type="pres">
      <dgm:prSet presAssocID="{9AE36BE8-D218-4BC1-B0E8-B92AC4DA0442}" presName="rootText" presStyleLbl="node2" presStyleIdx="0" presStyleCnt="3" custScaleX="173807">
        <dgm:presLayoutVars>
          <dgm:chPref val="3"/>
        </dgm:presLayoutVars>
      </dgm:prSet>
      <dgm:spPr/>
      <dgm:t>
        <a:bodyPr/>
        <a:lstStyle/>
        <a:p>
          <a:endParaRPr lang="es-AR"/>
        </a:p>
      </dgm:t>
    </dgm:pt>
    <dgm:pt modelId="{B6BB6D05-DB2E-477B-AA98-90AD858D212D}" type="pres">
      <dgm:prSet presAssocID="{9AE36BE8-D218-4BC1-B0E8-B92AC4DA0442}" presName="rootConnector" presStyleLbl="node2" presStyleIdx="0" presStyleCnt="3"/>
      <dgm:spPr/>
      <dgm:t>
        <a:bodyPr/>
        <a:lstStyle/>
        <a:p>
          <a:endParaRPr lang="es-AR"/>
        </a:p>
      </dgm:t>
    </dgm:pt>
    <dgm:pt modelId="{7922DC90-4231-4A75-9606-35A9417C3D9B}" type="pres">
      <dgm:prSet presAssocID="{9AE36BE8-D218-4BC1-B0E8-B92AC4DA0442}" presName="hierChild4" presStyleCnt="0"/>
      <dgm:spPr/>
    </dgm:pt>
    <dgm:pt modelId="{615D0177-13E5-47B0-BD98-03261610F682}" type="pres">
      <dgm:prSet presAssocID="{9AE36BE8-D218-4BC1-B0E8-B92AC4DA0442}" presName="hierChild5" presStyleCnt="0"/>
      <dgm:spPr/>
    </dgm:pt>
    <dgm:pt modelId="{EF3150CC-CF37-4FD5-BF2A-134C764EF52E}" type="pres">
      <dgm:prSet presAssocID="{1AB652B0-FA95-4340-BF99-2C09C1397E3F}" presName="Name37" presStyleLbl="parChTrans1D2" presStyleIdx="1" presStyleCnt="4"/>
      <dgm:spPr/>
      <dgm:t>
        <a:bodyPr/>
        <a:lstStyle/>
        <a:p>
          <a:endParaRPr lang="es-AR"/>
        </a:p>
      </dgm:t>
    </dgm:pt>
    <dgm:pt modelId="{FE35875E-8D99-41E7-8447-7DAA15A0443E}" type="pres">
      <dgm:prSet presAssocID="{8EEB18C0-920B-4521-B76B-DCB8E4B52F47}" presName="hierRoot2" presStyleCnt="0">
        <dgm:presLayoutVars>
          <dgm:hierBranch val="init"/>
        </dgm:presLayoutVars>
      </dgm:prSet>
      <dgm:spPr/>
    </dgm:pt>
    <dgm:pt modelId="{7DB828DE-9446-4503-9FA4-7697D2BC5B3A}" type="pres">
      <dgm:prSet presAssocID="{8EEB18C0-920B-4521-B76B-DCB8E4B52F47}" presName="rootComposite" presStyleCnt="0"/>
      <dgm:spPr/>
    </dgm:pt>
    <dgm:pt modelId="{6F5CEBC9-E93A-4C5D-840F-33FD6D01EAA2}" type="pres">
      <dgm:prSet presAssocID="{8EEB18C0-920B-4521-B76B-DCB8E4B52F47}" presName="rootText" presStyleLbl="node2" presStyleIdx="1" presStyleCnt="3" custScaleX="129464">
        <dgm:presLayoutVars>
          <dgm:chPref val="3"/>
        </dgm:presLayoutVars>
      </dgm:prSet>
      <dgm:spPr/>
      <dgm:t>
        <a:bodyPr/>
        <a:lstStyle/>
        <a:p>
          <a:endParaRPr lang="es-AR"/>
        </a:p>
      </dgm:t>
    </dgm:pt>
    <dgm:pt modelId="{D54D9107-A64D-4101-84FA-E177221CA916}" type="pres">
      <dgm:prSet presAssocID="{8EEB18C0-920B-4521-B76B-DCB8E4B52F47}" presName="rootConnector" presStyleLbl="node2" presStyleIdx="1" presStyleCnt="3"/>
      <dgm:spPr/>
      <dgm:t>
        <a:bodyPr/>
        <a:lstStyle/>
        <a:p>
          <a:endParaRPr lang="es-AR"/>
        </a:p>
      </dgm:t>
    </dgm:pt>
    <dgm:pt modelId="{AD8DD2C2-F71A-497F-AAE5-2719DE24B92D}" type="pres">
      <dgm:prSet presAssocID="{8EEB18C0-920B-4521-B76B-DCB8E4B52F47}" presName="hierChild4" presStyleCnt="0"/>
      <dgm:spPr/>
    </dgm:pt>
    <dgm:pt modelId="{DEA695EC-822C-42BE-A8BD-5906AF66EDAB}" type="pres">
      <dgm:prSet presAssocID="{8EEB18C0-920B-4521-B76B-DCB8E4B52F47}" presName="hierChild5" presStyleCnt="0"/>
      <dgm:spPr/>
    </dgm:pt>
    <dgm:pt modelId="{064CCBBE-9144-47A9-9CBE-A5D02C8E8958}" type="pres">
      <dgm:prSet presAssocID="{7D5EDAE9-5943-490E-B52F-84209C6C83D0}" presName="Name37" presStyleLbl="parChTrans1D2" presStyleIdx="2" presStyleCnt="4"/>
      <dgm:spPr/>
      <dgm:t>
        <a:bodyPr/>
        <a:lstStyle/>
        <a:p>
          <a:endParaRPr lang="es-AR"/>
        </a:p>
      </dgm:t>
    </dgm:pt>
    <dgm:pt modelId="{CB881708-CB4C-4099-A5AA-96D06DEEC43E}" type="pres">
      <dgm:prSet presAssocID="{60D792BB-4898-4026-938D-32F9D1F90739}" presName="hierRoot2" presStyleCnt="0">
        <dgm:presLayoutVars>
          <dgm:hierBranch val="init"/>
        </dgm:presLayoutVars>
      </dgm:prSet>
      <dgm:spPr/>
    </dgm:pt>
    <dgm:pt modelId="{738A3DA5-5454-4B3C-952F-03E4D81B3FCB}" type="pres">
      <dgm:prSet presAssocID="{60D792BB-4898-4026-938D-32F9D1F90739}" presName="rootComposite" presStyleCnt="0"/>
      <dgm:spPr/>
    </dgm:pt>
    <dgm:pt modelId="{E5DA64A0-AA33-4BFB-8E28-F3919793F6BD}" type="pres">
      <dgm:prSet presAssocID="{60D792BB-4898-4026-938D-32F9D1F90739}" presName="rootText" presStyleLbl="node2" presStyleIdx="2" presStyleCnt="3" custScaleX="119521">
        <dgm:presLayoutVars>
          <dgm:chPref val="3"/>
        </dgm:presLayoutVars>
      </dgm:prSet>
      <dgm:spPr/>
      <dgm:t>
        <a:bodyPr/>
        <a:lstStyle/>
        <a:p>
          <a:endParaRPr lang="es-AR"/>
        </a:p>
      </dgm:t>
    </dgm:pt>
    <dgm:pt modelId="{01A6B7A9-F45B-4B7E-A61F-AAC98A6E4F8A}" type="pres">
      <dgm:prSet presAssocID="{60D792BB-4898-4026-938D-32F9D1F90739}" presName="rootConnector" presStyleLbl="node2" presStyleIdx="2" presStyleCnt="3"/>
      <dgm:spPr/>
      <dgm:t>
        <a:bodyPr/>
        <a:lstStyle/>
        <a:p>
          <a:endParaRPr lang="es-AR"/>
        </a:p>
      </dgm:t>
    </dgm:pt>
    <dgm:pt modelId="{3389B290-1D2B-4230-8750-63886CDF1C3C}" type="pres">
      <dgm:prSet presAssocID="{60D792BB-4898-4026-938D-32F9D1F90739}" presName="hierChild4" presStyleCnt="0"/>
      <dgm:spPr/>
    </dgm:pt>
    <dgm:pt modelId="{5330BC19-E5AC-46B3-BA3A-2AFBBC658AE2}" type="pres">
      <dgm:prSet presAssocID="{60D792BB-4898-4026-938D-32F9D1F90739}" presName="hierChild5" presStyleCnt="0"/>
      <dgm:spPr/>
    </dgm:pt>
    <dgm:pt modelId="{1980B90C-9AA0-4AE8-80AA-5833B7B972D4}" type="pres">
      <dgm:prSet presAssocID="{A0C4DA63-5230-46C9-AE5D-534A78AC59D5}" presName="hierChild3" presStyleCnt="0"/>
      <dgm:spPr/>
    </dgm:pt>
    <dgm:pt modelId="{78A1C0F6-866D-48B8-9DEF-891884F91700}" type="pres">
      <dgm:prSet presAssocID="{9C910454-8440-4D5A-B2BE-A8AFF693DAD5}" presName="Name111" presStyleLbl="parChTrans1D2" presStyleIdx="3" presStyleCnt="4"/>
      <dgm:spPr/>
      <dgm:t>
        <a:bodyPr/>
        <a:lstStyle/>
        <a:p>
          <a:endParaRPr lang="es-AR"/>
        </a:p>
      </dgm:t>
    </dgm:pt>
    <dgm:pt modelId="{C49C7739-ABD8-49B3-BB39-0063BDADB27B}" type="pres">
      <dgm:prSet presAssocID="{E5500E52-D9E7-438A-A2E9-B9ACF16C15F6}" presName="hierRoot3" presStyleCnt="0">
        <dgm:presLayoutVars>
          <dgm:hierBranch val="init"/>
        </dgm:presLayoutVars>
      </dgm:prSet>
      <dgm:spPr/>
    </dgm:pt>
    <dgm:pt modelId="{E569ED8C-426D-4680-B139-631768D9C7EE}" type="pres">
      <dgm:prSet presAssocID="{E5500E52-D9E7-438A-A2E9-B9ACF16C15F6}" presName="rootComposite3" presStyleCnt="0"/>
      <dgm:spPr/>
    </dgm:pt>
    <dgm:pt modelId="{AE12492B-AFA0-4B9E-9FB9-37A3CAEA2654}" type="pres">
      <dgm:prSet presAssocID="{E5500E52-D9E7-438A-A2E9-B9ACF16C15F6}" presName="rootText3" presStyleLbl="asst1" presStyleIdx="0" presStyleCnt="1" custScaleX="122460" custLinFactNeighborY="-5145">
        <dgm:presLayoutVars>
          <dgm:chPref val="3"/>
        </dgm:presLayoutVars>
      </dgm:prSet>
      <dgm:spPr/>
      <dgm:t>
        <a:bodyPr/>
        <a:lstStyle/>
        <a:p>
          <a:endParaRPr lang="es-AR"/>
        </a:p>
      </dgm:t>
    </dgm:pt>
    <dgm:pt modelId="{6842CAD3-5CC0-4925-A36F-68FD63E0E724}" type="pres">
      <dgm:prSet presAssocID="{E5500E52-D9E7-438A-A2E9-B9ACF16C15F6}" presName="rootConnector3" presStyleLbl="asst1" presStyleIdx="0" presStyleCnt="1"/>
      <dgm:spPr/>
      <dgm:t>
        <a:bodyPr/>
        <a:lstStyle/>
        <a:p>
          <a:endParaRPr lang="es-AR"/>
        </a:p>
      </dgm:t>
    </dgm:pt>
    <dgm:pt modelId="{C8034CA2-F644-4BB3-9E41-7F4B5FA581E7}" type="pres">
      <dgm:prSet presAssocID="{E5500E52-D9E7-438A-A2E9-B9ACF16C15F6}" presName="hierChild6" presStyleCnt="0"/>
      <dgm:spPr/>
    </dgm:pt>
    <dgm:pt modelId="{4E3869AC-D93A-4452-8911-3BCBE2AB9871}" type="pres">
      <dgm:prSet presAssocID="{E5500E52-D9E7-438A-A2E9-B9ACF16C15F6}" presName="hierChild7" presStyleCnt="0"/>
      <dgm:spPr/>
    </dgm:pt>
  </dgm:ptLst>
  <dgm:cxnLst>
    <dgm:cxn modelId="{62DE8C7F-DCD8-4C48-B9E5-403980E2A18B}" srcId="{A0C4DA63-5230-46C9-AE5D-534A78AC59D5}" destId="{8EEB18C0-920B-4521-B76B-DCB8E4B52F47}" srcOrd="2" destOrd="0" parTransId="{1AB652B0-FA95-4340-BF99-2C09C1397E3F}" sibTransId="{CE7BA73C-A3C1-4A9F-A800-B5CAB9DDA7E2}"/>
    <dgm:cxn modelId="{671ADEED-EB19-4562-B715-3361899EF6E5}" type="presOf" srcId="{A0C4DA63-5230-46C9-AE5D-534A78AC59D5}" destId="{2FB80B1D-6D51-4AE0-996C-D2C5DB90552B}" srcOrd="1" destOrd="0" presId="urn:microsoft.com/office/officeart/2005/8/layout/orgChart1"/>
    <dgm:cxn modelId="{B43A32EC-931D-4940-8A2C-B4F59A5774E1}" type="presOf" srcId="{60D792BB-4898-4026-938D-32F9D1F90739}" destId="{01A6B7A9-F45B-4B7E-A61F-AAC98A6E4F8A}" srcOrd="1" destOrd="0" presId="urn:microsoft.com/office/officeart/2005/8/layout/orgChart1"/>
    <dgm:cxn modelId="{4B1676B0-9AE7-4BE1-83F1-AE435C8C4A45}" type="presOf" srcId="{9AE36BE8-D218-4BC1-B0E8-B92AC4DA0442}" destId="{B6BB6D05-DB2E-477B-AA98-90AD858D212D}" srcOrd="1" destOrd="0" presId="urn:microsoft.com/office/officeart/2005/8/layout/orgChart1"/>
    <dgm:cxn modelId="{953C8B35-7FCE-4CF2-BCD9-ECAADB321469}" srcId="{A0C4DA63-5230-46C9-AE5D-534A78AC59D5}" destId="{60D792BB-4898-4026-938D-32F9D1F90739}" srcOrd="3" destOrd="0" parTransId="{7D5EDAE9-5943-490E-B52F-84209C6C83D0}" sibTransId="{C35303F8-C491-47B0-9FEB-D031885E668E}"/>
    <dgm:cxn modelId="{6320E298-BCC3-42BE-923D-DD749C424474}" srcId="{7CC3799D-E45C-4627-A256-C6EDDE0C0233}" destId="{A0C4DA63-5230-46C9-AE5D-534A78AC59D5}" srcOrd="0" destOrd="0" parTransId="{202AAA5B-1587-459D-B743-B5D474833DCF}" sibTransId="{FC4AA380-AE59-4DBB-8E90-09C0BDBE2152}"/>
    <dgm:cxn modelId="{0A1E32B8-747F-4DA7-B08E-F7EB2C8F12BD}" type="presOf" srcId="{8EEB18C0-920B-4521-B76B-DCB8E4B52F47}" destId="{6F5CEBC9-E93A-4C5D-840F-33FD6D01EAA2}" srcOrd="0" destOrd="0" presId="urn:microsoft.com/office/officeart/2005/8/layout/orgChart1"/>
    <dgm:cxn modelId="{27DCCEF6-5ACE-4A21-B879-E2D9AE1DF054}" type="presOf" srcId="{E5500E52-D9E7-438A-A2E9-B9ACF16C15F6}" destId="{AE12492B-AFA0-4B9E-9FB9-37A3CAEA2654}" srcOrd="0" destOrd="0" presId="urn:microsoft.com/office/officeart/2005/8/layout/orgChart1"/>
    <dgm:cxn modelId="{F91B3A34-A51F-4E3C-BE68-BF14DDF18284}" type="presOf" srcId="{A0C4DA63-5230-46C9-AE5D-534A78AC59D5}" destId="{E9382AED-A85A-4484-ADC8-DE848832AB37}" srcOrd="0" destOrd="0" presId="urn:microsoft.com/office/officeart/2005/8/layout/orgChart1"/>
    <dgm:cxn modelId="{281B9BD0-4706-4AE5-9FE1-D4101B00E555}" type="presOf" srcId="{60D792BB-4898-4026-938D-32F9D1F90739}" destId="{E5DA64A0-AA33-4BFB-8E28-F3919793F6BD}" srcOrd="0" destOrd="0" presId="urn:microsoft.com/office/officeart/2005/8/layout/orgChart1"/>
    <dgm:cxn modelId="{DDDFA4A6-F157-43A2-AE66-80ED36938212}" type="presOf" srcId="{7CC3799D-E45C-4627-A256-C6EDDE0C0233}" destId="{B5913622-66EF-4018-9025-C792338E3A22}" srcOrd="0" destOrd="0" presId="urn:microsoft.com/office/officeart/2005/8/layout/orgChart1"/>
    <dgm:cxn modelId="{ED997F75-5FD8-47DD-BA8B-393E67EA2AA1}" type="presOf" srcId="{9AE36BE8-D218-4BC1-B0E8-B92AC4DA0442}" destId="{17D11E24-C09A-47FD-A39C-11C88631CC0F}" srcOrd="0" destOrd="0" presId="urn:microsoft.com/office/officeart/2005/8/layout/orgChart1"/>
    <dgm:cxn modelId="{2EB4051F-1C4C-4171-8E4F-E70A48CC6A07}" type="presOf" srcId="{E5500E52-D9E7-438A-A2E9-B9ACF16C15F6}" destId="{6842CAD3-5CC0-4925-A36F-68FD63E0E724}" srcOrd="1" destOrd="0" presId="urn:microsoft.com/office/officeart/2005/8/layout/orgChart1"/>
    <dgm:cxn modelId="{7270A893-BE49-404F-9C43-95AB1F7EA474}" type="presOf" srcId="{9C910454-8440-4D5A-B2BE-A8AFF693DAD5}" destId="{78A1C0F6-866D-48B8-9DEF-891884F91700}" srcOrd="0" destOrd="0" presId="urn:microsoft.com/office/officeart/2005/8/layout/orgChart1"/>
    <dgm:cxn modelId="{3C8532C5-48B0-48AA-9553-FDBF01E88A4E}" type="presOf" srcId="{3A22FC88-87EC-4C61-B535-AE56B42E6B71}" destId="{1F3C401E-81F7-4314-B03A-AAE816D416AC}" srcOrd="0" destOrd="0" presId="urn:microsoft.com/office/officeart/2005/8/layout/orgChart1"/>
    <dgm:cxn modelId="{A662B3FC-BF0F-4ABD-BD89-55B83F69B59D}" type="presOf" srcId="{1AB652B0-FA95-4340-BF99-2C09C1397E3F}" destId="{EF3150CC-CF37-4FD5-BF2A-134C764EF52E}" srcOrd="0" destOrd="0" presId="urn:microsoft.com/office/officeart/2005/8/layout/orgChart1"/>
    <dgm:cxn modelId="{DBFD37CB-D22A-4F3F-A8F4-2A18E6CF4694}" type="presOf" srcId="{7D5EDAE9-5943-490E-B52F-84209C6C83D0}" destId="{064CCBBE-9144-47A9-9CBE-A5D02C8E8958}" srcOrd="0" destOrd="0" presId="urn:microsoft.com/office/officeart/2005/8/layout/orgChart1"/>
    <dgm:cxn modelId="{74B7CDDF-B4E2-4FBB-9332-4F3A7D76A970}" srcId="{A0C4DA63-5230-46C9-AE5D-534A78AC59D5}" destId="{9AE36BE8-D218-4BC1-B0E8-B92AC4DA0442}" srcOrd="1" destOrd="0" parTransId="{3A22FC88-87EC-4C61-B535-AE56B42E6B71}" sibTransId="{3D5BA396-6E93-46E4-8FA4-8FDF0EA2143A}"/>
    <dgm:cxn modelId="{F6DE9015-2F02-475B-97D0-A226EB846D2B}" srcId="{A0C4DA63-5230-46C9-AE5D-534A78AC59D5}" destId="{E5500E52-D9E7-438A-A2E9-B9ACF16C15F6}" srcOrd="0" destOrd="0" parTransId="{9C910454-8440-4D5A-B2BE-A8AFF693DAD5}" sibTransId="{0F18189A-74D4-48A0-9BC4-DE88064E0AF6}"/>
    <dgm:cxn modelId="{30F93168-897C-4530-98E6-648C87546B8E}" type="presOf" srcId="{8EEB18C0-920B-4521-B76B-DCB8E4B52F47}" destId="{D54D9107-A64D-4101-84FA-E177221CA916}" srcOrd="1" destOrd="0" presId="urn:microsoft.com/office/officeart/2005/8/layout/orgChart1"/>
    <dgm:cxn modelId="{21A43C91-1B12-403F-855F-369E19A7C141}" type="presParOf" srcId="{B5913622-66EF-4018-9025-C792338E3A22}" destId="{B372A59B-1760-4939-AA33-B41744B80A9E}" srcOrd="0" destOrd="0" presId="urn:microsoft.com/office/officeart/2005/8/layout/orgChart1"/>
    <dgm:cxn modelId="{12F5547C-1F79-483D-BE3A-A82A2709455B}" type="presParOf" srcId="{B372A59B-1760-4939-AA33-B41744B80A9E}" destId="{DD5A3399-1343-46BE-817D-B6DF0406F07B}" srcOrd="0" destOrd="0" presId="urn:microsoft.com/office/officeart/2005/8/layout/orgChart1"/>
    <dgm:cxn modelId="{57F6F632-1E1F-45ED-A3F2-1FCD499AABF8}" type="presParOf" srcId="{DD5A3399-1343-46BE-817D-B6DF0406F07B}" destId="{E9382AED-A85A-4484-ADC8-DE848832AB37}" srcOrd="0" destOrd="0" presId="urn:microsoft.com/office/officeart/2005/8/layout/orgChart1"/>
    <dgm:cxn modelId="{43C6B68A-3124-466F-9DB9-A3650102D878}" type="presParOf" srcId="{DD5A3399-1343-46BE-817D-B6DF0406F07B}" destId="{2FB80B1D-6D51-4AE0-996C-D2C5DB90552B}" srcOrd="1" destOrd="0" presId="urn:microsoft.com/office/officeart/2005/8/layout/orgChart1"/>
    <dgm:cxn modelId="{B87C7B81-68F3-4B9A-B9FF-50B67330DEDC}" type="presParOf" srcId="{B372A59B-1760-4939-AA33-B41744B80A9E}" destId="{E3170CF0-C656-4D92-A361-4FBD11CCE382}" srcOrd="1" destOrd="0" presId="urn:microsoft.com/office/officeart/2005/8/layout/orgChart1"/>
    <dgm:cxn modelId="{4AC171D6-82B9-4C0B-BA1E-4021E5D8E4A5}" type="presParOf" srcId="{E3170CF0-C656-4D92-A361-4FBD11CCE382}" destId="{1F3C401E-81F7-4314-B03A-AAE816D416AC}" srcOrd="0" destOrd="0" presId="urn:microsoft.com/office/officeart/2005/8/layout/orgChart1"/>
    <dgm:cxn modelId="{E79C60FD-8A8F-4E8B-BE97-F676F042548A}" type="presParOf" srcId="{E3170CF0-C656-4D92-A361-4FBD11CCE382}" destId="{F7D572EE-23DA-4AA7-9FAA-49B9C816A8AA}" srcOrd="1" destOrd="0" presId="urn:microsoft.com/office/officeart/2005/8/layout/orgChart1"/>
    <dgm:cxn modelId="{82ABC9EE-78CD-43A1-BFA9-030DCB142796}" type="presParOf" srcId="{F7D572EE-23DA-4AA7-9FAA-49B9C816A8AA}" destId="{20F3F335-465D-4231-A170-FF38BB8638CE}" srcOrd="0" destOrd="0" presId="urn:microsoft.com/office/officeart/2005/8/layout/orgChart1"/>
    <dgm:cxn modelId="{71FB28BC-1BFE-4070-8422-BC47A005CB15}" type="presParOf" srcId="{20F3F335-465D-4231-A170-FF38BB8638CE}" destId="{17D11E24-C09A-47FD-A39C-11C88631CC0F}" srcOrd="0" destOrd="0" presId="urn:microsoft.com/office/officeart/2005/8/layout/orgChart1"/>
    <dgm:cxn modelId="{189F7529-315C-4E05-81D2-F2A77B3B0DDA}" type="presParOf" srcId="{20F3F335-465D-4231-A170-FF38BB8638CE}" destId="{B6BB6D05-DB2E-477B-AA98-90AD858D212D}" srcOrd="1" destOrd="0" presId="urn:microsoft.com/office/officeart/2005/8/layout/orgChart1"/>
    <dgm:cxn modelId="{A76F6BEA-719C-41BC-A97A-35CD1192277E}" type="presParOf" srcId="{F7D572EE-23DA-4AA7-9FAA-49B9C816A8AA}" destId="{7922DC90-4231-4A75-9606-35A9417C3D9B}" srcOrd="1" destOrd="0" presId="urn:microsoft.com/office/officeart/2005/8/layout/orgChart1"/>
    <dgm:cxn modelId="{2265B893-CFD3-4569-BEC4-9C0DEAC7DF09}" type="presParOf" srcId="{F7D572EE-23DA-4AA7-9FAA-49B9C816A8AA}" destId="{615D0177-13E5-47B0-BD98-03261610F682}" srcOrd="2" destOrd="0" presId="urn:microsoft.com/office/officeart/2005/8/layout/orgChart1"/>
    <dgm:cxn modelId="{87D1FBD3-E26C-49B0-8A05-6746B34E40EB}" type="presParOf" srcId="{E3170CF0-C656-4D92-A361-4FBD11CCE382}" destId="{EF3150CC-CF37-4FD5-BF2A-134C764EF52E}" srcOrd="2" destOrd="0" presId="urn:microsoft.com/office/officeart/2005/8/layout/orgChart1"/>
    <dgm:cxn modelId="{C993F89C-5D8D-4A18-80FE-207720867CC6}" type="presParOf" srcId="{E3170CF0-C656-4D92-A361-4FBD11CCE382}" destId="{FE35875E-8D99-41E7-8447-7DAA15A0443E}" srcOrd="3" destOrd="0" presId="urn:microsoft.com/office/officeart/2005/8/layout/orgChart1"/>
    <dgm:cxn modelId="{974CA6AA-6B58-4A78-8230-AC7DD8540CBC}" type="presParOf" srcId="{FE35875E-8D99-41E7-8447-7DAA15A0443E}" destId="{7DB828DE-9446-4503-9FA4-7697D2BC5B3A}" srcOrd="0" destOrd="0" presId="urn:microsoft.com/office/officeart/2005/8/layout/orgChart1"/>
    <dgm:cxn modelId="{A227B867-1FF1-4B1A-94A9-BBE998733897}" type="presParOf" srcId="{7DB828DE-9446-4503-9FA4-7697D2BC5B3A}" destId="{6F5CEBC9-E93A-4C5D-840F-33FD6D01EAA2}" srcOrd="0" destOrd="0" presId="urn:microsoft.com/office/officeart/2005/8/layout/orgChart1"/>
    <dgm:cxn modelId="{552E7F18-25A7-4F77-9B31-DB4E2AAFDA8F}" type="presParOf" srcId="{7DB828DE-9446-4503-9FA4-7697D2BC5B3A}" destId="{D54D9107-A64D-4101-84FA-E177221CA916}" srcOrd="1" destOrd="0" presId="urn:microsoft.com/office/officeart/2005/8/layout/orgChart1"/>
    <dgm:cxn modelId="{4477537C-C294-41A4-8C9D-73C798529872}" type="presParOf" srcId="{FE35875E-8D99-41E7-8447-7DAA15A0443E}" destId="{AD8DD2C2-F71A-497F-AAE5-2719DE24B92D}" srcOrd="1" destOrd="0" presId="urn:microsoft.com/office/officeart/2005/8/layout/orgChart1"/>
    <dgm:cxn modelId="{45FC9C3E-E8F2-47C4-8EC5-BBE96FA4379C}" type="presParOf" srcId="{FE35875E-8D99-41E7-8447-7DAA15A0443E}" destId="{DEA695EC-822C-42BE-A8BD-5906AF66EDAB}" srcOrd="2" destOrd="0" presId="urn:microsoft.com/office/officeart/2005/8/layout/orgChart1"/>
    <dgm:cxn modelId="{06CE81C2-FC33-4D15-9BAA-F2C74CAE322C}" type="presParOf" srcId="{E3170CF0-C656-4D92-A361-4FBD11CCE382}" destId="{064CCBBE-9144-47A9-9CBE-A5D02C8E8958}" srcOrd="4" destOrd="0" presId="urn:microsoft.com/office/officeart/2005/8/layout/orgChart1"/>
    <dgm:cxn modelId="{5DBBEFED-D956-4CC2-9E93-D775EFD41DC4}" type="presParOf" srcId="{E3170CF0-C656-4D92-A361-4FBD11CCE382}" destId="{CB881708-CB4C-4099-A5AA-96D06DEEC43E}" srcOrd="5" destOrd="0" presId="urn:microsoft.com/office/officeart/2005/8/layout/orgChart1"/>
    <dgm:cxn modelId="{7ABEF819-0168-4D40-AF70-0FBAFFD0640C}" type="presParOf" srcId="{CB881708-CB4C-4099-A5AA-96D06DEEC43E}" destId="{738A3DA5-5454-4B3C-952F-03E4D81B3FCB}" srcOrd="0" destOrd="0" presId="urn:microsoft.com/office/officeart/2005/8/layout/orgChart1"/>
    <dgm:cxn modelId="{5E69AB4D-BB37-4C27-9CD5-76FEAB18F325}" type="presParOf" srcId="{738A3DA5-5454-4B3C-952F-03E4D81B3FCB}" destId="{E5DA64A0-AA33-4BFB-8E28-F3919793F6BD}" srcOrd="0" destOrd="0" presId="urn:microsoft.com/office/officeart/2005/8/layout/orgChart1"/>
    <dgm:cxn modelId="{F8904F46-4BBB-42C3-9CCD-3595AB984B18}" type="presParOf" srcId="{738A3DA5-5454-4B3C-952F-03E4D81B3FCB}" destId="{01A6B7A9-F45B-4B7E-A61F-AAC98A6E4F8A}" srcOrd="1" destOrd="0" presId="urn:microsoft.com/office/officeart/2005/8/layout/orgChart1"/>
    <dgm:cxn modelId="{2E59D474-536B-4F9B-AECC-6F89967A0834}" type="presParOf" srcId="{CB881708-CB4C-4099-A5AA-96D06DEEC43E}" destId="{3389B290-1D2B-4230-8750-63886CDF1C3C}" srcOrd="1" destOrd="0" presId="urn:microsoft.com/office/officeart/2005/8/layout/orgChart1"/>
    <dgm:cxn modelId="{31E5A783-E497-4EC5-99F9-2F085A79F9AC}" type="presParOf" srcId="{CB881708-CB4C-4099-A5AA-96D06DEEC43E}" destId="{5330BC19-E5AC-46B3-BA3A-2AFBBC658AE2}" srcOrd="2" destOrd="0" presId="urn:microsoft.com/office/officeart/2005/8/layout/orgChart1"/>
    <dgm:cxn modelId="{BCEF0ACE-FC9D-4C22-9BDE-77631DBFB508}" type="presParOf" srcId="{B372A59B-1760-4939-AA33-B41744B80A9E}" destId="{1980B90C-9AA0-4AE8-80AA-5833B7B972D4}" srcOrd="2" destOrd="0" presId="urn:microsoft.com/office/officeart/2005/8/layout/orgChart1"/>
    <dgm:cxn modelId="{09016AC1-6EE8-4861-AD9F-740CF55509C8}" type="presParOf" srcId="{1980B90C-9AA0-4AE8-80AA-5833B7B972D4}" destId="{78A1C0F6-866D-48B8-9DEF-891884F91700}" srcOrd="0" destOrd="0" presId="urn:microsoft.com/office/officeart/2005/8/layout/orgChart1"/>
    <dgm:cxn modelId="{1B19AADC-DBF8-4EA5-B216-E62259F04A30}" type="presParOf" srcId="{1980B90C-9AA0-4AE8-80AA-5833B7B972D4}" destId="{C49C7739-ABD8-49B3-BB39-0063BDADB27B}" srcOrd="1" destOrd="0" presId="urn:microsoft.com/office/officeart/2005/8/layout/orgChart1"/>
    <dgm:cxn modelId="{C84D9536-9D0D-4340-81C0-1B24A8B3E6AF}" type="presParOf" srcId="{C49C7739-ABD8-49B3-BB39-0063BDADB27B}" destId="{E569ED8C-426D-4680-B139-631768D9C7EE}" srcOrd="0" destOrd="0" presId="urn:microsoft.com/office/officeart/2005/8/layout/orgChart1"/>
    <dgm:cxn modelId="{1C33CE55-67B4-41D1-B75D-B51017576F2B}" type="presParOf" srcId="{E569ED8C-426D-4680-B139-631768D9C7EE}" destId="{AE12492B-AFA0-4B9E-9FB9-37A3CAEA2654}" srcOrd="0" destOrd="0" presId="urn:microsoft.com/office/officeart/2005/8/layout/orgChart1"/>
    <dgm:cxn modelId="{8A8E49EB-9EB9-4624-9728-E58B220DCB35}" type="presParOf" srcId="{E569ED8C-426D-4680-B139-631768D9C7EE}" destId="{6842CAD3-5CC0-4925-A36F-68FD63E0E724}" srcOrd="1" destOrd="0" presId="urn:microsoft.com/office/officeart/2005/8/layout/orgChart1"/>
    <dgm:cxn modelId="{04B6F58A-3F22-4EB7-BA6E-20BEB21BF4F1}" type="presParOf" srcId="{C49C7739-ABD8-49B3-BB39-0063BDADB27B}" destId="{C8034CA2-F644-4BB3-9E41-7F4B5FA581E7}" srcOrd="1" destOrd="0" presId="urn:microsoft.com/office/officeart/2005/8/layout/orgChart1"/>
    <dgm:cxn modelId="{92077C1D-48FD-4C6F-B8DA-B71BA432A03B}" type="presParOf" srcId="{C49C7739-ABD8-49B3-BB39-0063BDADB27B}" destId="{4E3869AC-D93A-4452-8911-3BCBE2AB9871}" srcOrd="2" destOrd="0" presId="urn:microsoft.com/office/officeart/2005/8/layout/orgChart1"/>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D498FA1-EBF3-46EF-8B22-F113A3A4125D}" type="doc">
      <dgm:prSet loTypeId="urn:microsoft.com/office/officeart/2005/8/layout/hierarchy1" loCatId="hierarchy" qsTypeId="urn:microsoft.com/office/officeart/2005/8/quickstyle/simple3" qsCatId="simple" csTypeId="urn:microsoft.com/office/officeart/2005/8/colors/accent0_3" csCatId="mainScheme" phldr="1"/>
      <dgm:spPr/>
      <dgm:t>
        <a:bodyPr/>
        <a:lstStyle/>
        <a:p>
          <a:endParaRPr lang="es-AR"/>
        </a:p>
      </dgm:t>
    </dgm:pt>
    <dgm:pt modelId="{6319AC6E-4E8B-460D-9B6B-A609EEAA9E8F}">
      <dgm:prSet phldrT="[Texto]" custT="1"/>
      <dgm:spPr/>
      <dgm:t>
        <a:bodyPr/>
        <a:lstStyle/>
        <a:p>
          <a:r>
            <a:rPr lang="es-AR" sz="2400" dirty="0">
              <a:latin typeface="Bookman Old Style" panose="02050604050505020204" pitchFamily="18" charset="0"/>
            </a:rPr>
            <a:t>Sospecha clínica y epidemiología local </a:t>
          </a:r>
        </a:p>
      </dgm:t>
    </dgm:pt>
    <dgm:pt modelId="{5D28F777-3776-49B7-9D2A-6C7F71AF085C}" type="parTrans" cxnId="{95E608E8-B60B-4D01-8ADF-C17B0C4176BE}">
      <dgm:prSet/>
      <dgm:spPr/>
      <dgm:t>
        <a:bodyPr/>
        <a:lstStyle/>
        <a:p>
          <a:endParaRPr lang="es-AR"/>
        </a:p>
      </dgm:t>
    </dgm:pt>
    <dgm:pt modelId="{0AD7F4BA-7B62-473D-A813-3B30F4AEC345}" type="sibTrans" cxnId="{95E608E8-B60B-4D01-8ADF-C17B0C4176BE}">
      <dgm:prSet/>
      <dgm:spPr/>
      <dgm:t>
        <a:bodyPr/>
        <a:lstStyle/>
        <a:p>
          <a:endParaRPr lang="es-AR"/>
        </a:p>
      </dgm:t>
    </dgm:pt>
    <dgm:pt modelId="{28EE3A73-9B77-489E-8FD7-90F16F021510}">
      <dgm:prSet phldrT="[Texto]" custT="1"/>
      <dgm:spPr/>
      <dgm:t>
        <a:bodyPr/>
        <a:lstStyle/>
        <a:p>
          <a:r>
            <a:rPr lang="es-AR" sz="2400" dirty="0">
              <a:latin typeface="Bookman Old Style" panose="02050604050505020204" pitchFamily="18" charset="0"/>
            </a:rPr>
            <a:t>Solicitar a la mujer:</a:t>
          </a:r>
        </a:p>
        <a:p>
          <a:r>
            <a:rPr lang="es-AR" sz="2400" dirty="0">
              <a:latin typeface="Bookman Old Style" panose="02050604050505020204" pitchFamily="18" charset="0"/>
            </a:rPr>
            <a:t>PCR en sangre y orina + IgM Zika</a:t>
          </a:r>
        </a:p>
        <a:p>
          <a:r>
            <a:rPr lang="es-AR" sz="2400" dirty="0">
              <a:latin typeface="Bookman Old Style" panose="02050604050505020204" pitchFamily="18" charset="0"/>
            </a:rPr>
            <a:t>Infección confirmada</a:t>
          </a:r>
        </a:p>
      </dgm:t>
    </dgm:pt>
    <dgm:pt modelId="{11441F9C-3F78-4284-A7BF-CFB045D815F2}" type="parTrans" cxnId="{C453755D-F43B-4A52-923B-C1999ED721DC}">
      <dgm:prSet/>
      <dgm:spPr/>
      <dgm:t>
        <a:bodyPr/>
        <a:lstStyle/>
        <a:p>
          <a:endParaRPr lang="es-AR"/>
        </a:p>
      </dgm:t>
    </dgm:pt>
    <dgm:pt modelId="{5059BDEA-CCE0-45EB-9C4C-D3DAB24A1452}" type="sibTrans" cxnId="{C453755D-F43B-4A52-923B-C1999ED721DC}">
      <dgm:prSet/>
      <dgm:spPr/>
      <dgm:t>
        <a:bodyPr/>
        <a:lstStyle/>
        <a:p>
          <a:endParaRPr lang="es-AR"/>
        </a:p>
      </dgm:t>
    </dgm:pt>
    <dgm:pt modelId="{46DCB839-7029-4F05-9973-9EB9CE84C874}">
      <dgm:prSet phldrT="[Texto]"/>
      <dgm:spPr/>
      <dgm:t>
        <a:bodyPr/>
        <a:lstStyle/>
        <a:p>
          <a:r>
            <a:rPr lang="es-AR" dirty="0">
              <a:latin typeface="Bookman Old Style" panose="02050604050505020204" pitchFamily="18" charset="0"/>
            </a:rPr>
            <a:t>PCR en LA a partir semana 20 </a:t>
          </a:r>
        </a:p>
      </dgm:t>
    </dgm:pt>
    <dgm:pt modelId="{341DCCA2-5DC8-4547-86F7-D7886137EDB0}" type="parTrans" cxnId="{8C807D99-E530-452F-A338-AA1776CEA9FB}">
      <dgm:prSet/>
      <dgm:spPr/>
      <dgm:t>
        <a:bodyPr/>
        <a:lstStyle/>
        <a:p>
          <a:endParaRPr lang="es-AR"/>
        </a:p>
      </dgm:t>
    </dgm:pt>
    <dgm:pt modelId="{6D5F65B0-F841-4D86-BFDE-48DDF567F25F}" type="sibTrans" cxnId="{8C807D99-E530-452F-A338-AA1776CEA9FB}">
      <dgm:prSet/>
      <dgm:spPr/>
      <dgm:t>
        <a:bodyPr/>
        <a:lstStyle/>
        <a:p>
          <a:endParaRPr lang="es-AR"/>
        </a:p>
      </dgm:t>
    </dgm:pt>
    <dgm:pt modelId="{469BDE71-EC49-4377-BC2D-B9CF969B6BF4}">
      <dgm:prSet phldrT="[Texto]"/>
      <dgm:spPr/>
      <dgm:t>
        <a:bodyPr/>
        <a:lstStyle/>
        <a:p>
          <a:r>
            <a:rPr lang="es-AR" dirty="0">
              <a:latin typeface="Bookman Old Style" panose="02050604050505020204" pitchFamily="18" charset="0"/>
            </a:rPr>
            <a:t>Ecografía fetal </a:t>
          </a:r>
        </a:p>
        <a:p>
          <a:r>
            <a:rPr lang="es-AR" dirty="0">
              <a:latin typeface="Bookman Old Style" panose="02050604050505020204" pitchFamily="18" charset="0"/>
            </a:rPr>
            <a:t>RNM fetal</a:t>
          </a:r>
        </a:p>
        <a:p>
          <a:r>
            <a:rPr lang="es-AR" dirty="0">
              <a:latin typeface="Bookman Old Style" panose="02050604050505020204" pitchFamily="18" charset="0"/>
            </a:rPr>
            <a:t>Consejería </a:t>
          </a:r>
        </a:p>
      </dgm:t>
    </dgm:pt>
    <dgm:pt modelId="{FE1C5BEF-653D-4709-8FC5-BFD060A4B071}" type="parTrans" cxnId="{A5E418BD-94A5-49CC-8CCE-E707836CDC6B}">
      <dgm:prSet/>
      <dgm:spPr/>
      <dgm:t>
        <a:bodyPr/>
        <a:lstStyle/>
        <a:p>
          <a:endParaRPr lang="es-AR"/>
        </a:p>
      </dgm:t>
    </dgm:pt>
    <dgm:pt modelId="{14750085-A7CA-453A-A3DA-36C288D3B95D}" type="sibTrans" cxnId="{A5E418BD-94A5-49CC-8CCE-E707836CDC6B}">
      <dgm:prSet/>
      <dgm:spPr/>
      <dgm:t>
        <a:bodyPr/>
        <a:lstStyle/>
        <a:p>
          <a:endParaRPr lang="es-AR"/>
        </a:p>
      </dgm:t>
    </dgm:pt>
    <dgm:pt modelId="{F5F2BA26-DF9A-4D21-A76D-94111D39C38B}" type="pres">
      <dgm:prSet presAssocID="{3D498FA1-EBF3-46EF-8B22-F113A3A4125D}" presName="hierChild1" presStyleCnt="0">
        <dgm:presLayoutVars>
          <dgm:chPref val="1"/>
          <dgm:dir/>
          <dgm:animOne val="branch"/>
          <dgm:animLvl val="lvl"/>
          <dgm:resizeHandles/>
        </dgm:presLayoutVars>
      </dgm:prSet>
      <dgm:spPr/>
      <dgm:t>
        <a:bodyPr/>
        <a:lstStyle/>
        <a:p>
          <a:endParaRPr lang="es-AR"/>
        </a:p>
      </dgm:t>
    </dgm:pt>
    <dgm:pt modelId="{4509F9BB-5D6F-4CCF-A795-AE024B5573D3}" type="pres">
      <dgm:prSet presAssocID="{6319AC6E-4E8B-460D-9B6B-A609EEAA9E8F}" presName="hierRoot1" presStyleCnt="0"/>
      <dgm:spPr/>
    </dgm:pt>
    <dgm:pt modelId="{DF12D74B-221D-4EBD-9C91-359D210432DE}" type="pres">
      <dgm:prSet presAssocID="{6319AC6E-4E8B-460D-9B6B-A609EEAA9E8F}" presName="composite" presStyleCnt="0"/>
      <dgm:spPr/>
    </dgm:pt>
    <dgm:pt modelId="{5561E556-2A03-48A9-A78A-023EC0872B31}" type="pres">
      <dgm:prSet presAssocID="{6319AC6E-4E8B-460D-9B6B-A609EEAA9E8F}" presName="background" presStyleLbl="node0" presStyleIdx="0" presStyleCnt="1"/>
      <dgm:spPr/>
    </dgm:pt>
    <dgm:pt modelId="{E3B10570-7CD1-4054-850B-40C55E554501}" type="pres">
      <dgm:prSet presAssocID="{6319AC6E-4E8B-460D-9B6B-A609EEAA9E8F}" presName="text" presStyleLbl="fgAcc0" presStyleIdx="0" presStyleCnt="1" custScaleX="171353">
        <dgm:presLayoutVars>
          <dgm:chPref val="3"/>
        </dgm:presLayoutVars>
      </dgm:prSet>
      <dgm:spPr/>
      <dgm:t>
        <a:bodyPr/>
        <a:lstStyle/>
        <a:p>
          <a:endParaRPr lang="es-AR"/>
        </a:p>
      </dgm:t>
    </dgm:pt>
    <dgm:pt modelId="{399AF2E3-8DAA-46C9-B42A-761D6ABE1B2F}" type="pres">
      <dgm:prSet presAssocID="{6319AC6E-4E8B-460D-9B6B-A609EEAA9E8F}" presName="hierChild2" presStyleCnt="0"/>
      <dgm:spPr/>
    </dgm:pt>
    <dgm:pt modelId="{CCBDF228-A44E-41E4-B12A-A3C48592A504}" type="pres">
      <dgm:prSet presAssocID="{11441F9C-3F78-4284-A7BF-CFB045D815F2}" presName="Name10" presStyleLbl="parChTrans1D2" presStyleIdx="0" presStyleCnt="1"/>
      <dgm:spPr/>
      <dgm:t>
        <a:bodyPr/>
        <a:lstStyle/>
        <a:p>
          <a:endParaRPr lang="es-AR"/>
        </a:p>
      </dgm:t>
    </dgm:pt>
    <dgm:pt modelId="{A720A1A1-6C44-448F-A3AA-99ABDC3668A6}" type="pres">
      <dgm:prSet presAssocID="{28EE3A73-9B77-489E-8FD7-90F16F021510}" presName="hierRoot2" presStyleCnt="0"/>
      <dgm:spPr/>
    </dgm:pt>
    <dgm:pt modelId="{B97A8D69-2E70-44A3-90A3-88006E2BFB1A}" type="pres">
      <dgm:prSet presAssocID="{28EE3A73-9B77-489E-8FD7-90F16F021510}" presName="composite2" presStyleCnt="0"/>
      <dgm:spPr/>
    </dgm:pt>
    <dgm:pt modelId="{AA609417-A51F-494B-B18E-562BD4777BEE}" type="pres">
      <dgm:prSet presAssocID="{28EE3A73-9B77-489E-8FD7-90F16F021510}" presName="background2" presStyleLbl="node2" presStyleIdx="0" presStyleCnt="1"/>
      <dgm:spPr/>
    </dgm:pt>
    <dgm:pt modelId="{A970F275-35C5-4367-A7BA-9E2A42749D76}" type="pres">
      <dgm:prSet presAssocID="{28EE3A73-9B77-489E-8FD7-90F16F021510}" presName="text2" presStyleLbl="fgAcc2" presStyleIdx="0" presStyleCnt="1" custScaleX="262283" custScaleY="114344">
        <dgm:presLayoutVars>
          <dgm:chPref val="3"/>
        </dgm:presLayoutVars>
      </dgm:prSet>
      <dgm:spPr/>
      <dgm:t>
        <a:bodyPr/>
        <a:lstStyle/>
        <a:p>
          <a:endParaRPr lang="es-AR"/>
        </a:p>
      </dgm:t>
    </dgm:pt>
    <dgm:pt modelId="{5BF9CD6C-15D3-487B-AEA6-C9105E1BB91A}" type="pres">
      <dgm:prSet presAssocID="{28EE3A73-9B77-489E-8FD7-90F16F021510}" presName="hierChild3" presStyleCnt="0"/>
      <dgm:spPr/>
    </dgm:pt>
    <dgm:pt modelId="{CAC0B9C4-FB9A-428C-ACFB-ECB1E61011E2}" type="pres">
      <dgm:prSet presAssocID="{341DCCA2-5DC8-4547-86F7-D7886137EDB0}" presName="Name17" presStyleLbl="parChTrans1D3" presStyleIdx="0" presStyleCnt="2"/>
      <dgm:spPr/>
      <dgm:t>
        <a:bodyPr/>
        <a:lstStyle/>
        <a:p>
          <a:endParaRPr lang="es-AR"/>
        </a:p>
      </dgm:t>
    </dgm:pt>
    <dgm:pt modelId="{97FC9926-9E7A-46DC-A882-195CB647A54E}" type="pres">
      <dgm:prSet presAssocID="{46DCB839-7029-4F05-9973-9EB9CE84C874}" presName="hierRoot3" presStyleCnt="0"/>
      <dgm:spPr/>
    </dgm:pt>
    <dgm:pt modelId="{25D53176-1CC7-434E-AC3F-8F89D4E6D02F}" type="pres">
      <dgm:prSet presAssocID="{46DCB839-7029-4F05-9973-9EB9CE84C874}" presName="composite3" presStyleCnt="0"/>
      <dgm:spPr/>
    </dgm:pt>
    <dgm:pt modelId="{829F4BFB-04CF-4C43-A4EA-C405096DFBF3}" type="pres">
      <dgm:prSet presAssocID="{46DCB839-7029-4F05-9973-9EB9CE84C874}" presName="background3" presStyleLbl="node3" presStyleIdx="0" presStyleCnt="2"/>
      <dgm:spPr/>
    </dgm:pt>
    <dgm:pt modelId="{94085424-C641-4A94-9DE9-F3DD721F204E}" type="pres">
      <dgm:prSet presAssocID="{46DCB839-7029-4F05-9973-9EB9CE84C874}" presName="text3" presStyleLbl="fgAcc3" presStyleIdx="0" presStyleCnt="2">
        <dgm:presLayoutVars>
          <dgm:chPref val="3"/>
        </dgm:presLayoutVars>
      </dgm:prSet>
      <dgm:spPr/>
      <dgm:t>
        <a:bodyPr/>
        <a:lstStyle/>
        <a:p>
          <a:endParaRPr lang="es-AR"/>
        </a:p>
      </dgm:t>
    </dgm:pt>
    <dgm:pt modelId="{2E00432C-67C8-4CC4-93CC-B9173FBBB443}" type="pres">
      <dgm:prSet presAssocID="{46DCB839-7029-4F05-9973-9EB9CE84C874}" presName="hierChild4" presStyleCnt="0"/>
      <dgm:spPr/>
    </dgm:pt>
    <dgm:pt modelId="{CB2083E5-5EC8-4F35-9DE6-0CDA66E322F3}" type="pres">
      <dgm:prSet presAssocID="{FE1C5BEF-653D-4709-8FC5-BFD060A4B071}" presName="Name17" presStyleLbl="parChTrans1D3" presStyleIdx="1" presStyleCnt="2"/>
      <dgm:spPr/>
      <dgm:t>
        <a:bodyPr/>
        <a:lstStyle/>
        <a:p>
          <a:endParaRPr lang="es-AR"/>
        </a:p>
      </dgm:t>
    </dgm:pt>
    <dgm:pt modelId="{746F0356-ECF5-4812-9BFF-A347F58DACB1}" type="pres">
      <dgm:prSet presAssocID="{469BDE71-EC49-4377-BC2D-B9CF969B6BF4}" presName="hierRoot3" presStyleCnt="0"/>
      <dgm:spPr/>
    </dgm:pt>
    <dgm:pt modelId="{30EC6BDC-87ED-4239-B1E5-A625C61788E7}" type="pres">
      <dgm:prSet presAssocID="{469BDE71-EC49-4377-BC2D-B9CF969B6BF4}" presName="composite3" presStyleCnt="0"/>
      <dgm:spPr/>
    </dgm:pt>
    <dgm:pt modelId="{4ECE551B-8220-4668-9427-1F8D121D7B27}" type="pres">
      <dgm:prSet presAssocID="{469BDE71-EC49-4377-BC2D-B9CF969B6BF4}" presName="background3" presStyleLbl="node3" presStyleIdx="1" presStyleCnt="2"/>
      <dgm:spPr/>
    </dgm:pt>
    <dgm:pt modelId="{121CFFB0-EB92-4074-A096-DEA39FBF053D}" type="pres">
      <dgm:prSet presAssocID="{469BDE71-EC49-4377-BC2D-B9CF969B6BF4}" presName="text3" presStyleLbl="fgAcc3" presStyleIdx="1" presStyleCnt="2">
        <dgm:presLayoutVars>
          <dgm:chPref val="3"/>
        </dgm:presLayoutVars>
      </dgm:prSet>
      <dgm:spPr/>
      <dgm:t>
        <a:bodyPr/>
        <a:lstStyle/>
        <a:p>
          <a:endParaRPr lang="es-AR"/>
        </a:p>
      </dgm:t>
    </dgm:pt>
    <dgm:pt modelId="{02E39A1D-EAF9-4272-9C5C-E2A4EF6DD33B}" type="pres">
      <dgm:prSet presAssocID="{469BDE71-EC49-4377-BC2D-B9CF969B6BF4}" presName="hierChild4" presStyleCnt="0"/>
      <dgm:spPr/>
    </dgm:pt>
  </dgm:ptLst>
  <dgm:cxnLst>
    <dgm:cxn modelId="{610C486D-5A7A-4819-9075-2528B83EE40A}" type="presOf" srcId="{11441F9C-3F78-4284-A7BF-CFB045D815F2}" destId="{CCBDF228-A44E-41E4-B12A-A3C48592A504}" srcOrd="0" destOrd="0" presId="urn:microsoft.com/office/officeart/2005/8/layout/hierarchy1"/>
    <dgm:cxn modelId="{2FA218DA-D642-47C4-9227-240399819062}" type="presOf" srcId="{6319AC6E-4E8B-460D-9B6B-A609EEAA9E8F}" destId="{E3B10570-7CD1-4054-850B-40C55E554501}" srcOrd="0" destOrd="0" presId="urn:microsoft.com/office/officeart/2005/8/layout/hierarchy1"/>
    <dgm:cxn modelId="{5E4C1A81-4629-44B4-9706-B1361FDEA0B7}" type="presOf" srcId="{469BDE71-EC49-4377-BC2D-B9CF969B6BF4}" destId="{121CFFB0-EB92-4074-A096-DEA39FBF053D}" srcOrd="0" destOrd="0" presId="urn:microsoft.com/office/officeart/2005/8/layout/hierarchy1"/>
    <dgm:cxn modelId="{A3F7B3DB-B16D-4C41-AE47-8520AB62ECD7}" type="presOf" srcId="{341DCCA2-5DC8-4547-86F7-D7886137EDB0}" destId="{CAC0B9C4-FB9A-428C-ACFB-ECB1E61011E2}" srcOrd="0" destOrd="0" presId="urn:microsoft.com/office/officeart/2005/8/layout/hierarchy1"/>
    <dgm:cxn modelId="{8C807D99-E530-452F-A338-AA1776CEA9FB}" srcId="{28EE3A73-9B77-489E-8FD7-90F16F021510}" destId="{46DCB839-7029-4F05-9973-9EB9CE84C874}" srcOrd="0" destOrd="0" parTransId="{341DCCA2-5DC8-4547-86F7-D7886137EDB0}" sibTransId="{6D5F65B0-F841-4D86-BFDE-48DDF567F25F}"/>
    <dgm:cxn modelId="{31A06ACE-A98B-4E5C-8339-15135AEFD83F}" type="presOf" srcId="{FE1C5BEF-653D-4709-8FC5-BFD060A4B071}" destId="{CB2083E5-5EC8-4F35-9DE6-0CDA66E322F3}" srcOrd="0" destOrd="0" presId="urn:microsoft.com/office/officeart/2005/8/layout/hierarchy1"/>
    <dgm:cxn modelId="{E9015B31-23B2-4D2D-84E7-FD05DDECF4EE}" type="presOf" srcId="{46DCB839-7029-4F05-9973-9EB9CE84C874}" destId="{94085424-C641-4A94-9DE9-F3DD721F204E}" srcOrd="0" destOrd="0" presId="urn:microsoft.com/office/officeart/2005/8/layout/hierarchy1"/>
    <dgm:cxn modelId="{AFACCB49-9F06-48B9-9288-D366F9AE5B57}" type="presOf" srcId="{28EE3A73-9B77-489E-8FD7-90F16F021510}" destId="{A970F275-35C5-4367-A7BA-9E2A42749D76}" srcOrd="0" destOrd="0" presId="urn:microsoft.com/office/officeart/2005/8/layout/hierarchy1"/>
    <dgm:cxn modelId="{95E608E8-B60B-4D01-8ADF-C17B0C4176BE}" srcId="{3D498FA1-EBF3-46EF-8B22-F113A3A4125D}" destId="{6319AC6E-4E8B-460D-9B6B-A609EEAA9E8F}" srcOrd="0" destOrd="0" parTransId="{5D28F777-3776-49B7-9D2A-6C7F71AF085C}" sibTransId="{0AD7F4BA-7B62-473D-A813-3B30F4AEC345}"/>
    <dgm:cxn modelId="{A5E418BD-94A5-49CC-8CCE-E707836CDC6B}" srcId="{28EE3A73-9B77-489E-8FD7-90F16F021510}" destId="{469BDE71-EC49-4377-BC2D-B9CF969B6BF4}" srcOrd="1" destOrd="0" parTransId="{FE1C5BEF-653D-4709-8FC5-BFD060A4B071}" sibTransId="{14750085-A7CA-453A-A3DA-36C288D3B95D}"/>
    <dgm:cxn modelId="{DF7E9619-01BC-45AF-8664-53A913E2EF1D}" type="presOf" srcId="{3D498FA1-EBF3-46EF-8B22-F113A3A4125D}" destId="{F5F2BA26-DF9A-4D21-A76D-94111D39C38B}" srcOrd="0" destOrd="0" presId="urn:microsoft.com/office/officeart/2005/8/layout/hierarchy1"/>
    <dgm:cxn modelId="{C453755D-F43B-4A52-923B-C1999ED721DC}" srcId="{6319AC6E-4E8B-460D-9B6B-A609EEAA9E8F}" destId="{28EE3A73-9B77-489E-8FD7-90F16F021510}" srcOrd="0" destOrd="0" parTransId="{11441F9C-3F78-4284-A7BF-CFB045D815F2}" sibTransId="{5059BDEA-CCE0-45EB-9C4C-D3DAB24A1452}"/>
    <dgm:cxn modelId="{5BCFD3EC-3E54-44A4-AC6E-0FBB0C80DF96}" type="presParOf" srcId="{F5F2BA26-DF9A-4D21-A76D-94111D39C38B}" destId="{4509F9BB-5D6F-4CCF-A795-AE024B5573D3}" srcOrd="0" destOrd="0" presId="urn:microsoft.com/office/officeart/2005/8/layout/hierarchy1"/>
    <dgm:cxn modelId="{52C245D7-06C2-48BF-9F9B-D72097417C09}" type="presParOf" srcId="{4509F9BB-5D6F-4CCF-A795-AE024B5573D3}" destId="{DF12D74B-221D-4EBD-9C91-359D210432DE}" srcOrd="0" destOrd="0" presId="urn:microsoft.com/office/officeart/2005/8/layout/hierarchy1"/>
    <dgm:cxn modelId="{22C438C0-DDFC-40A4-97A5-3B1644350196}" type="presParOf" srcId="{DF12D74B-221D-4EBD-9C91-359D210432DE}" destId="{5561E556-2A03-48A9-A78A-023EC0872B31}" srcOrd="0" destOrd="0" presId="urn:microsoft.com/office/officeart/2005/8/layout/hierarchy1"/>
    <dgm:cxn modelId="{B0F8A3B1-D65D-412E-BEBB-2B3B88C4841D}" type="presParOf" srcId="{DF12D74B-221D-4EBD-9C91-359D210432DE}" destId="{E3B10570-7CD1-4054-850B-40C55E554501}" srcOrd="1" destOrd="0" presId="urn:microsoft.com/office/officeart/2005/8/layout/hierarchy1"/>
    <dgm:cxn modelId="{DB4A2F1C-2566-4764-90D2-CC80910BD36E}" type="presParOf" srcId="{4509F9BB-5D6F-4CCF-A795-AE024B5573D3}" destId="{399AF2E3-8DAA-46C9-B42A-761D6ABE1B2F}" srcOrd="1" destOrd="0" presId="urn:microsoft.com/office/officeart/2005/8/layout/hierarchy1"/>
    <dgm:cxn modelId="{7549C93E-3199-4AEA-A387-77F9C84F9133}" type="presParOf" srcId="{399AF2E3-8DAA-46C9-B42A-761D6ABE1B2F}" destId="{CCBDF228-A44E-41E4-B12A-A3C48592A504}" srcOrd="0" destOrd="0" presId="urn:microsoft.com/office/officeart/2005/8/layout/hierarchy1"/>
    <dgm:cxn modelId="{A6A5CA82-A6B2-42A6-92FE-E4F54FE67BFE}" type="presParOf" srcId="{399AF2E3-8DAA-46C9-B42A-761D6ABE1B2F}" destId="{A720A1A1-6C44-448F-A3AA-99ABDC3668A6}" srcOrd="1" destOrd="0" presId="urn:microsoft.com/office/officeart/2005/8/layout/hierarchy1"/>
    <dgm:cxn modelId="{41877478-A442-498B-AB9D-85DDA29332C9}" type="presParOf" srcId="{A720A1A1-6C44-448F-A3AA-99ABDC3668A6}" destId="{B97A8D69-2E70-44A3-90A3-88006E2BFB1A}" srcOrd="0" destOrd="0" presId="urn:microsoft.com/office/officeart/2005/8/layout/hierarchy1"/>
    <dgm:cxn modelId="{3A0718C7-7FE5-46BB-BE0A-24C7FE83D539}" type="presParOf" srcId="{B97A8D69-2E70-44A3-90A3-88006E2BFB1A}" destId="{AA609417-A51F-494B-B18E-562BD4777BEE}" srcOrd="0" destOrd="0" presId="urn:microsoft.com/office/officeart/2005/8/layout/hierarchy1"/>
    <dgm:cxn modelId="{94E0A366-23BA-4FCE-AC6F-BA2ADDA1CA1B}" type="presParOf" srcId="{B97A8D69-2E70-44A3-90A3-88006E2BFB1A}" destId="{A970F275-35C5-4367-A7BA-9E2A42749D76}" srcOrd="1" destOrd="0" presId="urn:microsoft.com/office/officeart/2005/8/layout/hierarchy1"/>
    <dgm:cxn modelId="{EC5C3DFC-1509-44F6-A98D-EA81BE0D6221}" type="presParOf" srcId="{A720A1A1-6C44-448F-A3AA-99ABDC3668A6}" destId="{5BF9CD6C-15D3-487B-AEA6-C9105E1BB91A}" srcOrd="1" destOrd="0" presId="urn:microsoft.com/office/officeart/2005/8/layout/hierarchy1"/>
    <dgm:cxn modelId="{FDB79482-BDE8-4E7D-A282-0F06FDB57B0A}" type="presParOf" srcId="{5BF9CD6C-15D3-487B-AEA6-C9105E1BB91A}" destId="{CAC0B9C4-FB9A-428C-ACFB-ECB1E61011E2}" srcOrd="0" destOrd="0" presId="urn:microsoft.com/office/officeart/2005/8/layout/hierarchy1"/>
    <dgm:cxn modelId="{B3C0181A-747F-466E-B5D4-6A75AEF9D88B}" type="presParOf" srcId="{5BF9CD6C-15D3-487B-AEA6-C9105E1BB91A}" destId="{97FC9926-9E7A-46DC-A882-195CB647A54E}" srcOrd="1" destOrd="0" presId="urn:microsoft.com/office/officeart/2005/8/layout/hierarchy1"/>
    <dgm:cxn modelId="{9450464E-22B8-48DF-93BA-2AAEF69D3D10}" type="presParOf" srcId="{97FC9926-9E7A-46DC-A882-195CB647A54E}" destId="{25D53176-1CC7-434E-AC3F-8F89D4E6D02F}" srcOrd="0" destOrd="0" presId="urn:microsoft.com/office/officeart/2005/8/layout/hierarchy1"/>
    <dgm:cxn modelId="{0164565D-DE09-48BE-946A-F3FD6D46F690}" type="presParOf" srcId="{25D53176-1CC7-434E-AC3F-8F89D4E6D02F}" destId="{829F4BFB-04CF-4C43-A4EA-C405096DFBF3}" srcOrd="0" destOrd="0" presId="urn:microsoft.com/office/officeart/2005/8/layout/hierarchy1"/>
    <dgm:cxn modelId="{F077D32A-4D0E-41CE-8529-D8563B606516}" type="presParOf" srcId="{25D53176-1CC7-434E-AC3F-8F89D4E6D02F}" destId="{94085424-C641-4A94-9DE9-F3DD721F204E}" srcOrd="1" destOrd="0" presId="urn:microsoft.com/office/officeart/2005/8/layout/hierarchy1"/>
    <dgm:cxn modelId="{B57A56D4-9863-4F77-B315-E73B2632BDB2}" type="presParOf" srcId="{97FC9926-9E7A-46DC-A882-195CB647A54E}" destId="{2E00432C-67C8-4CC4-93CC-B9173FBBB443}" srcOrd="1" destOrd="0" presId="urn:microsoft.com/office/officeart/2005/8/layout/hierarchy1"/>
    <dgm:cxn modelId="{14C07ED0-4969-44D3-82FA-552B034857B8}" type="presParOf" srcId="{5BF9CD6C-15D3-487B-AEA6-C9105E1BB91A}" destId="{CB2083E5-5EC8-4F35-9DE6-0CDA66E322F3}" srcOrd="2" destOrd="0" presId="urn:microsoft.com/office/officeart/2005/8/layout/hierarchy1"/>
    <dgm:cxn modelId="{FAD8B3E7-B143-4BAC-A056-426B0ED68F9B}" type="presParOf" srcId="{5BF9CD6C-15D3-487B-AEA6-C9105E1BB91A}" destId="{746F0356-ECF5-4812-9BFF-A347F58DACB1}" srcOrd="3" destOrd="0" presId="urn:microsoft.com/office/officeart/2005/8/layout/hierarchy1"/>
    <dgm:cxn modelId="{A114BD02-2BA9-4B21-963A-92B6CBBF8C58}" type="presParOf" srcId="{746F0356-ECF5-4812-9BFF-A347F58DACB1}" destId="{30EC6BDC-87ED-4239-B1E5-A625C61788E7}" srcOrd="0" destOrd="0" presId="urn:microsoft.com/office/officeart/2005/8/layout/hierarchy1"/>
    <dgm:cxn modelId="{61FE5C17-C7FE-424F-8561-51947EA6FB83}" type="presParOf" srcId="{30EC6BDC-87ED-4239-B1E5-A625C61788E7}" destId="{4ECE551B-8220-4668-9427-1F8D121D7B27}" srcOrd="0" destOrd="0" presId="urn:microsoft.com/office/officeart/2005/8/layout/hierarchy1"/>
    <dgm:cxn modelId="{957FFE82-E68B-4A5D-AA37-464D8CF10A00}" type="presParOf" srcId="{30EC6BDC-87ED-4239-B1E5-A625C61788E7}" destId="{121CFFB0-EB92-4074-A096-DEA39FBF053D}" srcOrd="1" destOrd="0" presId="urn:microsoft.com/office/officeart/2005/8/layout/hierarchy1"/>
    <dgm:cxn modelId="{20AC5D20-D3F3-4BF7-AAF1-DA3542E10EE9}" type="presParOf" srcId="{746F0356-ECF5-4812-9BFF-A347F58DACB1}" destId="{02E39A1D-EAF9-4272-9C5C-E2A4EF6DD33B}" srcOrd="1" destOrd="0" presId="urn:microsoft.com/office/officeart/2005/8/layout/hierarchy1"/>
  </dgm:cxnLst>
  <dgm:bg>
    <a:solidFill>
      <a:schemeClr val="accent4">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5E0B71D-1153-46BB-96C3-43180283543D}" type="doc">
      <dgm:prSet loTypeId="urn:microsoft.com/office/officeart/2005/8/layout/hierarchy1" loCatId="hierarchy" qsTypeId="urn:microsoft.com/office/officeart/2005/8/quickstyle/simple1" qsCatId="simple" csTypeId="urn:microsoft.com/office/officeart/2005/8/colors/accent0_2" csCatId="mainScheme" phldr="1"/>
      <dgm:spPr/>
      <dgm:t>
        <a:bodyPr/>
        <a:lstStyle/>
        <a:p>
          <a:endParaRPr lang="es-AR"/>
        </a:p>
      </dgm:t>
    </dgm:pt>
    <dgm:pt modelId="{5195D4A8-E1D5-4985-BCD7-762FDD125885}">
      <dgm:prSet phldrT="[Texto]" custT="1"/>
      <dgm:spPr/>
      <dgm:t>
        <a:bodyPr/>
        <a:lstStyle/>
        <a:p>
          <a:r>
            <a:rPr lang="es-AR" sz="2800" dirty="0">
              <a:latin typeface="Bookman Old Style" panose="02050604050505020204" pitchFamily="18" charset="0"/>
            </a:rPr>
            <a:t>RN expuesto </a:t>
          </a:r>
        </a:p>
      </dgm:t>
    </dgm:pt>
    <dgm:pt modelId="{F6FD5D5B-60E4-4185-B8D4-2F969BEEE746}" type="parTrans" cxnId="{9920D0F5-3209-4524-B617-F647E0A5E0D0}">
      <dgm:prSet/>
      <dgm:spPr/>
      <dgm:t>
        <a:bodyPr/>
        <a:lstStyle/>
        <a:p>
          <a:endParaRPr lang="es-AR"/>
        </a:p>
      </dgm:t>
    </dgm:pt>
    <dgm:pt modelId="{13E6FE90-DC7F-4A9D-AECD-158BB29645BD}" type="sibTrans" cxnId="{9920D0F5-3209-4524-B617-F647E0A5E0D0}">
      <dgm:prSet/>
      <dgm:spPr/>
      <dgm:t>
        <a:bodyPr/>
        <a:lstStyle/>
        <a:p>
          <a:endParaRPr lang="es-AR"/>
        </a:p>
      </dgm:t>
    </dgm:pt>
    <dgm:pt modelId="{89564530-DDF1-48C5-90ED-38C0DA41E742}">
      <dgm:prSet phldrT="[Texto]" custT="1"/>
      <dgm:spPr/>
      <dgm:t>
        <a:bodyPr/>
        <a:lstStyle/>
        <a:p>
          <a:r>
            <a:rPr lang="es-AR" sz="2800" dirty="0">
              <a:latin typeface="Bookman Old Style" panose="02050604050505020204" pitchFamily="18" charset="0"/>
            </a:rPr>
            <a:t>RN con SZC</a:t>
          </a:r>
        </a:p>
      </dgm:t>
    </dgm:pt>
    <dgm:pt modelId="{1CBF76D3-3F51-42EC-9F37-A2F41C6B1955}" type="parTrans" cxnId="{000DD03E-3B1E-4504-A3E9-F55EC7B241C0}">
      <dgm:prSet/>
      <dgm:spPr/>
      <dgm:t>
        <a:bodyPr/>
        <a:lstStyle/>
        <a:p>
          <a:endParaRPr lang="es-AR"/>
        </a:p>
      </dgm:t>
    </dgm:pt>
    <dgm:pt modelId="{F66123EC-6E9D-4168-BE08-264FF4681A8D}" type="sibTrans" cxnId="{000DD03E-3B1E-4504-A3E9-F55EC7B241C0}">
      <dgm:prSet/>
      <dgm:spPr/>
      <dgm:t>
        <a:bodyPr/>
        <a:lstStyle/>
        <a:p>
          <a:endParaRPr lang="es-AR"/>
        </a:p>
      </dgm:t>
    </dgm:pt>
    <dgm:pt modelId="{ED727C92-9FD9-4F51-90AA-601101A93651}">
      <dgm:prSet phldrT="[Texto]" custT="1"/>
      <dgm:spPr/>
      <dgm:t>
        <a:bodyPr/>
        <a:lstStyle/>
        <a:p>
          <a:r>
            <a:rPr lang="es-AR" sz="1800" dirty="0">
              <a:latin typeface="Bookman Old Style" panose="02050604050505020204" pitchFamily="18" charset="0"/>
            </a:rPr>
            <a:t>PCR Zika en LCR, suero y orina</a:t>
          </a:r>
        </a:p>
        <a:p>
          <a:r>
            <a:rPr lang="es-AR" sz="1800" dirty="0">
              <a:latin typeface="Bookman Old Style" panose="02050604050505020204" pitchFamily="18" charset="0"/>
            </a:rPr>
            <a:t>IgM +</a:t>
          </a:r>
        </a:p>
        <a:p>
          <a:r>
            <a:rPr lang="es-AR" sz="1800" dirty="0">
              <a:latin typeface="Bookman Old Style" panose="02050604050505020204" pitchFamily="18" charset="0"/>
            </a:rPr>
            <a:t>IgG positiva a los 18 m. de vida</a:t>
          </a:r>
        </a:p>
      </dgm:t>
    </dgm:pt>
    <dgm:pt modelId="{BC9A2EE5-8CAD-4281-BC7D-EA30CAE5805B}" type="parTrans" cxnId="{0DE128E3-C2B8-449D-AA0E-FECD66665C31}">
      <dgm:prSet/>
      <dgm:spPr/>
      <dgm:t>
        <a:bodyPr/>
        <a:lstStyle/>
        <a:p>
          <a:endParaRPr lang="es-AR"/>
        </a:p>
      </dgm:t>
    </dgm:pt>
    <dgm:pt modelId="{4298DF43-4B7F-444A-A9CF-EF38E65791AA}" type="sibTrans" cxnId="{0DE128E3-C2B8-449D-AA0E-FECD66665C31}">
      <dgm:prSet/>
      <dgm:spPr/>
      <dgm:t>
        <a:bodyPr/>
        <a:lstStyle/>
        <a:p>
          <a:endParaRPr lang="es-AR"/>
        </a:p>
      </dgm:t>
    </dgm:pt>
    <dgm:pt modelId="{1FB0E3BF-EFBA-4C4E-B10A-78A60B93284E}">
      <dgm:prSet phldrT="[Texto]" custT="1"/>
      <dgm:spPr/>
      <dgm:t>
        <a:bodyPr/>
        <a:lstStyle/>
        <a:p>
          <a:r>
            <a:rPr lang="es-AR" sz="1800" dirty="0">
              <a:latin typeface="Bookman Old Style" panose="02050604050505020204" pitchFamily="18" charset="0"/>
            </a:rPr>
            <a:t>Eco-</a:t>
          </a:r>
          <a:r>
            <a:rPr lang="es-AR" sz="1800" dirty="0" err="1">
              <a:latin typeface="Bookman Old Style" panose="02050604050505020204" pitchFamily="18" charset="0"/>
            </a:rPr>
            <a:t>transfontanelar</a:t>
          </a:r>
          <a:r>
            <a:rPr lang="es-AR" sz="1800" dirty="0">
              <a:latin typeface="Bookman Old Style" panose="02050604050505020204" pitchFamily="18" charset="0"/>
            </a:rPr>
            <a:t>/TAC/RNM</a:t>
          </a:r>
        </a:p>
        <a:p>
          <a:r>
            <a:rPr lang="es-AR" sz="1800" dirty="0">
              <a:latin typeface="Bookman Old Style" panose="02050604050505020204" pitchFamily="18" charset="0"/>
            </a:rPr>
            <a:t>Valoración oftalmológica</a:t>
          </a:r>
        </a:p>
        <a:p>
          <a:r>
            <a:rPr lang="es-AR" sz="1800" dirty="0">
              <a:latin typeface="Bookman Old Style" panose="02050604050505020204" pitchFamily="18" charset="0"/>
            </a:rPr>
            <a:t>Potenciales evocados auditivos</a:t>
          </a:r>
        </a:p>
        <a:p>
          <a:r>
            <a:rPr lang="es-AR" sz="1800" dirty="0">
              <a:latin typeface="Bookman Old Style" panose="02050604050505020204" pitchFamily="18" charset="0"/>
            </a:rPr>
            <a:t>Ecografía renal y de vías urinarias</a:t>
          </a:r>
        </a:p>
        <a:p>
          <a:r>
            <a:rPr lang="es-AR" sz="1800" dirty="0">
              <a:latin typeface="Bookman Old Style" panose="02050604050505020204" pitchFamily="18" charset="0"/>
            </a:rPr>
            <a:t>Ecocardiograma </a:t>
          </a:r>
        </a:p>
        <a:p>
          <a:r>
            <a:rPr lang="es-AR" sz="1800" dirty="0" err="1">
              <a:latin typeface="Bookman Old Style" panose="02050604050505020204" pitchFamily="18" charset="0"/>
            </a:rPr>
            <a:t>Funciónes</a:t>
          </a:r>
          <a:r>
            <a:rPr lang="es-AR" sz="1800" dirty="0">
              <a:latin typeface="Bookman Old Style" panose="02050604050505020204" pitchFamily="18" charset="0"/>
            </a:rPr>
            <a:t> hepática y renal</a:t>
          </a:r>
        </a:p>
        <a:p>
          <a:endParaRPr lang="es-AR" sz="900" dirty="0"/>
        </a:p>
      </dgm:t>
    </dgm:pt>
    <dgm:pt modelId="{B4775A5A-4C2D-4037-905C-796A1E5D86CF}" type="parTrans" cxnId="{74DE61B9-1B95-40D2-8F24-C56374C71483}">
      <dgm:prSet/>
      <dgm:spPr/>
      <dgm:t>
        <a:bodyPr/>
        <a:lstStyle/>
        <a:p>
          <a:endParaRPr lang="es-AR"/>
        </a:p>
      </dgm:t>
    </dgm:pt>
    <dgm:pt modelId="{E66EC048-9DE1-4920-BC5A-2B797D097E0A}" type="sibTrans" cxnId="{74DE61B9-1B95-40D2-8F24-C56374C71483}">
      <dgm:prSet/>
      <dgm:spPr/>
      <dgm:t>
        <a:bodyPr/>
        <a:lstStyle/>
        <a:p>
          <a:endParaRPr lang="es-AR"/>
        </a:p>
      </dgm:t>
    </dgm:pt>
    <dgm:pt modelId="{A37E4FD5-27C7-4B2D-A6E2-E3399EF876A2}">
      <dgm:prSet phldrT="[Texto]" custT="1"/>
      <dgm:spPr/>
      <dgm:t>
        <a:bodyPr/>
        <a:lstStyle/>
        <a:p>
          <a:r>
            <a:rPr lang="es-AR" sz="1800" dirty="0">
              <a:latin typeface="Bookman Old Style" panose="02050604050505020204" pitchFamily="18" charset="0"/>
            </a:rPr>
            <a:t>PCR en orina, LCR y suero</a:t>
          </a:r>
        </a:p>
        <a:p>
          <a:r>
            <a:rPr lang="es-AR" sz="1800" dirty="0">
              <a:latin typeface="Bookman Old Style" panose="02050604050505020204" pitchFamily="18" charset="0"/>
            </a:rPr>
            <a:t>Neuroimágenes</a:t>
          </a:r>
        </a:p>
        <a:p>
          <a:r>
            <a:rPr lang="es-AR" sz="1800" dirty="0">
              <a:latin typeface="Bookman Old Style" panose="02050604050505020204" pitchFamily="18" charset="0"/>
            </a:rPr>
            <a:t>Valoración oftalmoló</a:t>
          </a:r>
          <a:r>
            <a:rPr lang="es-AR" sz="1400" dirty="0">
              <a:latin typeface="Bookman Old Style" panose="02050604050505020204" pitchFamily="18" charset="0"/>
            </a:rPr>
            <a:t>gica </a:t>
          </a:r>
          <a:r>
            <a:rPr lang="es-AR" sz="1800" dirty="0">
              <a:latin typeface="Bookman Old Style" panose="02050604050505020204" pitchFamily="18" charset="0"/>
            </a:rPr>
            <a:t>y auditiva</a:t>
          </a:r>
        </a:p>
      </dgm:t>
    </dgm:pt>
    <dgm:pt modelId="{B3B77A2C-FC56-4DA2-84AA-15B95E48A001}" type="parTrans" cxnId="{C3670060-A7FB-45F0-B997-EE8589F19CD5}">
      <dgm:prSet/>
      <dgm:spPr/>
      <dgm:t>
        <a:bodyPr/>
        <a:lstStyle/>
        <a:p>
          <a:endParaRPr lang="es-AR"/>
        </a:p>
      </dgm:t>
    </dgm:pt>
    <dgm:pt modelId="{3A62475A-E407-442D-BDCE-F482E93DCF8B}" type="sibTrans" cxnId="{C3670060-A7FB-45F0-B997-EE8589F19CD5}">
      <dgm:prSet/>
      <dgm:spPr/>
      <dgm:t>
        <a:bodyPr/>
        <a:lstStyle/>
        <a:p>
          <a:endParaRPr lang="es-AR"/>
        </a:p>
      </dgm:t>
    </dgm:pt>
    <dgm:pt modelId="{BBF20EE0-44AA-4FB3-84FA-BAA07C72D7D8}">
      <dgm:prSet/>
      <dgm:spPr/>
      <dgm:t>
        <a:bodyPr/>
        <a:lstStyle/>
        <a:p>
          <a:r>
            <a:rPr lang="es-AR" dirty="0"/>
            <a:t>RN Sano </a:t>
          </a:r>
        </a:p>
      </dgm:t>
    </dgm:pt>
    <dgm:pt modelId="{ABFB1004-4224-499F-93CA-F412516CF679}" type="parTrans" cxnId="{89EF453C-2B33-4C0F-8B40-45E5C1264830}">
      <dgm:prSet/>
      <dgm:spPr/>
      <dgm:t>
        <a:bodyPr/>
        <a:lstStyle/>
        <a:p>
          <a:endParaRPr lang="es-AR"/>
        </a:p>
      </dgm:t>
    </dgm:pt>
    <dgm:pt modelId="{2964A801-3AE5-472B-9C9D-79684AF154BB}" type="sibTrans" cxnId="{89EF453C-2B33-4C0F-8B40-45E5C1264830}">
      <dgm:prSet/>
      <dgm:spPr/>
      <dgm:t>
        <a:bodyPr/>
        <a:lstStyle/>
        <a:p>
          <a:endParaRPr lang="es-AR"/>
        </a:p>
      </dgm:t>
    </dgm:pt>
    <dgm:pt modelId="{0C792F7A-7A22-423D-9A9C-6CA0F29B9A6A}" type="pres">
      <dgm:prSet presAssocID="{15E0B71D-1153-46BB-96C3-43180283543D}" presName="hierChild1" presStyleCnt="0">
        <dgm:presLayoutVars>
          <dgm:chPref val="1"/>
          <dgm:dir/>
          <dgm:animOne val="branch"/>
          <dgm:animLvl val="lvl"/>
          <dgm:resizeHandles/>
        </dgm:presLayoutVars>
      </dgm:prSet>
      <dgm:spPr/>
      <dgm:t>
        <a:bodyPr/>
        <a:lstStyle/>
        <a:p>
          <a:endParaRPr lang="es-AR"/>
        </a:p>
      </dgm:t>
    </dgm:pt>
    <dgm:pt modelId="{359E803D-EAD6-4A38-8E8E-517484EF9DD9}" type="pres">
      <dgm:prSet presAssocID="{5195D4A8-E1D5-4985-BCD7-762FDD125885}" presName="hierRoot1" presStyleCnt="0"/>
      <dgm:spPr/>
    </dgm:pt>
    <dgm:pt modelId="{54135A43-1F03-49C4-BA45-641FF186D0FD}" type="pres">
      <dgm:prSet presAssocID="{5195D4A8-E1D5-4985-BCD7-762FDD125885}" presName="composite" presStyleCnt="0"/>
      <dgm:spPr/>
    </dgm:pt>
    <dgm:pt modelId="{31AEB6DF-212E-4971-AC9B-CFC7E50496E1}" type="pres">
      <dgm:prSet presAssocID="{5195D4A8-E1D5-4985-BCD7-762FDD125885}" presName="background" presStyleLbl="node0" presStyleIdx="0" presStyleCnt="1"/>
      <dgm:spPr/>
    </dgm:pt>
    <dgm:pt modelId="{64EFB61F-3AFB-4449-80F9-ABA46E4D5F15}" type="pres">
      <dgm:prSet presAssocID="{5195D4A8-E1D5-4985-BCD7-762FDD125885}" presName="text" presStyleLbl="fgAcc0" presStyleIdx="0" presStyleCnt="1" custScaleX="129833">
        <dgm:presLayoutVars>
          <dgm:chPref val="3"/>
        </dgm:presLayoutVars>
      </dgm:prSet>
      <dgm:spPr/>
      <dgm:t>
        <a:bodyPr/>
        <a:lstStyle/>
        <a:p>
          <a:endParaRPr lang="es-AR"/>
        </a:p>
      </dgm:t>
    </dgm:pt>
    <dgm:pt modelId="{9CBA8BEE-9A1B-472B-83CF-2641F07E87ED}" type="pres">
      <dgm:prSet presAssocID="{5195D4A8-E1D5-4985-BCD7-762FDD125885}" presName="hierChild2" presStyleCnt="0"/>
      <dgm:spPr/>
    </dgm:pt>
    <dgm:pt modelId="{59983A82-D25E-4347-928E-C3334B24BF49}" type="pres">
      <dgm:prSet presAssocID="{1CBF76D3-3F51-42EC-9F37-A2F41C6B1955}" presName="Name10" presStyleLbl="parChTrans1D2" presStyleIdx="0" presStyleCnt="2"/>
      <dgm:spPr/>
      <dgm:t>
        <a:bodyPr/>
        <a:lstStyle/>
        <a:p>
          <a:endParaRPr lang="es-AR"/>
        </a:p>
      </dgm:t>
    </dgm:pt>
    <dgm:pt modelId="{3D5C79D0-4EDA-4672-8E7A-351730CEE4AD}" type="pres">
      <dgm:prSet presAssocID="{89564530-DDF1-48C5-90ED-38C0DA41E742}" presName="hierRoot2" presStyleCnt="0"/>
      <dgm:spPr/>
    </dgm:pt>
    <dgm:pt modelId="{D2F84558-EBB0-4E34-A8E4-51A4B55A0095}" type="pres">
      <dgm:prSet presAssocID="{89564530-DDF1-48C5-90ED-38C0DA41E742}" presName="composite2" presStyleCnt="0"/>
      <dgm:spPr/>
    </dgm:pt>
    <dgm:pt modelId="{30BB34BD-E61B-4187-BD63-16EF0C47143D}" type="pres">
      <dgm:prSet presAssocID="{89564530-DDF1-48C5-90ED-38C0DA41E742}" presName="background2" presStyleLbl="node2" presStyleIdx="0" presStyleCnt="2"/>
      <dgm:spPr/>
    </dgm:pt>
    <dgm:pt modelId="{EAAC152F-7244-4EC7-B901-E62DED9D28BF}" type="pres">
      <dgm:prSet presAssocID="{89564530-DDF1-48C5-90ED-38C0DA41E742}" presName="text2" presStyleLbl="fgAcc2" presStyleIdx="0" presStyleCnt="2">
        <dgm:presLayoutVars>
          <dgm:chPref val="3"/>
        </dgm:presLayoutVars>
      </dgm:prSet>
      <dgm:spPr/>
      <dgm:t>
        <a:bodyPr/>
        <a:lstStyle/>
        <a:p>
          <a:endParaRPr lang="es-AR"/>
        </a:p>
      </dgm:t>
    </dgm:pt>
    <dgm:pt modelId="{76F42FC5-744A-4CA0-BF66-C790B65A97AA}" type="pres">
      <dgm:prSet presAssocID="{89564530-DDF1-48C5-90ED-38C0DA41E742}" presName="hierChild3" presStyleCnt="0"/>
      <dgm:spPr/>
    </dgm:pt>
    <dgm:pt modelId="{B05B6E64-206E-44AF-B12B-1BF2CBD54F6C}" type="pres">
      <dgm:prSet presAssocID="{BC9A2EE5-8CAD-4281-BC7D-EA30CAE5805B}" presName="Name17" presStyleLbl="parChTrans1D3" presStyleIdx="0" presStyleCnt="3"/>
      <dgm:spPr/>
      <dgm:t>
        <a:bodyPr/>
        <a:lstStyle/>
        <a:p>
          <a:endParaRPr lang="es-AR"/>
        </a:p>
      </dgm:t>
    </dgm:pt>
    <dgm:pt modelId="{A5382775-78FE-420F-A095-C08128D47FC2}" type="pres">
      <dgm:prSet presAssocID="{ED727C92-9FD9-4F51-90AA-601101A93651}" presName="hierRoot3" presStyleCnt="0"/>
      <dgm:spPr/>
    </dgm:pt>
    <dgm:pt modelId="{24C5C677-90A8-49DB-AAB5-900F1BC48D0C}" type="pres">
      <dgm:prSet presAssocID="{ED727C92-9FD9-4F51-90AA-601101A93651}" presName="composite3" presStyleCnt="0"/>
      <dgm:spPr/>
    </dgm:pt>
    <dgm:pt modelId="{791B8FFD-56D9-4C5C-9F6E-528E320D70FB}" type="pres">
      <dgm:prSet presAssocID="{ED727C92-9FD9-4F51-90AA-601101A93651}" presName="background3" presStyleLbl="node3" presStyleIdx="0" presStyleCnt="3"/>
      <dgm:spPr/>
    </dgm:pt>
    <dgm:pt modelId="{A435C824-FB34-4706-97DD-CD9F746C5AC9}" type="pres">
      <dgm:prSet presAssocID="{ED727C92-9FD9-4F51-90AA-601101A93651}" presName="text3" presStyleLbl="fgAcc3" presStyleIdx="0" presStyleCnt="3" custScaleY="211803">
        <dgm:presLayoutVars>
          <dgm:chPref val="3"/>
        </dgm:presLayoutVars>
      </dgm:prSet>
      <dgm:spPr/>
      <dgm:t>
        <a:bodyPr/>
        <a:lstStyle/>
        <a:p>
          <a:endParaRPr lang="es-AR"/>
        </a:p>
      </dgm:t>
    </dgm:pt>
    <dgm:pt modelId="{24113F54-FBE7-4654-B1AB-10E4B0B0D89C}" type="pres">
      <dgm:prSet presAssocID="{ED727C92-9FD9-4F51-90AA-601101A93651}" presName="hierChild4" presStyleCnt="0"/>
      <dgm:spPr/>
    </dgm:pt>
    <dgm:pt modelId="{56906BE2-725C-4EE4-BEB6-E175C78112A0}" type="pres">
      <dgm:prSet presAssocID="{B4775A5A-4C2D-4037-905C-796A1E5D86CF}" presName="Name17" presStyleLbl="parChTrans1D3" presStyleIdx="1" presStyleCnt="3"/>
      <dgm:spPr/>
      <dgm:t>
        <a:bodyPr/>
        <a:lstStyle/>
        <a:p>
          <a:endParaRPr lang="es-AR"/>
        </a:p>
      </dgm:t>
    </dgm:pt>
    <dgm:pt modelId="{DB216029-85F1-4F9D-B79C-EE9CF873669C}" type="pres">
      <dgm:prSet presAssocID="{1FB0E3BF-EFBA-4C4E-B10A-78A60B93284E}" presName="hierRoot3" presStyleCnt="0"/>
      <dgm:spPr/>
    </dgm:pt>
    <dgm:pt modelId="{BC1A641C-943F-4B26-B071-A2D0056C91DD}" type="pres">
      <dgm:prSet presAssocID="{1FB0E3BF-EFBA-4C4E-B10A-78A60B93284E}" presName="composite3" presStyleCnt="0"/>
      <dgm:spPr/>
    </dgm:pt>
    <dgm:pt modelId="{8BD7DF80-1BB8-432D-94BF-1370A7890120}" type="pres">
      <dgm:prSet presAssocID="{1FB0E3BF-EFBA-4C4E-B10A-78A60B93284E}" presName="background3" presStyleLbl="node3" presStyleIdx="1" presStyleCnt="3"/>
      <dgm:spPr/>
    </dgm:pt>
    <dgm:pt modelId="{3CEB6504-03C5-40C8-B316-86FD1F75F4EB}" type="pres">
      <dgm:prSet presAssocID="{1FB0E3BF-EFBA-4C4E-B10A-78A60B93284E}" presName="text3" presStyleLbl="fgAcc3" presStyleIdx="1" presStyleCnt="3" custScaleX="280536" custScaleY="198564" custLinFactNeighborX="-1737" custLinFactNeighborY="3419">
        <dgm:presLayoutVars>
          <dgm:chPref val="3"/>
        </dgm:presLayoutVars>
      </dgm:prSet>
      <dgm:spPr/>
      <dgm:t>
        <a:bodyPr/>
        <a:lstStyle/>
        <a:p>
          <a:endParaRPr lang="es-AR"/>
        </a:p>
      </dgm:t>
    </dgm:pt>
    <dgm:pt modelId="{F19A24C1-5E17-4505-86FC-479A5A6A2770}" type="pres">
      <dgm:prSet presAssocID="{1FB0E3BF-EFBA-4C4E-B10A-78A60B93284E}" presName="hierChild4" presStyleCnt="0"/>
      <dgm:spPr/>
    </dgm:pt>
    <dgm:pt modelId="{0697E193-0572-4079-8D39-E05986B837F5}" type="pres">
      <dgm:prSet presAssocID="{ABFB1004-4224-499F-93CA-F412516CF679}" presName="Name10" presStyleLbl="parChTrans1D2" presStyleIdx="1" presStyleCnt="2"/>
      <dgm:spPr/>
      <dgm:t>
        <a:bodyPr/>
        <a:lstStyle/>
        <a:p>
          <a:endParaRPr lang="es-AR"/>
        </a:p>
      </dgm:t>
    </dgm:pt>
    <dgm:pt modelId="{209F4F2B-12D1-4F55-959E-634AEB21B0CE}" type="pres">
      <dgm:prSet presAssocID="{BBF20EE0-44AA-4FB3-84FA-BAA07C72D7D8}" presName="hierRoot2" presStyleCnt="0"/>
      <dgm:spPr/>
    </dgm:pt>
    <dgm:pt modelId="{9D7FB9AC-3973-4810-952F-4AA68FE0EF86}" type="pres">
      <dgm:prSet presAssocID="{BBF20EE0-44AA-4FB3-84FA-BAA07C72D7D8}" presName="composite2" presStyleCnt="0"/>
      <dgm:spPr/>
    </dgm:pt>
    <dgm:pt modelId="{3F5128ED-CE4D-4EEE-A294-4B2126A34841}" type="pres">
      <dgm:prSet presAssocID="{BBF20EE0-44AA-4FB3-84FA-BAA07C72D7D8}" presName="background2" presStyleLbl="node2" presStyleIdx="1" presStyleCnt="2"/>
      <dgm:spPr/>
    </dgm:pt>
    <dgm:pt modelId="{11840580-2BA8-4401-98F6-26586CCB1E2F}" type="pres">
      <dgm:prSet presAssocID="{BBF20EE0-44AA-4FB3-84FA-BAA07C72D7D8}" presName="text2" presStyleLbl="fgAcc2" presStyleIdx="1" presStyleCnt="2">
        <dgm:presLayoutVars>
          <dgm:chPref val="3"/>
        </dgm:presLayoutVars>
      </dgm:prSet>
      <dgm:spPr/>
      <dgm:t>
        <a:bodyPr/>
        <a:lstStyle/>
        <a:p>
          <a:endParaRPr lang="es-AR"/>
        </a:p>
      </dgm:t>
    </dgm:pt>
    <dgm:pt modelId="{B697467C-6CF0-4029-A30A-271D9DDD75A6}" type="pres">
      <dgm:prSet presAssocID="{BBF20EE0-44AA-4FB3-84FA-BAA07C72D7D8}" presName="hierChild3" presStyleCnt="0"/>
      <dgm:spPr/>
    </dgm:pt>
    <dgm:pt modelId="{E3C5BCBA-6C17-4441-A0EE-D9426430864C}" type="pres">
      <dgm:prSet presAssocID="{B3B77A2C-FC56-4DA2-84AA-15B95E48A001}" presName="Name17" presStyleLbl="parChTrans1D3" presStyleIdx="2" presStyleCnt="3"/>
      <dgm:spPr/>
      <dgm:t>
        <a:bodyPr/>
        <a:lstStyle/>
        <a:p>
          <a:endParaRPr lang="es-AR"/>
        </a:p>
      </dgm:t>
    </dgm:pt>
    <dgm:pt modelId="{36186DA5-E9EC-421C-A2CE-66213C0B548B}" type="pres">
      <dgm:prSet presAssocID="{A37E4FD5-27C7-4B2D-A6E2-E3399EF876A2}" presName="hierRoot3" presStyleCnt="0"/>
      <dgm:spPr/>
    </dgm:pt>
    <dgm:pt modelId="{8F90817C-C606-44E6-ADE3-E3CA478F4391}" type="pres">
      <dgm:prSet presAssocID="{A37E4FD5-27C7-4B2D-A6E2-E3399EF876A2}" presName="composite3" presStyleCnt="0"/>
      <dgm:spPr/>
    </dgm:pt>
    <dgm:pt modelId="{FDDC8093-6A2E-476B-A347-A0B55D28DE5E}" type="pres">
      <dgm:prSet presAssocID="{A37E4FD5-27C7-4B2D-A6E2-E3399EF876A2}" presName="background3" presStyleLbl="node3" presStyleIdx="2" presStyleCnt="3"/>
      <dgm:spPr/>
    </dgm:pt>
    <dgm:pt modelId="{B938A874-6019-45DC-892A-4BD1EFF051FF}" type="pres">
      <dgm:prSet presAssocID="{A37E4FD5-27C7-4B2D-A6E2-E3399EF876A2}" presName="text3" presStyleLbl="fgAcc3" presStyleIdx="2" presStyleCnt="3" custScaleX="120490" custScaleY="190800">
        <dgm:presLayoutVars>
          <dgm:chPref val="3"/>
        </dgm:presLayoutVars>
      </dgm:prSet>
      <dgm:spPr/>
      <dgm:t>
        <a:bodyPr/>
        <a:lstStyle/>
        <a:p>
          <a:endParaRPr lang="es-AR"/>
        </a:p>
      </dgm:t>
    </dgm:pt>
    <dgm:pt modelId="{C34D79F6-2DA5-4FE8-86E8-BC9F6C7B68EC}" type="pres">
      <dgm:prSet presAssocID="{A37E4FD5-27C7-4B2D-A6E2-E3399EF876A2}" presName="hierChild4" presStyleCnt="0"/>
      <dgm:spPr/>
    </dgm:pt>
  </dgm:ptLst>
  <dgm:cxnLst>
    <dgm:cxn modelId="{C3670060-A7FB-45F0-B997-EE8589F19CD5}" srcId="{BBF20EE0-44AA-4FB3-84FA-BAA07C72D7D8}" destId="{A37E4FD5-27C7-4B2D-A6E2-E3399EF876A2}" srcOrd="0" destOrd="0" parTransId="{B3B77A2C-FC56-4DA2-84AA-15B95E48A001}" sibTransId="{3A62475A-E407-442D-BDCE-F482E93DCF8B}"/>
    <dgm:cxn modelId="{78AE13DF-8225-479F-AB2B-D172C619B56F}" type="presOf" srcId="{ED727C92-9FD9-4F51-90AA-601101A93651}" destId="{A435C824-FB34-4706-97DD-CD9F746C5AC9}" srcOrd="0" destOrd="0" presId="urn:microsoft.com/office/officeart/2005/8/layout/hierarchy1"/>
    <dgm:cxn modelId="{08DE51DE-E490-4368-AF2C-58BA16EAB6C0}" type="presOf" srcId="{A37E4FD5-27C7-4B2D-A6E2-E3399EF876A2}" destId="{B938A874-6019-45DC-892A-4BD1EFF051FF}" srcOrd="0" destOrd="0" presId="urn:microsoft.com/office/officeart/2005/8/layout/hierarchy1"/>
    <dgm:cxn modelId="{D66B0303-6F6A-4E3F-8C68-1740BBA012CE}" type="presOf" srcId="{89564530-DDF1-48C5-90ED-38C0DA41E742}" destId="{EAAC152F-7244-4EC7-B901-E62DED9D28BF}" srcOrd="0" destOrd="0" presId="urn:microsoft.com/office/officeart/2005/8/layout/hierarchy1"/>
    <dgm:cxn modelId="{DA9ABA8B-9872-4ACF-8DD8-16841F71F5D0}" type="presOf" srcId="{15E0B71D-1153-46BB-96C3-43180283543D}" destId="{0C792F7A-7A22-423D-9A9C-6CA0F29B9A6A}" srcOrd="0" destOrd="0" presId="urn:microsoft.com/office/officeart/2005/8/layout/hierarchy1"/>
    <dgm:cxn modelId="{09ACC8F6-D179-4C0E-9333-E0789B33498D}" type="presOf" srcId="{5195D4A8-E1D5-4985-BCD7-762FDD125885}" destId="{64EFB61F-3AFB-4449-80F9-ABA46E4D5F15}" srcOrd="0" destOrd="0" presId="urn:microsoft.com/office/officeart/2005/8/layout/hierarchy1"/>
    <dgm:cxn modelId="{9F5BA763-4512-45EC-9210-DD3CE1948314}" type="presOf" srcId="{ABFB1004-4224-499F-93CA-F412516CF679}" destId="{0697E193-0572-4079-8D39-E05986B837F5}" srcOrd="0" destOrd="0" presId="urn:microsoft.com/office/officeart/2005/8/layout/hierarchy1"/>
    <dgm:cxn modelId="{CAD33484-BA43-4B83-B97B-F36A55140815}" type="presOf" srcId="{BBF20EE0-44AA-4FB3-84FA-BAA07C72D7D8}" destId="{11840580-2BA8-4401-98F6-26586CCB1E2F}" srcOrd="0" destOrd="0" presId="urn:microsoft.com/office/officeart/2005/8/layout/hierarchy1"/>
    <dgm:cxn modelId="{1126987C-98D6-4876-8C16-DA94B8829711}" type="presOf" srcId="{B4775A5A-4C2D-4037-905C-796A1E5D86CF}" destId="{56906BE2-725C-4EE4-BEB6-E175C78112A0}" srcOrd="0" destOrd="0" presId="urn:microsoft.com/office/officeart/2005/8/layout/hierarchy1"/>
    <dgm:cxn modelId="{403A3686-0448-4900-8AF4-F182D06AA2A6}" type="presOf" srcId="{B3B77A2C-FC56-4DA2-84AA-15B95E48A001}" destId="{E3C5BCBA-6C17-4441-A0EE-D9426430864C}" srcOrd="0" destOrd="0" presId="urn:microsoft.com/office/officeart/2005/8/layout/hierarchy1"/>
    <dgm:cxn modelId="{000DD03E-3B1E-4504-A3E9-F55EC7B241C0}" srcId="{5195D4A8-E1D5-4985-BCD7-762FDD125885}" destId="{89564530-DDF1-48C5-90ED-38C0DA41E742}" srcOrd="0" destOrd="0" parTransId="{1CBF76D3-3F51-42EC-9F37-A2F41C6B1955}" sibTransId="{F66123EC-6E9D-4168-BE08-264FF4681A8D}"/>
    <dgm:cxn modelId="{74DE61B9-1B95-40D2-8F24-C56374C71483}" srcId="{89564530-DDF1-48C5-90ED-38C0DA41E742}" destId="{1FB0E3BF-EFBA-4C4E-B10A-78A60B93284E}" srcOrd="1" destOrd="0" parTransId="{B4775A5A-4C2D-4037-905C-796A1E5D86CF}" sibTransId="{E66EC048-9DE1-4920-BC5A-2B797D097E0A}"/>
    <dgm:cxn modelId="{D40D16B0-8A8A-4A7B-9116-773656E02984}" type="presOf" srcId="{BC9A2EE5-8CAD-4281-BC7D-EA30CAE5805B}" destId="{B05B6E64-206E-44AF-B12B-1BF2CBD54F6C}" srcOrd="0" destOrd="0" presId="urn:microsoft.com/office/officeart/2005/8/layout/hierarchy1"/>
    <dgm:cxn modelId="{0DE128E3-C2B8-449D-AA0E-FECD66665C31}" srcId="{89564530-DDF1-48C5-90ED-38C0DA41E742}" destId="{ED727C92-9FD9-4F51-90AA-601101A93651}" srcOrd="0" destOrd="0" parTransId="{BC9A2EE5-8CAD-4281-BC7D-EA30CAE5805B}" sibTransId="{4298DF43-4B7F-444A-A9CF-EF38E65791AA}"/>
    <dgm:cxn modelId="{89EF453C-2B33-4C0F-8B40-45E5C1264830}" srcId="{5195D4A8-E1D5-4985-BCD7-762FDD125885}" destId="{BBF20EE0-44AA-4FB3-84FA-BAA07C72D7D8}" srcOrd="1" destOrd="0" parTransId="{ABFB1004-4224-499F-93CA-F412516CF679}" sibTransId="{2964A801-3AE5-472B-9C9D-79684AF154BB}"/>
    <dgm:cxn modelId="{F5ECEF80-80E9-4439-B987-EE12DDAC739D}" type="presOf" srcId="{1CBF76D3-3F51-42EC-9F37-A2F41C6B1955}" destId="{59983A82-D25E-4347-928E-C3334B24BF49}" srcOrd="0" destOrd="0" presId="urn:microsoft.com/office/officeart/2005/8/layout/hierarchy1"/>
    <dgm:cxn modelId="{9920D0F5-3209-4524-B617-F647E0A5E0D0}" srcId="{15E0B71D-1153-46BB-96C3-43180283543D}" destId="{5195D4A8-E1D5-4985-BCD7-762FDD125885}" srcOrd="0" destOrd="0" parTransId="{F6FD5D5B-60E4-4185-B8D4-2F969BEEE746}" sibTransId="{13E6FE90-DC7F-4A9D-AECD-158BB29645BD}"/>
    <dgm:cxn modelId="{A4766B10-71D2-4C58-92B7-BB810ACB71B5}" type="presOf" srcId="{1FB0E3BF-EFBA-4C4E-B10A-78A60B93284E}" destId="{3CEB6504-03C5-40C8-B316-86FD1F75F4EB}" srcOrd="0" destOrd="0" presId="urn:microsoft.com/office/officeart/2005/8/layout/hierarchy1"/>
    <dgm:cxn modelId="{B334153A-EED1-48CE-92BE-927CF9880384}" type="presParOf" srcId="{0C792F7A-7A22-423D-9A9C-6CA0F29B9A6A}" destId="{359E803D-EAD6-4A38-8E8E-517484EF9DD9}" srcOrd="0" destOrd="0" presId="urn:microsoft.com/office/officeart/2005/8/layout/hierarchy1"/>
    <dgm:cxn modelId="{5350792C-2989-4573-ACED-EF864D62B105}" type="presParOf" srcId="{359E803D-EAD6-4A38-8E8E-517484EF9DD9}" destId="{54135A43-1F03-49C4-BA45-641FF186D0FD}" srcOrd="0" destOrd="0" presId="urn:microsoft.com/office/officeart/2005/8/layout/hierarchy1"/>
    <dgm:cxn modelId="{1B171715-00A2-406C-A22A-33F8F9000A57}" type="presParOf" srcId="{54135A43-1F03-49C4-BA45-641FF186D0FD}" destId="{31AEB6DF-212E-4971-AC9B-CFC7E50496E1}" srcOrd="0" destOrd="0" presId="urn:microsoft.com/office/officeart/2005/8/layout/hierarchy1"/>
    <dgm:cxn modelId="{D1472522-C403-4115-8C62-05A1EFA91404}" type="presParOf" srcId="{54135A43-1F03-49C4-BA45-641FF186D0FD}" destId="{64EFB61F-3AFB-4449-80F9-ABA46E4D5F15}" srcOrd="1" destOrd="0" presId="urn:microsoft.com/office/officeart/2005/8/layout/hierarchy1"/>
    <dgm:cxn modelId="{714759C1-2607-4DD9-9324-5176DB08B50A}" type="presParOf" srcId="{359E803D-EAD6-4A38-8E8E-517484EF9DD9}" destId="{9CBA8BEE-9A1B-472B-83CF-2641F07E87ED}" srcOrd="1" destOrd="0" presId="urn:microsoft.com/office/officeart/2005/8/layout/hierarchy1"/>
    <dgm:cxn modelId="{BE463FCB-2B14-435A-B12F-AB58138AC81B}" type="presParOf" srcId="{9CBA8BEE-9A1B-472B-83CF-2641F07E87ED}" destId="{59983A82-D25E-4347-928E-C3334B24BF49}" srcOrd="0" destOrd="0" presId="urn:microsoft.com/office/officeart/2005/8/layout/hierarchy1"/>
    <dgm:cxn modelId="{00F22099-27F3-4CED-B94A-FC2BE084F456}" type="presParOf" srcId="{9CBA8BEE-9A1B-472B-83CF-2641F07E87ED}" destId="{3D5C79D0-4EDA-4672-8E7A-351730CEE4AD}" srcOrd="1" destOrd="0" presId="urn:microsoft.com/office/officeart/2005/8/layout/hierarchy1"/>
    <dgm:cxn modelId="{B693B750-364A-40A0-BD39-AB0E0A2C17F0}" type="presParOf" srcId="{3D5C79D0-4EDA-4672-8E7A-351730CEE4AD}" destId="{D2F84558-EBB0-4E34-A8E4-51A4B55A0095}" srcOrd="0" destOrd="0" presId="urn:microsoft.com/office/officeart/2005/8/layout/hierarchy1"/>
    <dgm:cxn modelId="{D54C2E55-7F8F-4584-A660-B313130DD5A2}" type="presParOf" srcId="{D2F84558-EBB0-4E34-A8E4-51A4B55A0095}" destId="{30BB34BD-E61B-4187-BD63-16EF0C47143D}" srcOrd="0" destOrd="0" presId="urn:microsoft.com/office/officeart/2005/8/layout/hierarchy1"/>
    <dgm:cxn modelId="{EA1CDC93-FE28-44CB-B15F-0B568299C04C}" type="presParOf" srcId="{D2F84558-EBB0-4E34-A8E4-51A4B55A0095}" destId="{EAAC152F-7244-4EC7-B901-E62DED9D28BF}" srcOrd="1" destOrd="0" presId="urn:microsoft.com/office/officeart/2005/8/layout/hierarchy1"/>
    <dgm:cxn modelId="{21B7BF6A-F29B-42ED-AEA8-EC7CE5925F46}" type="presParOf" srcId="{3D5C79D0-4EDA-4672-8E7A-351730CEE4AD}" destId="{76F42FC5-744A-4CA0-BF66-C790B65A97AA}" srcOrd="1" destOrd="0" presId="urn:microsoft.com/office/officeart/2005/8/layout/hierarchy1"/>
    <dgm:cxn modelId="{BD9E64B6-072A-4EB8-997B-D23236E48764}" type="presParOf" srcId="{76F42FC5-744A-4CA0-BF66-C790B65A97AA}" destId="{B05B6E64-206E-44AF-B12B-1BF2CBD54F6C}" srcOrd="0" destOrd="0" presId="urn:microsoft.com/office/officeart/2005/8/layout/hierarchy1"/>
    <dgm:cxn modelId="{28E16345-612E-44D8-A316-39861C1FEB6C}" type="presParOf" srcId="{76F42FC5-744A-4CA0-BF66-C790B65A97AA}" destId="{A5382775-78FE-420F-A095-C08128D47FC2}" srcOrd="1" destOrd="0" presId="urn:microsoft.com/office/officeart/2005/8/layout/hierarchy1"/>
    <dgm:cxn modelId="{F4F549B0-AADA-47BB-9958-1E17ECB4F5F8}" type="presParOf" srcId="{A5382775-78FE-420F-A095-C08128D47FC2}" destId="{24C5C677-90A8-49DB-AAB5-900F1BC48D0C}" srcOrd="0" destOrd="0" presId="urn:microsoft.com/office/officeart/2005/8/layout/hierarchy1"/>
    <dgm:cxn modelId="{23F3F3CE-E3AB-4BB7-A6CC-DEE95F80402C}" type="presParOf" srcId="{24C5C677-90A8-49DB-AAB5-900F1BC48D0C}" destId="{791B8FFD-56D9-4C5C-9F6E-528E320D70FB}" srcOrd="0" destOrd="0" presId="urn:microsoft.com/office/officeart/2005/8/layout/hierarchy1"/>
    <dgm:cxn modelId="{EFEF75EC-D62D-4717-8E78-DEFA98F9B42E}" type="presParOf" srcId="{24C5C677-90A8-49DB-AAB5-900F1BC48D0C}" destId="{A435C824-FB34-4706-97DD-CD9F746C5AC9}" srcOrd="1" destOrd="0" presId="urn:microsoft.com/office/officeart/2005/8/layout/hierarchy1"/>
    <dgm:cxn modelId="{9974B11C-E234-4F8D-B2C4-42CA84C1C6EA}" type="presParOf" srcId="{A5382775-78FE-420F-A095-C08128D47FC2}" destId="{24113F54-FBE7-4654-B1AB-10E4B0B0D89C}" srcOrd="1" destOrd="0" presId="urn:microsoft.com/office/officeart/2005/8/layout/hierarchy1"/>
    <dgm:cxn modelId="{F8185BD0-2129-4400-A6FD-B1D0B4D68A1E}" type="presParOf" srcId="{76F42FC5-744A-4CA0-BF66-C790B65A97AA}" destId="{56906BE2-725C-4EE4-BEB6-E175C78112A0}" srcOrd="2" destOrd="0" presId="urn:microsoft.com/office/officeart/2005/8/layout/hierarchy1"/>
    <dgm:cxn modelId="{93FD6DC4-3585-40B8-B728-150FCBE82132}" type="presParOf" srcId="{76F42FC5-744A-4CA0-BF66-C790B65A97AA}" destId="{DB216029-85F1-4F9D-B79C-EE9CF873669C}" srcOrd="3" destOrd="0" presId="urn:microsoft.com/office/officeart/2005/8/layout/hierarchy1"/>
    <dgm:cxn modelId="{D8BC432B-CE55-4F16-93D9-9C5E993CD614}" type="presParOf" srcId="{DB216029-85F1-4F9D-B79C-EE9CF873669C}" destId="{BC1A641C-943F-4B26-B071-A2D0056C91DD}" srcOrd="0" destOrd="0" presId="urn:microsoft.com/office/officeart/2005/8/layout/hierarchy1"/>
    <dgm:cxn modelId="{39F4B2E4-07DF-414D-BDA6-D9F1D28D816E}" type="presParOf" srcId="{BC1A641C-943F-4B26-B071-A2D0056C91DD}" destId="{8BD7DF80-1BB8-432D-94BF-1370A7890120}" srcOrd="0" destOrd="0" presId="urn:microsoft.com/office/officeart/2005/8/layout/hierarchy1"/>
    <dgm:cxn modelId="{FB717761-7774-4549-957C-622BACE8205A}" type="presParOf" srcId="{BC1A641C-943F-4B26-B071-A2D0056C91DD}" destId="{3CEB6504-03C5-40C8-B316-86FD1F75F4EB}" srcOrd="1" destOrd="0" presId="urn:microsoft.com/office/officeart/2005/8/layout/hierarchy1"/>
    <dgm:cxn modelId="{0C559619-4DC3-4B04-86B3-CA8E1B3B8531}" type="presParOf" srcId="{DB216029-85F1-4F9D-B79C-EE9CF873669C}" destId="{F19A24C1-5E17-4505-86FC-479A5A6A2770}" srcOrd="1" destOrd="0" presId="urn:microsoft.com/office/officeart/2005/8/layout/hierarchy1"/>
    <dgm:cxn modelId="{937E7999-A316-418B-AED1-5A07A3E02881}" type="presParOf" srcId="{9CBA8BEE-9A1B-472B-83CF-2641F07E87ED}" destId="{0697E193-0572-4079-8D39-E05986B837F5}" srcOrd="2" destOrd="0" presId="urn:microsoft.com/office/officeart/2005/8/layout/hierarchy1"/>
    <dgm:cxn modelId="{13803D3C-C8EE-4E24-8E43-DAE025F63572}" type="presParOf" srcId="{9CBA8BEE-9A1B-472B-83CF-2641F07E87ED}" destId="{209F4F2B-12D1-4F55-959E-634AEB21B0CE}" srcOrd="3" destOrd="0" presId="urn:microsoft.com/office/officeart/2005/8/layout/hierarchy1"/>
    <dgm:cxn modelId="{C50C66A1-3785-4535-BC83-2D7088B9C0AD}" type="presParOf" srcId="{209F4F2B-12D1-4F55-959E-634AEB21B0CE}" destId="{9D7FB9AC-3973-4810-952F-4AA68FE0EF86}" srcOrd="0" destOrd="0" presId="urn:microsoft.com/office/officeart/2005/8/layout/hierarchy1"/>
    <dgm:cxn modelId="{4A67EFE3-A353-4882-A093-E7FCA3248E80}" type="presParOf" srcId="{9D7FB9AC-3973-4810-952F-4AA68FE0EF86}" destId="{3F5128ED-CE4D-4EEE-A294-4B2126A34841}" srcOrd="0" destOrd="0" presId="urn:microsoft.com/office/officeart/2005/8/layout/hierarchy1"/>
    <dgm:cxn modelId="{60D67BD1-7F3D-40F6-A1CF-D24451EB6017}" type="presParOf" srcId="{9D7FB9AC-3973-4810-952F-4AA68FE0EF86}" destId="{11840580-2BA8-4401-98F6-26586CCB1E2F}" srcOrd="1" destOrd="0" presId="urn:microsoft.com/office/officeart/2005/8/layout/hierarchy1"/>
    <dgm:cxn modelId="{5E3642DD-F9C1-4F5E-8604-8C6A8AC4A87E}" type="presParOf" srcId="{209F4F2B-12D1-4F55-959E-634AEB21B0CE}" destId="{B697467C-6CF0-4029-A30A-271D9DDD75A6}" srcOrd="1" destOrd="0" presId="urn:microsoft.com/office/officeart/2005/8/layout/hierarchy1"/>
    <dgm:cxn modelId="{F782F372-EAD8-4E32-B17A-2F42DD93FA4D}" type="presParOf" srcId="{B697467C-6CF0-4029-A30A-271D9DDD75A6}" destId="{E3C5BCBA-6C17-4441-A0EE-D9426430864C}" srcOrd="0" destOrd="0" presId="urn:microsoft.com/office/officeart/2005/8/layout/hierarchy1"/>
    <dgm:cxn modelId="{B364CE98-88BE-4531-9E99-D02C2C9BEB3A}" type="presParOf" srcId="{B697467C-6CF0-4029-A30A-271D9DDD75A6}" destId="{36186DA5-E9EC-421C-A2CE-66213C0B548B}" srcOrd="1" destOrd="0" presId="urn:microsoft.com/office/officeart/2005/8/layout/hierarchy1"/>
    <dgm:cxn modelId="{16A1BC14-29DD-4B42-8CC8-E44A6952DC10}" type="presParOf" srcId="{36186DA5-E9EC-421C-A2CE-66213C0B548B}" destId="{8F90817C-C606-44E6-ADE3-E3CA478F4391}" srcOrd="0" destOrd="0" presId="urn:microsoft.com/office/officeart/2005/8/layout/hierarchy1"/>
    <dgm:cxn modelId="{290FED2E-7C04-4A59-BBC2-281C43613AEF}" type="presParOf" srcId="{8F90817C-C606-44E6-ADE3-E3CA478F4391}" destId="{FDDC8093-6A2E-476B-A347-A0B55D28DE5E}" srcOrd="0" destOrd="0" presId="urn:microsoft.com/office/officeart/2005/8/layout/hierarchy1"/>
    <dgm:cxn modelId="{1907CAD2-9B4F-45ED-8CC1-0E380758E4B7}" type="presParOf" srcId="{8F90817C-C606-44E6-ADE3-E3CA478F4391}" destId="{B938A874-6019-45DC-892A-4BD1EFF051FF}" srcOrd="1" destOrd="0" presId="urn:microsoft.com/office/officeart/2005/8/layout/hierarchy1"/>
    <dgm:cxn modelId="{3E902866-BA11-46E3-B768-F920377CC8E4}" type="presParOf" srcId="{36186DA5-E9EC-421C-A2CE-66213C0B548B}" destId="{C34D79F6-2DA5-4FE8-86E8-BC9F6C7B68EC}" srcOrd="1" destOrd="0" presId="urn:microsoft.com/office/officeart/2005/8/layout/hierarchy1"/>
  </dgm:cxnLst>
  <dgm:bg>
    <a:solidFill>
      <a:schemeClr val="accent4">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6BF5F41-77CF-4C0F-9AE6-85D9927DF90E}"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endParaRPr lang="es-AR"/>
        </a:p>
      </dgm:t>
    </dgm:pt>
    <dgm:pt modelId="{E2BADDE8-7588-4CBD-A051-346FBC1EBC26}">
      <dgm:prSet phldrT="[Texto]" custT="1"/>
      <dgm:spPr/>
      <dgm:t>
        <a:bodyPr/>
        <a:lstStyle/>
        <a:p>
          <a:r>
            <a:rPr lang="es-AR" sz="2400" dirty="0">
              <a:latin typeface="Bookman Old Style" panose="02050604050505020204" pitchFamily="18" charset="0"/>
            </a:rPr>
            <a:t>RN sintomático o no con madre con antecedente de Dengue gestacional</a:t>
          </a:r>
        </a:p>
      </dgm:t>
    </dgm:pt>
    <dgm:pt modelId="{7015C3BD-4CB6-4D00-A6CF-8954A359F906}" type="parTrans" cxnId="{628C4BCE-E1D0-4CA5-A4A2-2FDAFADF7A48}">
      <dgm:prSet/>
      <dgm:spPr/>
      <dgm:t>
        <a:bodyPr/>
        <a:lstStyle/>
        <a:p>
          <a:endParaRPr lang="es-AR"/>
        </a:p>
      </dgm:t>
    </dgm:pt>
    <dgm:pt modelId="{676AD69B-584D-4E52-B3B7-94FB54EB6129}" type="sibTrans" cxnId="{628C4BCE-E1D0-4CA5-A4A2-2FDAFADF7A48}">
      <dgm:prSet/>
      <dgm:spPr/>
      <dgm:t>
        <a:bodyPr/>
        <a:lstStyle/>
        <a:p>
          <a:endParaRPr lang="es-AR"/>
        </a:p>
      </dgm:t>
    </dgm:pt>
    <dgm:pt modelId="{C3C02071-E6AF-4D96-A3DB-61F4C0508595}">
      <dgm:prSet phldrT="[Texto]" custT="1"/>
      <dgm:spPr/>
      <dgm:t>
        <a:bodyPr/>
        <a:lstStyle/>
        <a:p>
          <a:r>
            <a:rPr lang="es-AR" sz="2400" dirty="0">
              <a:latin typeface="Bookman Old Style" panose="02050604050505020204" pitchFamily="18" charset="0"/>
            </a:rPr>
            <a:t>NS1/PCR dentro de los primeros 5 días del cuadro </a:t>
          </a:r>
        </a:p>
        <a:p>
          <a:r>
            <a:rPr lang="es-AR" sz="2400" dirty="0">
              <a:latin typeface="Bookman Old Style" panose="02050604050505020204" pitchFamily="18" charset="0"/>
            </a:rPr>
            <a:t>IgM &gt; 5 días del cuadro e IgG a las dos semanas (seroconversión)</a:t>
          </a:r>
        </a:p>
      </dgm:t>
    </dgm:pt>
    <dgm:pt modelId="{2D489A05-AEFD-4273-A269-B12DE4AB1F6A}" type="parTrans" cxnId="{8BB34457-A977-44E4-AE46-D87C0780D0C6}">
      <dgm:prSet/>
      <dgm:spPr/>
      <dgm:t>
        <a:bodyPr/>
        <a:lstStyle/>
        <a:p>
          <a:endParaRPr lang="es-AR"/>
        </a:p>
      </dgm:t>
    </dgm:pt>
    <dgm:pt modelId="{1DF471C1-22DC-414D-B4B3-0824260994E9}" type="sibTrans" cxnId="{8BB34457-A977-44E4-AE46-D87C0780D0C6}">
      <dgm:prSet/>
      <dgm:spPr/>
      <dgm:t>
        <a:bodyPr/>
        <a:lstStyle/>
        <a:p>
          <a:endParaRPr lang="es-AR"/>
        </a:p>
      </dgm:t>
    </dgm:pt>
    <dgm:pt modelId="{F7A5BE56-1F3E-480B-9AFB-9A9789FBAC35}">
      <dgm:prSet custT="1"/>
      <dgm:spPr/>
      <dgm:t>
        <a:bodyPr/>
        <a:lstStyle/>
        <a:p>
          <a:r>
            <a:rPr lang="es-AR" sz="2400" dirty="0">
              <a:latin typeface="Bookman Old Style" panose="02050604050505020204" pitchFamily="18" charset="0"/>
            </a:rPr>
            <a:t>Positivos: Confirmación de dengue neonatal</a:t>
          </a:r>
        </a:p>
      </dgm:t>
    </dgm:pt>
    <dgm:pt modelId="{947D9958-252B-48F4-8702-3C3E7DEE01C4}" type="parTrans" cxnId="{C9D1F48A-F75E-4A06-A783-1F39F5EF4A00}">
      <dgm:prSet/>
      <dgm:spPr/>
      <dgm:t>
        <a:bodyPr/>
        <a:lstStyle/>
        <a:p>
          <a:endParaRPr lang="es-AR"/>
        </a:p>
      </dgm:t>
    </dgm:pt>
    <dgm:pt modelId="{0C33280C-393E-44BB-82B1-E64A28CD5853}" type="sibTrans" cxnId="{C9D1F48A-F75E-4A06-A783-1F39F5EF4A00}">
      <dgm:prSet/>
      <dgm:spPr/>
      <dgm:t>
        <a:bodyPr/>
        <a:lstStyle/>
        <a:p>
          <a:endParaRPr lang="es-AR"/>
        </a:p>
      </dgm:t>
    </dgm:pt>
    <dgm:pt modelId="{11FD5EDE-8110-4917-BB3B-427E9DB00F3E}">
      <dgm:prSet custT="1"/>
      <dgm:spPr/>
      <dgm:t>
        <a:bodyPr/>
        <a:lstStyle/>
        <a:p>
          <a:r>
            <a:rPr lang="es-AR" sz="2400" dirty="0">
              <a:latin typeface="Bookman Old Style" panose="02050604050505020204" pitchFamily="18" charset="0"/>
            </a:rPr>
            <a:t>Negativos: si hay fuerte sospecha repetir en 48 horas</a:t>
          </a:r>
        </a:p>
      </dgm:t>
    </dgm:pt>
    <dgm:pt modelId="{BC9072D6-5894-4550-9900-EA74F28DDC7D}" type="parTrans" cxnId="{7046E601-F26A-49C3-BBF7-CC812CA20A64}">
      <dgm:prSet/>
      <dgm:spPr/>
      <dgm:t>
        <a:bodyPr/>
        <a:lstStyle/>
        <a:p>
          <a:endParaRPr lang="es-AR"/>
        </a:p>
      </dgm:t>
    </dgm:pt>
    <dgm:pt modelId="{D85FD323-2E65-4338-AAC2-A537FA69D047}" type="sibTrans" cxnId="{7046E601-F26A-49C3-BBF7-CC812CA20A64}">
      <dgm:prSet/>
      <dgm:spPr/>
      <dgm:t>
        <a:bodyPr/>
        <a:lstStyle/>
        <a:p>
          <a:endParaRPr lang="es-AR"/>
        </a:p>
      </dgm:t>
    </dgm:pt>
    <dgm:pt modelId="{951D771A-99BE-4EDB-A21E-F9A4E1F2A3ED}" type="pres">
      <dgm:prSet presAssocID="{16BF5F41-77CF-4C0F-9AE6-85D9927DF90E}" presName="hierChild1" presStyleCnt="0">
        <dgm:presLayoutVars>
          <dgm:chPref val="1"/>
          <dgm:dir/>
          <dgm:animOne val="branch"/>
          <dgm:animLvl val="lvl"/>
          <dgm:resizeHandles/>
        </dgm:presLayoutVars>
      </dgm:prSet>
      <dgm:spPr/>
      <dgm:t>
        <a:bodyPr/>
        <a:lstStyle/>
        <a:p>
          <a:endParaRPr lang="es-AR"/>
        </a:p>
      </dgm:t>
    </dgm:pt>
    <dgm:pt modelId="{FDAFF40F-8035-4521-A927-3F0520AD69CB}" type="pres">
      <dgm:prSet presAssocID="{E2BADDE8-7588-4CBD-A051-346FBC1EBC26}" presName="hierRoot1" presStyleCnt="0"/>
      <dgm:spPr/>
    </dgm:pt>
    <dgm:pt modelId="{7616A87D-A756-409A-BF71-B209DB7090A4}" type="pres">
      <dgm:prSet presAssocID="{E2BADDE8-7588-4CBD-A051-346FBC1EBC26}" presName="composite" presStyleCnt="0"/>
      <dgm:spPr/>
    </dgm:pt>
    <dgm:pt modelId="{A90191D1-AAD6-4C4D-A9C9-A173A07649B1}" type="pres">
      <dgm:prSet presAssocID="{E2BADDE8-7588-4CBD-A051-346FBC1EBC26}" presName="background" presStyleLbl="node0" presStyleIdx="0" presStyleCnt="1"/>
      <dgm:spPr/>
    </dgm:pt>
    <dgm:pt modelId="{1C7F895E-79FA-4600-840C-4486E30D0FC0}" type="pres">
      <dgm:prSet presAssocID="{E2BADDE8-7588-4CBD-A051-346FBC1EBC26}" presName="text" presStyleLbl="fgAcc0" presStyleIdx="0" presStyleCnt="1" custScaleX="218527">
        <dgm:presLayoutVars>
          <dgm:chPref val="3"/>
        </dgm:presLayoutVars>
      </dgm:prSet>
      <dgm:spPr/>
      <dgm:t>
        <a:bodyPr/>
        <a:lstStyle/>
        <a:p>
          <a:endParaRPr lang="es-AR"/>
        </a:p>
      </dgm:t>
    </dgm:pt>
    <dgm:pt modelId="{149E5392-E5DC-49CB-8B0F-56295DCAD3B6}" type="pres">
      <dgm:prSet presAssocID="{E2BADDE8-7588-4CBD-A051-346FBC1EBC26}" presName="hierChild2" presStyleCnt="0"/>
      <dgm:spPr/>
    </dgm:pt>
    <dgm:pt modelId="{B413F6AF-7BF6-46CB-B0A0-6CE5366FE914}" type="pres">
      <dgm:prSet presAssocID="{2D489A05-AEFD-4273-A269-B12DE4AB1F6A}" presName="Name10" presStyleLbl="parChTrans1D2" presStyleIdx="0" presStyleCnt="1"/>
      <dgm:spPr/>
      <dgm:t>
        <a:bodyPr/>
        <a:lstStyle/>
        <a:p>
          <a:endParaRPr lang="es-AR"/>
        </a:p>
      </dgm:t>
    </dgm:pt>
    <dgm:pt modelId="{99F0E025-9FF0-40BF-8FD0-5AA926A9D55B}" type="pres">
      <dgm:prSet presAssocID="{C3C02071-E6AF-4D96-A3DB-61F4C0508595}" presName="hierRoot2" presStyleCnt="0"/>
      <dgm:spPr/>
    </dgm:pt>
    <dgm:pt modelId="{8E3BB24E-6185-4E65-8D53-1C0F3E377480}" type="pres">
      <dgm:prSet presAssocID="{C3C02071-E6AF-4D96-A3DB-61F4C0508595}" presName="composite2" presStyleCnt="0"/>
      <dgm:spPr/>
    </dgm:pt>
    <dgm:pt modelId="{D9C8A960-388A-493C-81B6-06F8EB633034}" type="pres">
      <dgm:prSet presAssocID="{C3C02071-E6AF-4D96-A3DB-61F4C0508595}" presName="background2" presStyleLbl="node2" presStyleIdx="0" presStyleCnt="1"/>
      <dgm:spPr/>
    </dgm:pt>
    <dgm:pt modelId="{F96F4FE8-00F7-4F2D-952C-B6DB70A3ECA5}" type="pres">
      <dgm:prSet presAssocID="{C3C02071-E6AF-4D96-A3DB-61F4C0508595}" presName="text2" presStyleLbl="fgAcc2" presStyleIdx="0" presStyleCnt="1" custScaleX="259613" custScaleY="154349">
        <dgm:presLayoutVars>
          <dgm:chPref val="3"/>
        </dgm:presLayoutVars>
      </dgm:prSet>
      <dgm:spPr/>
      <dgm:t>
        <a:bodyPr/>
        <a:lstStyle/>
        <a:p>
          <a:endParaRPr lang="es-AR"/>
        </a:p>
      </dgm:t>
    </dgm:pt>
    <dgm:pt modelId="{52E7D01E-DCBF-4B9F-A136-254F5D41BD64}" type="pres">
      <dgm:prSet presAssocID="{C3C02071-E6AF-4D96-A3DB-61F4C0508595}" presName="hierChild3" presStyleCnt="0"/>
      <dgm:spPr/>
    </dgm:pt>
    <dgm:pt modelId="{3DDAFC1E-3BFD-4023-B431-53256CBED6B4}" type="pres">
      <dgm:prSet presAssocID="{BC9072D6-5894-4550-9900-EA74F28DDC7D}" presName="Name17" presStyleLbl="parChTrans1D3" presStyleIdx="0" presStyleCnt="2"/>
      <dgm:spPr/>
      <dgm:t>
        <a:bodyPr/>
        <a:lstStyle/>
        <a:p>
          <a:endParaRPr lang="es-AR"/>
        </a:p>
      </dgm:t>
    </dgm:pt>
    <dgm:pt modelId="{AA38163B-56E3-413B-ABA3-B2AA33FAEC23}" type="pres">
      <dgm:prSet presAssocID="{11FD5EDE-8110-4917-BB3B-427E9DB00F3E}" presName="hierRoot3" presStyleCnt="0"/>
      <dgm:spPr/>
    </dgm:pt>
    <dgm:pt modelId="{3816B20F-AD81-46DC-84B2-B50A9E619F6B}" type="pres">
      <dgm:prSet presAssocID="{11FD5EDE-8110-4917-BB3B-427E9DB00F3E}" presName="composite3" presStyleCnt="0"/>
      <dgm:spPr/>
    </dgm:pt>
    <dgm:pt modelId="{938E7975-C659-448B-8C73-13773817624E}" type="pres">
      <dgm:prSet presAssocID="{11FD5EDE-8110-4917-BB3B-427E9DB00F3E}" presName="background3" presStyleLbl="node3" presStyleIdx="0" presStyleCnt="2"/>
      <dgm:spPr/>
    </dgm:pt>
    <dgm:pt modelId="{C4755E58-F7E6-4897-BC1E-F444A3C2C6C2}" type="pres">
      <dgm:prSet presAssocID="{11FD5EDE-8110-4917-BB3B-427E9DB00F3E}" presName="text3" presStyleLbl="fgAcc3" presStyleIdx="0" presStyleCnt="2" custScaleX="161925">
        <dgm:presLayoutVars>
          <dgm:chPref val="3"/>
        </dgm:presLayoutVars>
      </dgm:prSet>
      <dgm:spPr/>
      <dgm:t>
        <a:bodyPr/>
        <a:lstStyle/>
        <a:p>
          <a:endParaRPr lang="es-AR"/>
        </a:p>
      </dgm:t>
    </dgm:pt>
    <dgm:pt modelId="{EE215550-7BE5-4282-9403-A394A923D60D}" type="pres">
      <dgm:prSet presAssocID="{11FD5EDE-8110-4917-BB3B-427E9DB00F3E}" presName="hierChild4" presStyleCnt="0"/>
      <dgm:spPr/>
    </dgm:pt>
    <dgm:pt modelId="{A0076453-5379-4DFF-8CBA-F39856F10BB5}" type="pres">
      <dgm:prSet presAssocID="{947D9958-252B-48F4-8702-3C3E7DEE01C4}" presName="Name17" presStyleLbl="parChTrans1D3" presStyleIdx="1" presStyleCnt="2"/>
      <dgm:spPr/>
      <dgm:t>
        <a:bodyPr/>
        <a:lstStyle/>
        <a:p>
          <a:endParaRPr lang="es-AR"/>
        </a:p>
      </dgm:t>
    </dgm:pt>
    <dgm:pt modelId="{2E95C71F-2B35-446A-ADF9-76199B097C9E}" type="pres">
      <dgm:prSet presAssocID="{F7A5BE56-1F3E-480B-9AFB-9A9789FBAC35}" presName="hierRoot3" presStyleCnt="0"/>
      <dgm:spPr/>
    </dgm:pt>
    <dgm:pt modelId="{B4EA725E-C14A-40B4-8061-65E26E2E6383}" type="pres">
      <dgm:prSet presAssocID="{F7A5BE56-1F3E-480B-9AFB-9A9789FBAC35}" presName="composite3" presStyleCnt="0"/>
      <dgm:spPr/>
    </dgm:pt>
    <dgm:pt modelId="{017C0D64-865D-46C0-86EF-67D81386A4E8}" type="pres">
      <dgm:prSet presAssocID="{F7A5BE56-1F3E-480B-9AFB-9A9789FBAC35}" presName="background3" presStyleLbl="node3" presStyleIdx="1" presStyleCnt="2"/>
      <dgm:spPr/>
    </dgm:pt>
    <dgm:pt modelId="{14BBD969-61AA-40F0-9DF6-7A58AD6770A8}" type="pres">
      <dgm:prSet presAssocID="{F7A5BE56-1F3E-480B-9AFB-9A9789FBAC35}" presName="text3" presStyleLbl="fgAcc3" presStyleIdx="1" presStyleCnt="2" custScaleX="168173">
        <dgm:presLayoutVars>
          <dgm:chPref val="3"/>
        </dgm:presLayoutVars>
      </dgm:prSet>
      <dgm:spPr/>
      <dgm:t>
        <a:bodyPr/>
        <a:lstStyle/>
        <a:p>
          <a:endParaRPr lang="es-AR"/>
        </a:p>
      </dgm:t>
    </dgm:pt>
    <dgm:pt modelId="{672FB8BB-C905-4603-BD25-939877035CA1}" type="pres">
      <dgm:prSet presAssocID="{F7A5BE56-1F3E-480B-9AFB-9A9789FBAC35}" presName="hierChild4" presStyleCnt="0"/>
      <dgm:spPr/>
    </dgm:pt>
  </dgm:ptLst>
  <dgm:cxnLst>
    <dgm:cxn modelId="{628C4BCE-E1D0-4CA5-A4A2-2FDAFADF7A48}" srcId="{16BF5F41-77CF-4C0F-9AE6-85D9927DF90E}" destId="{E2BADDE8-7588-4CBD-A051-346FBC1EBC26}" srcOrd="0" destOrd="0" parTransId="{7015C3BD-4CB6-4D00-A6CF-8954A359F906}" sibTransId="{676AD69B-584D-4E52-B3B7-94FB54EB6129}"/>
    <dgm:cxn modelId="{8B2E9223-F665-4035-8D97-007FF9074115}" type="presOf" srcId="{E2BADDE8-7588-4CBD-A051-346FBC1EBC26}" destId="{1C7F895E-79FA-4600-840C-4486E30D0FC0}" srcOrd="0" destOrd="0" presId="urn:microsoft.com/office/officeart/2005/8/layout/hierarchy1"/>
    <dgm:cxn modelId="{13D1E6E5-7316-4382-A9D3-054F54306EE3}" type="presOf" srcId="{16BF5F41-77CF-4C0F-9AE6-85D9927DF90E}" destId="{951D771A-99BE-4EDB-A21E-F9A4E1F2A3ED}" srcOrd="0" destOrd="0" presId="urn:microsoft.com/office/officeart/2005/8/layout/hierarchy1"/>
    <dgm:cxn modelId="{0648AB99-FC84-4996-9918-9C99E87391A0}" type="presOf" srcId="{947D9958-252B-48F4-8702-3C3E7DEE01C4}" destId="{A0076453-5379-4DFF-8CBA-F39856F10BB5}" srcOrd="0" destOrd="0" presId="urn:microsoft.com/office/officeart/2005/8/layout/hierarchy1"/>
    <dgm:cxn modelId="{7046E601-F26A-49C3-BBF7-CC812CA20A64}" srcId="{C3C02071-E6AF-4D96-A3DB-61F4C0508595}" destId="{11FD5EDE-8110-4917-BB3B-427E9DB00F3E}" srcOrd="0" destOrd="0" parTransId="{BC9072D6-5894-4550-9900-EA74F28DDC7D}" sibTransId="{D85FD323-2E65-4338-AAC2-A537FA69D047}"/>
    <dgm:cxn modelId="{B1958280-DE92-46FD-972C-5876003A6BCA}" type="presOf" srcId="{F7A5BE56-1F3E-480B-9AFB-9A9789FBAC35}" destId="{14BBD969-61AA-40F0-9DF6-7A58AD6770A8}" srcOrd="0" destOrd="0" presId="urn:microsoft.com/office/officeart/2005/8/layout/hierarchy1"/>
    <dgm:cxn modelId="{DF1FAE01-156C-4E3D-96C3-9B05404225C2}" type="presOf" srcId="{2D489A05-AEFD-4273-A269-B12DE4AB1F6A}" destId="{B413F6AF-7BF6-46CB-B0A0-6CE5366FE914}" srcOrd="0" destOrd="0" presId="urn:microsoft.com/office/officeart/2005/8/layout/hierarchy1"/>
    <dgm:cxn modelId="{BAF43D7F-59A3-4B36-B01B-74FAED6BCE40}" type="presOf" srcId="{11FD5EDE-8110-4917-BB3B-427E9DB00F3E}" destId="{C4755E58-F7E6-4897-BC1E-F444A3C2C6C2}" srcOrd="0" destOrd="0" presId="urn:microsoft.com/office/officeart/2005/8/layout/hierarchy1"/>
    <dgm:cxn modelId="{117326E2-FDD4-47CA-B4F7-2D7132F3DCE1}" type="presOf" srcId="{C3C02071-E6AF-4D96-A3DB-61F4C0508595}" destId="{F96F4FE8-00F7-4F2D-952C-B6DB70A3ECA5}" srcOrd="0" destOrd="0" presId="urn:microsoft.com/office/officeart/2005/8/layout/hierarchy1"/>
    <dgm:cxn modelId="{8BB34457-A977-44E4-AE46-D87C0780D0C6}" srcId="{E2BADDE8-7588-4CBD-A051-346FBC1EBC26}" destId="{C3C02071-E6AF-4D96-A3DB-61F4C0508595}" srcOrd="0" destOrd="0" parTransId="{2D489A05-AEFD-4273-A269-B12DE4AB1F6A}" sibTransId="{1DF471C1-22DC-414D-B4B3-0824260994E9}"/>
    <dgm:cxn modelId="{90B63DC5-1C83-45FE-8CC7-0DDFD0946F67}" type="presOf" srcId="{BC9072D6-5894-4550-9900-EA74F28DDC7D}" destId="{3DDAFC1E-3BFD-4023-B431-53256CBED6B4}" srcOrd="0" destOrd="0" presId="urn:microsoft.com/office/officeart/2005/8/layout/hierarchy1"/>
    <dgm:cxn modelId="{C9D1F48A-F75E-4A06-A783-1F39F5EF4A00}" srcId="{C3C02071-E6AF-4D96-A3DB-61F4C0508595}" destId="{F7A5BE56-1F3E-480B-9AFB-9A9789FBAC35}" srcOrd="1" destOrd="0" parTransId="{947D9958-252B-48F4-8702-3C3E7DEE01C4}" sibTransId="{0C33280C-393E-44BB-82B1-E64A28CD5853}"/>
    <dgm:cxn modelId="{2CFDE850-EF40-42AE-A665-66000BF05677}" type="presParOf" srcId="{951D771A-99BE-4EDB-A21E-F9A4E1F2A3ED}" destId="{FDAFF40F-8035-4521-A927-3F0520AD69CB}" srcOrd="0" destOrd="0" presId="urn:microsoft.com/office/officeart/2005/8/layout/hierarchy1"/>
    <dgm:cxn modelId="{27A318F2-58D7-472C-9F0A-0ED7A35F1775}" type="presParOf" srcId="{FDAFF40F-8035-4521-A927-3F0520AD69CB}" destId="{7616A87D-A756-409A-BF71-B209DB7090A4}" srcOrd="0" destOrd="0" presId="urn:microsoft.com/office/officeart/2005/8/layout/hierarchy1"/>
    <dgm:cxn modelId="{11EBD889-E49F-47EC-B51F-3689BC46F0AF}" type="presParOf" srcId="{7616A87D-A756-409A-BF71-B209DB7090A4}" destId="{A90191D1-AAD6-4C4D-A9C9-A173A07649B1}" srcOrd="0" destOrd="0" presId="urn:microsoft.com/office/officeart/2005/8/layout/hierarchy1"/>
    <dgm:cxn modelId="{179D1789-1A66-42E4-9F73-CDFA8AB4BD84}" type="presParOf" srcId="{7616A87D-A756-409A-BF71-B209DB7090A4}" destId="{1C7F895E-79FA-4600-840C-4486E30D0FC0}" srcOrd="1" destOrd="0" presId="urn:microsoft.com/office/officeart/2005/8/layout/hierarchy1"/>
    <dgm:cxn modelId="{82CE5689-FCBB-42B5-B744-C8B5449BF240}" type="presParOf" srcId="{FDAFF40F-8035-4521-A927-3F0520AD69CB}" destId="{149E5392-E5DC-49CB-8B0F-56295DCAD3B6}" srcOrd="1" destOrd="0" presId="urn:microsoft.com/office/officeart/2005/8/layout/hierarchy1"/>
    <dgm:cxn modelId="{9DFAEEA8-0BA8-4ED7-94C5-C05EB0659AFD}" type="presParOf" srcId="{149E5392-E5DC-49CB-8B0F-56295DCAD3B6}" destId="{B413F6AF-7BF6-46CB-B0A0-6CE5366FE914}" srcOrd="0" destOrd="0" presId="urn:microsoft.com/office/officeart/2005/8/layout/hierarchy1"/>
    <dgm:cxn modelId="{E5AD33D6-3C3D-4328-9B09-BDE2C83B98C6}" type="presParOf" srcId="{149E5392-E5DC-49CB-8B0F-56295DCAD3B6}" destId="{99F0E025-9FF0-40BF-8FD0-5AA926A9D55B}" srcOrd="1" destOrd="0" presId="urn:microsoft.com/office/officeart/2005/8/layout/hierarchy1"/>
    <dgm:cxn modelId="{6B83EE29-278D-4E06-B2A2-C8CA21A13D62}" type="presParOf" srcId="{99F0E025-9FF0-40BF-8FD0-5AA926A9D55B}" destId="{8E3BB24E-6185-4E65-8D53-1C0F3E377480}" srcOrd="0" destOrd="0" presId="urn:microsoft.com/office/officeart/2005/8/layout/hierarchy1"/>
    <dgm:cxn modelId="{EC97AEB5-0AD1-4B27-921B-54D72EE5F55B}" type="presParOf" srcId="{8E3BB24E-6185-4E65-8D53-1C0F3E377480}" destId="{D9C8A960-388A-493C-81B6-06F8EB633034}" srcOrd="0" destOrd="0" presId="urn:microsoft.com/office/officeart/2005/8/layout/hierarchy1"/>
    <dgm:cxn modelId="{16B6FF39-75ED-443E-A265-9FC4F18A55CA}" type="presParOf" srcId="{8E3BB24E-6185-4E65-8D53-1C0F3E377480}" destId="{F96F4FE8-00F7-4F2D-952C-B6DB70A3ECA5}" srcOrd="1" destOrd="0" presId="urn:microsoft.com/office/officeart/2005/8/layout/hierarchy1"/>
    <dgm:cxn modelId="{6670F3B7-E587-4C23-8D4A-E6DADDE4F2A6}" type="presParOf" srcId="{99F0E025-9FF0-40BF-8FD0-5AA926A9D55B}" destId="{52E7D01E-DCBF-4B9F-A136-254F5D41BD64}" srcOrd="1" destOrd="0" presId="urn:microsoft.com/office/officeart/2005/8/layout/hierarchy1"/>
    <dgm:cxn modelId="{1B9D66D0-0729-45DD-B518-EBB1C204B425}" type="presParOf" srcId="{52E7D01E-DCBF-4B9F-A136-254F5D41BD64}" destId="{3DDAFC1E-3BFD-4023-B431-53256CBED6B4}" srcOrd="0" destOrd="0" presId="urn:microsoft.com/office/officeart/2005/8/layout/hierarchy1"/>
    <dgm:cxn modelId="{EBB2BA77-6554-4DF1-914E-B7C4ADEC2307}" type="presParOf" srcId="{52E7D01E-DCBF-4B9F-A136-254F5D41BD64}" destId="{AA38163B-56E3-413B-ABA3-B2AA33FAEC23}" srcOrd="1" destOrd="0" presId="urn:microsoft.com/office/officeart/2005/8/layout/hierarchy1"/>
    <dgm:cxn modelId="{D7FFD049-36FA-4A5D-A4E2-6C2182FCA1C8}" type="presParOf" srcId="{AA38163B-56E3-413B-ABA3-B2AA33FAEC23}" destId="{3816B20F-AD81-46DC-84B2-B50A9E619F6B}" srcOrd="0" destOrd="0" presId="urn:microsoft.com/office/officeart/2005/8/layout/hierarchy1"/>
    <dgm:cxn modelId="{94C137E1-53E8-4CC2-856A-4BE84EF79292}" type="presParOf" srcId="{3816B20F-AD81-46DC-84B2-B50A9E619F6B}" destId="{938E7975-C659-448B-8C73-13773817624E}" srcOrd="0" destOrd="0" presId="urn:microsoft.com/office/officeart/2005/8/layout/hierarchy1"/>
    <dgm:cxn modelId="{B2E9F7E0-CAAF-48B5-8A46-BA34B672EE87}" type="presParOf" srcId="{3816B20F-AD81-46DC-84B2-B50A9E619F6B}" destId="{C4755E58-F7E6-4897-BC1E-F444A3C2C6C2}" srcOrd="1" destOrd="0" presId="urn:microsoft.com/office/officeart/2005/8/layout/hierarchy1"/>
    <dgm:cxn modelId="{ABCFC746-E66B-4C57-AFD5-FC0BDB18098F}" type="presParOf" srcId="{AA38163B-56E3-413B-ABA3-B2AA33FAEC23}" destId="{EE215550-7BE5-4282-9403-A394A923D60D}" srcOrd="1" destOrd="0" presId="urn:microsoft.com/office/officeart/2005/8/layout/hierarchy1"/>
    <dgm:cxn modelId="{32FAF385-F552-4671-AE06-A0F4927811BC}" type="presParOf" srcId="{52E7D01E-DCBF-4B9F-A136-254F5D41BD64}" destId="{A0076453-5379-4DFF-8CBA-F39856F10BB5}" srcOrd="2" destOrd="0" presId="urn:microsoft.com/office/officeart/2005/8/layout/hierarchy1"/>
    <dgm:cxn modelId="{AA688EC6-6924-4F73-BA79-62649E5E1D35}" type="presParOf" srcId="{52E7D01E-DCBF-4B9F-A136-254F5D41BD64}" destId="{2E95C71F-2B35-446A-ADF9-76199B097C9E}" srcOrd="3" destOrd="0" presId="urn:microsoft.com/office/officeart/2005/8/layout/hierarchy1"/>
    <dgm:cxn modelId="{CAAF8C80-32BD-4C87-8638-3724B909F317}" type="presParOf" srcId="{2E95C71F-2B35-446A-ADF9-76199B097C9E}" destId="{B4EA725E-C14A-40B4-8061-65E26E2E6383}" srcOrd="0" destOrd="0" presId="urn:microsoft.com/office/officeart/2005/8/layout/hierarchy1"/>
    <dgm:cxn modelId="{3D87DCD9-3D15-4094-B304-BA2291BF445E}" type="presParOf" srcId="{B4EA725E-C14A-40B4-8061-65E26E2E6383}" destId="{017C0D64-865D-46C0-86EF-67D81386A4E8}" srcOrd="0" destOrd="0" presId="urn:microsoft.com/office/officeart/2005/8/layout/hierarchy1"/>
    <dgm:cxn modelId="{AB167477-175F-419D-A426-F26A6BA30081}" type="presParOf" srcId="{B4EA725E-C14A-40B4-8061-65E26E2E6383}" destId="{14BBD969-61AA-40F0-9DF6-7A58AD6770A8}" srcOrd="1" destOrd="0" presId="urn:microsoft.com/office/officeart/2005/8/layout/hierarchy1"/>
    <dgm:cxn modelId="{D866F624-390D-4766-9ECE-869AFE319C69}" type="presParOf" srcId="{2E95C71F-2B35-446A-ADF9-76199B097C9E}" destId="{672FB8BB-C905-4603-BD25-939877035CA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29C514C-B05D-47CB-BA8E-91CD4FB7C4CC}" type="doc">
      <dgm:prSet loTypeId="urn:microsoft.com/office/officeart/2005/8/layout/hierarchy2" loCatId="hierarchy" qsTypeId="urn:microsoft.com/office/officeart/2005/8/quickstyle/simple1" qsCatId="simple" csTypeId="urn:microsoft.com/office/officeart/2005/8/colors/accent6_2" csCatId="accent6" phldr="1"/>
      <dgm:spPr/>
      <dgm:t>
        <a:bodyPr/>
        <a:lstStyle/>
        <a:p>
          <a:endParaRPr lang="es-AR"/>
        </a:p>
      </dgm:t>
    </dgm:pt>
    <dgm:pt modelId="{2572E123-BEB8-4457-9D33-0706008F29AF}">
      <dgm:prSet phldrT="[Texto]" custT="1"/>
      <dgm:spPr/>
      <dgm:t>
        <a:bodyPr/>
        <a:lstStyle/>
        <a:p>
          <a:r>
            <a:rPr lang="es-AR" sz="2800" dirty="0">
              <a:latin typeface="Bookman Old Style" panose="02050604050505020204" pitchFamily="18" charset="0"/>
            </a:rPr>
            <a:t>Trasmisión vertical</a:t>
          </a:r>
        </a:p>
      </dgm:t>
    </dgm:pt>
    <dgm:pt modelId="{6487C2D1-314F-425B-9183-FEBACEE9D914}" type="parTrans" cxnId="{EBBB167F-C833-4551-AEB0-5DA970A1BDEE}">
      <dgm:prSet/>
      <dgm:spPr/>
      <dgm:t>
        <a:bodyPr/>
        <a:lstStyle/>
        <a:p>
          <a:endParaRPr lang="es-AR"/>
        </a:p>
      </dgm:t>
    </dgm:pt>
    <dgm:pt modelId="{F891EE12-997C-4241-A8D6-CBCAD58A46AF}" type="sibTrans" cxnId="{EBBB167F-C833-4551-AEB0-5DA970A1BDEE}">
      <dgm:prSet/>
      <dgm:spPr/>
      <dgm:t>
        <a:bodyPr/>
        <a:lstStyle/>
        <a:p>
          <a:endParaRPr lang="es-AR"/>
        </a:p>
      </dgm:t>
    </dgm:pt>
    <dgm:pt modelId="{1DBC281E-89E0-49F7-AA01-1FAA51AF47C2}">
      <dgm:prSet phldrT="[Texto]" custT="1"/>
      <dgm:spPr/>
      <dgm:t>
        <a:bodyPr/>
        <a:lstStyle/>
        <a:p>
          <a:r>
            <a:rPr lang="es-AR" sz="2000" dirty="0">
              <a:latin typeface="Bookman Old Style" panose="02050604050505020204" pitchFamily="18" charset="0"/>
            </a:rPr>
            <a:t>Trasmisión fetal en gestación &lt; 16 semanas </a:t>
          </a:r>
        </a:p>
      </dgm:t>
    </dgm:pt>
    <dgm:pt modelId="{9382B308-83F2-4282-81BD-938355BA851A}" type="parTrans" cxnId="{FAA250D6-BE0C-4D17-AB54-36677DB7F01C}">
      <dgm:prSet/>
      <dgm:spPr/>
      <dgm:t>
        <a:bodyPr/>
        <a:lstStyle/>
        <a:p>
          <a:endParaRPr lang="es-AR"/>
        </a:p>
      </dgm:t>
    </dgm:pt>
    <dgm:pt modelId="{C6A5C863-26E8-4D1B-88A5-EDD23B95CA80}" type="sibTrans" cxnId="{FAA250D6-BE0C-4D17-AB54-36677DB7F01C}">
      <dgm:prSet/>
      <dgm:spPr/>
      <dgm:t>
        <a:bodyPr/>
        <a:lstStyle/>
        <a:p>
          <a:endParaRPr lang="es-AR"/>
        </a:p>
      </dgm:t>
    </dgm:pt>
    <dgm:pt modelId="{76CE2986-62B3-4E7E-8A55-C8147C8B9577}">
      <dgm:prSet phldrT="[Texto]" custT="1"/>
      <dgm:spPr/>
      <dgm:t>
        <a:bodyPr/>
        <a:lstStyle/>
        <a:p>
          <a:r>
            <a:rPr lang="es-AR" sz="2400" dirty="0">
              <a:latin typeface="Bookman Old Style" panose="02050604050505020204" pitchFamily="18" charset="0"/>
            </a:rPr>
            <a:t>Muerte fetal </a:t>
          </a:r>
        </a:p>
      </dgm:t>
    </dgm:pt>
    <dgm:pt modelId="{BF37E92A-7FC5-4D77-84C7-57D12469C898}" type="parTrans" cxnId="{E5417E9C-C397-4D11-9B5A-BEA7A4530A30}">
      <dgm:prSet/>
      <dgm:spPr/>
      <dgm:t>
        <a:bodyPr/>
        <a:lstStyle/>
        <a:p>
          <a:endParaRPr lang="es-AR"/>
        </a:p>
      </dgm:t>
    </dgm:pt>
    <dgm:pt modelId="{B76878CC-8BD5-4DAA-9DC0-38EFD7A6770E}" type="sibTrans" cxnId="{E5417E9C-C397-4D11-9B5A-BEA7A4530A30}">
      <dgm:prSet/>
      <dgm:spPr/>
      <dgm:t>
        <a:bodyPr/>
        <a:lstStyle/>
        <a:p>
          <a:endParaRPr lang="es-AR"/>
        </a:p>
      </dgm:t>
    </dgm:pt>
    <dgm:pt modelId="{1619A482-9D84-4239-9FB7-8F6BBF14583C}">
      <dgm:prSet phldrT="[Texto]" custT="1"/>
      <dgm:spPr/>
      <dgm:t>
        <a:bodyPr/>
        <a:lstStyle/>
        <a:p>
          <a:r>
            <a:rPr lang="es-AR" sz="2400" dirty="0">
              <a:latin typeface="Bookman Old Style" panose="02050604050505020204" pitchFamily="18" charset="0"/>
            </a:rPr>
            <a:t>Abortos </a:t>
          </a:r>
        </a:p>
      </dgm:t>
    </dgm:pt>
    <dgm:pt modelId="{4C88C8E0-F894-48A7-B86D-991C005F865C}" type="parTrans" cxnId="{B7836F2B-6F00-4032-A401-976DA8FBF1A7}">
      <dgm:prSet/>
      <dgm:spPr/>
      <dgm:t>
        <a:bodyPr/>
        <a:lstStyle/>
        <a:p>
          <a:endParaRPr lang="es-AR"/>
        </a:p>
      </dgm:t>
    </dgm:pt>
    <dgm:pt modelId="{4B1318BE-9CD8-4E64-926B-569BDB3A7986}" type="sibTrans" cxnId="{B7836F2B-6F00-4032-A401-976DA8FBF1A7}">
      <dgm:prSet/>
      <dgm:spPr/>
      <dgm:t>
        <a:bodyPr/>
        <a:lstStyle/>
        <a:p>
          <a:endParaRPr lang="es-AR"/>
        </a:p>
      </dgm:t>
    </dgm:pt>
    <dgm:pt modelId="{F958AAAD-8D6F-42BF-AC7F-1D8E96C49EF7}">
      <dgm:prSet phldrT="[Texto]"/>
      <dgm:spPr/>
      <dgm:t>
        <a:bodyPr/>
        <a:lstStyle/>
        <a:p>
          <a:r>
            <a:rPr lang="es-AR" dirty="0">
              <a:latin typeface="Bookman Old Style" panose="02050604050505020204" pitchFamily="18" charset="0"/>
            </a:rPr>
            <a:t>Infección neonatal &lt; 10 días del parto</a:t>
          </a:r>
        </a:p>
      </dgm:t>
    </dgm:pt>
    <dgm:pt modelId="{3D41FEAF-2AD5-4C9F-A94B-5914716D90AF}" type="parTrans" cxnId="{E753E22A-AFE2-4D80-B92C-6BC10129420F}">
      <dgm:prSet/>
      <dgm:spPr/>
      <dgm:t>
        <a:bodyPr/>
        <a:lstStyle/>
        <a:p>
          <a:endParaRPr lang="es-AR"/>
        </a:p>
      </dgm:t>
    </dgm:pt>
    <dgm:pt modelId="{5BD210EC-682D-4B44-8867-23B6D3278F3F}" type="sibTrans" cxnId="{E753E22A-AFE2-4D80-B92C-6BC10129420F}">
      <dgm:prSet/>
      <dgm:spPr/>
      <dgm:t>
        <a:bodyPr/>
        <a:lstStyle/>
        <a:p>
          <a:endParaRPr lang="es-AR"/>
        </a:p>
      </dgm:t>
    </dgm:pt>
    <dgm:pt modelId="{C65D756D-202A-4616-AF09-A9CD6BD0705E}" type="pres">
      <dgm:prSet presAssocID="{129C514C-B05D-47CB-BA8E-91CD4FB7C4CC}" presName="diagram" presStyleCnt="0">
        <dgm:presLayoutVars>
          <dgm:chPref val="1"/>
          <dgm:dir/>
          <dgm:animOne val="branch"/>
          <dgm:animLvl val="lvl"/>
          <dgm:resizeHandles val="exact"/>
        </dgm:presLayoutVars>
      </dgm:prSet>
      <dgm:spPr/>
      <dgm:t>
        <a:bodyPr/>
        <a:lstStyle/>
        <a:p>
          <a:endParaRPr lang="es-AR"/>
        </a:p>
      </dgm:t>
    </dgm:pt>
    <dgm:pt modelId="{0881CE95-E3E1-4842-BA6E-9328B38560DE}" type="pres">
      <dgm:prSet presAssocID="{2572E123-BEB8-4457-9D33-0706008F29AF}" presName="root1" presStyleCnt="0"/>
      <dgm:spPr/>
    </dgm:pt>
    <dgm:pt modelId="{4FEA1105-7BFD-47B4-B6BE-882E4F3CFC71}" type="pres">
      <dgm:prSet presAssocID="{2572E123-BEB8-4457-9D33-0706008F29AF}" presName="LevelOneTextNode" presStyleLbl="node0" presStyleIdx="0" presStyleCnt="1">
        <dgm:presLayoutVars>
          <dgm:chPref val="3"/>
        </dgm:presLayoutVars>
      </dgm:prSet>
      <dgm:spPr/>
      <dgm:t>
        <a:bodyPr/>
        <a:lstStyle/>
        <a:p>
          <a:endParaRPr lang="es-AR"/>
        </a:p>
      </dgm:t>
    </dgm:pt>
    <dgm:pt modelId="{DCC243A1-E47A-4098-AE9E-560C22A0849B}" type="pres">
      <dgm:prSet presAssocID="{2572E123-BEB8-4457-9D33-0706008F29AF}" presName="level2hierChild" presStyleCnt="0"/>
      <dgm:spPr/>
    </dgm:pt>
    <dgm:pt modelId="{9DB6BADC-9BCB-41F6-BB40-6FAC3B8DF5C1}" type="pres">
      <dgm:prSet presAssocID="{9382B308-83F2-4282-81BD-938355BA851A}" presName="conn2-1" presStyleLbl="parChTrans1D2" presStyleIdx="0" presStyleCnt="2"/>
      <dgm:spPr/>
      <dgm:t>
        <a:bodyPr/>
        <a:lstStyle/>
        <a:p>
          <a:endParaRPr lang="es-AR"/>
        </a:p>
      </dgm:t>
    </dgm:pt>
    <dgm:pt modelId="{39537255-74BD-4D78-879D-C7CD59A9DB2F}" type="pres">
      <dgm:prSet presAssocID="{9382B308-83F2-4282-81BD-938355BA851A}" presName="connTx" presStyleLbl="parChTrans1D2" presStyleIdx="0" presStyleCnt="2"/>
      <dgm:spPr/>
      <dgm:t>
        <a:bodyPr/>
        <a:lstStyle/>
        <a:p>
          <a:endParaRPr lang="es-AR"/>
        </a:p>
      </dgm:t>
    </dgm:pt>
    <dgm:pt modelId="{650ED452-D757-4444-A8E0-27CC05B9C540}" type="pres">
      <dgm:prSet presAssocID="{1DBC281E-89E0-49F7-AA01-1FAA51AF47C2}" presName="root2" presStyleCnt="0"/>
      <dgm:spPr/>
    </dgm:pt>
    <dgm:pt modelId="{17BCC15C-036E-40B8-8F05-07394DD631AB}" type="pres">
      <dgm:prSet presAssocID="{1DBC281E-89E0-49F7-AA01-1FAA51AF47C2}" presName="LevelTwoTextNode" presStyleLbl="node2" presStyleIdx="0" presStyleCnt="2">
        <dgm:presLayoutVars>
          <dgm:chPref val="3"/>
        </dgm:presLayoutVars>
      </dgm:prSet>
      <dgm:spPr/>
      <dgm:t>
        <a:bodyPr/>
        <a:lstStyle/>
        <a:p>
          <a:endParaRPr lang="es-AR"/>
        </a:p>
      </dgm:t>
    </dgm:pt>
    <dgm:pt modelId="{9AA17E55-89B8-4544-B5AE-0F71F39AE797}" type="pres">
      <dgm:prSet presAssocID="{1DBC281E-89E0-49F7-AA01-1FAA51AF47C2}" presName="level3hierChild" presStyleCnt="0"/>
      <dgm:spPr/>
    </dgm:pt>
    <dgm:pt modelId="{5E49C809-33D8-49B6-892B-A26B236B49E4}" type="pres">
      <dgm:prSet presAssocID="{BF37E92A-7FC5-4D77-84C7-57D12469C898}" presName="conn2-1" presStyleLbl="parChTrans1D3" presStyleIdx="0" presStyleCnt="2"/>
      <dgm:spPr/>
      <dgm:t>
        <a:bodyPr/>
        <a:lstStyle/>
        <a:p>
          <a:endParaRPr lang="es-AR"/>
        </a:p>
      </dgm:t>
    </dgm:pt>
    <dgm:pt modelId="{0C62FE2A-9033-47C8-9313-13339CE5FAEA}" type="pres">
      <dgm:prSet presAssocID="{BF37E92A-7FC5-4D77-84C7-57D12469C898}" presName="connTx" presStyleLbl="parChTrans1D3" presStyleIdx="0" presStyleCnt="2"/>
      <dgm:spPr/>
      <dgm:t>
        <a:bodyPr/>
        <a:lstStyle/>
        <a:p>
          <a:endParaRPr lang="es-AR"/>
        </a:p>
      </dgm:t>
    </dgm:pt>
    <dgm:pt modelId="{91EB99B4-A3AB-46D7-B9F9-784A4C63BBE0}" type="pres">
      <dgm:prSet presAssocID="{76CE2986-62B3-4E7E-8A55-C8147C8B9577}" presName="root2" presStyleCnt="0"/>
      <dgm:spPr/>
    </dgm:pt>
    <dgm:pt modelId="{98242A8E-9036-422F-B7B9-27305E6CE9CB}" type="pres">
      <dgm:prSet presAssocID="{76CE2986-62B3-4E7E-8A55-C8147C8B9577}" presName="LevelTwoTextNode" presStyleLbl="node3" presStyleIdx="0" presStyleCnt="2">
        <dgm:presLayoutVars>
          <dgm:chPref val="3"/>
        </dgm:presLayoutVars>
      </dgm:prSet>
      <dgm:spPr/>
      <dgm:t>
        <a:bodyPr/>
        <a:lstStyle/>
        <a:p>
          <a:endParaRPr lang="es-AR"/>
        </a:p>
      </dgm:t>
    </dgm:pt>
    <dgm:pt modelId="{FEAC0976-D469-4A95-9C71-E702BFB81D26}" type="pres">
      <dgm:prSet presAssocID="{76CE2986-62B3-4E7E-8A55-C8147C8B9577}" presName="level3hierChild" presStyleCnt="0"/>
      <dgm:spPr/>
    </dgm:pt>
    <dgm:pt modelId="{7C2A878F-FF17-4EF5-95EA-B1D61E55ADCA}" type="pres">
      <dgm:prSet presAssocID="{4C88C8E0-F894-48A7-B86D-991C005F865C}" presName="conn2-1" presStyleLbl="parChTrans1D3" presStyleIdx="1" presStyleCnt="2"/>
      <dgm:spPr/>
      <dgm:t>
        <a:bodyPr/>
        <a:lstStyle/>
        <a:p>
          <a:endParaRPr lang="es-AR"/>
        </a:p>
      </dgm:t>
    </dgm:pt>
    <dgm:pt modelId="{E9D818C8-2590-40C8-B7BA-C4A0BC8C7C68}" type="pres">
      <dgm:prSet presAssocID="{4C88C8E0-F894-48A7-B86D-991C005F865C}" presName="connTx" presStyleLbl="parChTrans1D3" presStyleIdx="1" presStyleCnt="2"/>
      <dgm:spPr/>
      <dgm:t>
        <a:bodyPr/>
        <a:lstStyle/>
        <a:p>
          <a:endParaRPr lang="es-AR"/>
        </a:p>
      </dgm:t>
    </dgm:pt>
    <dgm:pt modelId="{ECDF466A-3209-44F7-8577-5DAB8CD90F79}" type="pres">
      <dgm:prSet presAssocID="{1619A482-9D84-4239-9FB7-8F6BBF14583C}" presName="root2" presStyleCnt="0"/>
      <dgm:spPr/>
    </dgm:pt>
    <dgm:pt modelId="{602EAEAD-1020-457F-8314-4CCD875CA9EA}" type="pres">
      <dgm:prSet presAssocID="{1619A482-9D84-4239-9FB7-8F6BBF14583C}" presName="LevelTwoTextNode" presStyleLbl="node3" presStyleIdx="1" presStyleCnt="2">
        <dgm:presLayoutVars>
          <dgm:chPref val="3"/>
        </dgm:presLayoutVars>
      </dgm:prSet>
      <dgm:spPr/>
      <dgm:t>
        <a:bodyPr/>
        <a:lstStyle/>
        <a:p>
          <a:endParaRPr lang="es-AR"/>
        </a:p>
      </dgm:t>
    </dgm:pt>
    <dgm:pt modelId="{96B8A409-508D-439C-B0D3-61996980691C}" type="pres">
      <dgm:prSet presAssocID="{1619A482-9D84-4239-9FB7-8F6BBF14583C}" presName="level3hierChild" presStyleCnt="0"/>
      <dgm:spPr/>
    </dgm:pt>
    <dgm:pt modelId="{0FD18A06-FD07-4301-A9FE-57854B300602}" type="pres">
      <dgm:prSet presAssocID="{3D41FEAF-2AD5-4C9F-A94B-5914716D90AF}" presName="conn2-1" presStyleLbl="parChTrans1D2" presStyleIdx="1" presStyleCnt="2"/>
      <dgm:spPr/>
      <dgm:t>
        <a:bodyPr/>
        <a:lstStyle/>
        <a:p>
          <a:endParaRPr lang="es-AR"/>
        </a:p>
      </dgm:t>
    </dgm:pt>
    <dgm:pt modelId="{C2956D39-B42D-4A31-9D0B-8F5AA9D74B75}" type="pres">
      <dgm:prSet presAssocID="{3D41FEAF-2AD5-4C9F-A94B-5914716D90AF}" presName="connTx" presStyleLbl="parChTrans1D2" presStyleIdx="1" presStyleCnt="2"/>
      <dgm:spPr/>
      <dgm:t>
        <a:bodyPr/>
        <a:lstStyle/>
        <a:p>
          <a:endParaRPr lang="es-AR"/>
        </a:p>
      </dgm:t>
    </dgm:pt>
    <dgm:pt modelId="{E68C141F-CF8D-40B4-8AFE-5B08D3E62112}" type="pres">
      <dgm:prSet presAssocID="{F958AAAD-8D6F-42BF-AC7F-1D8E96C49EF7}" presName="root2" presStyleCnt="0"/>
      <dgm:spPr/>
    </dgm:pt>
    <dgm:pt modelId="{55FA6C75-FAA4-43BC-B3E1-194433464DC0}" type="pres">
      <dgm:prSet presAssocID="{F958AAAD-8D6F-42BF-AC7F-1D8E96C49EF7}" presName="LevelTwoTextNode" presStyleLbl="node2" presStyleIdx="1" presStyleCnt="2" custLinFactNeighborX="2039" custLinFactNeighborY="37746">
        <dgm:presLayoutVars>
          <dgm:chPref val="3"/>
        </dgm:presLayoutVars>
      </dgm:prSet>
      <dgm:spPr/>
      <dgm:t>
        <a:bodyPr/>
        <a:lstStyle/>
        <a:p>
          <a:endParaRPr lang="es-AR"/>
        </a:p>
      </dgm:t>
    </dgm:pt>
    <dgm:pt modelId="{DAD8750A-7BE1-40FD-9705-9F4914A7DD62}" type="pres">
      <dgm:prSet presAssocID="{F958AAAD-8D6F-42BF-AC7F-1D8E96C49EF7}" presName="level3hierChild" presStyleCnt="0"/>
      <dgm:spPr/>
    </dgm:pt>
  </dgm:ptLst>
  <dgm:cxnLst>
    <dgm:cxn modelId="{0044D399-7E8A-48AB-B8AA-6CB11DB5395C}" type="presOf" srcId="{3D41FEAF-2AD5-4C9F-A94B-5914716D90AF}" destId="{0FD18A06-FD07-4301-A9FE-57854B300602}" srcOrd="0" destOrd="0" presId="urn:microsoft.com/office/officeart/2005/8/layout/hierarchy2"/>
    <dgm:cxn modelId="{83FB2B07-999C-463D-B354-B434028F9D59}" type="presOf" srcId="{4C88C8E0-F894-48A7-B86D-991C005F865C}" destId="{7C2A878F-FF17-4EF5-95EA-B1D61E55ADCA}" srcOrd="0" destOrd="0" presId="urn:microsoft.com/office/officeart/2005/8/layout/hierarchy2"/>
    <dgm:cxn modelId="{B21C205E-985E-43DE-8B8D-793BD2770E96}" type="presOf" srcId="{76CE2986-62B3-4E7E-8A55-C8147C8B9577}" destId="{98242A8E-9036-422F-B7B9-27305E6CE9CB}" srcOrd="0" destOrd="0" presId="urn:microsoft.com/office/officeart/2005/8/layout/hierarchy2"/>
    <dgm:cxn modelId="{E753E22A-AFE2-4D80-B92C-6BC10129420F}" srcId="{2572E123-BEB8-4457-9D33-0706008F29AF}" destId="{F958AAAD-8D6F-42BF-AC7F-1D8E96C49EF7}" srcOrd="1" destOrd="0" parTransId="{3D41FEAF-2AD5-4C9F-A94B-5914716D90AF}" sibTransId="{5BD210EC-682D-4B44-8867-23B6D3278F3F}"/>
    <dgm:cxn modelId="{E5417E9C-C397-4D11-9B5A-BEA7A4530A30}" srcId="{1DBC281E-89E0-49F7-AA01-1FAA51AF47C2}" destId="{76CE2986-62B3-4E7E-8A55-C8147C8B9577}" srcOrd="0" destOrd="0" parTransId="{BF37E92A-7FC5-4D77-84C7-57D12469C898}" sibTransId="{B76878CC-8BD5-4DAA-9DC0-38EFD7A6770E}"/>
    <dgm:cxn modelId="{EFBE8408-5445-43C4-89E7-0E325802C58A}" type="presOf" srcId="{4C88C8E0-F894-48A7-B86D-991C005F865C}" destId="{E9D818C8-2590-40C8-B7BA-C4A0BC8C7C68}" srcOrd="1" destOrd="0" presId="urn:microsoft.com/office/officeart/2005/8/layout/hierarchy2"/>
    <dgm:cxn modelId="{93FFCA0C-844A-4823-BC44-4B449FDCDC1F}" type="presOf" srcId="{2572E123-BEB8-4457-9D33-0706008F29AF}" destId="{4FEA1105-7BFD-47B4-B6BE-882E4F3CFC71}" srcOrd="0" destOrd="0" presId="urn:microsoft.com/office/officeart/2005/8/layout/hierarchy2"/>
    <dgm:cxn modelId="{3F630D11-4663-41AE-96CB-1D3443C69410}" type="presOf" srcId="{BF37E92A-7FC5-4D77-84C7-57D12469C898}" destId="{0C62FE2A-9033-47C8-9313-13339CE5FAEA}" srcOrd="1" destOrd="0" presId="urn:microsoft.com/office/officeart/2005/8/layout/hierarchy2"/>
    <dgm:cxn modelId="{CE8C5746-EE30-463C-9697-52CFAD49A85E}" type="presOf" srcId="{129C514C-B05D-47CB-BA8E-91CD4FB7C4CC}" destId="{C65D756D-202A-4616-AF09-A9CD6BD0705E}" srcOrd="0" destOrd="0" presId="urn:microsoft.com/office/officeart/2005/8/layout/hierarchy2"/>
    <dgm:cxn modelId="{04234992-6861-4C9E-B2F8-3BE1C56991A8}" type="presOf" srcId="{1DBC281E-89E0-49F7-AA01-1FAA51AF47C2}" destId="{17BCC15C-036E-40B8-8F05-07394DD631AB}" srcOrd="0" destOrd="0" presId="urn:microsoft.com/office/officeart/2005/8/layout/hierarchy2"/>
    <dgm:cxn modelId="{A470F98B-6A82-42DA-ABCC-40D40E4A2C30}" type="presOf" srcId="{3D41FEAF-2AD5-4C9F-A94B-5914716D90AF}" destId="{C2956D39-B42D-4A31-9D0B-8F5AA9D74B75}" srcOrd="1" destOrd="0" presId="urn:microsoft.com/office/officeart/2005/8/layout/hierarchy2"/>
    <dgm:cxn modelId="{EBBB167F-C833-4551-AEB0-5DA970A1BDEE}" srcId="{129C514C-B05D-47CB-BA8E-91CD4FB7C4CC}" destId="{2572E123-BEB8-4457-9D33-0706008F29AF}" srcOrd="0" destOrd="0" parTransId="{6487C2D1-314F-425B-9183-FEBACEE9D914}" sibTransId="{F891EE12-997C-4241-A8D6-CBCAD58A46AF}"/>
    <dgm:cxn modelId="{9F55F2EE-4C2C-4D0A-9B7F-D0299F3B49DA}" type="presOf" srcId="{9382B308-83F2-4282-81BD-938355BA851A}" destId="{39537255-74BD-4D78-879D-C7CD59A9DB2F}" srcOrd="1" destOrd="0" presId="urn:microsoft.com/office/officeart/2005/8/layout/hierarchy2"/>
    <dgm:cxn modelId="{AE89FCAB-7F21-46C2-9996-DF88EA01E290}" type="presOf" srcId="{F958AAAD-8D6F-42BF-AC7F-1D8E96C49EF7}" destId="{55FA6C75-FAA4-43BC-B3E1-194433464DC0}" srcOrd="0" destOrd="0" presId="urn:microsoft.com/office/officeart/2005/8/layout/hierarchy2"/>
    <dgm:cxn modelId="{FE1FEFB8-2110-4CA1-B55C-63DE6BE6EB8F}" type="presOf" srcId="{1619A482-9D84-4239-9FB7-8F6BBF14583C}" destId="{602EAEAD-1020-457F-8314-4CCD875CA9EA}" srcOrd="0" destOrd="0" presId="urn:microsoft.com/office/officeart/2005/8/layout/hierarchy2"/>
    <dgm:cxn modelId="{FAA250D6-BE0C-4D17-AB54-36677DB7F01C}" srcId="{2572E123-BEB8-4457-9D33-0706008F29AF}" destId="{1DBC281E-89E0-49F7-AA01-1FAA51AF47C2}" srcOrd="0" destOrd="0" parTransId="{9382B308-83F2-4282-81BD-938355BA851A}" sibTransId="{C6A5C863-26E8-4D1B-88A5-EDD23B95CA80}"/>
    <dgm:cxn modelId="{C839164C-1D81-4210-B4A9-60D8BE98A54C}" type="presOf" srcId="{9382B308-83F2-4282-81BD-938355BA851A}" destId="{9DB6BADC-9BCB-41F6-BB40-6FAC3B8DF5C1}" srcOrd="0" destOrd="0" presId="urn:microsoft.com/office/officeart/2005/8/layout/hierarchy2"/>
    <dgm:cxn modelId="{8FD018E2-83AD-415F-B623-0180308830CA}" type="presOf" srcId="{BF37E92A-7FC5-4D77-84C7-57D12469C898}" destId="{5E49C809-33D8-49B6-892B-A26B236B49E4}" srcOrd="0" destOrd="0" presId="urn:microsoft.com/office/officeart/2005/8/layout/hierarchy2"/>
    <dgm:cxn modelId="{B7836F2B-6F00-4032-A401-976DA8FBF1A7}" srcId="{1DBC281E-89E0-49F7-AA01-1FAA51AF47C2}" destId="{1619A482-9D84-4239-9FB7-8F6BBF14583C}" srcOrd="1" destOrd="0" parTransId="{4C88C8E0-F894-48A7-B86D-991C005F865C}" sibTransId="{4B1318BE-9CD8-4E64-926B-569BDB3A7986}"/>
    <dgm:cxn modelId="{812F830E-2FEE-4710-9659-7AE3F8499034}" type="presParOf" srcId="{C65D756D-202A-4616-AF09-A9CD6BD0705E}" destId="{0881CE95-E3E1-4842-BA6E-9328B38560DE}" srcOrd="0" destOrd="0" presId="urn:microsoft.com/office/officeart/2005/8/layout/hierarchy2"/>
    <dgm:cxn modelId="{4F7C1AEF-C8A9-408D-B3AD-636191CA63CE}" type="presParOf" srcId="{0881CE95-E3E1-4842-BA6E-9328B38560DE}" destId="{4FEA1105-7BFD-47B4-B6BE-882E4F3CFC71}" srcOrd="0" destOrd="0" presId="urn:microsoft.com/office/officeart/2005/8/layout/hierarchy2"/>
    <dgm:cxn modelId="{0440379F-6BE2-442F-B2B8-8D1EE1F4C020}" type="presParOf" srcId="{0881CE95-E3E1-4842-BA6E-9328B38560DE}" destId="{DCC243A1-E47A-4098-AE9E-560C22A0849B}" srcOrd="1" destOrd="0" presId="urn:microsoft.com/office/officeart/2005/8/layout/hierarchy2"/>
    <dgm:cxn modelId="{F91B91D1-CE27-459F-BB15-E29EFB2A42C8}" type="presParOf" srcId="{DCC243A1-E47A-4098-AE9E-560C22A0849B}" destId="{9DB6BADC-9BCB-41F6-BB40-6FAC3B8DF5C1}" srcOrd="0" destOrd="0" presId="urn:microsoft.com/office/officeart/2005/8/layout/hierarchy2"/>
    <dgm:cxn modelId="{560EADE5-3B01-417D-8EF9-8E0AE836C4AC}" type="presParOf" srcId="{9DB6BADC-9BCB-41F6-BB40-6FAC3B8DF5C1}" destId="{39537255-74BD-4D78-879D-C7CD59A9DB2F}" srcOrd="0" destOrd="0" presId="urn:microsoft.com/office/officeart/2005/8/layout/hierarchy2"/>
    <dgm:cxn modelId="{DAD69A6D-2F9C-4617-A95E-EFD0012AFCFF}" type="presParOf" srcId="{DCC243A1-E47A-4098-AE9E-560C22A0849B}" destId="{650ED452-D757-4444-A8E0-27CC05B9C540}" srcOrd="1" destOrd="0" presId="urn:microsoft.com/office/officeart/2005/8/layout/hierarchy2"/>
    <dgm:cxn modelId="{8CE5B4F5-8CD5-430E-8D24-D04594CFC541}" type="presParOf" srcId="{650ED452-D757-4444-A8E0-27CC05B9C540}" destId="{17BCC15C-036E-40B8-8F05-07394DD631AB}" srcOrd="0" destOrd="0" presId="urn:microsoft.com/office/officeart/2005/8/layout/hierarchy2"/>
    <dgm:cxn modelId="{A4F8EAE7-66B2-439F-AB01-207A386ABAAA}" type="presParOf" srcId="{650ED452-D757-4444-A8E0-27CC05B9C540}" destId="{9AA17E55-89B8-4544-B5AE-0F71F39AE797}" srcOrd="1" destOrd="0" presId="urn:microsoft.com/office/officeart/2005/8/layout/hierarchy2"/>
    <dgm:cxn modelId="{E5CF8337-22EB-49DF-B1FD-7F1F478AC14C}" type="presParOf" srcId="{9AA17E55-89B8-4544-B5AE-0F71F39AE797}" destId="{5E49C809-33D8-49B6-892B-A26B236B49E4}" srcOrd="0" destOrd="0" presId="urn:microsoft.com/office/officeart/2005/8/layout/hierarchy2"/>
    <dgm:cxn modelId="{BBEDD578-1A5B-4D8A-8B7C-DD858E31168D}" type="presParOf" srcId="{5E49C809-33D8-49B6-892B-A26B236B49E4}" destId="{0C62FE2A-9033-47C8-9313-13339CE5FAEA}" srcOrd="0" destOrd="0" presId="urn:microsoft.com/office/officeart/2005/8/layout/hierarchy2"/>
    <dgm:cxn modelId="{8E042AF3-DA0B-442F-BE72-92E4B1401F46}" type="presParOf" srcId="{9AA17E55-89B8-4544-B5AE-0F71F39AE797}" destId="{91EB99B4-A3AB-46D7-B9F9-784A4C63BBE0}" srcOrd="1" destOrd="0" presId="urn:microsoft.com/office/officeart/2005/8/layout/hierarchy2"/>
    <dgm:cxn modelId="{1EC77247-2311-4B7E-B594-214760529616}" type="presParOf" srcId="{91EB99B4-A3AB-46D7-B9F9-784A4C63BBE0}" destId="{98242A8E-9036-422F-B7B9-27305E6CE9CB}" srcOrd="0" destOrd="0" presId="urn:microsoft.com/office/officeart/2005/8/layout/hierarchy2"/>
    <dgm:cxn modelId="{B3786C39-C1F7-4610-A439-2C3A49521625}" type="presParOf" srcId="{91EB99B4-A3AB-46D7-B9F9-784A4C63BBE0}" destId="{FEAC0976-D469-4A95-9C71-E702BFB81D26}" srcOrd="1" destOrd="0" presId="urn:microsoft.com/office/officeart/2005/8/layout/hierarchy2"/>
    <dgm:cxn modelId="{3F5604A7-A032-4CA3-9CD7-E17A6822B977}" type="presParOf" srcId="{9AA17E55-89B8-4544-B5AE-0F71F39AE797}" destId="{7C2A878F-FF17-4EF5-95EA-B1D61E55ADCA}" srcOrd="2" destOrd="0" presId="urn:microsoft.com/office/officeart/2005/8/layout/hierarchy2"/>
    <dgm:cxn modelId="{D8688672-0EAA-4FB4-846D-DD7A4FD76A02}" type="presParOf" srcId="{7C2A878F-FF17-4EF5-95EA-B1D61E55ADCA}" destId="{E9D818C8-2590-40C8-B7BA-C4A0BC8C7C68}" srcOrd="0" destOrd="0" presId="urn:microsoft.com/office/officeart/2005/8/layout/hierarchy2"/>
    <dgm:cxn modelId="{BC6980D6-0FA5-4C0A-9483-702683DA5CEE}" type="presParOf" srcId="{9AA17E55-89B8-4544-B5AE-0F71F39AE797}" destId="{ECDF466A-3209-44F7-8577-5DAB8CD90F79}" srcOrd="3" destOrd="0" presId="urn:microsoft.com/office/officeart/2005/8/layout/hierarchy2"/>
    <dgm:cxn modelId="{6137B0E3-F489-4712-9460-5BCBA8E8CB90}" type="presParOf" srcId="{ECDF466A-3209-44F7-8577-5DAB8CD90F79}" destId="{602EAEAD-1020-457F-8314-4CCD875CA9EA}" srcOrd="0" destOrd="0" presId="urn:microsoft.com/office/officeart/2005/8/layout/hierarchy2"/>
    <dgm:cxn modelId="{6003785D-DA70-4533-8418-1DE2443AF962}" type="presParOf" srcId="{ECDF466A-3209-44F7-8577-5DAB8CD90F79}" destId="{96B8A409-508D-439C-B0D3-61996980691C}" srcOrd="1" destOrd="0" presId="urn:microsoft.com/office/officeart/2005/8/layout/hierarchy2"/>
    <dgm:cxn modelId="{C06B2A92-95A0-475C-ADA9-F441DA957098}" type="presParOf" srcId="{DCC243A1-E47A-4098-AE9E-560C22A0849B}" destId="{0FD18A06-FD07-4301-A9FE-57854B300602}" srcOrd="2" destOrd="0" presId="urn:microsoft.com/office/officeart/2005/8/layout/hierarchy2"/>
    <dgm:cxn modelId="{C0C2C5F8-B2E4-44F2-9659-E9C38AAEC4CC}" type="presParOf" srcId="{0FD18A06-FD07-4301-A9FE-57854B300602}" destId="{C2956D39-B42D-4A31-9D0B-8F5AA9D74B75}" srcOrd="0" destOrd="0" presId="urn:microsoft.com/office/officeart/2005/8/layout/hierarchy2"/>
    <dgm:cxn modelId="{63C00C4A-1CCC-49D3-B82C-CAFC809CB9B6}" type="presParOf" srcId="{DCC243A1-E47A-4098-AE9E-560C22A0849B}" destId="{E68C141F-CF8D-40B4-8AFE-5B08D3E62112}" srcOrd="3" destOrd="0" presId="urn:microsoft.com/office/officeart/2005/8/layout/hierarchy2"/>
    <dgm:cxn modelId="{1876A105-6989-47B4-8ED1-2B88C6733A1C}" type="presParOf" srcId="{E68C141F-CF8D-40B4-8AFE-5B08D3E62112}" destId="{55FA6C75-FAA4-43BC-B3E1-194433464DC0}" srcOrd="0" destOrd="0" presId="urn:microsoft.com/office/officeart/2005/8/layout/hierarchy2"/>
    <dgm:cxn modelId="{CD157DE8-DFA2-49B1-A78F-AF57B9FF9366}" type="presParOf" srcId="{E68C141F-CF8D-40B4-8AFE-5B08D3E62112}" destId="{DAD8750A-7BE1-40FD-9705-9F4914A7DD62}"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481702D9-D423-40B5-BB12-AD1AD85A70E3}"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s-AR"/>
        </a:p>
      </dgm:t>
    </dgm:pt>
    <dgm:pt modelId="{32FC0BF3-F698-45BE-A169-4992562205F4}">
      <dgm:prSet phldrT="[Texto]"/>
      <dgm:spPr/>
      <dgm:t>
        <a:bodyPr/>
        <a:lstStyle/>
        <a:p>
          <a:r>
            <a:rPr lang="es-AR" b="1" dirty="0">
              <a:latin typeface="Bookman Old Style" panose="02050604050505020204" pitchFamily="18" charset="0"/>
            </a:rPr>
            <a:t>Diagnóstico: </a:t>
          </a:r>
        </a:p>
        <a:p>
          <a:r>
            <a:rPr lang="es-AR" b="1" dirty="0">
              <a:latin typeface="Bookman Old Style" panose="02050604050505020204" pitchFamily="18" charset="0"/>
            </a:rPr>
            <a:t>PCR-IgM-IgG</a:t>
          </a:r>
        </a:p>
      </dgm:t>
    </dgm:pt>
    <dgm:pt modelId="{90A79780-61C5-43F4-9B61-66E0AD82F845}" type="parTrans" cxnId="{93018300-D1E6-4D1E-99BF-54B39DA50830}">
      <dgm:prSet/>
      <dgm:spPr/>
      <dgm:t>
        <a:bodyPr/>
        <a:lstStyle/>
        <a:p>
          <a:endParaRPr lang="es-AR"/>
        </a:p>
      </dgm:t>
    </dgm:pt>
    <dgm:pt modelId="{55D83E85-3BB5-4A49-B16A-C1DD9BE31A6A}" type="sibTrans" cxnId="{93018300-D1E6-4D1E-99BF-54B39DA50830}">
      <dgm:prSet/>
      <dgm:spPr/>
      <dgm:t>
        <a:bodyPr/>
        <a:lstStyle/>
        <a:p>
          <a:endParaRPr lang="es-AR"/>
        </a:p>
      </dgm:t>
    </dgm:pt>
    <dgm:pt modelId="{E1887059-B6E1-43A3-BB0E-27B76DBBECF9}">
      <dgm:prSet phldrT="[Texto]"/>
      <dgm:spPr/>
      <dgm:t>
        <a:bodyPr/>
        <a:lstStyle/>
        <a:p>
          <a:r>
            <a:rPr lang="es-AR" dirty="0" err="1">
              <a:latin typeface="Bookman Old Style" panose="02050604050505020204" pitchFamily="18" charset="0"/>
            </a:rPr>
            <a:t>Poliartralgias</a:t>
          </a:r>
          <a:endParaRPr lang="es-AR" dirty="0">
            <a:latin typeface="Bookman Old Style" panose="02050604050505020204" pitchFamily="18" charset="0"/>
          </a:endParaRPr>
        </a:p>
        <a:p>
          <a:r>
            <a:rPr lang="es-AR" dirty="0">
              <a:latin typeface="Bookman Old Style" panose="02050604050505020204" pitchFamily="18" charset="0"/>
            </a:rPr>
            <a:t> (síntoma cardinal que se</a:t>
          </a:r>
          <a:r>
            <a:rPr lang="es-AR" dirty="0"/>
            <a:t> prolongan en el tiempo)</a:t>
          </a:r>
        </a:p>
      </dgm:t>
    </dgm:pt>
    <dgm:pt modelId="{56E6FB1E-D490-44AC-8A80-0315246EDA35}" type="parTrans" cxnId="{01FB5B61-E168-4D26-9425-4BF63A575023}">
      <dgm:prSet/>
      <dgm:spPr/>
      <dgm:t>
        <a:bodyPr/>
        <a:lstStyle/>
        <a:p>
          <a:endParaRPr lang="es-AR"/>
        </a:p>
      </dgm:t>
    </dgm:pt>
    <dgm:pt modelId="{9C87CD01-2DAE-477A-BD84-1BBB0ECFCB42}" type="sibTrans" cxnId="{01FB5B61-E168-4D26-9425-4BF63A575023}">
      <dgm:prSet/>
      <dgm:spPr/>
      <dgm:t>
        <a:bodyPr/>
        <a:lstStyle/>
        <a:p>
          <a:endParaRPr lang="es-AR"/>
        </a:p>
      </dgm:t>
    </dgm:pt>
    <dgm:pt modelId="{A1ED396E-D96A-403A-83CB-BB251574B0D9}">
      <dgm:prSet phldrT="[Texto]"/>
      <dgm:spPr/>
      <dgm:t>
        <a:bodyPr/>
        <a:lstStyle/>
        <a:p>
          <a:r>
            <a:rPr lang="es-AR" dirty="0">
              <a:latin typeface="Bookman Old Style" panose="02050604050505020204" pitchFamily="18" charset="0"/>
            </a:rPr>
            <a:t>El cuadro articular puede tornarse incapacitante y prolongado requiriendo inmunosupresores</a:t>
          </a:r>
        </a:p>
      </dgm:t>
    </dgm:pt>
    <dgm:pt modelId="{6B26C394-080E-4596-BE4B-65BEDD6A1967}" type="parTrans" cxnId="{83E02ADD-11DA-496E-86AC-7656234F0E38}">
      <dgm:prSet/>
      <dgm:spPr/>
      <dgm:t>
        <a:bodyPr/>
        <a:lstStyle/>
        <a:p>
          <a:endParaRPr lang="es-AR"/>
        </a:p>
      </dgm:t>
    </dgm:pt>
    <dgm:pt modelId="{455DFD8C-1F33-40FD-BD7B-2EEAF1CE0277}" type="sibTrans" cxnId="{83E02ADD-11DA-496E-86AC-7656234F0E38}">
      <dgm:prSet/>
      <dgm:spPr/>
      <dgm:t>
        <a:bodyPr/>
        <a:lstStyle/>
        <a:p>
          <a:endParaRPr lang="es-AR"/>
        </a:p>
      </dgm:t>
    </dgm:pt>
    <dgm:pt modelId="{FEC3B773-4A06-445A-9B77-71AE8AA0D1EF}">
      <dgm:prSet phldrT="[Texto]"/>
      <dgm:spPr/>
      <dgm:t>
        <a:bodyPr/>
        <a:lstStyle/>
        <a:p>
          <a:r>
            <a:rPr lang="es-AR" dirty="0">
              <a:latin typeface="Bookman Old Style" panose="02050604050505020204" pitchFamily="18" charset="0"/>
            </a:rPr>
            <a:t>Fiebre</a:t>
          </a:r>
        </a:p>
        <a:p>
          <a:r>
            <a:rPr lang="es-AR" dirty="0">
              <a:latin typeface="Bookman Old Style" panose="02050604050505020204" pitchFamily="18" charset="0"/>
            </a:rPr>
            <a:t>Exantema</a:t>
          </a:r>
        </a:p>
        <a:p>
          <a:r>
            <a:rPr lang="es-AR" dirty="0">
              <a:latin typeface="Bookman Old Style" panose="02050604050505020204" pitchFamily="18" charset="0"/>
            </a:rPr>
            <a:t> Cefaleas</a:t>
          </a:r>
        </a:p>
        <a:p>
          <a:r>
            <a:rPr lang="es-AR" dirty="0"/>
            <a:t>Lumbalgias</a:t>
          </a:r>
        </a:p>
      </dgm:t>
    </dgm:pt>
    <dgm:pt modelId="{DCA91D49-1912-4A88-99A1-F6D9F05D60F4}" type="parTrans" cxnId="{A3F2DE1F-2610-48A7-ABDB-BD449D29BAB2}">
      <dgm:prSet/>
      <dgm:spPr/>
      <dgm:t>
        <a:bodyPr/>
        <a:lstStyle/>
        <a:p>
          <a:endParaRPr lang="es-AR"/>
        </a:p>
      </dgm:t>
    </dgm:pt>
    <dgm:pt modelId="{0BD047A1-BD7D-446C-A001-506DCF8C4860}" type="sibTrans" cxnId="{A3F2DE1F-2610-48A7-ABDB-BD449D29BAB2}">
      <dgm:prSet/>
      <dgm:spPr/>
      <dgm:t>
        <a:bodyPr/>
        <a:lstStyle/>
        <a:p>
          <a:endParaRPr lang="es-AR"/>
        </a:p>
      </dgm:t>
    </dgm:pt>
    <dgm:pt modelId="{1559C7C5-85A7-4B28-9DCE-5D8D0A4C39FE}" type="pres">
      <dgm:prSet presAssocID="{481702D9-D423-40B5-BB12-AD1AD85A70E3}" presName="diagram" presStyleCnt="0">
        <dgm:presLayoutVars>
          <dgm:dir/>
          <dgm:resizeHandles val="exact"/>
        </dgm:presLayoutVars>
      </dgm:prSet>
      <dgm:spPr/>
      <dgm:t>
        <a:bodyPr/>
        <a:lstStyle/>
        <a:p>
          <a:endParaRPr lang="es-AR"/>
        </a:p>
      </dgm:t>
    </dgm:pt>
    <dgm:pt modelId="{EDBC8549-54E3-4F2D-9197-EFDDA9445D2F}" type="pres">
      <dgm:prSet presAssocID="{32FC0BF3-F698-45BE-A169-4992562205F4}" presName="node" presStyleLbl="node1" presStyleIdx="0" presStyleCnt="4" custLinFactNeighborY="-2618">
        <dgm:presLayoutVars>
          <dgm:bulletEnabled val="1"/>
        </dgm:presLayoutVars>
      </dgm:prSet>
      <dgm:spPr/>
      <dgm:t>
        <a:bodyPr/>
        <a:lstStyle/>
        <a:p>
          <a:endParaRPr lang="es-AR"/>
        </a:p>
      </dgm:t>
    </dgm:pt>
    <dgm:pt modelId="{B86F16FB-DD39-4886-8B8F-E23AD29A59C3}" type="pres">
      <dgm:prSet presAssocID="{55D83E85-3BB5-4A49-B16A-C1DD9BE31A6A}" presName="sibTrans" presStyleCnt="0"/>
      <dgm:spPr/>
    </dgm:pt>
    <dgm:pt modelId="{A9BA9C69-A9BF-488A-B1E3-5F0F7314B112}" type="pres">
      <dgm:prSet presAssocID="{FEC3B773-4A06-445A-9B77-71AE8AA0D1EF}" presName="node" presStyleLbl="node1" presStyleIdx="1" presStyleCnt="4">
        <dgm:presLayoutVars>
          <dgm:bulletEnabled val="1"/>
        </dgm:presLayoutVars>
      </dgm:prSet>
      <dgm:spPr/>
      <dgm:t>
        <a:bodyPr/>
        <a:lstStyle/>
        <a:p>
          <a:endParaRPr lang="es-AR"/>
        </a:p>
      </dgm:t>
    </dgm:pt>
    <dgm:pt modelId="{ABB38534-9566-4CD6-AE74-FE4132A498C2}" type="pres">
      <dgm:prSet presAssocID="{0BD047A1-BD7D-446C-A001-506DCF8C4860}" presName="sibTrans" presStyleCnt="0"/>
      <dgm:spPr/>
    </dgm:pt>
    <dgm:pt modelId="{6C43A9DD-8481-4D50-BF19-867BD6A35566}" type="pres">
      <dgm:prSet presAssocID="{E1887059-B6E1-43A3-BB0E-27B76DBBECF9}" presName="node" presStyleLbl="node1" presStyleIdx="2" presStyleCnt="4">
        <dgm:presLayoutVars>
          <dgm:bulletEnabled val="1"/>
        </dgm:presLayoutVars>
      </dgm:prSet>
      <dgm:spPr/>
      <dgm:t>
        <a:bodyPr/>
        <a:lstStyle/>
        <a:p>
          <a:endParaRPr lang="es-AR"/>
        </a:p>
      </dgm:t>
    </dgm:pt>
    <dgm:pt modelId="{B3010D25-0F7C-47AD-9B07-C8618529E0E0}" type="pres">
      <dgm:prSet presAssocID="{9C87CD01-2DAE-477A-BD84-1BBB0ECFCB42}" presName="sibTrans" presStyleCnt="0"/>
      <dgm:spPr/>
    </dgm:pt>
    <dgm:pt modelId="{B8BD6851-E31D-498B-A26E-1842E8C6CC66}" type="pres">
      <dgm:prSet presAssocID="{A1ED396E-D96A-403A-83CB-BB251574B0D9}" presName="node" presStyleLbl="node1" presStyleIdx="3" presStyleCnt="4">
        <dgm:presLayoutVars>
          <dgm:bulletEnabled val="1"/>
        </dgm:presLayoutVars>
      </dgm:prSet>
      <dgm:spPr/>
      <dgm:t>
        <a:bodyPr/>
        <a:lstStyle/>
        <a:p>
          <a:endParaRPr lang="es-AR"/>
        </a:p>
      </dgm:t>
    </dgm:pt>
  </dgm:ptLst>
  <dgm:cxnLst>
    <dgm:cxn modelId="{72711041-F072-4A66-AB62-F72CC6BD627D}" type="presOf" srcId="{FEC3B773-4A06-445A-9B77-71AE8AA0D1EF}" destId="{A9BA9C69-A9BF-488A-B1E3-5F0F7314B112}" srcOrd="0" destOrd="0" presId="urn:microsoft.com/office/officeart/2005/8/layout/default"/>
    <dgm:cxn modelId="{01FB5B61-E168-4D26-9425-4BF63A575023}" srcId="{481702D9-D423-40B5-BB12-AD1AD85A70E3}" destId="{E1887059-B6E1-43A3-BB0E-27B76DBBECF9}" srcOrd="2" destOrd="0" parTransId="{56E6FB1E-D490-44AC-8A80-0315246EDA35}" sibTransId="{9C87CD01-2DAE-477A-BD84-1BBB0ECFCB42}"/>
    <dgm:cxn modelId="{F3878D49-6D26-4CF2-9A11-17099A1CECA6}" type="presOf" srcId="{32FC0BF3-F698-45BE-A169-4992562205F4}" destId="{EDBC8549-54E3-4F2D-9197-EFDDA9445D2F}" srcOrd="0" destOrd="0" presId="urn:microsoft.com/office/officeart/2005/8/layout/default"/>
    <dgm:cxn modelId="{3CCD59A1-C55A-4D3B-8A6D-64634C9DE245}" type="presOf" srcId="{A1ED396E-D96A-403A-83CB-BB251574B0D9}" destId="{B8BD6851-E31D-498B-A26E-1842E8C6CC66}" srcOrd="0" destOrd="0" presId="urn:microsoft.com/office/officeart/2005/8/layout/default"/>
    <dgm:cxn modelId="{EB51F78C-3C98-4141-92C3-EAE8575624DF}" type="presOf" srcId="{E1887059-B6E1-43A3-BB0E-27B76DBBECF9}" destId="{6C43A9DD-8481-4D50-BF19-867BD6A35566}" srcOrd="0" destOrd="0" presId="urn:microsoft.com/office/officeart/2005/8/layout/default"/>
    <dgm:cxn modelId="{A3F2DE1F-2610-48A7-ABDB-BD449D29BAB2}" srcId="{481702D9-D423-40B5-BB12-AD1AD85A70E3}" destId="{FEC3B773-4A06-445A-9B77-71AE8AA0D1EF}" srcOrd="1" destOrd="0" parTransId="{DCA91D49-1912-4A88-99A1-F6D9F05D60F4}" sibTransId="{0BD047A1-BD7D-446C-A001-506DCF8C4860}"/>
    <dgm:cxn modelId="{93018300-D1E6-4D1E-99BF-54B39DA50830}" srcId="{481702D9-D423-40B5-BB12-AD1AD85A70E3}" destId="{32FC0BF3-F698-45BE-A169-4992562205F4}" srcOrd="0" destOrd="0" parTransId="{90A79780-61C5-43F4-9B61-66E0AD82F845}" sibTransId="{55D83E85-3BB5-4A49-B16A-C1DD9BE31A6A}"/>
    <dgm:cxn modelId="{83E02ADD-11DA-496E-86AC-7656234F0E38}" srcId="{481702D9-D423-40B5-BB12-AD1AD85A70E3}" destId="{A1ED396E-D96A-403A-83CB-BB251574B0D9}" srcOrd="3" destOrd="0" parTransId="{6B26C394-080E-4596-BE4B-65BEDD6A1967}" sibTransId="{455DFD8C-1F33-40FD-BD7B-2EEAF1CE0277}"/>
    <dgm:cxn modelId="{3492603F-01C5-4E2A-8D23-501F842F87E3}" type="presOf" srcId="{481702D9-D423-40B5-BB12-AD1AD85A70E3}" destId="{1559C7C5-85A7-4B28-9DCE-5D8D0A4C39FE}" srcOrd="0" destOrd="0" presId="urn:microsoft.com/office/officeart/2005/8/layout/default"/>
    <dgm:cxn modelId="{BED010C3-6176-4171-9F9C-0EF0713AF90D}" type="presParOf" srcId="{1559C7C5-85A7-4B28-9DCE-5D8D0A4C39FE}" destId="{EDBC8549-54E3-4F2D-9197-EFDDA9445D2F}" srcOrd="0" destOrd="0" presId="urn:microsoft.com/office/officeart/2005/8/layout/default"/>
    <dgm:cxn modelId="{2B634DE3-0A87-451F-A284-9BAC0995CD56}" type="presParOf" srcId="{1559C7C5-85A7-4B28-9DCE-5D8D0A4C39FE}" destId="{B86F16FB-DD39-4886-8B8F-E23AD29A59C3}" srcOrd="1" destOrd="0" presId="urn:microsoft.com/office/officeart/2005/8/layout/default"/>
    <dgm:cxn modelId="{A9B6B763-6905-49A3-A10A-5508CA8B9E76}" type="presParOf" srcId="{1559C7C5-85A7-4B28-9DCE-5D8D0A4C39FE}" destId="{A9BA9C69-A9BF-488A-B1E3-5F0F7314B112}" srcOrd="2" destOrd="0" presId="urn:microsoft.com/office/officeart/2005/8/layout/default"/>
    <dgm:cxn modelId="{563572E6-578E-4AE9-934E-7DFE4EAF487A}" type="presParOf" srcId="{1559C7C5-85A7-4B28-9DCE-5D8D0A4C39FE}" destId="{ABB38534-9566-4CD6-AE74-FE4132A498C2}" srcOrd="3" destOrd="0" presId="urn:microsoft.com/office/officeart/2005/8/layout/default"/>
    <dgm:cxn modelId="{0AF1C909-0ADF-4A4B-BE33-EC254A3A95D2}" type="presParOf" srcId="{1559C7C5-85A7-4B28-9DCE-5D8D0A4C39FE}" destId="{6C43A9DD-8481-4D50-BF19-867BD6A35566}" srcOrd="4" destOrd="0" presId="urn:microsoft.com/office/officeart/2005/8/layout/default"/>
    <dgm:cxn modelId="{B8DD77A2-532C-4FDF-85DC-DF0D7F880597}" type="presParOf" srcId="{1559C7C5-85A7-4B28-9DCE-5D8D0A4C39FE}" destId="{B3010D25-0F7C-47AD-9B07-C8618529E0E0}" srcOrd="5" destOrd="0" presId="urn:microsoft.com/office/officeart/2005/8/layout/default"/>
    <dgm:cxn modelId="{A7E9DA67-85F3-4F04-AA1A-C38200B99ED6}" type="presParOf" srcId="{1559C7C5-85A7-4B28-9DCE-5D8D0A4C39FE}" destId="{B8BD6851-E31D-498B-A26E-1842E8C6CC66}" srcOrd="6" destOrd="0" presId="urn:microsoft.com/office/officeart/2005/8/layout/default"/>
  </dgm:cxnLst>
  <dgm:bg>
    <a:solidFill>
      <a:schemeClr val="accent4">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96141E1-E884-4DE4-A117-26E0552758E6}"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s-AR"/>
        </a:p>
      </dgm:t>
    </dgm:pt>
    <dgm:pt modelId="{5E71E30F-141C-48A5-9AFC-FF501FBABB5A}">
      <dgm:prSet phldrT="[Texto]"/>
      <dgm:spPr/>
      <dgm:t>
        <a:bodyPr/>
        <a:lstStyle/>
        <a:p>
          <a:r>
            <a:rPr lang="es-AR" dirty="0">
              <a:latin typeface="Bookman Old Style" panose="02050604050505020204" pitchFamily="18" charset="0"/>
            </a:rPr>
            <a:t>RN febril, edemas de pies y cuadro de meningoencefalitis</a:t>
          </a:r>
        </a:p>
      </dgm:t>
    </dgm:pt>
    <dgm:pt modelId="{09F927E0-6C57-49B4-AC1F-4D8552CD3471}" type="parTrans" cxnId="{A44A5C33-F5A6-49E8-8916-3BEE4EDC10E0}">
      <dgm:prSet/>
      <dgm:spPr/>
      <dgm:t>
        <a:bodyPr/>
        <a:lstStyle/>
        <a:p>
          <a:endParaRPr lang="es-AR"/>
        </a:p>
      </dgm:t>
    </dgm:pt>
    <dgm:pt modelId="{C04FD5BC-C2CA-42C9-A5BE-37710B1C4A2F}" type="sibTrans" cxnId="{A44A5C33-F5A6-49E8-8916-3BEE4EDC10E0}">
      <dgm:prSet/>
      <dgm:spPr/>
      <dgm:t>
        <a:bodyPr/>
        <a:lstStyle/>
        <a:p>
          <a:endParaRPr lang="es-AR"/>
        </a:p>
      </dgm:t>
    </dgm:pt>
    <dgm:pt modelId="{91308C3C-4FDE-449C-9918-22AFB7D41BF1}">
      <dgm:prSet phldrT="[Texto]"/>
      <dgm:spPr/>
      <dgm:t>
        <a:bodyPr/>
        <a:lstStyle/>
        <a:p>
          <a:r>
            <a:rPr lang="es-AR" dirty="0">
              <a:latin typeface="Bookman Old Style" panose="02050604050505020204" pitchFamily="18" charset="0"/>
            </a:rPr>
            <a:t>RN febril y madre con cuadro febril y artralgias </a:t>
          </a:r>
        </a:p>
      </dgm:t>
    </dgm:pt>
    <dgm:pt modelId="{E20702E7-9E49-4AD0-9F9C-CA912B741416}" type="parTrans" cxnId="{4095470D-25BB-4618-9BD9-F11BA0D98F6E}">
      <dgm:prSet/>
      <dgm:spPr/>
      <dgm:t>
        <a:bodyPr/>
        <a:lstStyle/>
        <a:p>
          <a:endParaRPr lang="es-AR"/>
        </a:p>
      </dgm:t>
    </dgm:pt>
    <dgm:pt modelId="{1B317447-69E4-41D4-89BF-6084003BB9A4}" type="sibTrans" cxnId="{4095470D-25BB-4618-9BD9-F11BA0D98F6E}">
      <dgm:prSet/>
      <dgm:spPr/>
      <dgm:t>
        <a:bodyPr/>
        <a:lstStyle/>
        <a:p>
          <a:endParaRPr lang="es-AR"/>
        </a:p>
      </dgm:t>
    </dgm:pt>
    <dgm:pt modelId="{B81208B5-3E35-4346-A558-E7316CEB053C}">
      <dgm:prSet phldrT="[Texto]"/>
      <dgm:spPr/>
      <dgm:t>
        <a:bodyPr/>
        <a:lstStyle/>
        <a:p>
          <a:r>
            <a:rPr lang="es-AR" dirty="0">
              <a:latin typeface="Bookman Old Style" panose="02050604050505020204" pitchFamily="18" charset="0"/>
            </a:rPr>
            <a:t>RN séptico con síntomas articulares sin respuesta a ATB</a:t>
          </a:r>
        </a:p>
      </dgm:t>
    </dgm:pt>
    <dgm:pt modelId="{92190331-8E84-43A8-A999-AE5E8043CF8E}" type="parTrans" cxnId="{91E28613-96C5-4F9F-AFD3-EDB3A618B72A}">
      <dgm:prSet/>
      <dgm:spPr/>
      <dgm:t>
        <a:bodyPr/>
        <a:lstStyle/>
        <a:p>
          <a:endParaRPr lang="es-AR"/>
        </a:p>
      </dgm:t>
    </dgm:pt>
    <dgm:pt modelId="{9D527DFD-D382-4C52-A4B3-24C2A47C8BFE}" type="sibTrans" cxnId="{91E28613-96C5-4F9F-AFD3-EDB3A618B72A}">
      <dgm:prSet/>
      <dgm:spPr/>
      <dgm:t>
        <a:bodyPr/>
        <a:lstStyle/>
        <a:p>
          <a:endParaRPr lang="es-AR"/>
        </a:p>
      </dgm:t>
    </dgm:pt>
    <dgm:pt modelId="{1BB696B9-3A66-462A-935F-9524B1FC0D61}">
      <dgm:prSet phldrT="[Texto]"/>
      <dgm:spPr/>
      <dgm:t>
        <a:bodyPr/>
        <a:lstStyle/>
        <a:p>
          <a:r>
            <a:rPr lang="es-AR" dirty="0">
              <a:latin typeface="Bookman Old Style" panose="02050604050505020204" pitchFamily="18" charset="0"/>
            </a:rPr>
            <a:t>RN asintomático con madre con cuadro compatible </a:t>
          </a:r>
        </a:p>
      </dgm:t>
    </dgm:pt>
    <dgm:pt modelId="{BA6AA9DE-D6C2-4C44-A095-884C66A41242}" type="parTrans" cxnId="{EB08A642-730F-4094-A63A-8C252153EF2E}">
      <dgm:prSet/>
      <dgm:spPr/>
      <dgm:t>
        <a:bodyPr/>
        <a:lstStyle/>
        <a:p>
          <a:endParaRPr lang="es-AR"/>
        </a:p>
      </dgm:t>
    </dgm:pt>
    <dgm:pt modelId="{F01BEA40-D97B-4577-8ECE-06EA81376B92}" type="sibTrans" cxnId="{EB08A642-730F-4094-A63A-8C252153EF2E}">
      <dgm:prSet/>
      <dgm:spPr/>
      <dgm:t>
        <a:bodyPr/>
        <a:lstStyle/>
        <a:p>
          <a:endParaRPr lang="es-AR"/>
        </a:p>
      </dgm:t>
    </dgm:pt>
    <dgm:pt modelId="{C81E5FC6-075C-42E9-B56D-65B0E1203FAF}">
      <dgm:prSet/>
      <dgm:spPr/>
      <dgm:t>
        <a:bodyPr/>
        <a:lstStyle/>
        <a:p>
          <a:r>
            <a:rPr lang="es-AR" dirty="0">
              <a:latin typeface="Bookman Old Style" panose="02050604050505020204" pitchFamily="18" charset="0"/>
            </a:rPr>
            <a:t>Diagnóstico (antes de los 7 días):</a:t>
          </a:r>
        </a:p>
        <a:p>
          <a:r>
            <a:rPr lang="es-AR" dirty="0">
              <a:latin typeface="Bookman Old Style" panose="02050604050505020204" pitchFamily="18" charset="0"/>
            </a:rPr>
            <a:t>IgM </a:t>
          </a:r>
        </a:p>
        <a:p>
          <a:r>
            <a:rPr lang="es-AR" dirty="0">
              <a:latin typeface="Bookman Old Style" panose="02050604050505020204" pitchFamily="18" charset="0"/>
            </a:rPr>
            <a:t>PCR suero y LCR</a:t>
          </a:r>
        </a:p>
      </dgm:t>
    </dgm:pt>
    <dgm:pt modelId="{B46A3026-1460-46C9-9FF3-A9440096B66B}" type="parTrans" cxnId="{465F5B44-DF34-4D19-8A4D-FFDE03A9BC45}">
      <dgm:prSet/>
      <dgm:spPr/>
      <dgm:t>
        <a:bodyPr/>
        <a:lstStyle/>
        <a:p>
          <a:endParaRPr lang="es-AR"/>
        </a:p>
      </dgm:t>
    </dgm:pt>
    <dgm:pt modelId="{B62A6D92-87CC-4901-B4F4-62C6CF1A12DD}" type="sibTrans" cxnId="{465F5B44-DF34-4D19-8A4D-FFDE03A9BC45}">
      <dgm:prSet/>
      <dgm:spPr/>
      <dgm:t>
        <a:bodyPr/>
        <a:lstStyle/>
        <a:p>
          <a:endParaRPr lang="es-AR"/>
        </a:p>
      </dgm:t>
    </dgm:pt>
    <dgm:pt modelId="{BCF117A2-78C6-4FEE-A200-FDE28C1A08CD}" type="pres">
      <dgm:prSet presAssocID="{C96141E1-E884-4DE4-A117-26E0552758E6}" presName="diagram" presStyleCnt="0">
        <dgm:presLayoutVars>
          <dgm:dir/>
          <dgm:resizeHandles val="exact"/>
        </dgm:presLayoutVars>
      </dgm:prSet>
      <dgm:spPr/>
      <dgm:t>
        <a:bodyPr/>
        <a:lstStyle/>
        <a:p>
          <a:endParaRPr lang="es-AR"/>
        </a:p>
      </dgm:t>
    </dgm:pt>
    <dgm:pt modelId="{1CC1AFC8-FD5C-4E0C-9910-169DAEE45A8C}" type="pres">
      <dgm:prSet presAssocID="{5E71E30F-141C-48A5-9AFC-FF501FBABB5A}" presName="node" presStyleLbl="node1" presStyleIdx="0" presStyleCnt="5">
        <dgm:presLayoutVars>
          <dgm:bulletEnabled val="1"/>
        </dgm:presLayoutVars>
      </dgm:prSet>
      <dgm:spPr/>
      <dgm:t>
        <a:bodyPr/>
        <a:lstStyle/>
        <a:p>
          <a:endParaRPr lang="es-AR"/>
        </a:p>
      </dgm:t>
    </dgm:pt>
    <dgm:pt modelId="{96930DDA-83A8-4404-A846-62E86326E406}" type="pres">
      <dgm:prSet presAssocID="{C04FD5BC-C2CA-42C9-A5BE-37710B1C4A2F}" presName="sibTrans" presStyleCnt="0"/>
      <dgm:spPr/>
    </dgm:pt>
    <dgm:pt modelId="{F628B547-30E1-441F-B77C-EA140C75C407}" type="pres">
      <dgm:prSet presAssocID="{91308C3C-4FDE-449C-9918-22AFB7D41BF1}" presName="node" presStyleLbl="node1" presStyleIdx="1" presStyleCnt="5">
        <dgm:presLayoutVars>
          <dgm:bulletEnabled val="1"/>
        </dgm:presLayoutVars>
      </dgm:prSet>
      <dgm:spPr/>
      <dgm:t>
        <a:bodyPr/>
        <a:lstStyle/>
        <a:p>
          <a:endParaRPr lang="es-AR"/>
        </a:p>
      </dgm:t>
    </dgm:pt>
    <dgm:pt modelId="{9254FED2-1A4B-4949-BB57-E0FFE1EDC075}" type="pres">
      <dgm:prSet presAssocID="{1B317447-69E4-41D4-89BF-6084003BB9A4}" presName="sibTrans" presStyleCnt="0"/>
      <dgm:spPr/>
    </dgm:pt>
    <dgm:pt modelId="{26B4F1C1-907B-436A-927E-3CBE687F7C67}" type="pres">
      <dgm:prSet presAssocID="{C81E5FC6-075C-42E9-B56D-65B0E1203FAF}" presName="node" presStyleLbl="node1" presStyleIdx="2" presStyleCnt="5">
        <dgm:presLayoutVars>
          <dgm:bulletEnabled val="1"/>
        </dgm:presLayoutVars>
      </dgm:prSet>
      <dgm:spPr/>
      <dgm:t>
        <a:bodyPr/>
        <a:lstStyle/>
        <a:p>
          <a:endParaRPr lang="es-AR"/>
        </a:p>
      </dgm:t>
    </dgm:pt>
    <dgm:pt modelId="{BF84288D-A242-4591-B982-BEF25A092D37}" type="pres">
      <dgm:prSet presAssocID="{B62A6D92-87CC-4901-B4F4-62C6CF1A12DD}" presName="sibTrans" presStyleCnt="0"/>
      <dgm:spPr/>
    </dgm:pt>
    <dgm:pt modelId="{7660EF87-5C3D-46E1-9A48-CE53DF027B6C}" type="pres">
      <dgm:prSet presAssocID="{B81208B5-3E35-4346-A558-E7316CEB053C}" presName="node" presStyleLbl="node1" presStyleIdx="3" presStyleCnt="5">
        <dgm:presLayoutVars>
          <dgm:bulletEnabled val="1"/>
        </dgm:presLayoutVars>
      </dgm:prSet>
      <dgm:spPr/>
      <dgm:t>
        <a:bodyPr/>
        <a:lstStyle/>
        <a:p>
          <a:endParaRPr lang="es-AR"/>
        </a:p>
      </dgm:t>
    </dgm:pt>
    <dgm:pt modelId="{86143FD7-5A0A-4484-906F-C9A6CB46AAD0}" type="pres">
      <dgm:prSet presAssocID="{9D527DFD-D382-4C52-A4B3-24C2A47C8BFE}" presName="sibTrans" presStyleCnt="0"/>
      <dgm:spPr/>
    </dgm:pt>
    <dgm:pt modelId="{D8040444-0B84-4CE6-B4EF-5AF4803B7616}" type="pres">
      <dgm:prSet presAssocID="{1BB696B9-3A66-462A-935F-9524B1FC0D61}" presName="node" presStyleLbl="node1" presStyleIdx="4" presStyleCnt="5">
        <dgm:presLayoutVars>
          <dgm:bulletEnabled val="1"/>
        </dgm:presLayoutVars>
      </dgm:prSet>
      <dgm:spPr/>
      <dgm:t>
        <a:bodyPr/>
        <a:lstStyle/>
        <a:p>
          <a:endParaRPr lang="es-AR"/>
        </a:p>
      </dgm:t>
    </dgm:pt>
  </dgm:ptLst>
  <dgm:cxnLst>
    <dgm:cxn modelId="{1254AF9E-B482-4B06-A633-63D185DDF7A3}" type="presOf" srcId="{C96141E1-E884-4DE4-A117-26E0552758E6}" destId="{BCF117A2-78C6-4FEE-A200-FDE28C1A08CD}" srcOrd="0" destOrd="0" presId="urn:microsoft.com/office/officeart/2005/8/layout/default"/>
    <dgm:cxn modelId="{D57E4EC8-857E-40A8-BA6D-9B7DAE053C72}" type="presOf" srcId="{91308C3C-4FDE-449C-9918-22AFB7D41BF1}" destId="{F628B547-30E1-441F-B77C-EA140C75C407}" srcOrd="0" destOrd="0" presId="urn:microsoft.com/office/officeart/2005/8/layout/default"/>
    <dgm:cxn modelId="{465F5B44-DF34-4D19-8A4D-FFDE03A9BC45}" srcId="{C96141E1-E884-4DE4-A117-26E0552758E6}" destId="{C81E5FC6-075C-42E9-B56D-65B0E1203FAF}" srcOrd="2" destOrd="0" parTransId="{B46A3026-1460-46C9-9FF3-A9440096B66B}" sibTransId="{B62A6D92-87CC-4901-B4F4-62C6CF1A12DD}"/>
    <dgm:cxn modelId="{91E28613-96C5-4F9F-AFD3-EDB3A618B72A}" srcId="{C96141E1-E884-4DE4-A117-26E0552758E6}" destId="{B81208B5-3E35-4346-A558-E7316CEB053C}" srcOrd="3" destOrd="0" parTransId="{92190331-8E84-43A8-A999-AE5E8043CF8E}" sibTransId="{9D527DFD-D382-4C52-A4B3-24C2A47C8BFE}"/>
    <dgm:cxn modelId="{DB13C5E9-25B8-4FF1-9E23-E376ECA6597D}" type="presOf" srcId="{5E71E30F-141C-48A5-9AFC-FF501FBABB5A}" destId="{1CC1AFC8-FD5C-4E0C-9910-169DAEE45A8C}" srcOrd="0" destOrd="0" presId="urn:microsoft.com/office/officeart/2005/8/layout/default"/>
    <dgm:cxn modelId="{A44A5C33-F5A6-49E8-8916-3BEE4EDC10E0}" srcId="{C96141E1-E884-4DE4-A117-26E0552758E6}" destId="{5E71E30F-141C-48A5-9AFC-FF501FBABB5A}" srcOrd="0" destOrd="0" parTransId="{09F927E0-6C57-49B4-AC1F-4D8552CD3471}" sibTransId="{C04FD5BC-C2CA-42C9-A5BE-37710B1C4A2F}"/>
    <dgm:cxn modelId="{2F0568EE-B011-4030-B364-469CE5429C9F}" type="presOf" srcId="{C81E5FC6-075C-42E9-B56D-65B0E1203FAF}" destId="{26B4F1C1-907B-436A-927E-3CBE687F7C67}" srcOrd="0" destOrd="0" presId="urn:microsoft.com/office/officeart/2005/8/layout/default"/>
    <dgm:cxn modelId="{CD30C13D-DE80-4B01-B252-BC925992218F}" type="presOf" srcId="{B81208B5-3E35-4346-A558-E7316CEB053C}" destId="{7660EF87-5C3D-46E1-9A48-CE53DF027B6C}" srcOrd="0" destOrd="0" presId="urn:microsoft.com/office/officeart/2005/8/layout/default"/>
    <dgm:cxn modelId="{EB08A642-730F-4094-A63A-8C252153EF2E}" srcId="{C96141E1-E884-4DE4-A117-26E0552758E6}" destId="{1BB696B9-3A66-462A-935F-9524B1FC0D61}" srcOrd="4" destOrd="0" parTransId="{BA6AA9DE-D6C2-4C44-A095-884C66A41242}" sibTransId="{F01BEA40-D97B-4577-8ECE-06EA81376B92}"/>
    <dgm:cxn modelId="{E068603A-D9B9-4BFF-9BE0-B218BE8BB9FB}" type="presOf" srcId="{1BB696B9-3A66-462A-935F-9524B1FC0D61}" destId="{D8040444-0B84-4CE6-B4EF-5AF4803B7616}" srcOrd="0" destOrd="0" presId="urn:microsoft.com/office/officeart/2005/8/layout/default"/>
    <dgm:cxn modelId="{4095470D-25BB-4618-9BD9-F11BA0D98F6E}" srcId="{C96141E1-E884-4DE4-A117-26E0552758E6}" destId="{91308C3C-4FDE-449C-9918-22AFB7D41BF1}" srcOrd="1" destOrd="0" parTransId="{E20702E7-9E49-4AD0-9F9C-CA912B741416}" sibTransId="{1B317447-69E4-41D4-89BF-6084003BB9A4}"/>
    <dgm:cxn modelId="{351ABF9A-6AA3-43FA-AAF9-2FBB84287098}" type="presParOf" srcId="{BCF117A2-78C6-4FEE-A200-FDE28C1A08CD}" destId="{1CC1AFC8-FD5C-4E0C-9910-169DAEE45A8C}" srcOrd="0" destOrd="0" presId="urn:microsoft.com/office/officeart/2005/8/layout/default"/>
    <dgm:cxn modelId="{6DC1453A-DC37-49D2-85D8-2A1C120E9872}" type="presParOf" srcId="{BCF117A2-78C6-4FEE-A200-FDE28C1A08CD}" destId="{96930DDA-83A8-4404-A846-62E86326E406}" srcOrd="1" destOrd="0" presId="urn:microsoft.com/office/officeart/2005/8/layout/default"/>
    <dgm:cxn modelId="{4CB80FCC-4664-488C-BFC6-64D2F98C5C04}" type="presParOf" srcId="{BCF117A2-78C6-4FEE-A200-FDE28C1A08CD}" destId="{F628B547-30E1-441F-B77C-EA140C75C407}" srcOrd="2" destOrd="0" presId="urn:microsoft.com/office/officeart/2005/8/layout/default"/>
    <dgm:cxn modelId="{09AD667D-D048-4E3D-9B08-283E1833F783}" type="presParOf" srcId="{BCF117A2-78C6-4FEE-A200-FDE28C1A08CD}" destId="{9254FED2-1A4B-4949-BB57-E0FFE1EDC075}" srcOrd="3" destOrd="0" presId="urn:microsoft.com/office/officeart/2005/8/layout/default"/>
    <dgm:cxn modelId="{773DA631-BFD4-437D-BF70-7AE4B432B6A6}" type="presParOf" srcId="{BCF117A2-78C6-4FEE-A200-FDE28C1A08CD}" destId="{26B4F1C1-907B-436A-927E-3CBE687F7C67}" srcOrd="4" destOrd="0" presId="urn:microsoft.com/office/officeart/2005/8/layout/default"/>
    <dgm:cxn modelId="{FF8C44EC-3CCE-49C2-9DF3-2F5689344190}" type="presParOf" srcId="{BCF117A2-78C6-4FEE-A200-FDE28C1A08CD}" destId="{BF84288D-A242-4591-B982-BEF25A092D37}" srcOrd="5" destOrd="0" presId="urn:microsoft.com/office/officeart/2005/8/layout/default"/>
    <dgm:cxn modelId="{DF54C66C-6EDB-4557-A96D-9B414D5C0260}" type="presParOf" srcId="{BCF117A2-78C6-4FEE-A200-FDE28C1A08CD}" destId="{7660EF87-5C3D-46E1-9A48-CE53DF027B6C}" srcOrd="6" destOrd="0" presId="urn:microsoft.com/office/officeart/2005/8/layout/default"/>
    <dgm:cxn modelId="{23AFB433-A1CA-4671-889C-07AE4A1DBF1A}" type="presParOf" srcId="{BCF117A2-78C6-4FEE-A200-FDE28C1A08CD}" destId="{86143FD7-5A0A-4484-906F-C9A6CB46AAD0}" srcOrd="7" destOrd="0" presId="urn:microsoft.com/office/officeart/2005/8/layout/default"/>
    <dgm:cxn modelId="{1D29E680-48A9-453D-BD58-F7829222E44C}" type="presParOf" srcId="{BCF117A2-78C6-4FEE-A200-FDE28C1A08CD}" destId="{D8040444-0B84-4CE6-B4EF-5AF4803B7616}" srcOrd="8" destOrd="0" presId="urn:microsoft.com/office/officeart/2005/8/layout/default"/>
  </dgm:cxnLst>
  <dgm:bg>
    <a:solidFill>
      <a:schemeClr val="accent4">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9A5B6-90B0-42FB-A58B-E76DC2E3CB05}">
      <dsp:nvSpPr>
        <dsp:cNvPr id="0" name=""/>
        <dsp:cNvSpPr/>
      </dsp:nvSpPr>
      <dsp:spPr>
        <a:xfrm>
          <a:off x="0" y="34840"/>
          <a:ext cx="3243957" cy="1946374"/>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AR" sz="2800" kern="1200" dirty="0">
              <a:latin typeface="Bookman Old Style" panose="02050604050505020204" pitchFamily="18" charset="0"/>
            </a:rPr>
            <a:t>RNPT</a:t>
          </a:r>
        </a:p>
      </dsp:txBody>
      <dsp:txXfrm>
        <a:off x="0" y="34840"/>
        <a:ext cx="3243957" cy="1946374"/>
      </dsp:txXfrm>
    </dsp:sp>
    <dsp:sp modelId="{A275D9C5-ECAB-44AE-A6E5-62B643C6321B}">
      <dsp:nvSpPr>
        <dsp:cNvPr id="0" name=""/>
        <dsp:cNvSpPr/>
      </dsp:nvSpPr>
      <dsp:spPr>
        <a:xfrm>
          <a:off x="3568352" y="34840"/>
          <a:ext cx="3243957" cy="1946374"/>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AR" sz="2800" kern="1200" dirty="0">
              <a:latin typeface="Bookman Old Style" panose="02050604050505020204" pitchFamily="18" charset="0"/>
            </a:rPr>
            <a:t>RPM &gt; 18 horas</a:t>
          </a:r>
        </a:p>
      </dsp:txBody>
      <dsp:txXfrm>
        <a:off x="3568352" y="34840"/>
        <a:ext cx="3243957" cy="1946374"/>
      </dsp:txXfrm>
    </dsp:sp>
    <dsp:sp modelId="{B557F103-4279-4D59-8F58-FA7D08BC9967}">
      <dsp:nvSpPr>
        <dsp:cNvPr id="0" name=""/>
        <dsp:cNvSpPr/>
      </dsp:nvSpPr>
      <dsp:spPr>
        <a:xfrm>
          <a:off x="7136705" y="34840"/>
          <a:ext cx="3243957" cy="1946374"/>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err="1">
              <a:latin typeface="Bookman Old Style" panose="02050604050505020204" pitchFamily="18" charset="0"/>
            </a:rPr>
            <a:t>Coriamniotitis</a:t>
          </a:r>
          <a:r>
            <a:rPr lang="es-AR" sz="2400" kern="1200" dirty="0">
              <a:latin typeface="Bookman Old Style" panose="02050604050505020204" pitchFamily="18" charset="0"/>
            </a:rPr>
            <a:t>, fiebre materna de &gt; 38° C sin causa</a:t>
          </a:r>
        </a:p>
      </dsp:txBody>
      <dsp:txXfrm>
        <a:off x="7136705" y="34840"/>
        <a:ext cx="3243957" cy="1946374"/>
      </dsp:txXfrm>
    </dsp:sp>
    <dsp:sp modelId="{F77B8A06-E9E5-46C7-BB33-4A989B5D2E1A}">
      <dsp:nvSpPr>
        <dsp:cNvPr id="0" name=""/>
        <dsp:cNvSpPr/>
      </dsp:nvSpPr>
      <dsp:spPr>
        <a:xfrm>
          <a:off x="1784176" y="2305610"/>
          <a:ext cx="3243957" cy="1946374"/>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a:latin typeface="Bookman Old Style" panose="02050604050505020204" pitchFamily="18" charset="0"/>
            </a:rPr>
            <a:t>Hijo anterior con sepsis por EGB</a:t>
          </a:r>
        </a:p>
      </dsp:txBody>
      <dsp:txXfrm>
        <a:off x="1784176" y="2305610"/>
        <a:ext cx="3243957" cy="1946374"/>
      </dsp:txXfrm>
    </dsp:sp>
    <dsp:sp modelId="{842A895F-4AC0-4D07-A136-F3FFAACFA2C5}">
      <dsp:nvSpPr>
        <dsp:cNvPr id="0" name=""/>
        <dsp:cNvSpPr/>
      </dsp:nvSpPr>
      <dsp:spPr>
        <a:xfrm>
          <a:off x="5352529" y="2305610"/>
          <a:ext cx="3243957" cy="1946374"/>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a:latin typeface="Bookman Old Style" panose="02050604050505020204" pitchFamily="18" charset="0"/>
            </a:rPr>
            <a:t>Bacteriuria asintomática /ITU durante el embarazo</a:t>
          </a:r>
        </a:p>
      </dsp:txBody>
      <dsp:txXfrm>
        <a:off x="5352529" y="2305610"/>
        <a:ext cx="3243957" cy="1946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ED21C-70A8-4F49-AC21-7089F516C5BF}">
      <dsp:nvSpPr>
        <dsp:cNvPr id="0" name=""/>
        <dsp:cNvSpPr/>
      </dsp:nvSpPr>
      <dsp:spPr>
        <a:xfrm>
          <a:off x="888314" y="2863"/>
          <a:ext cx="3112171" cy="1556085"/>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sz="2000" kern="1200" dirty="0">
              <a:latin typeface="Bookman Old Style" panose="02050604050505020204" pitchFamily="18" charset="0"/>
            </a:rPr>
            <a:t>SNP: </a:t>
          </a:r>
        </a:p>
        <a:p>
          <a:pPr lvl="0" algn="ctr" defTabSz="889000">
            <a:lnSpc>
              <a:spcPct val="90000"/>
            </a:lnSpc>
            <a:spcBef>
              <a:spcPct val="0"/>
            </a:spcBef>
            <a:spcAft>
              <a:spcPct val="35000"/>
            </a:spcAft>
          </a:pPr>
          <a:r>
            <a:rPr lang="es-AR" sz="2000" kern="1200" dirty="0">
              <a:latin typeface="Bookman Old Style" panose="02050604050505020204" pitchFamily="18" charset="0"/>
            </a:rPr>
            <a:t>Síntomas desde el nacimiento al día sexto</a:t>
          </a:r>
          <a:endParaRPr lang="es-AR" sz="4000" kern="1200" dirty="0">
            <a:latin typeface="Bookman Old Style" panose="02050604050505020204" pitchFamily="18" charset="0"/>
          </a:endParaRPr>
        </a:p>
      </dsp:txBody>
      <dsp:txXfrm>
        <a:off x="933890" y="48439"/>
        <a:ext cx="3021019" cy="1464933"/>
      </dsp:txXfrm>
    </dsp:sp>
    <dsp:sp modelId="{B3638B04-146F-42B4-9130-1519CD856387}">
      <dsp:nvSpPr>
        <dsp:cNvPr id="0" name=""/>
        <dsp:cNvSpPr/>
      </dsp:nvSpPr>
      <dsp:spPr>
        <a:xfrm>
          <a:off x="1199531" y="1558948"/>
          <a:ext cx="311217" cy="1167064"/>
        </a:xfrm>
        <a:custGeom>
          <a:avLst/>
          <a:gdLst/>
          <a:ahLst/>
          <a:cxnLst/>
          <a:rect l="0" t="0" r="0" b="0"/>
          <a:pathLst>
            <a:path>
              <a:moveTo>
                <a:pt x="0" y="0"/>
              </a:moveTo>
              <a:lnTo>
                <a:pt x="0" y="1167064"/>
              </a:lnTo>
              <a:lnTo>
                <a:pt x="311217" y="1167064"/>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C1119B-F839-4BE1-A7E0-0E8B831C6A39}">
      <dsp:nvSpPr>
        <dsp:cNvPr id="0" name=""/>
        <dsp:cNvSpPr/>
      </dsp:nvSpPr>
      <dsp:spPr>
        <a:xfrm>
          <a:off x="1510748" y="1947970"/>
          <a:ext cx="2489737" cy="1556085"/>
        </a:xfrm>
        <a:prstGeom prst="roundRect">
          <a:avLst>
            <a:gd name="adj" fmla="val 10000"/>
          </a:avLst>
        </a:prstGeom>
        <a:solidFill>
          <a:schemeClr val="accent4">
            <a:alpha val="90000"/>
            <a:tint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sz="2000" kern="1200" dirty="0">
              <a:latin typeface="Bookman Old Style" panose="02050604050505020204" pitchFamily="18" charset="0"/>
            </a:rPr>
            <a:t>Sepsis, neumonía bilateral con o sin foco meníngeo</a:t>
          </a:r>
        </a:p>
      </dsp:txBody>
      <dsp:txXfrm>
        <a:off x="1556324" y="1993546"/>
        <a:ext cx="2398585" cy="1464933"/>
      </dsp:txXfrm>
    </dsp:sp>
    <dsp:sp modelId="{8CB1FD65-2D95-4EDE-882F-8FB0D115C607}">
      <dsp:nvSpPr>
        <dsp:cNvPr id="0" name=""/>
        <dsp:cNvSpPr/>
      </dsp:nvSpPr>
      <dsp:spPr>
        <a:xfrm>
          <a:off x="1199531" y="1558948"/>
          <a:ext cx="311217" cy="3112171"/>
        </a:xfrm>
        <a:custGeom>
          <a:avLst/>
          <a:gdLst/>
          <a:ahLst/>
          <a:cxnLst/>
          <a:rect l="0" t="0" r="0" b="0"/>
          <a:pathLst>
            <a:path>
              <a:moveTo>
                <a:pt x="0" y="0"/>
              </a:moveTo>
              <a:lnTo>
                <a:pt x="0" y="3112171"/>
              </a:lnTo>
              <a:lnTo>
                <a:pt x="311217" y="3112171"/>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6A4A92-0C0F-49FB-ACBE-0668BE892AAA}">
      <dsp:nvSpPr>
        <dsp:cNvPr id="0" name=""/>
        <dsp:cNvSpPr/>
      </dsp:nvSpPr>
      <dsp:spPr>
        <a:xfrm>
          <a:off x="1510748" y="3893077"/>
          <a:ext cx="2489737" cy="1556085"/>
        </a:xfrm>
        <a:prstGeom prst="roundRect">
          <a:avLst>
            <a:gd name="adj" fmla="val 10000"/>
          </a:avLst>
        </a:prstGeom>
        <a:solidFill>
          <a:schemeClr val="accent4">
            <a:alpha val="90000"/>
            <a:tint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sz="2000" kern="1200" dirty="0">
              <a:latin typeface="Bookman Old Style" panose="02050604050505020204" pitchFamily="18" charset="0"/>
            </a:rPr>
            <a:t>Mortalidad en RNPT:19 %</a:t>
          </a:r>
        </a:p>
        <a:p>
          <a:pPr lvl="0" algn="ctr" defTabSz="889000">
            <a:lnSpc>
              <a:spcPct val="90000"/>
            </a:lnSpc>
            <a:spcBef>
              <a:spcPct val="0"/>
            </a:spcBef>
            <a:spcAft>
              <a:spcPct val="35000"/>
            </a:spcAft>
          </a:pPr>
          <a:r>
            <a:rPr lang="es-AR" sz="2000" kern="1200" dirty="0">
              <a:latin typeface="Bookman Old Style" panose="02050604050505020204" pitchFamily="18" charset="0"/>
            </a:rPr>
            <a:t>Mortalidad en RNT: 2 %</a:t>
          </a:r>
        </a:p>
      </dsp:txBody>
      <dsp:txXfrm>
        <a:off x="1556324" y="3938653"/>
        <a:ext cx="2398585" cy="1464933"/>
      </dsp:txXfrm>
    </dsp:sp>
    <dsp:sp modelId="{E0F8D867-042C-45E9-A602-E190EB066357}">
      <dsp:nvSpPr>
        <dsp:cNvPr id="0" name=""/>
        <dsp:cNvSpPr/>
      </dsp:nvSpPr>
      <dsp:spPr>
        <a:xfrm>
          <a:off x="4778528" y="2863"/>
          <a:ext cx="3112171" cy="1556085"/>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sz="2000" kern="1200" dirty="0">
              <a:latin typeface="Bookman Old Style" panose="02050604050505020204" pitchFamily="18" charset="0"/>
            </a:rPr>
            <a:t>SNT:</a:t>
          </a:r>
        </a:p>
        <a:p>
          <a:pPr lvl="0" algn="ctr" defTabSz="889000">
            <a:lnSpc>
              <a:spcPct val="90000"/>
            </a:lnSpc>
            <a:spcBef>
              <a:spcPct val="0"/>
            </a:spcBef>
            <a:spcAft>
              <a:spcPct val="35000"/>
            </a:spcAft>
          </a:pPr>
          <a:r>
            <a:rPr lang="es-AR" sz="2000" kern="1200" dirty="0">
              <a:latin typeface="Bookman Old Style" panose="02050604050505020204" pitchFamily="18" charset="0"/>
            </a:rPr>
            <a:t>Síntomas aparecen entre el día séptimo al día 89 </a:t>
          </a:r>
        </a:p>
      </dsp:txBody>
      <dsp:txXfrm>
        <a:off x="4824104" y="48439"/>
        <a:ext cx="3021019" cy="1464933"/>
      </dsp:txXfrm>
    </dsp:sp>
    <dsp:sp modelId="{AA551E40-9968-45FD-9258-5FE040A79F3A}">
      <dsp:nvSpPr>
        <dsp:cNvPr id="0" name=""/>
        <dsp:cNvSpPr/>
      </dsp:nvSpPr>
      <dsp:spPr>
        <a:xfrm>
          <a:off x="5089746" y="1558948"/>
          <a:ext cx="311217" cy="1167064"/>
        </a:xfrm>
        <a:custGeom>
          <a:avLst/>
          <a:gdLst/>
          <a:ahLst/>
          <a:cxnLst/>
          <a:rect l="0" t="0" r="0" b="0"/>
          <a:pathLst>
            <a:path>
              <a:moveTo>
                <a:pt x="0" y="0"/>
              </a:moveTo>
              <a:lnTo>
                <a:pt x="0" y="1167064"/>
              </a:lnTo>
              <a:lnTo>
                <a:pt x="311217" y="1167064"/>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BAE11E-A01E-4F4C-86DE-4D30D530EC62}">
      <dsp:nvSpPr>
        <dsp:cNvPr id="0" name=""/>
        <dsp:cNvSpPr/>
      </dsp:nvSpPr>
      <dsp:spPr>
        <a:xfrm>
          <a:off x="5400963" y="1947970"/>
          <a:ext cx="4091385" cy="1556085"/>
        </a:xfrm>
        <a:prstGeom prst="roundRect">
          <a:avLst>
            <a:gd name="adj" fmla="val 10000"/>
          </a:avLst>
        </a:prstGeom>
        <a:solidFill>
          <a:schemeClr val="accent4">
            <a:alpha val="90000"/>
            <a:tint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endParaRPr lang="es-AR" sz="2000" kern="1200" dirty="0">
            <a:latin typeface="Bookman Old Style" panose="02050604050505020204" pitchFamily="18" charset="0"/>
          </a:endParaRPr>
        </a:p>
        <a:p>
          <a:pPr lvl="0" algn="ctr" defTabSz="889000">
            <a:lnSpc>
              <a:spcPct val="90000"/>
            </a:lnSpc>
            <a:spcBef>
              <a:spcPct val="0"/>
            </a:spcBef>
            <a:spcAft>
              <a:spcPct val="35000"/>
            </a:spcAft>
          </a:pPr>
          <a:r>
            <a:rPr lang="es-AR" sz="2000" kern="1200" dirty="0">
              <a:latin typeface="Bookman Old Style" panose="02050604050505020204" pitchFamily="18" charset="0"/>
            </a:rPr>
            <a:t>De trasmisión horizontal o comunitaria, se presenta como Bacteriemia, Meningitis y formas focales (OM, AS)</a:t>
          </a:r>
        </a:p>
        <a:p>
          <a:pPr lvl="0" algn="ctr" defTabSz="889000">
            <a:lnSpc>
              <a:spcPct val="90000"/>
            </a:lnSpc>
            <a:spcBef>
              <a:spcPct val="0"/>
            </a:spcBef>
            <a:spcAft>
              <a:spcPct val="35000"/>
            </a:spcAft>
          </a:pPr>
          <a:endParaRPr lang="es-AR" sz="2000" kern="1200" dirty="0">
            <a:latin typeface="Bookman Old Style" panose="02050604050505020204" pitchFamily="18" charset="0"/>
          </a:endParaRPr>
        </a:p>
      </dsp:txBody>
      <dsp:txXfrm>
        <a:off x="5446539" y="1993546"/>
        <a:ext cx="4000233" cy="1464933"/>
      </dsp:txXfrm>
    </dsp:sp>
    <dsp:sp modelId="{2D0A1793-A5EB-47BF-88FC-4B7AF5E21042}">
      <dsp:nvSpPr>
        <dsp:cNvPr id="0" name=""/>
        <dsp:cNvSpPr/>
      </dsp:nvSpPr>
      <dsp:spPr>
        <a:xfrm>
          <a:off x="5089746" y="1558948"/>
          <a:ext cx="311217" cy="3112171"/>
        </a:xfrm>
        <a:custGeom>
          <a:avLst/>
          <a:gdLst/>
          <a:ahLst/>
          <a:cxnLst/>
          <a:rect l="0" t="0" r="0" b="0"/>
          <a:pathLst>
            <a:path>
              <a:moveTo>
                <a:pt x="0" y="0"/>
              </a:moveTo>
              <a:lnTo>
                <a:pt x="0" y="3112171"/>
              </a:lnTo>
              <a:lnTo>
                <a:pt x="311217" y="3112171"/>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1BEBD4-6F4E-41C1-91B1-F6BD88D0AF88}">
      <dsp:nvSpPr>
        <dsp:cNvPr id="0" name=""/>
        <dsp:cNvSpPr/>
      </dsp:nvSpPr>
      <dsp:spPr>
        <a:xfrm>
          <a:off x="5400963" y="3893077"/>
          <a:ext cx="2489737" cy="1556085"/>
        </a:xfrm>
        <a:prstGeom prst="roundRect">
          <a:avLst>
            <a:gd name="adj" fmla="val 10000"/>
          </a:avLst>
        </a:prstGeom>
        <a:solidFill>
          <a:schemeClr val="accent4">
            <a:alpha val="90000"/>
            <a:tint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sz="2000" kern="1200" dirty="0">
              <a:latin typeface="Bookman Old Style" panose="02050604050505020204" pitchFamily="18" charset="0"/>
            </a:rPr>
            <a:t>Mortalidad en RNPT: 7,8 %</a:t>
          </a:r>
        </a:p>
        <a:p>
          <a:pPr lvl="0" algn="ctr" defTabSz="889000">
            <a:lnSpc>
              <a:spcPct val="90000"/>
            </a:lnSpc>
            <a:spcBef>
              <a:spcPct val="0"/>
            </a:spcBef>
            <a:spcAft>
              <a:spcPct val="35000"/>
            </a:spcAft>
          </a:pPr>
          <a:r>
            <a:rPr lang="es-AR" sz="2000" kern="1200" dirty="0">
              <a:latin typeface="Bookman Old Style" panose="02050604050505020204" pitchFamily="18" charset="0"/>
            </a:rPr>
            <a:t>Mortalidad en RNT: 3,4 % </a:t>
          </a:r>
        </a:p>
      </dsp:txBody>
      <dsp:txXfrm>
        <a:off x="5446539" y="3938653"/>
        <a:ext cx="2398585" cy="14649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678D3-9A8C-4B5B-B5D5-65D5DD59D39B}">
      <dsp:nvSpPr>
        <dsp:cNvPr id="0" name=""/>
        <dsp:cNvSpPr/>
      </dsp:nvSpPr>
      <dsp:spPr>
        <a:xfrm>
          <a:off x="8120738" y="2140809"/>
          <a:ext cx="91440" cy="303962"/>
        </a:xfrm>
        <a:custGeom>
          <a:avLst/>
          <a:gdLst/>
          <a:ahLst/>
          <a:cxnLst/>
          <a:rect l="0" t="0" r="0" b="0"/>
          <a:pathLst>
            <a:path>
              <a:moveTo>
                <a:pt x="45720" y="0"/>
              </a:moveTo>
              <a:lnTo>
                <a:pt x="45720" y="149712"/>
              </a:lnTo>
              <a:lnTo>
                <a:pt x="62670" y="149712"/>
              </a:lnTo>
              <a:lnTo>
                <a:pt x="62670" y="303962"/>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47931C-3BE5-4F00-9A13-5EC77C76380A}">
      <dsp:nvSpPr>
        <dsp:cNvPr id="0" name=""/>
        <dsp:cNvSpPr/>
      </dsp:nvSpPr>
      <dsp:spPr>
        <a:xfrm>
          <a:off x="5606597" y="1037774"/>
          <a:ext cx="2559861" cy="91440"/>
        </a:xfrm>
        <a:custGeom>
          <a:avLst/>
          <a:gdLst/>
          <a:ahLst/>
          <a:cxnLst/>
          <a:rect l="0" t="0" r="0" b="0"/>
          <a:pathLst>
            <a:path>
              <a:moveTo>
                <a:pt x="0" y="93727"/>
              </a:moveTo>
              <a:lnTo>
                <a:pt x="2559861" y="4572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AC1616-E62A-48A6-A876-11DCA0953ABE}">
      <dsp:nvSpPr>
        <dsp:cNvPr id="0" name=""/>
        <dsp:cNvSpPr/>
      </dsp:nvSpPr>
      <dsp:spPr>
        <a:xfrm>
          <a:off x="765652" y="3130133"/>
          <a:ext cx="1025736" cy="324347"/>
        </a:xfrm>
        <a:custGeom>
          <a:avLst/>
          <a:gdLst/>
          <a:ahLst/>
          <a:cxnLst/>
          <a:rect l="0" t="0" r="0" b="0"/>
          <a:pathLst>
            <a:path>
              <a:moveTo>
                <a:pt x="0" y="0"/>
              </a:moveTo>
              <a:lnTo>
                <a:pt x="0" y="170097"/>
              </a:lnTo>
              <a:lnTo>
                <a:pt x="1025736" y="170097"/>
              </a:lnTo>
              <a:lnTo>
                <a:pt x="1025736" y="32434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0FBC08-EA60-4A51-B709-4F675E556C1C}">
      <dsp:nvSpPr>
        <dsp:cNvPr id="0" name=""/>
        <dsp:cNvSpPr/>
      </dsp:nvSpPr>
      <dsp:spPr>
        <a:xfrm>
          <a:off x="765652" y="3130133"/>
          <a:ext cx="6115522" cy="1569483"/>
        </a:xfrm>
        <a:custGeom>
          <a:avLst/>
          <a:gdLst/>
          <a:ahLst/>
          <a:cxnLst/>
          <a:rect l="0" t="0" r="0" b="0"/>
          <a:pathLst>
            <a:path>
              <a:moveTo>
                <a:pt x="0" y="0"/>
              </a:moveTo>
              <a:lnTo>
                <a:pt x="0" y="1415233"/>
              </a:lnTo>
              <a:lnTo>
                <a:pt x="6115522" y="1415233"/>
              </a:lnTo>
              <a:lnTo>
                <a:pt x="6115522" y="1569483"/>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DFCB2A-6848-4ECF-9FF1-E3A6E6884E0F}">
      <dsp:nvSpPr>
        <dsp:cNvPr id="0" name=""/>
        <dsp:cNvSpPr/>
      </dsp:nvSpPr>
      <dsp:spPr>
        <a:xfrm>
          <a:off x="765652" y="2027099"/>
          <a:ext cx="1950352" cy="91440"/>
        </a:xfrm>
        <a:custGeom>
          <a:avLst/>
          <a:gdLst/>
          <a:ahLst/>
          <a:cxnLst/>
          <a:rect l="0" t="0" r="0" b="0"/>
          <a:pathLst>
            <a:path>
              <a:moveTo>
                <a:pt x="1950352" y="118563"/>
              </a:moveTo>
              <a:lnTo>
                <a:pt x="0" y="4572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626BBA-C959-4D6E-AB20-D100349571A4}">
      <dsp:nvSpPr>
        <dsp:cNvPr id="0" name=""/>
        <dsp:cNvSpPr/>
      </dsp:nvSpPr>
      <dsp:spPr>
        <a:xfrm>
          <a:off x="2716004" y="2027109"/>
          <a:ext cx="2429906" cy="91440"/>
        </a:xfrm>
        <a:custGeom>
          <a:avLst/>
          <a:gdLst/>
          <a:ahLst/>
          <a:cxnLst/>
          <a:rect l="0" t="0" r="0" b="0"/>
          <a:pathLst>
            <a:path>
              <a:moveTo>
                <a:pt x="0" y="118552"/>
              </a:moveTo>
              <a:lnTo>
                <a:pt x="2429906" y="4572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5131E2-C783-4A21-9969-35B1E6EA1454}">
      <dsp:nvSpPr>
        <dsp:cNvPr id="0" name=""/>
        <dsp:cNvSpPr/>
      </dsp:nvSpPr>
      <dsp:spPr>
        <a:xfrm>
          <a:off x="2716004" y="1042627"/>
          <a:ext cx="2890592" cy="91440"/>
        </a:xfrm>
        <a:custGeom>
          <a:avLst/>
          <a:gdLst/>
          <a:ahLst/>
          <a:cxnLst/>
          <a:rect l="0" t="0" r="0" b="0"/>
          <a:pathLst>
            <a:path>
              <a:moveTo>
                <a:pt x="2890592" y="88874"/>
              </a:moveTo>
              <a:lnTo>
                <a:pt x="0" y="4572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101AA7-344E-4317-8A08-8A2E5004B2BB}">
      <dsp:nvSpPr>
        <dsp:cNvPr id="0" name=""/>
        <dsp:cNvSpPr/>
      </dsp:nvSpPr>
      <dsp:spPr>
        <a:xfrm>
          <a:off x="4774065" y="74187"/>
          <a:ext cx="1665062" cy="10573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0C7ABE-9E88-45C5-BC29-32763CE8FD47}">
      <dsp:nvSpPr>
        <dsp:cNvPr id="0" name=""/>
        <dsp:cNvSpPr/>
      </dsp:nvSpPr>
      <dsp:spPr>
        <a:xfrm>
          <a:off x="4959072" y="249943"/>
          <a:ext cx="1665062" cy="105731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a:latin typeface="Bookman Old Style" panose="02050604050505020204" pitchFamily="18" charset="0"/>
            </a:rPr>
            <a:t>Solicitar IG e IgM</a:t>
          </a:r>
        </a:p>
      </dsp:txBody>
      <dsp:txXfrm>
        <a:off x="4990040" y="280911"/>
        <a:ext cx="1603126" cy="995378"/>
      </dsp:txXfrm>
    </dsp:sp>
    <dsp:sp modelId="{6C59B795-ACED-409A-973A-CC271F13EE60}">
      <dsp:nvSpPr>
        <dsp:cNvPr id="0" name=""/>
        <dsp:cNvSpPr/>
      </dsp:nvSpPr>
      <dsp:spPr>
        <a:xfrm>
          <a:off x="1883473" y="1088347"/>
          <a:ext cx="1665062" cy="10573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B753DF-5AE7-4905-A225-E4E77B3F0EA3}">
      <dsp:nvSpPr>
        <dsp:cNvPr id="0" name=""/>
        <dsp:cNvSpPr/>
      </dsp:nvSpPr>
      <dsp:spPr>
        <a:xfrm>
          <a:off x="2068480" y="1264104"/>
          <a:ext cx="1665062" cy="105731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a:latin typeface="Bookman Old Style" panose="02050604050505020204" pitchFamily="18" charset="0"/>
            </a:rPr>
            <a:t>IgG positiva</a:t>
          </a:r>
        </a:p>
      </dsp:txBody>
      <dsp:txXfrm>
        <a:off x="2099448" y="1295072"/>
        <a:ext cx="1603126" cy="995378"/>
      </dsp:txXfrm>
    </dsp:sp>
    <dsp:sp modelId="{F1D4AAB4-D250-43EC-A2F2-341E2B6CC400}">
      <dsp:nvSpPr>
        <dsp:cNvPr id="0" name=""/>
        <dsp:cNvSpPr/>
      </dsp:nvSpPr>
      <dsp:spPr>
        <a:xfrm>
          <a:off x="4313380" y="2072829"/>
          <a:ext cx="1665062" cy="10573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74B87-F819-4CCE-9EDC-B8AB42538BD9}">
      <dsp:nvSpPr>
        <dsp:cNvPr id="0" name=""/>
        <dsp:cNvSpPr/>
      </dsp:nvSpPr>
      <dsp:spPr>
        <a:xfrm>
          <a:off x="4498387" y="2248586"/>
          <a:ext cx="1665062" cy="105731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IgM negativa: </a:t>
          </a:r>
        </a:p>
        <a:p>
          <a:pPr lvl="0" algn="ctr" defTabSz="800100">
            <a:lnSpc>
              <a:spcPct val="90000"/>
            </a:lnSpc>
            <a:spcBef>
              <a:spcPct val="0"/>
            </a:spcBef>
            <a:spcAft>
              <a:spcPct val="35000"/>
            </a:spcAft>
          </a:pPr>
          <a:r>
            <a:rPr lang="es-AR" sz="1800" kern="1200" dirty="0">
              <a:latin typeface="Bookman Old Style" panose="02050604050505020204" pitchFamily="18" charset="0"/>
            </a:rPr>
            <a:t>Inmunizada </a:t>
          </a:r>
        </a:p>
      </dsp:txBody>
      <dsp:txXfrm>
        <a:off x="4529355" y="2279554"/>
        <a:ext cx="1603126" cy="995378"/>
      </dsp:txXfrm>
    </dsp:sp>
    <dsp:sp modelId="{463670DE-5237-417E-8018-3162099BD17E}">
      <dsp:nvSpPr>
        <dsp:cNvPr id="0" name=""/>
        <dsp:cNvSpPr/>
      </dsp:nvSpPr>
      <dsp:spPr>
        <a:xfrm>
          <a:off x="-66879" y="2072819"/>
          <a:ext cx="1665062" cy="10573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E43995-FD62-42C4-B1B9-3085D1A75DC4}">
      <dsp:nvSpPr>
        <dsp:cNvPr id="0" name=""/>
        <dsp:cNvSpPr/>
      </dsp:nvSpPr>
      <dsp:spPr>
        <a:xfrm>
          <a:off x="118127" y="2248575"/>
          <a:ext cx="1665062" cy="105731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AR" sz="2000" kern="1200" dirty="0">
              <a:latin typeface="Bookman Old Style" panose="02050604050505020204" pitchFamily="18" charset="0"/>
            </a:rPr>
            <a:t>IgM positiva</a:t>
          </a:r>
        </a:p>
      </dsp:txBody>
      <dsp:txXfrm>
        <a:off x="149095" y="2279543"/>
        <a:ext cx="1603126" cy="995378"/>
      </dsp:txXfrm>
    </dsp:sp>
    <dsp:sp modelId="{99DC0A74-E2EA-42B6-B496-E15A56971EF3}">
      <dsp:nvSpPr>
        <dsp:cNvPr id="0" name=""/>
        <dsp:cNvSpPr/>
      </dsp:nvSpPr>
      <dsp:spPr>
        <a:xfrm>
          <a:off x="3950914" y="4699617"/>
          <a:ext cx="5860520" cy="150794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69C4C2-3423-4D61-8195-749E8890FCB7}">
      <dsp:nvSpPr>
        <dsp:cNvPr id="0" name=""/>
        <dsp:cNvSpPr/>
      </dsp:nvSpPr>
      <dsp:spPr>
        <a:xfrm>
          <a:off x="4135921" y="4875373"/>
          <a:ext cx="5860520" cy="150794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&gt; 18 semanas PCR en LA:</a:t>
          </a:r>
        </a:p>
        <a:p>
          <a:pPr lvl="0" algn="ctr" defTabSz="800100">
            <a:lnSpc>
              <a:spcPct val="90000"/>
            </a:lnSpc>
            <a:spcBef>
              <a:spcPct val="0"/>
            </a:spcBef>
            <a:spcAft>
              <a:spcPct val="35000"/>
            </a:spcAft>
          </a:pPr>
          <a:r>
            <a:rPr lang="es-AR" sz="1800" kern="1200" dirty="0">
              <a:latin typeface="Bookman Old Style" panose="02050604050505020204" pitchFamily="18" charset="0"/>
            </a:rPr>
            <a:t> (+) </a:t>
          </a:r>
          <a:r>
            <a:rPr lang="es-AR" sz="1800" b="1" kern="1200" dirty="0" err="1">
              <a:latin typeface="Bookman Old Style" panose="02050604050505020204" pitchFamily="18" charset="0"/>
            </a:rPr>
            <a:t>Pirimetamina</a:t>
          </a:r>
          <a:r>
            <a:rPr lang="es-AR" sz="1800" kern="1200" dirty="0">
              <a:latin typeface="Bookman Old Style" panose="02050604050505020204" pitchFamily="18" charset="0"/>
            </a:rPr>
            <a:t> + </a:t>
          </a:r>
          <a:r>
            <a:rPr lang="es-AR" sz="1800" b="1" kern="1200" dirty="0">
              <a:latin typeface="Bookman Old Style" panose="02050604050505020204" pitchFamily="18" charset="0"/>
            </a:rPr>
            <a:t>Sulfadiazina o </a:t>
          </a:r>
          <a:r>
            <a:rPr lang="es-AR" sz="1800" b="1" kern="1200" dirty="0" err="1">
              <a:latin typeface="Bookman Old Style" panose="02050604050505020204" pitchFamily="18" charset="0"/>
            </a:rPr>
            <a:t>Sulfadoxina</a:t>
          </a:r>
          <a:r>
            <a:rPr lang="es-AR" sz="1800" b="1" kern="1200" dirty="0">
              <a:latin typeface="Bookman Old Style" panose="02050604050505020204" pitchFamily="18" charset="0"/>
            </a:rPr>
            <a:t> + Acido </a:t>
          </a:r>
          <a:r>
            <a:rPr lang="es-AR" sz="1800" b="1" kern="1200" dirty="0" err="1">
              <a:latin typeface="Bookman Old Style" panose="02050604050505020204" pitchFamily="18" charset="0"/>
            </a:rPr>
            <a:t>Folínico</a:t>
          </a:r>
          <a:r>
            <a:rPr lang="es-AR" sz="1800" b="1" kern="1200" dirty="0">
              <a:latin typeface="Bookman Old Style" panose="02050604050505020204" pitchFamily="18" charset="0"/>
            </a:rPr>
            <a:t> </a:t>
          </a:r>
          <a:r>
            <a:rPr lang="es-AR" sz="1800" kern="1200" dirty="0">
              <a:latin typeface="Bookman Old Style" panose="02050604050505020204" pitchFamily="18" charset="0"/>
            </a:rPr>
            <a:t>hasta final del embarazo</a:t>
          </a:r>
        </a:p>
        <a:p>
          <a:pPr lvl="0" algn="ctr" defTabSz="800100">
            <a:lnSpc>
              <a:spcPct val="90000"/>
            </a:lnSpc>
            <a:spcBef>
              <a:spcPct val="0"/>
            </a:spcBef>
            <a:spcAft>
              <a:spcPct val="35000"/>
            </a:spcAft>
          </a:pPr>
          <a:r>
            <a:rPr lang="es-AR" sz="1800" kern="1200" dirty="0">
              <a:latin typeface="Bookman Old Style" panose="02050604050505020204" pitchFamily="18" charset="0"/>
            </a:rPr>
            <a:t>(-) continuar con </a:t>
          </a:r>
          <a:r>
            <a:rPr lang="es-AR" sz="1800" b="1" kern="1200" dirty="0">
              <a:latin typeface="Bookman Old Style" panose="02050604050505020204" pitchFamily="18" charset="0"/>
            </a:rPr>
            <a:t>Espiramicina </a:t>
          </a:r>
          <a:r>
            <a:rPr lang="es-AR" sz="1800" kern="1200" dirty="0">
              <a:latin typeface="Bookman Old Style" panose="02050604050505020204" pitchFamily="18" charset="0"/>
            </a:rPr>
            <a:t>y evaluación  del RN </a:t>
          </a:r>
        </a:p>
      </dsp:txBody>
      <dsp:txXfrm>
        <a:off x="4180087" y="4919539"/>
        <a:ext cx="5772188" cy="1419610"/>
      </dsp:txXfrm>
    </dsp:sp>
    <dsp:sp modelId="{825B5339-D608-406E-908A-4D02BD015E17}">
      <dsp:nvSpPr>
        <dsp:cNvPr id="0" name=""/>
        <dsp:cNvSpPr/>
      </dsp:nvSpPr>
      <dsp:spPr>
        <a:xfrm>
          <a:off x="-185006" y="3454481"/>
          <a:ext cx="3952791" cy="138510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0C1675-3563-4BD3-8F5B-6C4AA092B576}">
      <dsp:nvSpPr>
        <dsp:cNvPr id="0" name=""/>
        <dsp:cNvSpPr/>
      </dsp:nvSpPr>
      <dsp:spPr>
        <a:xfrm>
          <a:off x="0" y="3630237"/>
          <a:ext cx="3952791" cy="1385103"/>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AR" sz="1500" kern="1200" dirty="0">
              <a:latin typeface="Bookman Old Style" panose="02050604050505020204" pitchFamily="18" charset="0"/>
            </a:rPr>
            <a:t>&lt; </a:t>
          </a:r>
          <a:r>
            <a:rPr lang="es-AR" sz="1800" kern="1200" dirty="0">
              <a:latin typeface="Bookman Old Style" panose="02050604050505020204" pitchFamily="18" charset="0"/>
            </a:rPr>
            <a:t>16 semanas con Test IgG Avidez baja: </a:t>
          </a:r>
          <a:r>
            <a:rPr lang="es-AR" sz="1800" b="1" kern="1200" dirty="0">
              <a:latin typeface="Bookman Old Style" panose="02050604050505020204" pitchFamily="18" charset="0"/>
            </a:rPr>
            <a:t>Espiramicina</a:t>
          </a:r>
        </a:p>
        <a:p>
          <a:pPr lvl="0" algn="ctr" defTabSz="666750">
            <a:lnSpc>
              <a:spcPct val="90000"/>
            </a:lnSpc>
            <a:spcBef>
              <a:spcPct val="0"/>
            </a:spcBef>
            <a:spcAft>
              <a:spcPct val="35000"/>
            </a:spcAft>
          </a:pPr>
          <a:r>
            <a:rPr lang="es-AR" sz="1800" b="0" kern="1200" dirty="0">
              <a:latin typeface="Bookman Old Style" panose="02050604050505020204" pitchFamily="18" charset="0"/>
            </a:rPr>
            <a:t>&gt; 16 semanas </a:t>
          </a:r>
          <a:r>
            <a:rPr lang="es-AR" sz="1800" b="1" kern="1200" dirty="0">
              <a:latin typeface="Bookman Old Style" panose="02050604050505020204" pitchFamily="18" charset="0"/>
            </a:rPr>
            <a:t>Espiramicina</a:t>
          </a:r>
          <a:r>
            <a:rPr lang="es-AR" sz="1800" b="0" kern="1200" dirty="0">
              <a:latin typeface="Bookman Old Style" panose="02050604050505020204" pitchFamily="18" charset="0"/>
            </a:rPr>
            <a:t> y amniocentesis &gt; 18 semanas</a:t>
          </a:r>
        </a:p>
      </dsp:txBody>
      <dsp:txXfrm>
        <a:off x="40568" y="3670805"/>
        <a:ext cx="3871655" cy="1303967"/>
      </dsp:txXfrm>
    </dsp:sp>
    <dsp:sp modelId="{C97EE79D-FE75-401E-B524-620BC41C7CC7}">
      <dsp:nvSpPr>
        <dsp:cNvPr id="0" name=""/>
        <dsp:cNvSpPr/>
      </dsp:nvSpPr>
      <dsp:spPr>
        <a:xfrm>
          <a:off x="7333927" y="1083494"/>
          <a:ext cx="1665062" cy="10573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D3C4F4-EC73-4740-B7F7-5947940F5D99}">
      <dsp:nvSpPr>
        <dsp:cNvPr id="0" name=""/>
        <dsp:cNvSpPr/>
      </dsp:nvSpPr>
      <dsp:spPr>
        <a:xfrm>
          <a:off x="7518934" y="1259251"/>
          <a:ext cx="1665062" cy="105731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a:t>Negativas</a:t>
          </a:r>
          <a:endParaRPr lang="es-AR" sz="2000" kern="1200" dirty="0">
            <a:latin typeface="Bookman Old Style" panose="02050604050505020204" pitchFamily="18" charset="0"/>
          </a:endParaRPr>
        </a:p>
      </dsp:txBody>
      <dsp:txXfrm>
        <a:off x="7549902" y="1290219"/>
        <a:ext cx="1603126" cy="995378"/>
      </dsp:txXfrm>
    </dsp:sp>
    <dsp:sp modelId="{3F4809FE-D026-4C24-830E-D09FAEDFFA91}">
      <dsp:nvSpPr>
        <dsp:cNvPr id="0" name=""/>
        <dsp:cNvSpPr/>
      </dsp:nvSpPr>
      <dsp:spPr>
        <a:xfrm>
          <a:off x="7350877" y="2444771"/>
          <a:ext cx="1665062" cy="10573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111FF1-DF77-446C-9E88-3CCA375EE9E5}">
      <dsp:nvSpPr>
        <dsp:cNvPr id="0" name=""/>
        <dsp:cNvSpPr/>
      </dsp:nvSpPr>
      <dsp:spPr>
        <a:xfrm>
          <a:off x="7535884" y="2620528"/>
          <a:ext cx="1665062" cy="105731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Seguimiento mensual con IgM</a:t>
          </a:r>
        </a:p>
      </dsp:txBody>
      <dsp:txXfrm>
        <a:off x="7566852" y="2651496"/>
        <a:ext cx="1603126" cy="9953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3794B-A38D-4144-99BA-827FD79B52D4}">
      <dsp:nvSpPr>
        <dsp:cNvPr id="0" name=""/>
        <dsp:cNvSpPr/>
      </dsp:nvSpPr>
      <dsp:spPr>
        <a:xfrm>
          <a:off x="9220145" y="2261702"/>
          <a:ext cx="91440" cy="1708654"/>
        </a:xfrm>
        <a:custGeom>
          <a:avLst/>
          <a:gdLst/>
          <a:ahLst/>
          <a:cxnLst/>
          <a:rect l="0" t="0" r="0" b="0"/>
          <a:pathLst>
            <a:path>
              <a:moveTo>
                <a:pt x="119283" y="0"/>
              </a:moveTo>
              <a:lnTo>
                <a:pt x="119283" y="1550813"/>
              </a:lnTo>
              <a:lnTo>
                <a:pt x="45720" y="1550813"/>
              </a:lnTo>
              <a:lnTo>
                <a:pt x="45720" y="170865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98214B-6173-436D-BEA0-6A4EAEB2EC48}">
      <dsp:nvSpPr>
        <dsp:cNvPr id="0" name=""/>
        <dsp:cNvSpPr/>
      </dsp:nvSpPr>
      <dsp:spPr>
        <a:xfrm>
          <a:off x="7125195" y="2261702"/>
          <a:ext cx="2214233" cy="238983"/>
        </a:xfrm>
        <a:custGeom>
          <a:avLst/>
          <a:gdLst/>
          <a:ahLst/>
          <a:cxnLst/>
          <a:rect l="0" t="0" r="0" b="0"/>
          <a:pathLst>
            <a:path>
              <a:moveTo>
                <a:pt x="2214233" y="0"/>
              </a:moveTo>
              <a:lnTo>
                <a:pt x="2214233" y="81142"/>
              </a:lnTo>
              <a:lnTo>
                <a:pt x="0" y="81142"/>
              </a:lnTo>
              <a:lnTo>
                <a:pt x="0" y="238983"/>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B3FCC2-75D4-4BC0-BCD8-A5C039BA3222}">
      <dsp:nvSpPr>
        <dsp:cNvPr id="0" name=""/>
        <dsp:cNvSpPr/>
      </dsp:nvSpPr>
      <dsp:spPr>
        <a:xfrm>
          <a:off x="5485270" y="999919"/>
          <a:ext cx="3854158" cy="179845"/>
        </a:xfrm>
        <a:custGeom>
          <a:avLst/>
          <a:gdLst/>
          <a:ahLst/>
          <a:cxnLst/>
          <a:rect l="0" t="0" r="0" b="0"/>
          <a:pathLst>
            <a:path>
              <a:moveTo>
                <a:pt x="0" y="0"/>
              </a:moveTo>
              <a:lnTo>
                <a:pt x="0" y="22003"/>
              </a:lnTo>
              <a:lnTo>
                <a:pt x="3854158" y="22003"/>
              </a:lnTo>
              <a:lnTo>
                <a:pt x="3854158" y="17984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5C3018-AE0C-4D2F-AC9D-ABC661FB0C6D}">
      <dsp:nvSpPr>
        <dsp:cNvPr id="0" name=""/>
        <dsp:cNvSpPr/>
      </dsp:nvSpPr>
      <dsp:spPr>
        <a:xfrm>
          <a:off x="1673912" y="2038055"/>
          <a:ext cx="3516878" cy="1744293"/>
        </a:xfrm>
        <a:custGeom>
          <a:avLst/>
          <a:gdLst/>
          <a:ahLst/>
          <a:cxnLst/>
          <a:rect l="0" t="0" r="0" b="0"/>
          <a:pathLst>
            <a:path>
              <a:moveTo>
                <a:pt x="0" y="0"/>
              </a:moveTo>
              <a:lnTo>
                <a:pt x="0" y="1586452"/>
              </a:lnTo>
              <a:lnTo>
                <a:pt x="3516878" y="1586452"/>
              </a:lnTo>
              <a:lnTo>
                <a:pt x="3516878" y="1744293"/>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0AF5DF-45B2-40D8-B311-E5B3FEE4C168}">
      <dsp:nvSpPr>
        <dsp:cNvPr id="0" name=""/>
        <dsp:cNvSpPr/>
      </dsp:nvSpPr>
      <dsp:spPr>
        <a:xfrm>
          <a:off x="1673912" y="2038055"/>
          <a:ext cx="1551599" cy="464048"/>
        </a:xfrm>
        <a:custGeom>
          <a:avLst/>
          <a:gdLst/>
          <a:ahLst/>
          <a:cxnLst/>
          <a:rect l="0" t="0" r="0" b="0"/>
          <a:pathLst>
            <a:path>
              <a:moveTo>
                <a:pt x="0" y="0"/>
              </a:moveTo>
              <a:lnTo>
                <a:pt x="0" y="306206"/>
              </a:lnTo>
              <a:lnTo>
                <a:pt x="1551599" y="306206"/>
              </a:lnTo>
              <a:lnTo>
                <a:pt x="1551599" y="46404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8CD75B-BC0B-403C-80A7-82C5E3244CB5}">
      <dsp:nvSpPr>
        <dsp:cNvPr id="0" name=""/>
        <dsp:cNvSpPr/>
      </dsp:nvSpPr>
      <dsp:spPr>
        <a:xfrm>
          <a:off x="664793" y="2038055"/>
          <a:ext cx="1009118" cy="210615"/>
        </a:xfrm>
        <a:custGeom>
          <a:avLst/>
          <a:gdLst/>
          <a:ahLst/>
          <a:cxnLst/>
          <a:rect l="0" t="0" r="0" b="0"/>
          <a:pathLst>
            <a:path>
              <a:moveTo>
                <a:pt x="1009118" y="0"/>
              </a:moveTo>
              <a:lnTo>
                <a:pt x="1009118" y="52773"/>
              </a:lnTo>
              <a:lnTo>
                <a:pt x="0" y="52773"/>
              </a:lnTo>
              <a:lnTo>
                <a:pt x="0" y="21061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2F5A37-72CD-448F-9FAF-47555DE80A71}">
      <dsp:nvSpPr>
        <dsp:cNvPr id="0" name=""/>
        <dsp:cNvSpPr/>
      </dsp:nvSpPr>
      <dsp:spPr>
        <a:xfrm>
          <a:off x="1673912" y="910397"/>
          <a:ext cx="3811357" cy="91440"/>
        </a:xfrm>
        <a:custGeom>
          <a:avLst/>
          <a:gdLst/>
          <a:ahLst/>
          <a:cxnLst/>
          <a:rect l="0" t="0" r="0" b="0"/>
          <a:pathLst>
            <a:path>
              <a:moveTo>
                <a:pt x="3811357" y="89521"/>
              </a:moveTo>
              <a:lnTo>
                <a:pt x="0" y="4572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D48AC4-CA49-44D5-A7C5-8071A219B22D}">
      <dsp:nvSpPr>
        <dsp:cNvPr id="0" name=""/>
        <dsp:cNvSpPr/>
      </dsp:nvSpPr>
      <dsp:spPr>
        <a:xfrm>
          <a:off x="2619235" y="-82017"/>
          <a:ext cx="5732068" cy="108193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CC1C0F-2928-4D5B-9F9E-E6DFF82FFD21}">
      <dsp:nvSpPr>
        <dsp:cNvPr id="0" name=""/>
        <dsp:cNvSpPr/>
      </dsp:nvSpPr>
      <dsp:spPr>
        <a:xfrm>
          <a:off x="2808551" y="97832"/>
          <a:ext cx="5732068" cy="1081937"/>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RN con sospecha de Toxoplasmosis o hijo de madre tratada para Toxoplasmosis en el embarazo, realizar &gt; día 10 de vida</a:t>
          </a:r>
        </a:p>
      </dsp:txBody>
      <dsp:txXfrm>
        <a:off x="2840240" y="129521"/>
        <a:ext cx="5668690" cy="1018559"/>
      </dsp:txXfrm>
    </dsp:sp>
    <dsp:sp modelId="{9E17F40A-7320-44B8-B43A-F28337616D1F}">
      <dsp:nvSpPr>
        <dsp:cNvPr id="0" name=""/>
        <dsp:cNvSpPr/>
      </dsp:nvSpPr>
      <dsp:spPr>
        <a:xfrm>
          <a:off x="821993" y="956117"/>
          <a:ext cx="1703837" cy="108193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63C952-291C-4A49-9597-5A0A15C3C6F1}">
      <dsp:nvSpPr>
        <dsp:cNvPr id="0" name=""/>
        <dsp:cNvSpPr/>
      </dsp:nvSpPr>
      <dsp:spPr>
        <a:xfrm>
          <a:off x="1011308" y="1135967"/>
          <a:ext cx="1703837" cy="1081937"/>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IgG</a:t>
          </a:r>
        </a:p>
      </dsp:txBody>
      <dsp:txXfrm>
        <a:off x="1042997" y="1167656"/>
        <a:ext cx="1640459" cy="1018559"/>
      </dsp:txXfrm>
    </dsp:sp>
    <dsp:sp modelId="{8C38F641-D804-4643-86A1-EA7FF6E4A9A6}">
      <dsp:nvSpPr>
        <dsp:cNvPr id="0" name=""/>
        <dsp:cNvSpPr/>
      </dsp:nvSpPr>
      <dsp:spPr>
        <a:xfrm>
          <a:off x="-187125" y="2248670"/>
          <a:ext cx="1703837" cy="844105"/>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B7F8C8-DD5F-433A-B15E-B31E088390E2}">
      <dsp:nvSpPr>
        <dsp:cNvPr id="0" name=""/>
        <dsp:cNvSpPr/>
      </dsp:nvSpPr>
      <dsp:spPr>
        <a:xfrm>
          <a:off x="2189" y="2428520"/>
          <a:ext cx="1703837" cy="844105"/>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a:latin typeface="Bookman Old Style" panose="02050604050505020204" pitchFamily="18" charset="0"/>
            </a:rPr>
            <a:t>Negativa: ausencia de infección</a:t>
          </a:r>
        </a:p>
      </dsp:txBody>
      <dsp:txXfrm>
        <a:off x="26912" y="2453243"/>
        <a:ext cx="1654391" cy="794659"/>
      </dsp:txXfrm>
    </dsp:sp>
    <dsp:sp modelId="{86587A1A-93A4-4CAC-9837-AA709522A6F9}">
      <dsp:nvSpPr>
        <dsp:cNvPr id="0" name=""/>
        <dsp:cNvSpPr/>
      </dsp:nvSpPr>
      <dsp:spPr>
        <a:xfrm>
          <a:off x="2373593" y="2502103"/>
          <a:ext cx="1703837" cy="54842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46F92A-583C-41C1-97D2-5310C14A7863}">
      <dsp:nvSpPr>
        <dsp:cNvPr id="0" name=""/>
        <dsp:cNvSpPr/>
      </dsp:nvSpPr>
      <dsp:spPr>
        <a:xfrm>
          <a:off x="2562908" y="2681953"/>
          <a:ext cx="1703837" cy="548423"/>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Positiva </a:t>
          </a:r>
        </a:p>
      </dsp:txBody>
      <dsp:txXfrm>
        <a:off x="2578971" y="2698016"/>
        <a:ext cx="1671711" cy="516297"/>
      </dsp:txXfrm>
    </dsp:sp>
    <dsp:sp modelId="{18BDA8E7-F6D9-4C48-948E-6094319365C6}">
      <dsp:nvSpPr>
        <dsp:cNvPr id="0" name=""/>
        <dsp:cNvSpPr/>
      </dsp:nvSpPr>
      <dsp:spPr>
        <a:xfrm>
          <a:off x="4338871" y="3782348"/>
          <a:ext cx="1703837" cy="108193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998B5-3959-4F23-A16B-75EDAF25C916}">
      <dsp:nvSpPr>
        <dsp:cNvPr id="0" name=""/>
        <dsp:cNvSpPr/>
      </dsp:nvSpPr>
      <dsp:spPr>
        <a:xfrm>
          <a:off x="4528186" y="3962198"/>
          <a:ext cx="1703837" cy="1081937"/>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a:latin typeface="Bookman Old Style" panose="02050604050505020204" pitchFamily="18" charset="0"/>
            </a:rPr>
            <a:t>Persistencia de IgG positivas a los  10 meses </a:t>
          </a:r>
        </a:p>
      </dsp:txBody>
      <dsp:txXfrm>
        <a:off x="4559875" y="3993887"/>
        <a:ext cx="1640459" cy="1018559"/>
      </dsp:txXfrm>
    </dsp:sp>
    <dsp:sp modelId="{B8C929A1-7526-4575-A469-0BF417E7BBC3}">
      <dsp:nvSpPr>
        <dsp:cNvPr id="0" name=""/>
        <dsp:cNvSpPr/>
      </dsp:nvSpPr>
      <dsp:spPr>
        <a:xfrm>
          <a:off x="8487509" y="1179765"/>
          <a:ext cx="1703837" cy="108193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9EBF72-65EA-42B5-8D08-E97D3112DDBA}">
      <dsp:nvSpPr>
        <dsp:cNvPr id="0" name=""/>
        <dsp:cNvSpPr/>
      </dsp:nvSpPr>
      <dsp:spPr>
        <a:xfrm>
          <a:off x="8676825" y="1359614"/>
          <a:ext cx="1703837" cy="1081937"/>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IgM e IgA</a:t>
          </a:r>
        </a:p>
      </dsp:txBody>
      <dsp:txXfrm>
        <a:off x="8708514" y="1391303"/>
        <a:ext cx="1640459" cy="1018559"/>
      </dsp:txXfrm>
    </dsp:sp>
    <dsp:sp modelId="{6FA94591-BF6B-41DD-8606-0A5CF369CD74}">
      <dsp:nvSpPr>
        <dsp:cNvPr id="0" name=""/>
        <dsp:cNvSpPr/>
      </dsp:nvSpPr>
      <dsp:spPr>
        <a:xfrm>
          <a:off x="6273276" y="2500686"/>
          <a:ext cx="1703837" cy="57421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FF0E98-64A0-44C9-8F44-DC886DD11016}">
      <dsp:nvSpPr>
        <dsp:cNvPr id="0" name=""/>
        <dsp:cNvSpPr/>
      </dsp:nvSpPr>
      <dsp:spPr>
        <a:xfrm>
          <a:off x="6462591" y="2680535"/>
          <a:ext cx="1703837" cy="574216"/>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kern="1200" dirty="0">
              <a:latin typeface="Bookman Old Style" panose="02050604050505020204" pitchFamily="18" charset="0"/>
            </a:rPr>
            <a:t>Negativas</a:t>
          </a:r>
        </a:p>
      </dsp:txBody>
      <dsp:txXfrm>
        <a:off x="6479409" y="2697353"/>
        <a:ext cx="1670201" cy="540580"/>
      </dsp:txXfrm>
    </dsp:sp>
    <dsp:sp modelId="{EC7CA780-FADE-46D9-8692-44C635F91299}">
      <dsp:nvSpPr>
        <dsp:cNvPr id="0" name=""/>
        <dsp:cNvSpPr/>
      </dsp:nvSpPr>
      <dsp:spPr>
        <a:xfrm>
          <a:off x="8340383" y="3970356"/>
          <a:ext cx="1850964" cy="95552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5F5F59-DE6E-4C17-A6B6-EA2A87DEF9A0}">
      <dsp:nvSpPr>
        <dsp:cNvPr id="0" name=""/>
        <dsp:cNvSpPr/>
      </dsp:nvSpPr>
      <dsp:spPr>
        <a:xfrm>
          <a:off x="8529698" y="4150206"/>
          <a:ext cx="1850964" cy="955523"/>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a:latin typeface="Bookman Old Style" panose="02050604050505020204" pitchFamily="18" charset="0"/>
            </a:rPr>
            <a:t>Positivas</a:t>
          </a:r>
        </a:p>
        <a:p>
          <a:pPr lvl="0" algn="ctr" defTabSz="711200">
            <a:lnSpc>
              <a:spcPct val="90000"/>
            </a:lnSpc>
            <a:spcBef>
              <a:spcPct val="0"/>
            </a:spcBef>
            <a:spcAft>
              <a:spcPct val="35000"/>
            </a:spcAft>
          </a:pPr>
          <a:r>
            <a:rPr lang="es-AR" sz="1600" b="1" kern="1200" dirty="0">
              <a:latin typeface="Bookman Old Style" panose="02050604050505020204" pitchFamily="18" charset="0"/>
            </a:rPr>
            <a:t>Toxoplasmosis confirmada: Tratar</a:t>
          </a:r>
        </a:p>
      </dsp:txBody>
      <dsp:txXfrm>
        <a:off x="8557684" y="4178192"/>
        <a:ext cx="1794992" cy="8995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13T02:36:16.961"/>
    </inkml:context>
    <inkml:brush xml:id="br0">
      <inkml:brushProperty name="width" value="0.025" units="cm"/>
      <inkml:brushProperty name="height" value="0.025" units="cm"/>
    </inkml:brush>
  </inkml:definitions>
  <inkml:trace contextRef="#ctx0" brushRef="#br0">1 0 24575,'1659'0'-1365,"-1637"0"-5461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13T02:37:47.198"/>
    </inkml:context>
    <inkml:brush xml:id="br0">
      <inkml:brushProperty name="width" value="0.025" units="cm"/>
      <inkml:brushProperty name="height" value="0.025" units="cm"/>
    </inkml:brush>
  </inkml:definitions>
  <inkml:trace contextRef="#ctx0" brushRef="#br0">0 1 24575,'4'0'0,"7"0"0,5 0 0,4 0 0,0 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13T02:37:49.817"/>
    </inkml:context>
    <inkml:brush xml:id="br0">
      <inkml:brushProperty name="width" value="0.025" units="cm"/>
      <inkml:brushProperty name="height" value="0.02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364D59-B641-4613-9EBE-FB302EE15230}" type="datetimeFigureOut">
              <a:rPr lang="es-AR" smtClean="0"/>
              <a:t>07/03/2024</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B3C230-C728-4D06-8256-A880BC71EEEA}" type="slidenum">
              <a:rPr lang="es-AR" smtClean="0"/>
              <a:t>‹Nº›</a:t>
            </a:fld>
            <a:endParaRPr lang="es-AR"/>
          </a:p>
        </p:txBody>
      </p:sp>
    </p:spTree>
    <p:extLst>
      <p:ext uri="{BB962C8B-B14F-4D97-AF65-F5344CB8AC3E}">
        <p14:creationId xmlns:p14="http://schemas.microsoft.com/office/powerpoint/2010/main" val="1630072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xmlns="" id="{D284A420-F50C-4C2C-B88E-E6F4EF504B6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xmlns="" id="{893A6D2E-5228-4998-9E24-EFCCA024675E}"/>
              </a:ext>
            </a:extLst>
          </p:cNvPr>
          <p:cNvSpPr/>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59D878C-9930-44AF-AE18-FCA0DAE10D39}"/>
              </a:ext>
            </a:extLst>
          </p:cNvPr>
          <p:cNvSpPr>
            <a:spLocks noGrp="1"/>
          </p:cNvSpPr>
          <p:nvPr>
            <p:ph type="ctrTitle"/>
          </p:nvPr>
        </p:nvSpPr>
        <p:spPr>
          <a:xfrm>
            <a:off x="761802" y="852055"/>
            <a:ext cx="10380572" cy="2581463"/>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CD82D608-1F8D-47BB-B595-43B7BEACA90A}"/>
              </a:ext>
            </a:extLst>
          </p:cNvPr>
          <p:cNvSpPr>
            <a:spLocks noGrp="1"/>
          </p:cNvSpPr>
          <p:nvPr>
            <p:ph type="subTitle" idx="1"/>
          </p:nvPr>
        </p:nvSpPr>
        <p:spPr>
          <a:xfrm>
            <a:off x="761802" y="3754582"/>
            <a:ext cx="10380572" cy="224443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C2D3C1DA-DAC9-422B-9450-54A7E03B3DE0}"/>
              </a:ext>
            </a:extLst>
          </p:cNvPr>
          <p:cNvSpPr>
            <a:spLocks noGrp="1"/>
          </p:cNvSpPr>
          <p:nvPr>
            <p:ph type="dt" sz="half" idx="10"/>
          </p:nvPr>
        </p:nvSpPr>
        <p:spPr/>
        <p:txBody>
          <a:bodyPr/>
          <a:lstStyle/>
          <a:p>
            <a:fld id="{61578077-CE78-4B1E-AFE9-B1611272B09A}" type="datetime1">
              <a:rPr lang="en-US" smtClean="0"/>
              <a:t>3/7/2024</a:t>
            </a:fld>
            <a:endParaRPr lang="en-US" dirty="0"/>
          </a:p>
        </p:txBody>
      </p:sp>
      <p:sp>
        <p:nvSpPr>
          <p:cNvPr id="5" name="Footer Placeholder 4">
            <a:extLst>
              <a:ext uri="{FF2B5EF4-FFF2-40B4-BE49-F238E27FC236}">
                <a16:creationId xmlns:a16="http://schemas.microsoft.com/office/drawing/2014/main" xmlns="" id="{6739A2B9-3E23-4C08-A5CE-698861210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812E61E-26F7-4369-8F2F-6D3CDF644D94}"/>
              </a:ext>
            </a:extLst>
          </p:cNvPr>
          <p:cNvSpPr>
            <a:spLocks noGrp="1"/>
          </p:cNvSpPr>
          <p:nvPr>
            <p:ph type="sldNum" sz="quarter" idx="12"/>
          </p:nvPr>
        </p:nvSpPr>
        <p:spPr/>
        <p:txBody>
          <a:bodyPr/>
          <a:lstStyle/>
          <a:p>
            <a:fld id="{B4A918BC-4D43-4B42-B3C0-E7EBE25E6AF0}" type="slidenum">
              <a:rPr lang="en-US" smtClean="0"/>
              <a:t>‹Nº›</a:t>
            </a:fld>
            <a:endParaRPr lang="en-US" dirty="0"/>
          </a:p>
        </p:txBody>
      </p:sp>
      <p:cxnSp>
        <p:nvCxnSpPr>
          <p:cNvPr id="23" name="Straight Connector 22">
            <a:extLst>
              <a:ext uri="{FF2B5EF4-FFF2-40B4-BE49-F238E27FC236}">
                <a16:creationId xmlns:a16="http://schemas.microsoft.com/office/drawing/2014/main" xmlns="" id="{3ADB48DB-8E25-4F2F-8C02-5B793937255F}"/>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C32BA7E3-7313-49C8-A245-A85BDEB13EB3}"/>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357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C62CCA-8D32-44C3-809A-54D0245B8ABF}"/>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10689041-349C-49F8-B155-6F5862873736}"/>
              </a:ext>
            </a:extLst>
          </p:cNvPr>
          <p:cNvSpPr>
            <a:spLocks noGrp="1"/>
          </p:cNvSpPr>
          <p:nvPr>
            <p:ph idx="1"/>
          </p:nvPr>
        </p:nvSpPr>
        <p:spPr>
          <a:xfrm>
            <a:off x="761799" y="2750126"/>
            <a:ext cx="10381205" cy="32617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235E088-72B1-425B-B53B-81B134826169}"/>
              </a:ext>
            </a:extLst>
          </p:cNvPr>
          <p:cNvSpPr>
            <a:spLocks noGrp="1"/>
          </p:cNvSpPr>
          <p:nvPr>
            <p:ph type="dt" sz="half" idx="10"/>
          </p:nvPr>
        </p:nvSpPr>
        <p:spPr/>
        <p:txBody>
          <a:bodyPr/>
          <a:lstStyle/>
          <a:p>
            <a:fld id="{1C0EB0AC-8B0F-4A1A-96B3-5C6ABFF1C50B}" type="datetime1">
              <a:rPr lang="en-US" smtClean="0"/>
              <a:t>3/7/2024</a:t>
            </a:fld>
            <a:endParaRPr lang="en-US"/>
          </a:p>
        </p:txBody>
      </p:sp>
      <p:sp>
        <p:nvSpPr>
          <p:cNvPr id="5" name="Footer Placeholder 4">
            <a:extLst>
              <a:ext uri="{FF2B5EF4-FFF2-40B4-BE49-F238E27FC236}">
                <a16:creationId xmlns:a16="http://schemas.microsoft.com/office/drawing/2014/main" xmlns="" id="{89180451-8BF9-48B2-8E6A-9E15C8335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A68196E-3A76-4417-BFD8-4400D16E07EA}"/>
              </a:ext>
            </a:extLst>
          </p:cNvPr>
          <p:cNvSpPr>
            <a:spLocks noGrp="1"/>
          </p:cNvSpPr>
          <p:nvPr>
            <p:ph type="sldNum" sz="quarter" idx="12"/>
          </p:nvPr>
        </p:nvSpPr>
        <p:spPr/>
        <p:txBody>
          <a:bodyPr/>
          <a:lstStyle/>
          <a:p>
            <a:fld id="{B4A918BC-4D43-4B42-B3C0-E7EBE25E6AF0}" type="slidenum">
              <a:rPr lang="en-US" smtClean="0"/>
              <a:t>‹Nº›</a:t>
            </a:fld>
            <a:endParaRPr lang="en-US"/>
          </a:p>
        </p:txBody>
      </p:sp>
    </p:spTree>
    <p:extLst>
      <p:ext uri="{BB962C8B-B14F-4D97-AF65-F5344CB8AC3E}">
        <p14:creationId xmlns:p14="http://schemas.microsoft.com/office/powerpoint/2010/main" val="171186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7CFB183B-99B9-4420-AB2D-070568510522}"/>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xmlns="" id="{76DF62B9-1876-4EEB-929D-B46F98265E34}"/>
              </a:ext>
            </a:extLst>
          </p:cNvPr>
          <p:cNvSpPr/>
          <p:nvPr/>
        </p:nvSpPr>
        <p:spPr>
          <a:xfrm>
            <a:off x="0" y="-2"/>
            <a:ext cx="12192000" cy="3862064"/>
          </a:xfrm>
          <a:prstGeom prst="rect">
            <a:avLst/>
          </a:prstGeom>
          <a:ln>
            <a:noFill/>
          </a:ln>
          <a:effectLst>
            <a:outerShdw blurRad="203200" dist="127000" dir="5460000" sx="96000" sy="96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xmlns="" id="{B5F0E4DD-839A-4BD2-B5FA-FF319E87D037}"/>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7692C2FB-E558-4132-AAF5-EFCED0144BA2}"/>
              </a:ext>
            </a:extLst>
          </p:cNvPr>
          <p:cNvSpPr>
            <a:spLocks noGrp="1"/>
          </p:cNvSpPr>
          <p:nvPr>
            <p:ph type="title"/>
          </p:nvPr>
        </p:nvSpPr>
        <p:spPr>
          <a:xfrm>
            <a:off x="761801" y="852056"/>
            <a:ext cx="10380572" cy="257694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9AA20424-DA4E-467F-AC0A-D44192A54F64}"/>
              </a:ext>
            </a:extLst>
          </p:cNvPr>
          <p:cNvSpPr>
            <a:spLocks noGrp="1"/>
          </p:cNvSpPr>
          <p:nvPr>
            <p:ph type="body" idx="1"/>
          </p:nvPr>
        </p:nvSpPr>
        <p:spPr>
          <a:xfrm>
            <a:off x="761797" y="4202832"/>
            <a:ext cx="10395116" cy="178926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3B39F9C-ADA9-4225-9D74-193A8894ED7A}"/>
              </a:ext>
            </a:extLst>
          </p:cNvPr>
          <p:cNvSpPr>
            <a:spLocks noGrp="1"/>
          </p:cNvSpPr>
          <p:nvPr>
            <p:ph type="dt" sz="half" idx="10"/>
          </p:nvPr>
        </p:nvSpPr>
        <p:spPr>
          <a:xfrm>
            <a:off x="332481" y="6236208"/>
            <a:ext cx="3037459" cy="365125"/>
          </a:xfrm>
        </p:spPr>
        <p:txBody>
          <a:bodyPr/>
          <a:lstStyle/>
          <a:p>
            <a:fld id="{60BE8202-10B3-4304-ADED-FBDF0224EFC9}" type="datetime1">
              <a:rPr lang="en-US" smtClean="0"/>
              <a:t>3/7/2024</a:t>
            </a:fld>
            <a:endParaRPr lang="en-US" dirty="0"/>
          </a:p>
        </p:txBody>
      </p:sp>
      <p:sp>
        <p:nvSpPr>
          <p:cNvPr id="5" name="Footer Placeholder 4">
            <a:extLst>
              <a:ext uri="{FF2B5EF4-FFF2-40B4-BE49-F238E27FC236}">
                <a16:creationId xmlns:a16="http://schemas.microsoft.com/office/drawing/2014/main" xmlns="" id="{84057DEC-B96B-4D69-8B62-5156FDA6D9BB}"/>
              </a:ext>
            </a:extLst>
          </p:cNvPr>
          <p:cNvSpPr>
            <a:spLocks noGrp="1"/>
          </p:cNvSpPr>
          <p:nvPr>
            <p:ph type="ftr" sz="quarter" idx="11"/>
          </p:nvPr>
        </p:nvSpPr>
        <p:spPr>
          <a:xfrm>
            <a:off x="332481" y="237744"/>
            <a:ext cx="4114800" cy="365125"/>
          </a:xfrm>
        </p:spPr>
        <p:txBody>
          <a:bodyPr/>
          <a:lstStyle/>
          <a:p>
            <a:endParaRPr lang="en-US" dirty="0"/>
          </a:p>
        </p:txBody>
      </p:sp>
      <p:sp>
        <p:nvSpPr>
          <p:cNvPr id="6" name="Slide Number Placeholder 5">
            <a:extLst>
              <a:ext uri="{FF2B5EF4-FFF2-40B4-BE49-F238E27FC236}">
                <a16:creationId xmlns:a16="http://schemas.microsoft.com/office/drawing/2014/main" xmlns="" id="{A0BF4AC1-9934-43DC-B9AC-322612A74656}"/>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‹Nº›</a:t>
            </a:fld>
            <a:endParaRPr lang="en-US"/>
          </a:p>
        </p:txBody>
      </p:sp>
      <p:cxnSp>
        <p:nvCxnSpPr>
          <p:cNvPr id="11" name="Straight Connector 10">
            <a:extLst>
              <a:ext uri="{FF2B5EF4-FFF2-40B4-BE49-F238E27FC236}">
                <a16:creationId xmlns:a16="http://schemas.microsoft.com/office/drawing/2014/main" xmlns="" id="{4CBDA60A-39CD-41D4-8AE5-0FB7FD78559C}"/>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281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1CAF84-4A19-4D9A-9B82-46BCBED4F7BD}"/>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A5A373DD-26AC-4E69-A17C-538D9C7C6854}"/>
              </a:ext>
            </a:extLst>
          </p:cNvPr>
          <p:cNvSpPr>
            <a:spLocks noGrp="1"/>
          </p:cNvSpPr>
          <p:nvPr>
            <p:ph sz="half" idx="1"/>
          </p:nvPr>
        </p:nvSpPr>
        <p:spPr>
          <a:xfrm>
            <a:off x="761800"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EAD30C23-A75F-45DF-BCCF-760C533AC7FA}"/>
              </a:ext>
            </a:extLst>
          </p:cNvPr>
          <p:cNvSpPr>
            <a:spLocks noGrp="1"/>
          </p:cNvSpPr>
          <p:nvPr>
            <p:ph sz="half" idx="2"/>
          </p:nvPr>
        </p:nvSpPr>
        <p:spPr>
          <a:xfrm>
            <a:off x="6097092"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082C3974-73EC-4F1B-9E92-0E279ABEE5CD}"/>
              </a:ext>
            </a:extLst>
          </p:cNvPr>
          <p:cNvSpPr>
            <a:spLocks noGrp="1"/>
          </p:cNvSpPr>
          <p:nvPr>
            <p:ph type="dt" sz="half" idx="10"/>
          </p:nvPr>
        </p:nvSpPr>
        <p:spPr>
          <a:xfrm>
            <a:off x="332481" y="6236208"/>
            <a:ext cx="3037459" cy="365125"/>
          </a:xfrm>
        </p:spPr>
        <p:txBody>
          <a:bodyPr/>
          <a:lstStyle/>
          <a:p>
            <a:fld id="{4B586DA8-3C0F-4F24-82D8-3A9A86989775}" type="datetime1">
              <a:rPr lang="en-US" smtClean="0"/>
              <a:t>3/7/2024</a:t>
            </a:fld>
            <a:endParaRPr lang="en-US" dirty="0"/>
          </a:p>
        </p:txBody>
      </p:sp>
      <p:sp>
        <p:nvSpPr>
          <p:cNvPr id="6" name="Footer Placeholder 5">
            <a:extLst>
              <a:ext uri="{FF2B5EF4-FFF2-40B4-BE49-F238E27FC236}">
                <a16:creationId xmlns:a16="http://schemas.microsoft.com/office/drawing/2014/main" xmlns="" id="{CC70B3F2-3F28-42A3-9701-A6F01F1B185A}"/>
              </a:ext>
            </a:extLst>
          </p:cNvPr>
          <p:cNvSpPr>
            <a:spLocks noGrp="1"/>
          </p:cNvSpPr>
          <p:nvPr>
            <p:ph type="ftr" sz="quarter" idx="11"/>
          </p:nvPr>
        </p:nvSpPr>
        <p:spPr>
          <a:xfrm>
            <a:off x="332481" y="237744"/>
            <a:ext cx="4114800" cy="365125"/>
          </a:xfrm>
        </p:spPr>
        <p:txBody>
          <a:bodyPr/>
          <a:lstStyle/>
          <a:p>
            <a:endParaRPr lang="en-US" dirty="0"/>
          </a:p>
        </p:txBody>
      </p:sp>
      <p:sp>
        <p:nvSpPr>
          <p:cNvPr id="7" name="Slide Number Placeholder 6">
            <a:extLst>
              <a:ext uri="{FF2B5EF4-FFF2-40B4-BE49-F238E27FC236}">
                <a16:creationId xmlns:a16="http://schemas.microsoft.com/office/drawing/2014/main" xmlns="" id="{E5E7A2FC-50E7-4972-9F28-E3AC4EF93D44}"/>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‹Nº›</a:t>
            </a:fld>
            <a:endParaRPr lang="en-US"/>
          </a:p>
        </p:txBody>
      </p:sp>
    </p:spTree>
    <p:extLst>
      <p:ext uri="{BB962C8B-B14F-4D97-AF65-F5344CB8AC3E}">
        <p14:creationId xmlns:p14="http://schemas.microsoft.com/office/powerpoint/2010/main" val="869576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865F85-77E6-4F6D-9FFA-5D76201B13E5}"/>
              </a:ext>
            </a:extLst>
          </p:cNvPr>
          <p:cNvSpPr>
            <a:spLocks noGrp="1"/>
          </p:cNvSpPr>
          <p:nvPr>
            <p:ph type="title"/>
          </p:nvPr>
        </p:nvSpPr>
        <p:spPr>
          <a:xfrm>
            <a:off x="761802" y="872836"/>
            <a:ext cx="10380572" cy="142701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DC6C0DAE-58D1-45D9-9FC4-B0864E332C08}"/>
              </a:ext>
            </a:extLst>
          </p:cNvPr>
          <p:cNvSpPr>
            <a:spLocks noGrp="1"/>
          </p:cNvSpPr>
          <p:nvPr>
            <p:ph type="body" idx="1"/>
          </p:nvPr>
        </p:nvSpPr>
        <p:spPr>
          <a:xfrm>
            <a:off x="761801" y="2713326"/>
            <a:ext cx="5023424"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D1E63D7-9812-4EA1-A0A2-14D974311FAD}"/>
              </a:ext>
            </a:extLst>
          </p:cNvPr>
          <p:cNvSpPr>
            <a:spLocks noGrp="1"/>
          </p:cNvSpPr>
          <p:nvPr>
            <p:ph sz="half" idx="2"/>
          </p:nvPr>
        </p:nvSpPr>
        <p:spPr>
          <a:xfrm>
            <a:off x="761801" y="3706091"/>
            <a:ext cx="5023424"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E4C5055B-04A0-47D3-90ED-135025F857F9}"/>
              </a:ext>
            </a:extLst>
          </p:cNvPr>
          <p:cNvSpPr>
            <a:spLocks noGrp="1"/>
          </p:cNvSpPr>
          <p:nvPr>
            <p:ph type="body" sz="quarter" idx="3"/>
          </p:nvPr>
        </p:nvSpPr>
        <p:spPr>
          <a:xfrm>
            <a:off x="6094211" y="2713326"/>
            <a:ext cx="5048163"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8936E6E-8F64-49E6-B57C-86CF92D1689E}"/>
              </a:ext>
            </a:extLst>
          </p:cNvPr>
          <p:cNvSpPr>
            <a:spLocks noGrp="1"/>
          </p:cNvSpPr>
          <p:nvPr>
            <p:ph sz="quarter" idx="4"/>
          </p:nvPr>
        </p:nvSpPr>
        <p:spPr>
          <a:xfrm>
            <a:off x="6094211" y="3706091"/>
            <a:ext cx="5048163"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CFFBEAD-2827-40DA-8338-2D691325F1B3}"/>
              </a:ext>
            </a:extLst>
          </p:cNvPr>
          <p:cNvSpPr>
            <a:spLocks noGrp="1"/>
          </p:cNvSpPr>
          <p:nvPr>
            <p:ph type="dt" sz="half" idx="10"/>
          </p:nvPr>
        </p:nvSpPr>
        <p:spPr>
          <a:xfrm>
            <a:off x="332481" y="6236208"/>
            <a:ext cx="3037459" cy="365125"/>
          </a:xfrm>
        </p:spPr>
        <p:txBody>
          <a:bodyPr/>
          <a:lstStyle/>
          <a:p>
            <a:fld id="{5EE00F6A-90AF-4CDB-A670-3EBFF44B0870}" type="datetime1">
              <a:rPr lang="en-US" smtClean="0"/>
              <a:t>3/7/2024</a:t>
            </a:fld>
            <a:endParaRPr lang="en-US" dirty="0"/>
          </a:p>
        </p:txBody>
      </p:sp>
      <p:sp>
        <p:nvSpPr>
          <p:cNvPr id="8" name="Footer Placeholder 7">
            <a:extLst>
              <a:ext uri="{FF2B5EF4-FFF2-40B4-BE49-F238E27FC236}">
                <a16:creationId xmlns:a16="http://schemas.microsoft.com/office/drawing/2014/main" xmlns="" id="{DF34B88D-9C6E-4A88-985C-3ED5057A1F65}"/>
              </a:ext>
            </a:extLst>
          </p:cNvPr>
          <p:cNvSpPr>
            <a:spLocks noGrp="1"/>
          </p:cNvSpPr>
          <p:nvPr>
            <p:ph type="ftr" sz="quarter" idx="11"/>
          </p:nvPr>
        </p:nvSpPr>
        <p:spPr>
          <a:xfrm>
            <a:off x="332481" y="237744"/>
            <a:ext cx="4114800" cy="365125"/>
          </a:xfrm>
        </p:spPr>
        <p:txBody>
          <a:bodyPr/>
          <a:lstStyle/>
          <a:p>
            <a:endParaRPr lang="en-US" dirty="0"/>
          </a:p>
        </p:txBody>
      </p:sp>
      <p:sp>
        <p:nvSpPr>
          <p:cNvPr id="9" name="Slide Number Placeholder 8">
            <a:extLst>
              <a:ext uri="{FF2B5EF4-FFF2-40B4-BE49-F238E27FC236}">
                <a16:creationId xmlns:a16="http://schemas.microsoft.com/office/drawing/2014/main" xmlns="" id="{880B6A32-2D15-425F-B6A9-146AFB5C1ACB}"/>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‹Nº›</a:t>
            </a:fld>
            <a:endParaRPr lang="en-US"/>
          </a:p>
        </p:txBody>
      </p:sp>
    </p:spTree>
    <p:extLst>
      <p:ext uri="{BB962C8B-B14F-4D97-AF65-F5344CB8AC3E}">
        <p14:creationId xmlns:p14="http://schemas.microsoft.com/office/powerpoint/2010/main" val="2830979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81B7C-9BD5-4CF8-BAEB-A6CB78DA2F89}"/>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AD85F1D3-3353-4FC6-8854-51B0BFFD6D5A}"/>
              </a:ext>
            </a:extLst>
          </p:cNvPr>
          <p:cNvSpPr>
            <a:spLocks noGrp="1"/>
          </p:cNvSpPr>
          <p:nvPr>
            <p:ph type="dt" sz="half" idx="10"/>
          </p:nvPr>
        </p:nvSpPr>
        <p:spPr/>
        <p:txBody>
          <a:bodyPr/>
          <a:lstStyle/>
          <a:p>
            <a:fld id="{6BB6FED1-2DF8-477E-A40E-B40BC354DF2F}" type="datetime1">
              <a:rPr lang="en-US" smtClean="0"/>
              <a:t>3/7/2024</a:t>
            </a:fld>
            <a:endParaRPr lang="en-US"/>
          </a:p>
        </p:txBody>
      </p:sp>
      <p:sp>
        <p:nvSpPr>
          <p:cNvPr id="4" name="Footer Placeholder 3">
            <a:extLst>
              <a:ext uri="{FF2B5EF4-FFF2-40B4-BE49-F238E27FC236}">
                <a16:creationId xmlns:a16="http://schemas.microsoft.com/office/drawing/2014/main" xmlns="" id="{F7226CE6-6BEB-46DB-BD4B-9B8AE89A1A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1181BCCC-8B3F-40B3-91D5-52E53B2AAE11}"/>
              </a:ext>
            </a:extLst>
          </p:cNvPr>
          <p:cNvSpPr>
            <a:spLocks noGrp="1"/>
          </p:cNvSpPr>
          <p:nvPr>
            <p:ph type="sldNum" sz="quarter" idx="12"/>
          </p:nvPr>
        </p:nvSpPr>
        <p:spPr/>
        <p:txBody>
          <a:bodyPr/>
          <a:lstStyle/>
          <a:p>
            <a:fld id="{B4A918BC-4D43-4B42-B3C0-E7EBE25E6AF0}" type="slidenum">
              <a:rPr lang="en-US" smtClean="0"/>
              <a:t>‹Nº›</a:t>
            </a:fld>
            <a:endParaRPr lang="en-US"/>
          </a:p>
        </p:txBody>
      </p:sp>
    </p:spTree>
    <p:extLst>
      <p:ext uri="{BB962C8B-B14F-4D97-AF65-F5344CB8AC3E}">
        <p14:creationId xmlns:p14="http://schemas.microsoft.com/office/powerpoint/2010/main" val="3786165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62C0FBB6-4CCA-4358-9DD5-CDF2173E63C8}"/>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xmlns="" id="{8902559A-671A-4FDE-82C3-1CF8CFCF18EC}"/>
              </a:ext>
            </a:extLst>
          </p:cNvPr>
          <p:cNvSpPr>
            <a:spLocks noGrp="1"/>
          </p:cNvSpPr>
          <p:nvPr>
            <p:ph type="dt" sz="half" idx="10"/>
          </p:nvPr>
        </p:nvSpPr>
        <p:spPr/>
        <p:txBody>
          <a:bodyPr/>
          <a:lstStyle/>
          <a:p>
            <a:fld id="{3F05F1A0-7C2E-483C-95DE-921B63C5C5F0}" type="datetime1">
              <a:rPr lang="en-US" smtClean="0"/>
              <a:t>3/7/2024</a:t>
            </a:fld>
            <a:endParaRPr lang="en-US"/>
          </a:p>
        </p:txBody>
      </p:sp>
      <p:sp>
        <p:nvSpPr>
          <p:cNvPr id="3" name="Footer Placeholder 2">
            <a:extLst>
              <a:ext uri="{FF2B5EF4-FFF2-40B4-BE49-F238E27FC236}">
                <a16:creationId xmlns:a16="http://schemas.microsoft.com/office/drawing/2014/main" xmlns="" id="{78A14275-250D-437E-BAF1-5BB3CDE64A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EFD93BDE-2A52-4AA7-B222-0F25570EBF77}"/>
              </a:ext>
            </a:extLst>
          </p:cNvPr>
          <p:cNvSpPr>
            <a:spLocks noGrp="1"/>
          </p:cNvSpPr>
          <p:nvPr>
            <p:ph type="sldNum" sz="quarter" idx="12"/>
          </p:nvPr>
        </p:nvSpPr>
        <p:spPr/>
        <p:txBody>
          <a:bodyPr/>
          <a:lstStyle/>
          <a:p>
            <a:fld id="{B4A918BC-4D43-4B42-B3C0-E7EBE25E6AF0}" type="slidenum">
              <a:rPr lang="en-US" smtClean="0"/>
              <a:t>‹Nº›</a:t>
            </a:fld>
            <a:endParaRPr lang="en-US"/>
          </a:p>
        </p:txBody>
      </p:sp>
      <p:cxnSp>
        <p:nvCxnSpPr>
          <p:cNvPr id="5" name="Straight Connector 4">
            <a:extLst>
              <a:ext uri="{FF2B5EF4-FFF2-40B4-BE49-F238E27FC236}">
                <a16:creationId xmlns:a16="http://schemas.microsoft.com/office/drawing/2014/main" xmlns="" id="{9E6B771E-DDF7-430C-9462-BA1D3742C84E}"/>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344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DF9A0B00-F6ED-4C3A-97DC-C2AF9D62EE8B}"/>
              </a:ext>
            </a:extLst>
          </p:cNvPr>
          <p:cNvSpPr/>
          <p:nvPr/>
        </p:nvSpPr>
        <p:spPr>
          <a:xfrm>
            <a:off x="79067" y="0"/>
            <a:ext cx="4998624" cy="6858000"/>
          </a:xfrm>
          <a:prstGeom prst="rect">
            <a:avLst/>
          </a:prstGeom>
          <a:ln>
            <a:noFill/>
          </a:ln>
          <a:effectLst>
            <a:outerShdw blurRad="228600" dist="1143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3" name="Rectangle 122">
            <a:extLst>
              <a:ext uri="{FF2B5EF4-FFF2-40B4-BE49-F238E27FC236}">
                <a16:creationId xmlns:a16="http://schemas.microsoft.com/office/drawing/2014/main" xmlns="" id="{3B025FD9-B9EF-4F5C-B67D-3485253B7A6A}"/>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xmlns="" id="{47F545CD-A200-4C66-BF9A-9B839D0CE648}"/>
              </a:ext>
            </a:extLst>
          </p:cNvPr>
          <p:cNvSpPr/>
          <p:nvPr/>
        </p:nvSpPr>
        <p:spPr>
          <a:xfrm>
            <a:off x="0" y="0"/>
            <a:ext cx="6096000" cy="6858000"/>
          </a:xfrm>
          <a:prstGeom prst="rect">
            <a:avLst/>
          </a:prstGeom>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6110916-EEE9-418C-B24A-EC09A6D22859}"/>
              </a:ext>
            </a:extLst>
          </p:cNvPr>
          <p:cNvSpPr>
            <a:spLocks noGrp="1"/>
          </p:cNvSpPr>
          <p:nvPr>
            <p:ph type="title"/>
          </p:nvPr>
        </p:nvSpPr>
        <p:spPr>
          <a:xfrm>
            <a:off x="770537" y="872836"/>
            <a:ext cx="4560525" cy="2281050"/>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B9C3A0F4-FD98-409E-B41A-5F4352C6A8E5}"/>
              </a:ext>
            </a:extLst>
          </p:cNvPr>
          <p:cNvSpPr>
            <a:spLocks noGrp="1"/>
          </p:cNvSpPr>
          <p:nvPr>
            <p:ph idx="1"/>
          </p:nvPr>
        </p:nvSpPr>
        <p:spPr>
          <a:xfrm>
            <a:off x="6621781" y="872837"/>
            <a:ext cx="4520593" cy="5140036"/>
          </a:xfrm>
        </p:spPr>
        <p:txBody>
          <a:bodyPr>
            <a:normAutofit/>
          </a:bodyPr>
          <a:lstStyle>
            <a:lvl1pPr algn="l">
              <a:defRPr sz="2800"/>
            </a:lvl1pPr>
            <a:lvl2pPr algn="l">
              <a:defRPr sz="2400"/>
            </a:lvl2pPr>
            <a:lvl3pPr algn="l">
              <a:defRPr sz="2000"/>
            </a:lvl3pPr>
            <a:lvl4pPr algn="l">
              <a:defRPr sz="1800"/>
            </a:lvl4pPr>
            <a:lvl5pPr algn="l">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3EFABF6F-6E7C-4B3F-B205-09361DA5898B}"/>
              </a:ext>
            </a:extLst>
          </p:cNvPr>
          <p:cNvSpPr>
            <a:spLocks noGrp="1"/>
          </p:cNvSpPr>
          <p:nvPr>
            <p:ph type="body" sz="half" idx="2"/>
          </p:nvPr>
        </p:nvSpPr>
        <p:spPr>
          <a:xfrm>
            <a:off x="770537" y="3442854"/>
            <a:ext cx="4560525" cy="257694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625198D-8500-4277-AA5D-3C3D8FDDCF4B}"/>
              </a:ext>
            </a:extLst>
          </p:cNvPr>
          <p:cNvSpPr>
            <a:spLocks noGrp="1"/>
          </p:cNvSpPr>
          <p:nvPr>
            <p:ph type="dt" sz="half" idx="10"/>
          </p:nvPr>
        </p:nvSpPr>
        <p:spPr>
          <a:xfrm>
            <a:off x="329184" y="6236208"/>
            <a:ext cx="3037459" cy="365125"/>
          </a:xfrm>
        </p:spPr>
        <p:txBody>
          <a:bodyPr/>
          <a:lstStyle/>
          <a:p>
            <a:fld id="{0747BC16-327E-4ECB-BF04-76D47E2B888F}" type="datetime1">
              <a:rPr lang="en-US" smtClean="0"/>
              <a:t>3/7/2024</a:t>
            </a:fld>
            <a:endParaRPr lang="en-US" dirty="0"/>
          </a:p>
        </p:txBody>
      </p:sp>
      <p:sp>
        <p:nvSpPr>
          <p:cNvPr id="6" name="Footer Placeholder 5">
            <a:extLst>
              <a:ext uri="{FF2B5EF4-FFF2-40B4-BE49-F238E27FC236}">
                <a16:creationId xmlns:a16="http://schemas.microsoft.com/office/drawing/2014/main" xmlns="" id="{F98D219F-027A-4632-9FB0-BD098D5693DB}"/>
              </a:ext>
            </a:extLst>
          </p:cNvPr>
          <p:cNvSpPr>
            <a:spLocks noGrp="1"/>
          </p:cNvSpPr>
          <p:nvPr>
            <p:ph type="ftr" sz="quarter" idx="11"/>
          </p:nvPr>
        </p:nvSpPr>
        <p:spPr>
          <a:xfrm>
            <a:off x="329184" y="237744"/>
            <a:ext cx="3792532"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xmlns="" id="{CA30C82B-C7DC-434D-8768-DE9D1176715B}"/>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‹Nº›</a:t>
            </a:fld>
            <a:endParaRPr lang="en-US" dirty="0"/>
          </a:p>
        </p:txBody>
      </p:sp>
      <p:cxnSp>
        <p:nvCxnSpPr>
          <p:cNvPr id="129" name="Straight Connector 128">
            <a:extLst>
              <a:ext uri="{FF2B5EF4-FFF2-40B4-BE49-F238E27FC236}">
                <a16:creationId xmlns:a16="http://schemas.microsoft.com/office/drawing/2014/main" xmlns="" id="{A8CCC603-9605-46C8-9034-8DAE6AC40DD9}"/>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6CBBF1D9-8F8F-45A3-BDB4-952D0FB20A4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522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xmlns="" id="{CBEB8797-B080-41A6-B14E-8DC7F0F27E4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0C6C7272-A552-46B3-992F-F5ADD5AA2443}"/>
              </a:ext>
            </a:extLst>
          </p:cNvPr>
          <p:cNvSpPr/>
          <p:nvPr/>
        </p:nvSpPr>
        <p:spPr>
          <a:xfrm>
            <a:off x="-1" y="0"/>
            <a:ext cx="6087677" cy="6858000"/>
          </a:xfrm>
          <a:prstGeom prst="rect">
            <a:avLst/>
          </a:prstGeom>
          <a:solidFill>
            <a:schemeClr val="bg1"/>
          </a:solidFill>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xmlns="" id="{C25F6AD1-1E6C-46AF-8431-6627180FFD2E}"/>
              </a:ext>
            </a:extLst>
          </p:cNvPr>
          <p:cNvSpPr>
            <a:spLocks noGrp="1"/>
          </p:cNvSpPr>
          <p:nvPr>
            <p:ph type="title"/>
          </p:nvPr>
        </p:nvSpPr>
        <p:spPr>
          <a:xfrm>
            <a:off x="768733" y="858981"/>
            <a:ext cx="4556749" cy="2281052"/>
          </a:xfrm>
        </p:spPr>
        <p:txBody>
          <a:bodyPr anchor="b"/>
          <a:lstStyle>
            <a:lvl1pPr>
              <a:defRPr lang="en-US" sz="36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xmlns="" id="{E88A91F9-760E-4CF4-8A03-FA1482C35EB7}"/>
              </a:ext>
            </a:extLst>
          </p:cNvPr>
          <p:cNvSpPr>
            <a:spLocks noGrp="1"/>
          </p:cNvSpPr>
          <p:nvPr>
            <p:ph type="pic" idx="1"/>
          </p:nvPr>
        </p:nvSpPr>
        <p:spPr>
          <a:xfrm>
            <a:off x="6559826" y="865909"/>
            <a:ext cx="4582548" cy="5126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D149A9D5-BA6E-4C4A-88A0-5BB86958B8E6}"/>
              </a:ext>
            </a:extLst>
          </p:cNvPr>
          <p:cNvSpPr>
            <a:spLocks noGrp="1"/>
          </p:cNvSpPr>
          <p:nvPr>
            <p:ph type="body" sz="half" idx="2"/>
          </p:nvPr>
        </p:nvSpPr>
        <p:spPr>
          <a:xfrm>
            <a:off x="768733" y="3429000"/>
            <a:ext cx="4556749" cy="2590800"/>
          </a:xfrm>
        </p:spPr>
        <p:txBody>
          <a:bodyPr/>
          <a:lstStyle>
            <a:lvl1pPr marL="0" indent="0">
              <a:buNone/>
              <a:defRPr lang="en-US" sz="2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756899E-70A1-4EFB-87EC-6C4F3BC0360B}"/>
              </a:ext>
            </a:extLst>
          </p:cNvPr>
          <p:cNvSpPr>
            <a:spLocks noGrp="1"/>
          </p:cNvSpPr>
          <p:nvPr>
            <p:ph type="dt" sz="half" idx="10"/>
          </p:nvPr>
        </p:nvSpPr>
        <p:spPr>
          <a:xfrm>
            <a:off x="329184" y="6236208"/>
            <a:ext cx="3037459" cy="365125"/>
          </a:xfrm>
        </p:spPr>
        <p:txBody>
          <a:bodyPr/>
          <a:lstStyle/>
          <a:p>
            <a:fld id="{CB4C894C-B5C5-4119-956A-AA0161EA02BD}" type="datetime1">
              <a:rPr lang="en-US" smtClean="0"/>
              <a:t>3/7/2024</a:t>
            </a:fld>
            <a:endParaRPr lang="en-US" dirty="0"/>
          </a:p>
        </p:txBody>
      </p:sp>
      <p:sp>
        <p:nvSpPr>
          <p:cNvPr id="6" name="Footer Placeholder 5">
            <a:extLst>
              <a:ext uri="{FF2B5EF4-FFF2-40B4-BE49-F238E27FC236}">
                <a16:creationId xmlns:a16="http://schemas.microsoft.com/office/drawing/2014/main" xmlns="" id="{5FC34B05-4931-4BC8-BD43-9E6B944B3069}"/>
              </a:ext>
            </a:extLst>
          </p:cNvPr>
          <p:cNvSpPr>
            <a:spLocks noGrp="1"/>
          </p:cNvSpPr>
          <p:nvPr>
            <p:ph type="ftr" sz="quarter" idx="11"/>
          </p:nvPr>
        </p:nvSpPr>
        <p:spPr>
          <a:xfrm>
            <a:off x="329184" y="237744"/>
            <a:ext cx="4114800"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xmlns="" id="{AD4ABE5D-7EA4-4D33-B23E-52E640CBF21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‹Nº›</a:t>
            </a:fld>
            <a:endParaRPr lang="en-US" dirty="0"/>
          </a:p>
        </p:txBody>
      </p:sp>
      <p:cxnSp>
        <p:nvCxnSpPr>
          <p:cNvPr id="74" name="Straight Connector 73">
            <a:extLst>
              <a:ext uri="{FF2B5EF4-FFF2-40B4-BE49-F238E27FC236}">
                <a16:creationId xmlns:a16="http://schemas.microsoft.com/office/drawing/2014/main" xmlns="" id="{DF0DB5EA-94EC-4DB5-B8E5-B454005C1552}"/>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2699FF82-B951-46E6-AEA7-0993C867FB6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53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4F69F7-12D5-40F0-88F0-33D60AEB021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xmlns="" id="{765BB511-E79D-41D8-AF91-14A5C803FC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E705DFA-4DAF-4B30-8032-503081AEA4BF}"/>
              </a:ext>
            </a:extLst>
          </p:cNvPr>
          <p:cNvSpPr>
            <a:spLocks noGrp="1"/>
          </p:cNvSpPr>
          <p:nvPr>
            <p:ph type="dt" sz="half" idx="10"/>
          </p:nvPr>
        </p:nvSpPr>
        <p:spPr/>
        <p:txBody>
          <a:bodyPr/>
          <a:lstStyle/>
          <a:p>
            <a:fld id="{911495C8-4E2A-4EFB-92D8-DEB8E3C597D2}" type="datetime1">
              <a:rPr lang="en-US" smtClean="0"/>
              <a:t>3/7/2024</a:t>
            </a:fld>
            <a:endParaRPr lang="en-US"/>
          </a:p>
        </p:txBody>
      </p:sp>
      <p:sp>
        <p:nvSpPr>
          <p:cNvPr id="5" name="Footer Placeholder 4">
            <a:extLst>
              <a:ext uri="{FF2B5EF4-FFF2-40B4-BE49-F238E27FC236}">
                <a16:creationId xmlns:a16="http://schemas.microsoft.com/office/drawing/2014/main" xmlns="" id="{E034FBF5-16C0-46A0-916A-4910C1B61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B626EA6-7E48-454C-887A-0EF3356F91D5}"/>
              </a:ext>
            </a:extLst>
          </p:cNvPr>
          <p:cNvSpPr>
            <a:spLocks noGrp="1"/>
          </p:cNvSpPr>
          <p:nvPr>
            <p:ph type="sldNum" sz="quarter" idx="12"/>
          </p:nvPr>
        </p:nvSpPr>
        <p:spPr/>
        <p:txBody>
          <a:bodyPr/>
          <a:lstStyle/>
          <a:p>
            <a:fld id="{B4A918BC-4D43-4B42-B3C0-E7EBE25E6AF0}" type="slidenum">
              <a:rPr lang="en-US" smtClean="0"/>
              <a:t>‹Nº›</a:t>
            </a:fld>
            <a:endParaRPr lang="en-US"/>
          </a:p>
        </p:txBody>
      </p:sp>
    </p:spTree>
    <p:extLst>
      <p:ext uri="{BB962C8B-B14F-4D97-AF65-F5344CB8AC3E}">
        <p14:creationId xmlns:p14="http://schemas.microsoft.com/office/powerpoint/2010/main" val="136069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BA312BAB-A07B-4FEA-8EB5-A7BD8B24C6DA}"/>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xmlns="" id="{F245A432-7E52-48B5-A8BB-13EED592E35A}"/>
              </a:ext>
            </a:extLst>
          </p:cNvPr>
          <p:cNvSpPr/>
          <p:nvPr/>
        </p:nvSpPr>
        <p:spPr>
          <a:xfrm>
            <a:off x="7813964" y="0"/>
            <a:ext cx="4378036" cy="6858000"/>
          </a:xfrm>
          <a:prstGeom prst="rect">
            <a:avLst/>
          </a:prstGeom>
          <a:ln>
            <a:noFill/>
          </a:ln>
          <a:effectLst>
            <a:outerShdw blurRad="254000" dist="152400" dir="1068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xmlns="" id="{656288B6-16BD-4DEE-9187-C78963ED1D8A}"/>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Vertical Title 1">
            <a:extLst>
              <a:ext uri="{FF2B5EF4-FFF2-40B4-BE49-F238E27FC236}">
                <a16:creationId xmlns:a16="http://schemas.microsoft.com/office/drawing/2014/main" xmlns="" id="{F9259F7B-ED77-4251-A424-93712C6F57A0}"/>
              </a:ext>
            </a:extLst>
          </p:cNvPr>
          <p:cNvSpPr>
            <a:spLocks noGrp="1"/>
          </p:cNvSpPr>
          <p:nvPr>
            <p:ph type="title" orient="vert"/>
          </p:nvPr>
        </p:nvSpPr>
        <p:spPr>
          <a:xfrm>
            <a:off x="8139544" y="872836"/>
            <a:ext cx="2521527" cy="5119256"/>
          </a:xfrm>
        </p:spPr>
        <p:txBody>
          <a:bodyPr vert="eaVert"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xmlns="" id="{70295692-9BD0-4EB9-B344-9A6945DB0B81}"/>
              </a:ext>
            </a:extLst>
          </p:cNvPr>
          <p:cNvSpPr>
            <a:spLocks noGrp="1"/>
          </p:cNvSpPr>
          <p:nvPr>
            <p:ph type="body" orient="vert" idx="1"/>
          </p:nvPr>
        </p:nvSpPr>
        <p:spPr>
          <a:xfrm>
            <a:off x="756746" y="872836"/>
            <a:ext cx="6634169" cy="51192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9B128527-7CED-4CF3-A260-649685D2E6D3}"/>
              </a:ext>
            </a:extLst>
          </p:cNvPr>
          <p:cNvSpPr>
            <a:spLocks noGrp="1"/>
          </p:cNvSpPr>
          <p:nvPr>
            <p:ph type="dt" sz="half" idx="10"/>
          </p:nvPr>
        </p:nvSpPr>
        <p:spPr>
          <a:xfrm>
            <a:off x="329184" y="6236208"/>
            <a:ext cx="3037459" cy="365125"/>
          </a:xfrm>
        </p:spPr>
        <p:txBody>
          <a:bodyPr/>
          <a:lstStyle/>
          <a:p>
            <a:fld id="{B5E58DB5-90B2-4793-9B46-08C889D058C3}" type="datetime1">
              <a:rPr lang="en-US" smtClean="0"/>
              <a:t>3/7/2024</a:t>
            </a:fld>
            <a:endParaRPr lang="en-US" dirty="0"/>
          </a:p>
        </p:txBody>
      </p:sp>
      <p:sp>
        <p:nvSpPr>
          <p:cNvPr id="5" name="Footer Placeholder 4">
            <a:extLst>
              <a:ext uri="{FF2B5EF4-FFF2-40B4-BE49-F238E27FC236}">
                <a16:creationId xmlns:a16="http://schemas.microsoft.com/office/drawing/2014/main" xmlns="" id="{20517F65-E517-4B50-B559-FD7D59F3E8B5}"/>
              </a:ext>
            </a:extLst>
          </p:cNvPr>
          <p:cNvSpPr>
            <a:spLocks noGrp="1"/>
          </p:cNvSpPr>
          <p:nvPr>
            <p:ph type="ftr" sz="quarter" idx="11"/>
          </p:nvPr>
        </p:nvSpPr>
        <p:spPr>
          <a:xfrm>
            <a:off x="329184" y="237744"/>
            <a:ext cx="3581400" cy="365125"/>
          </a:xfrm>
        </p:spPr>
        <p:txBody>
          <a:bodyPr/>
          <a:lstStyle/>
          <a:p>
            <a:endParaRPr lang="en-US" dirty="0"/>
          </a:p>
        </p:txBody>
      </p:sp>
      <p:sp>
        <p:nvSpPr>
          <p:cNvPr id="6" name="Slide Number Placeholder 5">
            <a:extLst>
              <a:ext uri="{FF2B5EF4-FFF2-40B4-BE49-F238E27FC236}">
                <a16:creationId xmlns:a16="http://schemas.microsoft.com/office/drawing/2014/main" xmlns="" id="{CAED40B7-46EE-49D9-BE89-7E101F80A49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‹Nº›</a:t>
            </a:fld>
            <a:endParaRPr lang="en-US" dirty="0"/>
          </a:p>
        </p:txBody>
      </p:sp>
      <p:cxnSp>
        <p:nvCxnSpPr>
          <p:cNvPr id="16" name="Straight Connector 15">
            <a:extLst>
              <a:ext uri="{FF2B5EF4-FFF2-40B4-BE49-F238E27FC236}">
                <a16:creationId xmlns:a16="http://schemas.microsoft.com/office/drawing/2014/main" xmlns="" id="{E05031BF-2EA5-4128-B6AF-2D0F5A101095}"/>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608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8 Título"/>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grpSp>
        <p:nvGrpSpPr>
          <p:cNvPr id="2" name="1 Grupo"/>
          <p:cNvGrpSpPr/>
          <p:nvPr/>
        </p:nvGrpSpPr>
        <p:grpSpPr>
          <a:xfrm>
            <a:off x="-5019" y="4953000"/>
            <a:ext cx="12197020"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95094D68-BEB7-4EFD-8832-A453393A8E03}" type="datetime1">
              <a:rPr lang="en-US" smtClean="0"/>
              <a:t>3/7/2024</a:t>
            </a:fld>
            <a:endParaRPr lang="es-AR"/>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AR"/>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7F99956B-3CBD-4A58-97B0-AAF9FF803CE8}" type="slidenum">
              <a:rPr lang="es-AR" smtClean="0"/>
              <a:pPr/>
              <a:t>‹Nº›</a:t>
            </a:fld>
            <a:endParaRPr lang="es-AR"/>
          </a:p>
        </p:txBody>
      </p:sp>
    </p:spTree>
    <p:extLst>
      <p:ext uri="{BB962C8B-B14F-4D97-AF65-F5344CB8AC3E}">
        <p14:creationId xmlns:p14="http://schemas.microsoft.com/office/powerpoint/2010/main" val="95329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A72A97B9-45B0-4E17-8DD6-A0107F6F422C}"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
        <p:nvSpPr>
          <p:cNvPr id="7" name="6 Título"/>
          <p:cNvSpPr>
            <a:spLocks noGrp="1"/>
          </p:cNvSpPr>
          <p:nvPr>
            <p:ph type="title"/>
          </p:nvPr>
        </p:nvSpPr>
        <p:spPr/>
        <p:txBody>
          <a:bodyPr rtlCol="0"/>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4189588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871B4F7A-1BD6-41B0-8AD1-D5A11929CFD3}"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
        <p:nvSpPr>
          <p:cNvPr id="7" name="6 Cheurón"/>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
        <p:nvSpPr>
          <p:cNvPr id="8" name="7 Cheurón"/>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Tree>
    <p:extLst>
      <p:ext uri="{BB962C8B-B14F-4D97-AF65-F5344CB8AC3E}">
        <p14:creationId xmlns:p14="http://schemas.microsoft.com/office/powerpoint/2010/main" val="17066891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2D6378-A18E-45E3-A16E-B81EE09A52FC}" type="datetime1">
              <a:rPr lang="en-US" smtClean="0"/>
              <a:t>3/7/2024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
        <p:nvSpPr>
          <p:cNvPr id="8" name="7 Título"/>
          <p:cNvSpPr>
            <a:spLocks noGrp="1"/>
          </p:cNvSpPr>
          <p:nvPr>
            <p:ph type="title"/>
          </p:nvPr>
        </p:nvSpPr>
        <p:spPr/>
        <p:txBody>
          <a:bodyPr rtlCol="0"/>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404744913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972800" cy="1143000"/>
          </a:xfrm>
        </p:spPr>
        <p:txBody>
          <a:bodyPr anchor="ctr"/>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C7163450-C96D-444C-B1F6-5B9A41C71113}" type="datetime1">
              <a:rPr lang="en-US" smtClean="0"/>
              <a:t>3/7/2024</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Tree>
    <p:extLst>
      <p:ext uri="{BB962C8B-B14F-4D97-AF65-F5344CB8AC3E}">
        <p14:creationId xmlns:p14="http://schemas.microsoft.com/office/powerpoint/2010/main" val="4221465034"/>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15EFF7E-5545-410D-B56E-10618B9D5A57}" type="datetime1">
              <a:rPr lang="en-US" smtClean="0"/>
              <a:t>3/7/2024</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
        <p:nvSpPr>
          <p:cNvPr id="6" name="5 Título"/>
          <p:cNvSpPr>
            <a:spLocks noGrp="1"/>
          </p:cNvSpPr>
          <p:nvPr>
            <p:ph type="title"/>
          </p:nvPr>
        </p:nvSpPr>
        <p:spPr/>
        <p:txBody>
          <a:bodyPr rtlCol="0"/>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426212336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1F52813-321E-4F02-AED5-E495CD02225F}" type="datetime1">
              <a:rPr lang="en-US" smtClean="0"/>
              <a:t>3/7/2024</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Tree>
    <p:extLst>
      <p:ext uri="{BB962C8B-B14F-4D97-AF65-F5344CB8AC3E}">
        <p14:creationId xmlns:p14="http://schemas.microsoft.com/office/powerpoint/2010/main" val="462208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a:xfrm>
            <a:off x="8969376" y="6407944"/>
            <a:ext cx="2560320" cy="365760"/>
          </a:xfrm>
        </p:spPr>
        <p:txBody>
          <a:bodyPr/>
          <a:lstStyle/>
          <a:p>
            <a:fld id="{8F3891AA-3E00-4360-BB82-80F84327D042}" type="datetime1">
              <a:rPr lang="en-US" smtClean="0"/>
              <a:t>3/7/2024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Tree>
    <p:extLst>
      <p:ext uri="{BB962C8B-B14F-4D97-AF65-F5344CB8AC3E}">
        <p14:creationId xmlns:p14="http://schemas.microsoft.com/office/powerpoint/2010/main" val="356677402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sp>
        <p:nvSpPr>
          <p:cNvPr id="3" name="2 Marcador de posición de imagen"/>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2F028FB9-7D64-4214-8D38-FE136EFA9EDF}" type="datetime1">
              <a:rPr lang="en-US" smtClean="0"/>
              <a:t>3/7/2024</a:t>
            </a:fld>
            <a:endParaRPr lang="es-AR"/>
          </a:p>
        </p:txBody>
      </p:sp>
      <p:sp>
        <p:nvSpPr>
          <p:cNvPr id="6" name="5 Marcador de pie de página"/>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s-AR"/>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7F99956B-3CBD-4A58-97B0-AAF9FF803CE8}" type="slidenum">
              <a:rPr lang="es-AR" smtClean="0"/>
              <a:pPr/>
              <a:t>‹Nº›</a:t>
            </a:fld>
            <a:endParaRPr lang="es-AR"/>
          </a:p>
        </p:txBody>
      </p:sp>
      <p:sp>
        <p:nvSpPr>
          <p:cNvPr id="2" name="1 Título"/>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a:t>Haga clic para modificar el estilo de título del patrón</a:t>
            </a:r>
            <a:endParaRPr kumimoji="0" lang="en-US"/>
          </a:p>
        </p:txBody>
      </p:sp>
      <p:sp>
        <p:nvSpPr>
          <p:cNvPr id="8" name="7 Forma libre"/>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8 Forma libre"/>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9 Triángulo rectángulo"/>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1" name="10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
        <p:nvSpPr>
          <p:cNvPr id="13" name="12 Cheurón"/>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Tree>
    <p:extLst>
      <p:ext uri="{BB962C8B-B14F-4D97-AF65-F5344CB8AC3E}">
        <p14:creationId xmlns:p14="http://schemas.microsoft.com/office/powerpoint/2010/main" val="869958509"/>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1481330"/>
            <a:ext cx="10972800" cy="4386071"/>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234DE32F-AA32-4E90-8960-C12AEA4DD42C}"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Tree>
    <p:extLst>
      <p:ext uri="{BB962C8B-B14F-4D97-AF65-F5344CB8AC3E}">
        <p14:creationId xmlns:p14="http://schemas.microsoft.com/office/powerpoint/2010/main" val="4225042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25351" y="274641"/>
            <a:ext cx="2369960" cy="5592761"/>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41"/>
            <a:ext cx="8432800" cy="5592760"/>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3CC80F7-9B27-4ABC-9D8E-793AF47A6A6A}"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F99956B-3CBD-4A58-97B0-AAF9FF803CE8}" type="slidenum">
              <a:rPr lang="es-AR" smtClean="0"/>
              <a:pPr/>
              <a:t>‹Nº›</a:t>
            </a:fld>
            <a:endParaRPr lang="es-AR"/>
          </a:p>
        </p:txBody>
      </p:sp>
    </p:spTree>
    <p:extLst>
      <p:ext uri="{BB962C8B-B14F-4D97-AF65-F5344CB8AC3E}">
        <p14:creationId xmlns:p14="http://schemas.microsoft.com/office/powerpoint/2010/main" val="3530310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8 Título"/>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grpSp>
        <p:nvGrpSpPr>
          <p:cNvPr id="2" name="1 Grupo"/>
          <p:cNvGrpSpPr/>
          <p:nvPr/>
        </p:nvGrpSpPr>
        <p:grpSpPr>
          <a:xfrm>
            <a:off x="-5019" y="4953000"/>
            <a:ext cx="12197020"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C251967B-4E03-47A3-AC79-1FAD1004D25E}" type="datetime1">
              <a:rPr lang="en-US" smtClean="0"/>
              <a:t>3/7/2024</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58C9D4B2-7FE1-4485-AA8B-039E921A18AB}" type="slidenum">
              <a:rPr lang="es-ES" smtClean="0"/>
              <a:t>‹Nº›</a:t>
            </a:fld>
            <a:endParaRPr lang="es-ES"/>
          </a:p>
        </p:txBody>
      </p:sp>
    </p:spTree>
    <p:extLst>
      <p:ext uri="{BB962C8B-B14F-4D97-AF65-F5344CB8AC3E}">
        <p14:creationId xmlns:p14="http://schemas.microsoft.com/office/powerpoint/2010/main" val="20799117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27DCD8DA-55EE-4387-B494-A978AD5EB86D}" type="datetime1">
              <a:rPr lang="en-US" smtClean="0"/>
              <a:t>3/7/2024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
        <p:nvSpPr>
          <p:cNvPr id="7" name="6 Título"/>
          <p:cNvSpPr>
            <a:spLocks noGrp="1"/>
          </p:cNvSpPr>
          <p:nvPr>
            <p:ph type="title"/>
          </p:nvPr>
        </p:nvSpPr>
        <p:spPr/>
        <p:txBody>
          <a:bodyPr rtlCol="0"/>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897493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D517610D-426F-4322-A0FF-46A33D50F24A}" type="datetime1">
              <a:rPr lang="en-US" smtClean="0"/>
              <a:t>3/7/2024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
        <p:nvSpPr>
          <p:cNvPr id="7" name="6 Cheurón"/>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
        <p:nvSpPr>
          <p:cNvPr id="8" name="7 Cheurón"/>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Tree>
    <p:extLst>
      <p:ext uri="{BB962C8B-B14F-4D97-AF65-F5344CB8AC3E}">
        <p14:creationId xmlns:p14="http://schemas.microsoft.com/office/powerpoint/2010/main" val="121574762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46F7FB5-DFB6-40A0-84AF-94CAAE2842DC}" type="datetime1">
              <a:rPr lang="en-US" smtClean="0"/>
              <a:t>3/7/2024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
        <p:nvSpPr>
          <p:cNvPr id="8" name="7 Título"/>
          <p:cNvSpPr>
            <a:spLocks noGrp="1"/>
          </p:cNvSpPr>
          <p:nvPr>
            <p:ph type="title"/>
          </p:nvPr>
        </p:nvSpPr>
        <p:spPr/>
        <p:txBody>
          <a:bodyPr rtlCol="0"/>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321276752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972800" cy="1143000"/>
          </a:xfrm>
        </p:spPr>
        <p:txBody>
          <a:bodyPr anchor="ctr"/>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98715DFD-E852-49AA-B20B-D79398020B01}" type="datetime1">
              <a:rPr lang="en-US" smtClean="0"/>
              <a:t>3/7/2024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Tree>
    <p:extLst>
      <p:ext uri="{BB962C8B-B14F-4D97-AF65-F5344CB8AC3E}">
        <p14:creationId xmlns:p14="http://schemas.microsoft.com/office/powerpoint/2010/main" val="1516333177"/>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5841457-7B83-4629-A8EF-90722E844CB5}" type="datetime1">
              <a:rPr lang="en-US" smtClean="0"/>
              <a:t>3/7/2024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
        <p:nvSpPr>
          <p:cNvPr id="6" name="5 Título"/>
          <p:cNvSpPr>
            <a:spLocks noGrp="1"/>
          </p:cNvSpPr>
          <p:nvPr>
            <p:ph type="title"/>
          </p:nvPr>
        </p:nvSpPr>
        <p:spPr/>
        <p:txBody>
          <a:bodyPr rtlCol="0"/>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123946908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CC8998F-FB51-47AC-A596-89FCEBA30BF0}" type="datetime1">
              <a:rPr lang="en-US" smtClean="0"/>
              <a:t>3/7/2024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Tree>
    <p:extLst>
      <p:ext uri="{BB962C8B-B14F-4D97-AF65-F5344CB8AC3E}">
        <p14:creationId xmlns:p14="http://schemas.microsoft.com/office/powerpoint/2010/main" val="2343955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a:xfrm>
            <a:off x="8969376" y="6407944"/>
            <a:ext cx="2560320" cy="365760"/>
          </a:xfrm>
        </p:spPr>
        <p:txBody>
          <a:bodyPr/>
          <a:lstStyle/>
          <a:p>
            <a:fld id="{603F8205-F65E-428E-A045-6FBA574ED4A0}" type="datetime1">
              <a:rPr lang="en-US" smtClean="0"/>
              <a:t>3/7/2024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Tree>
    <p:extLst>
      <p:ext uri="{BB962C8B-B14F-4D97-AF65-F5344CB8AC3E}">
        <p14:creationId xmlns:p14="http://schemas.microsoft.com/office/powerpoint/2010/main" val="724987372"/>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sp>
        <p:nvSpPr>
          <p:cNvPr id="3" name="2 Marcador de posición de imagen"/>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A843B700-5427-41FC-9023-15B030192B42}" type="datetime1">
              <a:rPr lang="en-US" smtClean="0"/>
              <a:t>3/7/2024</a:t>
            </a:fld>
            <a:endParaRPr lang="es-ES"/>
          </a:p>
        </p:txBody>
      </p:sp>
      <p:sp>
        <p:nvSpPr>
          <p:cNvPr id="6" name="5 Marcador de pie de página"/>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58C9D4B2-7FE1-4485-AA8B-039E921A18AB}" type="slidenum">
              <a:rPr lang="es-ES" smtClean="0"/>
              <a:t>‹Nº›</a:t>
            </a:fld>
            <a:endParaRPr lang="es-ES"/>
          </a:p>
        </p:txBody>
      </p:sp>
      <p:sp>
        <p:nvSpPr>
          <p:cNvPr id="2" name="1 Título"/>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a:t>Haga clic para modificar el estilo de título del patrón</a:t>
            </a:r>
            <a:endParaRPr kumimoji="0" lang="en-US"/>
          </a:p>
        </p:txBody>
      </p:sp>
      <p:sp>
        <p:nvSpPr>
          <p:cNvPr id="8" name="7 Forma libre"/>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8 Forma libre"/>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9 Triángulo rectángulo"/>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1" name="10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
        <p:nvSpPr>
          <p:cNvPr id="13" name="12 Cheurón"/>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Tree>
    <p:extLst>
      <p:ext uri="{BB962C8B-B14F-4D97-AF65-F5344CB8AC3E}">
        <p14:creationId xmlns:p14="http://schemas.microsoft.com/office/powerpoint/2010/main" val="175119817"/>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1481330"/>
            <a:ext cx="10972800" cy="4386071"/>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8200896-70BE-4559-8837-7DE2F36A30AE}" type="datetime1">
              <a:rPr lang="en-US" smtClean="0"/>
              <a:t>3/7/2024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Tree>
    <p:extLst>
      <p:ext uri="{BB962C8B-B14F-4D97-AF65-F5344CB8AC3E}">
        <p14:creationId xmlns:p14="http://schemas.microsoft.com/office/powerpoint/2010/main" val="7242025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25351" y="274641"/>
            <a:ext cx="2369960" cy="5592761"/>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41"/>
            <a:ext cx="8432800" cy="5592760"/>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D76FDBA0-9AAE-4D40-B1B5-2EEA9F6E0DA7}" type="datetime1">
              <a:rPr lang="en-US" smtClean="0"/>
              <a:t>3/7/2024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8C9D4B2-7FE1-4485-AA8B-039E921A18AB}" type="slidenum">
              <a:rPr lang="es-ES" smtClean="0"/>
              <a:t>‹Nº›</a:t>
            </a:fld>
            <a:endParaRPr lang="es-ES"/>
          </a:p>
        </p:txBody>
      </p:sp>
    </p:spTree>
    <p:extLst>
      <p:ext uri="{BB962C8B-B14F-4D97-AF65-F5344CB8AC3E}">
        <p14:creationId xmlns:p14="http://schemas.microsoft.com/office/powerpoint/2010/main" val="13157861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5" name="Group 94"/>
          <p:cNvGrpSpPr/>
          <p:nvPr/>
        </p:nvGrpSpPr>
        <p:grpSpPr>
          <a:xfrm>
            <a:off x="0" y="-30477"/>
            <a:ext cx="120904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59D1FC50-0E1A-45CF-9AAC-12A6DF31AB66}" type="datetime1">
              <a:rPr lang="en-US" smtClean="0">
                <a:solidFill>
                  <a:srgbClr val="EEECE1"/>
                </a:solidFill>
              </a:rPr>
              <a:t>3/7/2024</a:t>
            </a:fld>
            <a:endParaRPr lang="es-AR">
              <a:solidFill>
                <a:srgbClr val="EEECE1"/>
              </a:solidFill>
            </a:endParaRPr>
          </a:p>
        </p:txBody>
      </p:sp>
      <p:sp>
        <p:nvSpPr>
          <p:cNvPr id="5" name="Footer Placeholder 4"/>
          <p:cNvSpPr>
            <a:spLocks noGrp="1"/>
          </p:cNvSpPr>
          <p:nvPr>
            <p:ph type="ftr" sz="quarter" idx="11"/>
          </p:nvPr>
        </p:nvSpPr>
        <p:spPr/>
        <p:txBody>
          <a:bodyPr/>
          <a:lstStyle/>
          <a:p>
            <a:endParaRPr lang="es-AR">
              <a:solidFill>
                <a:srgbClr val="EEECE1"/>
              </a:solidFill>
            </a:endParaRPr>
          </a:p>
        </p:txBody>
      </p:sp>
      <p:sp>
        <p:nvSpPr>
          <p:cNvPr id="6" name="Slide Number Placeholder 5"/>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
        <p:nvSpPr>
          <p:cNvPr id="113" name="Rectangle 112"/>
          <p:cNvSpPr/>
          <p:nvPr/>
        </p:nvSpPr>
        <p:spPr>
          <a:xfrm>
            <a:off x="0" y="1905000"/>
            <a:ext cx="6604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grpSp>
        <p:nvGrpSpPr>
          <p:cNvPr id="94" name="Group 93"/>
          <p:cNvGrpSpPr/>
          <p:nvPr/>
        </p:nvGrpSpPr>
        <p:grpSpPr>
          <a:xfrm>
            <a:off x="0" y="2057400"/>
            <a:ext cx="6401859"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304800" y="2130426"/>
            <a:ext cx="58928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304800" y="3733800"/>
            <a:ext cx="58928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Tree>
    <p:extLst>
      <p:ext uri="{BB962C8B-B14F-4D97-AF65-F5344CB8AC3E}">
        <p14:creationId xmlns:p14="http://schemas.microsoft.com/office/powerpoint/2010/main" val="29977599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DDA35A5E-8412-4FA5-A8CB-E15122047931}" type="datetime1">
              <a:rPr lang="en-US" smtClean="0">
                <a:solidFill>
                  <a:srgbClr val="EEECE1"/>
                </a:solidFill>
              </a:rPr>
              <a:t>3/7/2024</a:t>
            </a:fld>
            <a:endParaRPr lang="es-AR">
              <a:solidFill>
                <a:srgbClr val="EEECE1"/>
              </a:solidFill>
            </a:endParaRPr>
          </a:p>
        </p:txBody>
      </p:sp>
      <p:sp>
        <p:nvSpPr>
          <p:cNvPr id="5" name="Footer Placeholder 4"/>
          <p:cNvSpPr>
            <a:spLocks noGrp="1"/>
          </p:cNvSpPr>
          <p:nvPr>
            <p:ph type="ftr" sz="quarter" idx="11"/>
          </p:nvPr>
        </p:nvSpPr>
        <p:spPr/>
        <p:txBody>
          <a:bodyPr/>
          <a:lstStyle/>
          <a:p>
            <a:endParaRPr lang="es-AR">
              <a:solidFill>
                <a:srgbClr val="EEECE1"/>
              </a:solidFill>
            </a:endParaRPr>
          </a:p>
        </p:txBody>
      </p:sp>
      <p:sp>
        <p:nvSpPr>
          <p:cNvPr id="6" name="Slide Number Placeholder 5"/>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38981824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2" y="-30478"/>
            <a:ext cx="120903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12192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96" name="Straight Connector 95"/>
          <p:cNvCxnSpPr/>
          <p:nvPr/>
        </p:nvCxnSpPr>
        <p:spPr>
          <a:xfrm>
            <a:off x="0" y="4387368"/>
            <a:ext cx="12192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12192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609600" y="5621365"/>
            <a:ext cx="110744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95" name="Title 94"/>
          <p:cNvSpPr>
            <a:spLocks noGrp="1"/>
          </p:cNvSpPr>
          <p:nvPr>
            <p:ph type="title"/>
          </p:nvPr>
        </p:nvSpPr>
        <p:spPr>
          <a:xfrm>
            <a:off x="609600" y="4463568"/>
            <a:ext cx="11074400" cy="1143000"/>
          </a:xfrm>
        </p:spPr>
        <p:txBody>
          <a:bodyPr/>
          <a:lstStyle/>
          <a:p>
            <a:r>
              <a:rPr lang="es-ES"/>
              <a:t>Haga clic para modificar el estilo de título del patrón</a:t>
            </a:r>
            <a:endParaRPr lang="en-US"/>
          </a:p>
        </p:txBody>
      </p:sp>
      <p:sp>
        <p:nvSpPr>
          <p:cNvPr id="2" name="Date Placeholder 1"/>
          <p:cNvSpPr>
            <a:spLocks noGrp="1"/>
          </p:cNvSpPr>
          <p:nvPr>
            <p:ph type="dt" sz="half" idx="10"/>
          </p:nvPr>
        </p:nvSpPr>
        <p:spPr/>
        <p:txBody>
          <a:bodyPr/>
          <a:lstStyle/>
          <a:p>
            <a:fld id="{7CFF9EB6-AB62-46DB-BFB1-EA9A72B8C5A0}" type="datetime1">
              <a:rPr lang="en-US" smtClean="0">
                <a:solidFill>
                  <a:srgbClr val="1F497D"/>
                </a:solidFill>
              </a:rPr>
              <a:t>3/7/2024</a:t>
            </a:fld>
            <a:endParaRPr lang="es-AR">
              <a:solidFill>
                <a:srgbClr val="1F497D"/>
              </a:solidFill>
            </a:endParaRPr>
          </a:p>
        </p:txBody>
      </p:sp>
      <p:sp>
        <p:nvSpPr>
          <p:cNvPr id="91" name="Footer Placeholder 90"/>
          <p:cNvSpPr>
            <a:spLocks noGrp="1"/>
          </p:cNvSpPr>
          <p:nvPr>
            <p:ph type="ftr" sz="quarter" idx="11"/>
          </p:nvPr>
        </p:nvSpPr>
        <p:spPr/>
        <p:txBody>
          <a:bodyPr/>
          <a:lstStyle/>
          <a:p>
            <a:endParaRPr lang="es-AR">
              <a:solidFill>
                <a:srgbClr val="1F497D"/>
              </a:solidFill>
            </a:endParaRPr>
          </a:p>
        </p:txBody>
      </p:sp>
      <p:sp>
        <p:nvSpPr>
          <p:cNvPr id="92" name="Slide Number Placeholder 91"/>
          <p:cNvSpPr>
            <a:spLocks noGrp="1"/>
          </p:cNvSpPr>
          <p:nvPr>
            <p:ph type="sldNum" sz="quarter" idx="12"/>
          </p:nvPr>
        </p:nvSpPr>
        <p:spPr/>
        <p:txBody>
          <a:bodyPr/>
          <a:lstStyle/>
          <a:p>
            <a:fld id="{748518A6-4751-43C6-9790-C9DCB1D13D29}" type="slidenum">
              <a:rPr lang="es-AR" smtClean="0">
                <a:solidFill>
                  <a:srgbClr val="1F497D"/>
                </a:solidFill>
              </a:rPr>
              <a:pPr/>
              <a:t>‹Nº›</a:t>
            </a:fld>
            <a:endParaRPr lang="es-AR">
              <a:solidFill>
                <a:srgbClr val="1F497D"/>
              </a:solidFill>
            </a:endParaRPr>
          </a:p>
        </p:txBody>
      </p:sp>
    </p:spTree>
    <p:extLst>
      <p:ext uri="{BB962C8B-B14F-4D97-AF65-F5344CB8AC3E}">
        <p14:creationId xmlns:p14="http://schemas.microsoft.com/office/powerpoint/2010/main" val="281671044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B57A9D7F-7F32-4017-96B6-CE66313D9806}" type="datetime1">
              <a:rPr lang="en-US" smtClean="0">
                <a:solidFill>
                  <a:srgbClr val="EEECE1"/>
                </a:solidFill>
              </a:rPr>
              <a:t>3/7/2024</a:t>
            </a:fld>
            <a:endParaRPr lang="es-AR">
              <a:solidFill>
                <a:srgbClr val="EEECE1"/>
              </a:solidFill>
            </a:endParaRPr>
          </a:p>
        </p:txBody>
      </p:sp>
      <p:sp>
        <p:nvSpPr>
          <p:cNvPr id="6" name="Footer Placeholder 5"/>
          <p:cNvSpPr>
            <a:spLocks noGrp="1"/>
          </p:cNvSpPr>
          <p:nvPr>
            <p:ph type="ftr" sz="quarter" idx="11"/>
          </p:nvPr>
        </p:nvSpPr>
        <p:spPr/>
        <p:txBody>
          <a:bodyPr/>
          <a:lstStyle/>
          <a:p>
            <a:endParaRPr lang="es-AR">
              <a:solidFill>
                <a:srgbClr val="EEECE1"/>
              </a:solidFill>
            </a:endParaRPr>
          </a:p>
        </p:txBody>
      </p:sp>
      <p:sp>
        <p:nvSpPr>
          <p:cNvPr id="7" name="Slide Number Placeholder 6"/>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11048027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BA82FE18-1924-4FCC-918D-F5DDA7167AF0}" type="datetime1">
              <a:rPr lang="en-US" smtClean="0">
                <a:solidFill>
                  <a:srgbClr val="EEECE1"/>
                </a:solidFill>
              </a:rPr>
              <a:t>3/7/2024</a:t>
            </a:fld>
            <a:endParaRPr lang="es-AR">
              <a:solidFill>
                <a:srgbClr val="EEECE1"/>
              </a:solidFill>
            </a:endParaRPr>
          </a:p>
        </p:txBody>
      </p:sp>
      <p:sp>
        <p:nvSpPr>
          <p:cNvPr id="8" name="Footer Placeholder 7"/>
          <p:cNvSpPr>
            <a:spLocks noGrp="1"/>
          </p:cNvSpPr>
          <p:nvPr>
            <p:ph type="ftr" sz="quarter" idx="11"/>
          </p:nvPr>
        </p:nvSpPr>
        <p:spPr/>
        <p:txBody>
          <a:bodyPr/>
          <a:lstStyle/>
          <a:p>
            <a:endParaRPr lang="es-AR">
              <a:solidFill>
                <a:srgbClr val="EEECE1"/>
              </a:solidFill>
            </a:endParaRPr>
          </a:p>
        </p:txBody>
      </p:sp>
      <p:sp>
        <p:nvSpPr>
          <p:cNvPr id="9" name="Slide Number Placeholder 8"/>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1165468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94DDDE92-1783-4621-B468-DDE3CD9C3192}" type="datetime1">
              <a:rPr lang="en-US" smtClean="0">
                <a:solidFill>
                  <a:srgbClr val="EEECE1"/>
                </a:solidFill>
              </a:rPr>
              <a:t>3/7/2024</a:t>
            </a:fld>
            <a:endParaRPr lang="es-AR">
              <a:solidFill>
                <a:srgbClr val="EEECE1"/>
              </a:solidFill>
            </a:endParaRPr>
          </a:p>
        </p:txBody>
      </p:sp>
      <p:sp>
        <p:nvSpPr>
          <p:cNvPr id="4" name="Footer Placeholder 3"/>
          <p:cNvSpPr>
            <a:spLocks noGrp="1"/>
          </p:cNvSpPr>
          <p:nvPr>
            <p:ph type="ftr" sz="quarter" idx="11"/>
          </p:nvPr>
        </p:nvSpPr>
        <p:spPr/>
        <p:txBody>
          <a:bodyPr/>
          <a:lstStyle/>
          <a:p>
            <a:endParaRPr lang="es-AR">
              <a:solidFill>
                <a:srgbClr val="EEECE1"/>
              </a:solidFill>
            </a:endParaRPr>
          </a:p>
        </p:txBody>
      </p:sp>
      <p:sp>
        <p:nvSpPr>
          <p:cNvPr id="5" name="Slide Number Placeholder 4"/>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5754892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80C72-11C0-4E1D-BDF5-8221D4D5772A}" type="datetime1">
              <a:rPr lang="en-US" smtClean="0">
                <a:solidFill>
                  <a:srgbClr val="EEECE1"/>
                </a:solidFill>
              </a:rPr>
              <a:t>3/7/2024</a:t>
            </a:fld>
            <a:endParaRPr lang="es-AR">
              <a:solidFill>
                <a:srgbClr val="EEECE1"/>
              </a:solidFill>
            </a:endParaRPr>
          </a:p>
        </p:txBody>
      </p:sp>
      <p:sp>
        <p:nvSpPr>
          <p:cNvPr id="3" name="Footer Placeholder 2"/>
          <p:cNvSpPr>
            <a:spLocks noGrp="1"/>
          </p:cNvSpPr>
          <p:nvPr>
            <p:ph type="ftr" sz="quarter" idx="11"/>
          </p:nvPr>
        </p:nvSpPr>
        <p:spPr/>
        <p:txBody>
          <a:bodyPr/>
          <a:lstStyle/>
          <a:p>
            <a:endParaRPr lang="es-AR">
              <a:solidFill>
                <a:srgbClr val="EEECE1"/>
              </a:solidFill>
            </a:endParaRPr>
          </a:p>
        </p:txBody>
      </p:sp>
      <p:sp>
        <p:nvSpPr>
          <p:cNvPr id="4" name="Slide Number Placeholder 3"/>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37945455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273051"/>
            <a:ext cx="7315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B895320-CBBE-45CA-9345-8EDCA25EED12}" type="datetime1">
              <a:rPr lang="en-US" smtClean="0">
                <a:solidFill>
                  <a:srgbClr val="EEECE1"/>
                </a:solidFill>
              </a:rPr>
              <a:t>3/7/2024</a:t>
            </a:fld>
            <a:endParaRPr lang="es-AR">
              <a:solidFill>
                <a:srgbClr val="EEECE1"/>
              </a:solidFill>
            </a:endParaRPr>
          </a:p>
        </p:txBody>
      </p:sp>
      <p:sp>
        <p:nvSpPr>
          <p:cNvPr id="6" name="Footer Placeholder 5"/>
          <p:cNvSpPr>
            <a:spLocks noGrp="1"/>
          </p:cNvSpPr>
          <p:nvPr>
            <p:ph type="ftr" sz="quarter" idx="11"/>
          </p:nvPr>
        </p:nvSpPr>
        <p:spPr/>
        <p:txBody>
          <a:bodyPr/>
          <a:lstStyle/>
          <a:p>
            <a:endParaRPr lang="es-AR">
              <a:solidFill>
                <a:srgbClr val="EEECE1"/>
              </a:solidFill>
            </a:endParaRPr>
          </a:p>
        </p:txBody>
      </p:sp>
      <p:sp>
        <p:nvSpPr>
          <p:cNvPr id="7" name="Slide Number Placeholder 6"/>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
        <p:nvSpPr>
          <p:cNvPr id="37" name="Rectangle 36"/>
          <p:cNvSpPr/>
          <p:nvPr/>
        </p:nvSpPr>
        <p:spPr>
          <a:xfrm>
            <a:off x="0" y="1563624"/>
            <a:ext cx="3681984"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39" name="Straight Connector 38"/>
          <p:cNvCxnSpPr/>
          <p:nvPr/>
        </p:nvCxnSpPr>
        <p:spPr>
          <a:xfrm rot="5400000">
            <a:off x="2007129" y="3221207"/>
            <a:ext cx="3017520" cy="105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1901952"/>
            <a:ext cx="316992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03200" y="3273552"/>
            <a:ext cx="316992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704562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267200" y="381000"/>
            <a:ext cx="74168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5" name="Date Placeholder 4"/>
          <p:cNvSpPr>
            <a:spLocks noGrp="1"/>
          </p:cNvSpPr>
          <p:nvPr>
            <p:ph type="dt" sz="half" idx="10"/>
          </p:nvPr>
        </p:nvSpPr>
        <p:spPr/>
        <p:txBody>
          <a:bodyPr/>
          <a:lstStyle/>
          <a:p>
            <a:fld id="{F9F9231B-DD2A-4417-AFEE-0EEE808AB057}" type="datetime1">
              <a:rPr lang="en-US" smtClean="0">
                <a:solidFill>
                  <a:srgbClr val="EEECE1"/>
                </a:solidFill>
              </a:rPr>
              <a:t>3/7/2024</a:t>
            </a:fld>
            <a:endParaRPr lang="es-AR">
              <a:solidFill>
                <a:srgbClr val="EEECE1"/>
              </a:solidFill>
            </a:endParaRPr>
          </a:p>
        </p:txBody>
      </p:sp>
      <p:sp>
        <p:nvSpPr>
          <p:cNvPr id="6" name="Footer Placeholder 5"/>
          <p:cNvSpPr>
            <a:spLocks noGrp="1"/>
          </p:cNvSpPr>
          <p:nvPr>
            <p:ph type="ftr" sz="quarter" idx="11"/>
          </p:nvPr>
        </p:nvSpPr>
        <p:spPr/>
        <p:txBody>
          <a:bodyPr/>
          <a:lstStyle/>
          <a:p>
            <a:endParaRPr lang="es-AR">
              <a:solidFill>
                <a:srgbClr val="EEECE1"/>
              </a:solidFill>
            </a:endParaRPr>
          </a:p>
        </p:txBody>
      </p:sp>
      <p:sp>
        <p:nvSpPr>
          <p:cNvPr id="7" name="Slide Number Placeholder 6"/>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
        <p:nvSpPr>
          <p:cNvPr id="33" name="Rectangle 32"/>
          <p:cNvSpPr/>
          <p:nvPr/>
        </p:nvSpPr>
        <p:spPr>
          <a:xfrm>
            <a:off x="0" y="1563624"/>
            <a:ext cx="3681984"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34" name="Straight Connector 33"/>
          <p:cNvCxnSpPr/>
          <p:nvPr/>
        </p:nvCxnSpPr>
        <p:spPr>
          <a:xfrm rot="5400000">
            <a:off x="2007129" y="3221207"/>
            <a:ext cx="3017520" cy="105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7264" y="1905000"/>
            <a:ext cx="316992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03200" y="3276600"/>
            <a:ext cx="316992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2899461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202B889E-834B-4DE1-B749-6A49E10A611D}" type="datetime1">
              <a:rPr lang="en-US" smtClean="0">
                <a:solidFill>
                  <a:srgbClr val="EEECE1"/>
                </a:solidFill>
              </a:rPr>
              <a:t>3/7/2024</a:t>
            </a:fld>
            <a:endParaRPr lang="es-AR">
              <a:solidFill>
                <a:srgbClr val="EEECE1"/>
              </a:solidFill>
            </a:endParaRPr>
          </a:p>
        </p:txBody>
      </p:sp>
      <p:sp>
        <p:nvSpPr>
          <p:cNvPr id="5" name="Footer Placeholder 4"/>
          <p:cNvSpPr>
            <a:spLocks noGrp="1"/>
          </p:cNvSpPr>
          <p:nvPr>
            <p:ph type="ftr" sz="quarter" idx="11"/>
          </p:nvPr>
        </p:nvSpPr>
        <p:spPr/>
        <p:txBody>
          <a:bodyPr/>
          <a:lstStyle/>
          <a:p>
            <a:endParaRPr lang="es-AR">
              <a:solidFill>
                <a:srgbClr val="EEECE1"/>
              </a:solidFill>
            </a:endParaRPr>
          </a:p>
        </p:txBody>
      </p:sp>
      <p:sp>
        <p:nvSpPr>
          <p:cNvPr id="6" name="Slide Number Placeholder 5"/>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28996953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B3466FF0-223F-418C-806C-B6E5D0F8BEA2}" type="datetime1">
              <a:rPr lang="en-US" smtClean="0">
                <a:solidFill>
                  <a:srgbClr val="EEECE1"/>
                </a:solidFill>
              </a:rPr>
              <a:t>3/7/2024</a:t>
            </a:fld>
            <a:endParaRPr lang="es-AR">
              <a:solidFill>
                <a:srgbClr val="EEECE1"/>
              </a:solidFill>
            </a:endParaRPr>
          </a:p>
        </p:txBody>
      </p:sp>
      <p:sp>
        <p:nvSpPr>
          <p:cNvPr id="5" name="Footer Placeholder 4"/>
          <p:cNvSpPr>
            <a:spLocks noGrp="1"/>
          </p:cNvSpPr>
          <p:nvPr>
            <p:ph type="ftr" sz="quarter" idx="11"/>
          </p:nvPr>
        </p:nvSpPr>
        <p:spPr/>
        <p:txBody>
          <a:bodyPr/>
          <a:lstStyle/>
          <a:p>
            <a:endParaRPr lang="es-AR">
              <a:solidFill>
                <a:srgbClr val="EEECE1"/>
              </a:solidFill>
            </a:endParaRPr>
          </a:p>
        </p:txBody>
      </p:sp>
      <p:sp>
        <p:nvSpPr>
          <p:cNvPr id="6" name="Slide Number Placeholder 5"/>
          <p:cNvSpPr>
            <a:spLocks noGrp="1"/>
          </p:cNvSpPr>
          <p:nvPr>
            <p:ph type="sldNum" sz="quarter" idx="12"/>
          </p:nvPr>
        </p:nvSpPr>
        <p:spPr/>
        <p:txBody>
          <a:body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29462108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910080" y="359898"/>
            <a:ext cx="9875520" cy="1472184"/>
          </a:xfrm>
        </p:spPr>
        <p:txBody>
          <a:bodyPr anchor="b"/>
          <a:lstStyle>
            <a:lvl1pPr algn="l">
              <a:defRPr/>
            </a:lvl1pPr>
            <a:extLst/>
          </a:lstStyle>
          <a:p>
            <a:r>
              <a:rPr kumimoji="0" lang="es-ES"/>
              <a:t>Haga clic para modificar el estilo de título del patrón</a:t>
            </a:r>
            <a:endParaRPr kumimoji="0" lang="en-US"/>
          </a:p>
        </p:txBody>
      </p:sp>
      <p:sp>
        <p:nvSpPr>
          <p:cNvPr id="22" name="21 Subtítulo"/>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7" name="6 Marcador de fecha"/>
          <p:cNvSpPr>
            <a:spLocks noGrp="1"/>
          </p:cNvSpPr>
          <p:nvPr>
            <p:ph type="dt" sz="half" idx="10"/>
          </p:nvPr>
        </p:nvSpPr>
        <p:spPr/>
        <p:txBody>
          <a:bodyPr/>
          <a:lstStyle/>
          <a:p>
            <a:fld id="{AF9098E9-5FE2-4D49-ADB0-DDE8D5948037}" type="datetime1">
              <a:rPr lang="en-US" smtClean="0"/>
              <a:t>3/7/2024</a:t>
            </a:fld>
            <a:endParaRPr lang="es-AR"/>
          </a:p>
        </p:txBody>
      </p:sp>
      <p:sp>
        <p:nvSpPr>
          <p:cNvPr id="20" name="19 Marcador de pie de página"/>
          <p:cNvSpPr>
            <a:spLocks noGrp="1"/>
          </p:cNvSpPr>
          <p:nvPr>
            <p:ph type="ftr" sz="quarter" idx="11"/>
          </p:nvPr>
        </p:nvSpPr>
        <p:spPr/>
        <p:txBody>
          <a:bodyPr/>
          <a:lstStyle/>
          <a:p>
            <a:endParaRPr lang="es-AR"/>
          </a:p>
        </p:txBody>
      </p:sp>
      <p:sp>
        <p:nvSpPr>
          <p:cNvPr id="10" name="9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
        <p:nvSpPr>
          <p:cNvPr id="8" name="7 Elipse"/>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8 Elipse"/>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9266108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39B0DAC6-7010-4222-9C37-413D00724A33}"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28509321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1 Título"/>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6D98C11F-554D-4CBA-B82D-1FE18B16454B}"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
        <p:nvSpPr>
          <p:cNvPr id="10" name="9 Rectángulo"/>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7 Elipse"/>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8 Elipse"/>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38707029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320"/>
            <a:ext cx="999744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B38787FF-7F93-4718-A88D-7F0323A5F695}" type="datetime1">
              <a:rPr lang="en-US" smtClean="0"/>
              <a:t>3/7/2024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2239789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89D17C8B-135D-4169-B269-65A4DF9FD4E0}" type="datetime1">
              <a:rPr lang="en-US" smtClean="0"/>
              <a:t>3/7/2024</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36359518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320"/>
            <a:ext cx="9997440" cy="1143000"/>
          </a:xfrm>
        </p:spPr>
        <p:txBody>
          <a:bodyPr anchor="ct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01C7B62-C927-47C7-841B-2F26D3B08999}" type="datetime1">
              <a:rPr lang="en-US" smtClean="0"/>
              <a:t>3/7/2024</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8249979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1 Marcador de fecha"/>
          <p:cNvSpPr>
            <a:spLocks noGrp="1"/>
          </p:cNvSpPr>
          <p:nvPr>
            <p:ph type="dt" sz="half" idx="10"/>
          </p:nvPr>
        </p:nvSpPr>
        <p:spPr/>
        <p:txBody>
          <a:bodyPr/>
          <a:lstStyle/>
          <a:p>
            <a:fld id="{1C4ECD48-A05F-4FFD-9E02-F6DA17EDCDFF}" type="datetime1">
              <a:rPr lang="en-US" smtClean="0"/>
              <a:t>3/7/2024</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
        <p:nvSpPr>
          <p:cNvPr id="6" name="5 Rectángulo"/>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4277819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BCE7CCBF-A84C-4C1F-BE7B-321605D34F41}" type="datetime1">
              <a:rPr lang="en-US" smtClean="0"/>
              <a:t>3/7/2024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40630618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B8BE58AD-B4A7-47BF-948F-BF4158F8395F}" type="datetime1">
              <a:rPr lang="en-US" smtClean="0"/>
              <a:t>3/7/2024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
        <p:nvSpPr>
          <p:cNvPr id="8" name="7 Rectángulo"/>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es-ES"/>
              <a:t>Haga clic en el icono para agregar una imagen</a:t>
            </a:r>
            <a:endParaRPr kumimoji="0" lang="en-US" dirty="0"/>
          </a:p>
        </p:txBody>
      </p:sp>
      <p:sp>
        <p:nvSpPr>
          <p:cNvPr id="9" name="8 Proceso"/>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9 Proceso"/>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3 Marcador de texto"/>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229466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C081ECE0-D314-48DE-A6FA-2AC22683DD9C}"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26037872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44000" y="274640"/>
            <a:ext cx="2438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1524000" y="274641"/>
            <a:ext cx="7416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2039046-3BF9-4E55-8B53-90A87E178525}" type="datetime1">
              <a:rPr lang="en-US" smtClean="0"/>
              <a:t>3/7/2024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BA06BB6-4B4B-46F8-8AD2-7DCFCC494AFB}" type="slidenum">
              <a:rPr lang="es-AR" smtClean="0"/>
              <a:t>‹Nº›</a:t>
            </a:fld>
            <a:endParaRPr lang="es-AR"/>
          </a:p>
        </p:txBody>
      </p:sp>
    </p:spTree>
    <p:extLst>
      <p:ext uri="{BB962C8B-B14F-4D97-AF65-F5344CB8AC3E}">
        <p14:creationId xmlns:p14="http://schemas.microsoft.com/office/powerpoint/2010/main" val="2709461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038E7D36-B1C9-463C-983F-AEA5810A60D0}"/>
              </a:ext>
            </a:extLst>
          </p:cNvPr>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37B9A221-B33F-47C2-85FF-2C8F363D797B}"/>
              </a:ext>
            </a:extLst>
          </p:cNvPr>
          <p:cNvSpPr/>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a:extLst>
              <a:ext uri="{FF2B5EF4-FFF2-40B4-BE49-F238E27FC236}">
                <a16:creationId xmlns:a16="http://schemas.microsoft.com/office/drawing/2014/main" xmlns="" id="{CD0E0EF1-7626-4514-9337-271DD661B1EB}"/>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 name="Rectangle 64">
            <a:extLst>
              <a:ext uri="{FF2B5EF4-FFF2-40B4-BE49-F238E27FC236}">
                <a16:creationId xmlns:a16="http://schemas.microsoft.com/office/drawing/2014/main" xmlns="" id="{5F0B1492-9A00-4F80-8771-0BB2C2C4353C}"/>
              </a:ext>
            </a:extLst>
          </p:cNvPr>
          <p:cNvSpPr/>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xmlns="" id="{0F462805-4F8E-44FE-905C-2C3F1A2B3D44}"/>
              </a:ext>
            </a:extLst>
          </p:cNvPr>
          <p:cNvSpPr>
            <a:spLocks noGrp="1"/>
          </p:cNvSpPr>
          <p:nvPr>
            <p:ph type="title"/>
          </p:nvPr>
        </p:nvSpPr>
        <p:spPr>
          <a:xfrm>
            <a:off x="761801" y="858982"/>
            <a:ext cx="10380573" cy="143227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9345021C-0380-49AA-ADA1-A8B473FBF572}"/>
              </a:ext>
            </a:extLst>
          </p:cNvPr>
          <p:cNvSpPr>
            <a:spLocks noGrp="1"/>
          </p:cNvSpPr>
          <p:nvPr>
            <p:ph type="body" idx="1"/>
          </p:nvPr>
        </p:nvSpPr>
        <p:spPr>
          <a:xfrm>
            <a:off x="761799" y="2750126"/>
            <a:ext cx="10381205" cy="32617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3B7A2409-F298-40BF-BFAC-65A3E71D29E8}"/>
              </a:ext>
            </a:extLst>
          </p:cNvPr>
          <p:cNvSpPr>
            <a:spLocks noGrp="1"/>
          </p:cNvSpPr>
          <p:nvPr>
            <p:ph type="dt" sz="half" idx="2"/>
          </p:nvPr>
        </p:nvSpPr>
        <p:spPr>
          <a:xfrm>
            <a:off x="332481" y="6240079"/>
            <a:ext cx="4114800" cy="365125"/>
          </a:xfrm>
          <a:prstGeom prst="rect">
            <a:avLst/>
          </a:prstGeom>
        </p:spPr>
        <p:txBody>
          <a:bodyPr vert="horz" lIns="91440" tIns="45720" rIns="91440" bIns="45720" rtlCol="0" anchor="ctr"/>
          <a:lstStyle>
            <a:lvl1pPr algn="l">
              <a:defRPr sz="900">
                <a:solidFill>
                  <a:schemeClr val="tx1"/>
                </a:solidFill>
              </a:defRPr>
            </a:lvl1pPr>
          </a:lstStyle>
          <a:p>
            <a:fld id="{D857ECE5-B859-49E8-986A-D931DCB4A8EC}" type="datetime1">
              <a:rPr lang="en-US" smtClean="0"/>
              <a:t>3/7/2024</a:t>
            </a:fld>
            <a:endParaRPr lang="en-US" dirty="0"/>
          </a:p>
        </p:txBody>
      </p:sp>
      <p:sp>
        <p:nvSpPr>
          <p:cNvPr id="5" name="Footer Placeholder 4">
            <a:extLst>
              <a:ext uri="{FF2B5EF4-FFF2-40B4-BE49-F238E27FC236}">
                <a16:creationId xmlns:a16="http://schemas.microsoft.com/office/drawing/2014/main" xmlns="" id="{CB4799D8-4DBF-4BB2-8D2B-65592ADC9004}"/>
              </a:ext>
            </a:extLst>
          </p:cNvPr>
          <p:cNvSpPr>
            <a:spLocks noGrp="1"/>
          </p:cNvSpPr>
          <p:nvPr>
            <p:ph type="ftr" sz="quarter" idx="3"/>
          </p:nvPr>
        </p:nvSpPr>
        <p:spPr>
          <a:xfrm>
            <a:off x="332481" y="236199"/>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xmlns="" id="{F9F99666-11C3-48A1-966C-439EBF9D9A01}"/>
              </a:ext>
            </a:extLst>
          </p:cNvPr>
          <p:cNvSpPr>
            <a:spLocks noGrp="1"/>
          </p:cNvSpPr>
          <p:nvPr>
            <p:ph type="sldNum" sz="quarter" idx="4"/>
          </p:nvPr>
        </p:nvSpPr>
        <p:spPr>
          <a:xfrm>
            <a:off x="11289782" y="235881"/>
            <a:ext cx="756746" cy="365760"/>
          </a:xfrm>
          <a:prstGeom prst="rect">
            <a:avLst/>
          </a:prstGeom>
        </p:spPr>
        <p:txBody>
          <a:bodyPr vert="horz" lIns="91440" tIns="45720" rIns="91440" bIns="45720" rtlCol="0" anchor="ctr"/>
          <a:lstStyle>
            <a:lvl1pPr algn="ctr">
              <a:defRPr lang="en-US" sz="1400" b="1" kern="1200" smtClean="0">
                <a:solidFill>
                  <a:schemeClr val="tx1"/>
                </a:solidFill>
                <a:latin typeface="Bierstadt" panose="020B0504020202020204" pitchFamily="34" charset="0"/>
                <a:ea typeface="+mn-ea"/>
                <a:cs typeface="+mn-cs"/>
              </a:defRPr>
            </a:lvl1pPr>
          </a:lstStyle>
          <a:p>
            <a:fld id="{B4A918BC-4D43-4B42-B3C0-E7EBE25E6AF0}" type="slidenum">
              <a:rPr lang="en-US" smtClean="0"/>
              <a:pPr/>
              <a:t>‹Nº›</a:t>
            </a:fld>
            <a:endParaRPr lang="en-US" dirty="0"/>
          </a:p>
        </p:txBody>
      </p:sp>
      <p:cxnSp>
        <p:nvCxnSpPr>
          <p:cNvPr id="119" name="Straight Connector 118">
            <a:extLst>
              <a:ext uri="{FF2B5EF4-FFF2-40B4-BE49-F238E27FC236}">
                <a16:creationId xmlns:a16="http://schemas.microsoft.com/office/drawing/2014/main" xmlns="" id="{7FAC7B62-8ACC-41ED-80AB-8D1CDF38B9E4}"/>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945FF525-9A83-4625-99D9-B267BDE077E7}"/>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75001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kern="1200">
          <a:solidFill>
            <a:schemeClr val="tx1"/>
          </a:solidFill>
          <a:latin typeface="+mn-lt"/>
          <a:ea typeface="+mn-ea"/>
          <a:cs typeface="+mn-cs"/>
        </a:defRPr>
      </a:lvl1pPr>
      <a:lvl2pPr marL="228600" indent="0" algn="l"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6858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11 Forma libre"/>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13 Triángulo rectángulo"/>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5" name="14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60CE9BAA-F566-4B81-A8C3-6A022D4BF2B6}" type="datetime1">
              <a:rPr lang="en-US" smtClean="0"/>
              <a:t>3/7/2024</a:t>
            </a:fld>
            <a:endParaRPr lang="es-AR"/>
          </a:p>
        </p:txBody>
      </p:sp>
      <p:sp>
        <p:nvSpPr>
          <p:cNvPr id="22" name="21 Marcador de pie de página"/>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s-AR"/>
          </a:p>
        </p:txBody>
      </p:sp>
      <p:sp>
        <p:nvSpPr>
          <p:cNvPr id="18" name="17 Marcador de número de diapositiva"/>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7F99956B-3CBD-4A58-97B0-AAF9FF803CE8}" type="slidenum">
              <a:rPr lang="es-AR" smtClean="0"/>
              <a:pPr/>
              <a:t>‹Nº›</a:t>
            </a:fld>
            <a:endParaRPr lang="es-AR"/>
          </a:p>
        </p:txBody>
      </p:sp>
    </p:spTree>
    <p:extLst>
      <p:ext uri="{BB962C8B-B14F-4D97-AF65-F5344CB8AC3E}">
        <p14:creationId xmlns:p14="http://schemas.microsoft.com/office/powerpoint/2010/main" val="256140900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11 Forma libre"/>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13 Triángulo rectángulo"/>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5" name="14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7B835C7B-8E10-4C34-991E-73AB014A72BD}" type="datetime1">
              <a:rPr lang="en-US" smtClean="0"/>
              <a:t>3/7/2024</a:t>
            </a:fld>
            <a:endParaRPr lang="es-ES"/>
          </a:p>
        </p:txBody>
      </p:sp>
      <p:sp>
        <p:nvSpPr>
          <p:cNvPr id="22" name="21 Marcador de pie de página"/>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58C9D4B2-7FE1-4485-AA8B-039E921A18AB}" type="slidenum">
              <a:rPr lang="es-ES" smtClean="0"/>
              <a:t>‹Nº›</a:t>
            </a:fld>
            <a:endParaRPr lang="es-ES"/>
          </a:p>
        </p:txBody>
      </p:sp>
    </p:spTree>
    <p:extLst>
      <p:ext uri="{BB962C8B-B14F-4D97-AF65-F5344CB8AC3E}">
        <p14:creationId xmlns:p14="http://schemas.microsoft.com/office/powerpoint/2010/main" val="69423641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99136" y="137160"/>
            <a:ext cx="1182624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09600" y="6312409"/>
            <a:ext cx="2844800" cy="365125"/>
          </a:xfrm>
          <a:prstGeom prst="rect">
            <a:avLst/>
          </a:prstGeom>
        </p:spPr>
        <p:txBody>
          <a:bodyPr vert="horz" lIns="91440" tIns="45720" rIns="91440" bIns="45720" rtlCol="0" anchor="ctr"/>
          <a:lstStyle>
            <a:lvl1pPr algn="l">
              <a:defRPr sz="1200">
                <a:solidFill>
                  <a:schemeClr val="tx2"/>
                </a:solidFill>
              </a:defRPr>
            </a:lvl1pPr>
          </a:lstStyle>
          <a:p>
            <a:fld id="{A7A6CCD2-3A59-479F-AB8F-9CD60BC4A138}" type="datetime1">
              <a:rPr lang="en-US" smtClean="0">
                <a:solidFill>
                  <a:srgbClr val="EEECE1"/>
                </a:solidFill>
              </a:rPr>
              <a:t>3/7/2024</a:t>
            </a:fld>
            <a:endParaRPr lang="es-AR">
              <a:solidFill>
                <a:srgbClr val="EEECE1"/>
              </a:solidFill>
            </a:endParaRPr>
          </a:p>
        </p:txBody>
      </p:sp>
      <p:sp>
        <p:nvSpPr>
          <p:cNvPr id="5" name="Footer Placeholder 4"/>
          <p:cNvSpPr>
            <a:spLocks noGrp="1"/>
          </p:cNvSpPr>
          <p:nvPr>
            <p:ph type="ftr" sz="quarter" idx="3"/>
          </p:nvPr>
        </p:nvSpPr>
        <p:spPr>
          <a:xfrm>
            <a:off x="3774831" y="6312409"/>
            <a:ext cx="4642339"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EEECE1"/>
              </a:solidFill>
            </a:endParaRPr>
          </a:p>
        </p:txBody>
      </p:sp>
      <p:sp>
        <p:nvSpPr>
          <p:cNvPr id="6" name="Slide Number Placeholder 5"/>
          <p:cNvSpPr>
            <a:spLocks noGrp="1"/>
          </p:cNvSpPr>
          <p:nvPr>
            <p:ph type="sldNum" sz="quarter" idx="4"/>
          </p:nvPr>
        </p:nvSpPr>
        <p:spPr>
          <a:xfrm>
            <a:off x="8737600" y="6312409"/>
            <a:ext cx="2844800" cy="365125"/>
          </a:xfrm>
          <a:prstGeom prst="rect">
            <a:avLst/>
          </a:prstGeom>
        </p:spPr>
        <p:txBody>
          <a:bodyPr vert="horz" lIns="91440" tIns="45720" rIns="91440" bIns="45720" rtlCol="0" anchor="ctr"/>
          <a:lstStyle>
            <a:lvl1pPr algn="r">
              <a:defRPr sz="1200">
                <a:solidFill>
                  <a:schemeClr val="tx2"/>
                </a:solidFill>
              </a:defRPr>
            </a:lvl1pPr>
          </a:lstStyle>
          <a:p>
            <a:fld id="{748518A6-4751-43C6-9790-C9DCB1D13D29}" type="slidenum">
              <a:rPr lang="es-AR" smtClean="0">
                <a:solidFill>
                  <a:srgbClr val="EEECE1"/>
                </a:solidFill>
              </a:rPr>
              <a:pPr/>
              <a:t>‹Nº›</a:t>
            </a:fld>
            <a:endParaRPr lang="es-AR">
              <a:solidFill>
                <a:srgbClr val="EEECE1"/>
              </a:solidFill>
            </a:endParaRPr>
          </a:p>
        </p:txBody>
      </p:sp>
    </p:spTree>
    <p:extLst>
      <p:ext uri="{BB962C8B-B14F-4D97-AF65-F5344CB8AC3E}">
        <p14:creationId xmlns:p14="http://schemas.microsoft.com/office/powerpoint/2010/main" val="1010216806"/>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ftr="0" dt="0"/>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7 Elipse"/>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10 Anillo"/>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11 Rectángulo"/>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4 Marcador de título"/>
          <p:cNvSpPr>
            <a:spLocks noGrp="1"/>
          </p:cNvSpPr>
          <p:nvPr>
            <p:ph type="title"/>
          </p:nvPr>
        </p:nvSpPr>
        <p:spPr>
          <a:xfrm>
            <a:off x="1914144" y="274638"/>
            <a:ext cx="9997440" cy="1143000"/>
          </a:xfrm>
          <a:prstGeom prst="rect">
            <a:avLst/>
          </a:prstGeom>
        </p:spPr>
        <p:txBody>
          <a:bodyPr anchor="ctr">
            <a:normAutofit/>
          </a:bodyPr>
          <a:lstStyle/>
          <a:p>
            <a:r>
              <a:rPr kumimoji="0" lang="es-ES"/>
              <a:t>Haga clic para modificar el estilo de título del patrón</a:t>
            </a:r>
            <a:endParaRPr kumimoji="0" lang="en-US"/>
          </a:p>
        </p:txBody>
      </p:sp>
      <p:sp>
        <p:nvSpPr>
          <p:cNvPr id="9" name="8 Marcador de texto"/>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4" name="23 Marcador de fecha"/>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B07B326-DBD3-4E78-9286-DD2D04AAF258}" type="datetime1">
              <a:rPr lang="en-US" smtClean="0"/>
              <a:t>3/7/2024</a:t>
            </a:fld>
            <a:endParaRPr lang="es-AR"/>
          </a:p>
        </p:txBody>
      </p:sp>
      <p:sp>
        <p:nvSpPr>
          <p:cNvPr id="10" name="9 Marcador de pie de página"/>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AR"/>
          </a:p>
        </p:txBody>
      </p:sp>
      <p:sp>
        <p:nvSpPr>
          <p:cNvPr id="22" name="21 Marcador de número de diapositiva"/>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BA06BB6-4B4B-46F8-8AD2-7DCFCC494AFB}" type="slidenum">
              <a:rPr lang="es-AR" smtClean="0"/>
              <a:t>‹Nº›</a:t>
            </a:fld>
            <a:endParaRPr lang="es-AR"/>
          </a:p>
        </p:txBody>
      </p:sp>
      <p:sp>
        <p:nvSpPr>
          <p:cNvPr id="15" name="14 Rectángulo"/>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737308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4.xml"/><Relationship Id="rId7" Type="http://schemas.openxmlformats.org/officeDocument/2006/relationships/customXml" Target="../ink/ink1.xml"/><Relationship Id="rId2" Type="http://schemas.openxmlformats.org/officeDocument/2006/relationships/diagramData" Target="../diagrams/data4.xml"/><Relationship Id="rId20" Type="http://schemas.openxmlformats.org/officeDocument/2006/relationships/image" Target="../media/image12.png"/><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customXml" Target="../ink/ink2.xml"/></Relationships>
</file>

<file path=ppt/slides/_rels/slide2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Layout" Target="../diagrams/layout5.xml"/><Relationship Id="rId7" Type="http://schemas.openxmlformats.org/officeDocument/2006/relationships/customXml" Target="../ink/ink3.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9.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9.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4.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4.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7.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4.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7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46.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9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107.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E365C2B3-3129-ACFF-8743-312A4345B14D}"/>
            </a:ext>
          </a:extLst>
        </p:cNvPr>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xmlns="" id="{67391109-0354-EBB2-D035-DCB274EB6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6926AB97-9C7E-8B8E-9257-1920AC86107C}"/>
              </a:ext>
            </a:extLst>
          </p:cNvPr>
          <p:cNvPicPr>
            <a:picLocks noChangeAspect="1"/>
          </p:cNvPicPr>
          <p:nvPr/>
        </p:nvPicPr>
        <p:blipFill rotWithShape="1">
          <a:blip r:embed="rId2"/>
          <a:srcRect t="14449"/>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 useBgFill="1">
        <p:nvSpPr>
          <p:cNvPr id="22" name="Rectangle 21">
            <a:extLst>
              <a:ext uri="{FF2B5EF4-FFF2-40B4-BE49-F238E27FC236}">
                <a16:creationId xmlns:a16="http://schemas.microsoft.com/office/drawing/2014/main" xmlns="" id="{DE3C87A8-03C3-14C9-98EE-7D81629955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2320119"/>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EE3E6294-5EFA-A54F-19F5-2B40E7EBCD02}"/>
              </a:ext>
            </a:extLst>
          </p:cNvPr>
          <p:cNvSpPr>
            <a:spLocks noGrp="1"/>
          </p:cNvSpPr>
          <p:nvPr>
            <p:ph type="ctrTitle"/>
          </p:nvPr>
        </p:nvSpPr>
        <p:spPr>
          <a:xfrm>
            <a:off x="523844" y="393491"/>
            <a:ext cx="5474257" cy="1783850"/>
          </a:xfrm>
          <a:solidFill>
            <a:schemeClr val="accent5">
              <a:lumMod val="20000"/>
              <a:lumOff val="80000"/>
            </a:schemeClr>
          </a:solidFill>
        </p:spPr>
        <p:txBody>
          <a:bodyPr anchor="ctr">
            <a:normAutofit/>
          </a:bodyPr>
          <a:lstStyle/>
          <a:p>
            <a:pPr algn="ctr"/>
            <a:r>
              <a:rPr lang="es-AR" sz="3600" dirty="0">
                <a:latin typeface="Bookman Old Style" panose="02050604050505020204" pitchFamily="18" charset="0"/>
              </a:rPr>
              <a:t>Diplomatura de Infectología 2024</a:t>
            </a:r>
          </a:p>
        </p:txBody>
      </p:sp>
      <p:sp>
        <p:nvSpPr>
          <p:cNvPr id="3" name="Subtítulo 2">
            <a:extLst>
              <a:ext uri="{FF2B5EF4-FFF2-40B4-BE49-F238E27FC236}">
                <a16:creationId xmlns:a16="http://schemas.microsoft.com/office/drawing/2014/main" xmlns="" id="{12B3BF49-6EC1-B782-4F93-A0F28A3378AC}"/>
              </a:ext>
            </a:extLst>
          </p:cNvPr>
          <p:cNvSpPr>
            <a:spLocks noGrp="1"/>
          </p:cNvSpPr>
          <p:nvPr>
            <p:ph type="subTitle" idx="1"/>
          </p:nvPr>
        </p:nvSpPr>
        <p:spPr>
          <a:xfrm>
            <a:off x="6469039" y="293427"/>
            <a:ext cx="4568128" cy="5958286"/>
          </a:xfrm>
          <a:solidFill>
            <a:schemeClr val="accent5">
              <a:lumMod val="20000"/>
              <a:lumOff val="80000"/>
            </a:schemeClr>
          </a:solidFill>
        </p:spPr>
        <p:txBody>
          <a:bodyPr anchor="ctr">
            <a:normAutofit lnSpcReduction="10000"/>
          </a:bodyPr>
          <a:lstStyle/>
          <a:p>
            <a:pPr marL="566928" marR="0" lvl="0" indent="-457200" algn="ctr" defTabSz="914400" rtl="0" eaLnBrk="1" fontAlgn="auto" latinLnBrk="0" hangingPunct="1">
              <a:lnSpc>
                <a:spcPct val="100000"/>
              </a:lnSpc>
              <a:spcBef>
                <a:spcPts val="400"/>
              </a:spcBef>
              <a:spcAft>
                <a:spcPts val="0"/>
              </a:spcAft>
              <a:buClr>
                <a:srgbClr val="2DA2BF"/>
              </a:buClr>
              <a:buSzPct val="68000"/>
              <a:buFont typeface="Arial" panose="020B0604020202020204" pitchFamily="34" charset="0"/>
              <a:buChar char="•"/>
              <a:tabLst/>
              <a:defRPr/>
            </a:pP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El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embarazo</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como</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oportunidad</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para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el</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diagnóstico</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y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tratamiento</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de la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enfermedad</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fetal y neonatal y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el</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cuidado</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de la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salud</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de la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madre</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y </a:t>
            </a:r>
            <a:r>
              <a:rPr kumimoji="0" lang="en-US" sz="3200" b="0" i="0" u="none" strike="noStrike" kern="1200" cap="none" spc="0" normalizeH="0" baseline="0" noProof="0" dirty="0" err="1">
                <a:ln>
                  <a:noFill/>
                </a:ln>
                <a:effectLst/>
                <a:uLnTx/>
                <a:uFillTx/>
                <a:latin typeface="Bookman Old Style" panose="02050604050505020204" pitchFamily="18" charset="0"/>
                <a:ea typeface="+mn-ea"/>
                <a:cs typeface="Arial" panose="020B0604020202020204" pitchFamily="34" charset="0"/>
              </a:rPr>
              <a:t>el</a:t>
            </a:r>
            <a:r>
              <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rPr>
              <a:t> padre</a:t>
            </a:r>
          </a:p>
          <a:p>
            <a:pPr marL="566928" marR="0" lvl="0" indent="-457200" algn="ctr" defTabSz="914400" rtl="0" eaLnBrk="1" fontAlgn="auto" latinLnBrk="0" hangingPunct="1">
              <a:lnSpc>
                <a:spcPct val="100000"/>
              </a:lnSpc>
              <a:spcBef>
                <a:spcPts val="400"/>
              </a:spcBef>
              <a:spcAft>
                <a:spcPts val="0"/>
              </a:spcAft>
              <a:buClr>
                <a:srgbClr val="2DA2BF"/>
              </a:buClr>
              <a:buSzPct val="68000"/>
              <a:buFont typeface="Arial" panose="020B0604020202020204" pitchFamily="34" charset="0"/>
              <a:buChar char="•"/>
              <a:tabLst/>
              <a:defRPr/>
            </a:pPr>
            <a:endParaRPr lang="en-US" sz="3200" dirty="0">
              <a:latin typeface="Bookman Old Style" panose="02050604050505020204" pitchFamily="18" charset="0"/>
              <a:cs typeface="Arial" panose="020B0604020202020204" pitchFamily="34" charset="0"/>
            </a:endParaRPr>
          </a:p>
          <a:p>
            <a:pPr marL="566928" marR="0" lvl="0" indent="-457200" algn="ctr" defTabSz="914400" rtl="0" eaLnBrk="1" fontAlgn="auto" latinLnBrk="0" hangingPunct="1">
              <a:lnSpc>
                <a:spcPct val="100000"/>
              </a:lnSpc>
              <a:spcBef>
                <a:spcPts val="400"/>
              </a:spcBef>
              <a:spcAft>
                <a:spcPts val="0"/>
              </a:spcAft>
              <a:buClr>
                <a:srgbClr val="2DA2BF"/>
              </a:buClr>
              <a:buSzPct val="68000"/>
              <a:buFont typeface="Arial" panose="020B0604020202020204" pitchFamily="34" charset="0"/>
              <a:buChar char="•"/>
              <a:tabLst/>
              <a:defRPr/>
            </a:pPr>
            <a:r>
              <a:rPr lang="en-US" sz="3200" dirty="0" err="1">
                <a:latin typeface="Bookman Old Style" panose="02050604050505020204" pitchFamily="18" charset="0"/>
                <a:cs typeface="Arial" panose="020B0604020202020204" pitchFamily="34" charset="0"/>
              </a:rPr>
              <a:t>Sumando</a:t>
            </a:r>
            <a:r>
              <a:rPr lang="en-US" sz="3200" dirty="0">
                <a:latin typeface="Bookman Old Style" panose="02050604050505020204" pitchFamily="18" charset="0"/>
                <a:cs typeface="Arial" panose="020B0604020202020204" pitchFamily="34" charset="0"/>
              </a:rPr>
              <a:t> </a:t>
            </a:r>
            <a:r>
              <a:rPr lang="en-US" sz="3200" dirty="0" err="1">
                <a:latin typeface="Bookman Old Style" panose="02050604050505020204" pitchFamily="18" charset="0"/>
                <a:cs typeface="Arial" panose="020B0604020202020204" pitchFamily="34" charset="0"/>
              </a:rPr>
              <a:t>acciones</a:t>
            </a:r>
            <a:r>
              <a:rPr lang="en-US" sz="3200" dirty="0">
                <a:latin typeface="Bookman Old Style" panose="02050604050505020204" pitchFamily="18" charset="0"/>
                <a:cs typeface="Arial" panose="020B0604020202020204" pitchFamily="34" charset="0"/>
              </a:rPr>
              <a:t>  </a:t>
            </a:r>
            <a:r>
              <a:rPr lang="en-US" sz="3200" dirty="0" err="1">
                <a:latin typeface="Bookman Old Style" panose="02050604050505020204" pitchFamily="18" charset="0"/>
                <a:cs typeface="Arial" panose="020B0604020202020204" pitchFamily="34" charset="0"/>
              </a:rPr>
              <a:t>preventivas</a:t>
            </a:r>
            <a:endParaRPr kumimoji="0" lang="en-US" sz="3200" b="0" i="0" u="none" strike="noStrike" kern="1200" cap="none" spc="0" normalizeH="0" baseline="0" noProof="0" dirty="0">
              <a:ln>
                <a:noFill/>
              </a:ln>
              <a:effectLst/>
              <a:uLnTx/>
              <a:uFillTx/>
              <a:latin typeface="Bookman Old Style" panose="02050604050505020204" pitchFamily="18" charset="0"/>
              <a:ea typeface="+mn-ea"/>
              <a:cs typeface="Arial" panose="020B0604020202020204" pitchFamily="34" charset="0"/>
            </a:endParaRPr>
          </a:p>
          <a:p>
            <a:pPr algn="ctr"/>
            <a:endParaRPr lang="es-AR" dirty="0">
              <a:latin typeface="Bookman Old Style" panose="02050604050505020204" pitchFamily="18" charset="0"/>
            </a:endParaRPr>
          </a:p>
        </p:txBody>
      </p:sp>
      <p:cxnSp>
        <p:nvCxnSpPr>
          <p:cNvPr id="24" name="Straight Connector 23">
            <a:extLst>
              <a:ext uri="{FF2B5EF4-FFF2-40B4-BE49-F238E27FC236}">
                <a16:creationId xmlns:a16="http://schemas.microsoft.com/office/drawing/2014/main" xmlns="" id="{D3020576-CBD4-D606-3E80-AEF265085E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37A1B167-3828-F9F4-70F4-65A775668B98}"/>
              </a:ext>
            </a:extLst>
          </p:cNvPr>
          <p:cNvSpPr>
            <a:spLocks noGrp="1"/>
          </p:cNvSpPr>
          <p:nvPr>
            <p:ph type="sldNum" sz="quarter" idx="12"/>
          </p:nvPr>
        </p:nvSpPr>
        <p:spPr/>
        <p:txBody>
          <a:bodyPr/>
          <a:lstStyle/>
          <a:p>
            <a:fld id="{B4A918BC-4D43-4B42-B3C0-E7EBE25E6AF0}" type="slidenum">
              <a:rPr lang="en-US" smtClean="0"/>
              <a:t>1</a:t>
            </a:fld>
            <a:endParaRPr lang="en-US" dirty="0"/>
          </a:p>
        </p:txBody>
      </p:sp>
      <p:graphicFrame>
        <p:nvGraphicFramePr>
          <p:cNvPr id="6" name="Tabla 5">
            <a:extLst>
              <a:ext uri="{FF2B5EF4-FFF2-40B4-BE49-F238E27FC236}">
                <a16:creationId xmlns:a16="http://schemas.microsoft.com/office/drawing/2014/main" xmlns="" id="{2EFD909F-6834-D62E-484B-C9C3D714ED3C}"/>
              </a:ext>
            </a:extLst>
          </p:cNvPr>
          <p:cNvGraphicFramePr>
            <a:graphicFrameLocks noGrp="1"/>
          </p:cNvGraphicFramePr>
          <p:nvPr>
            <p:extLst>
              <p:ext uri="{D42A27DB-BD31-4B8C-83A1-F6EECF244321}">
                <p14:modId xmlns:p14="http://schemas.microsoft.com/office/powerpoint/2010/main" val="2519266357"/>
              </p:ext>
            </p:extLst>
          </p:nvPr>
        </p:nvGraphicFramePr>
        <p:xfrm>
          <a:off x="4063980" y="6384268"/>
          <a:ext cx="8128000" cy="396240"/>
        </p:xfrm>
        <a:graphic>
          <a:graphicData uri="http://schemas.openxmlformats.org/drawingml/2006/table">
            <a:tbl>
              <a:tblPr firstRow="1" bandRow="1">
                <a:tableStyleId>{5940675A-B579-460E-94D1-54222C63F5DA}</a:tableStyleId>
              </a:tblPr>
              <a:tblGrid>
                <a:gridCol w="8128000">
                  <a:extLst>
                    <a:ext uri="{9D8B030D-6E8A-4147-A177-3AD203B41FA5}">
                      <a16:colId xmlns:a16="http://schemas.microsoft.com/office/drawing/2014/main" xmlns="" val="2582950915"/>
                    </a:ext>
                  </a:extLst>
                </a:gridCol>
              </a:tblGrid>
              <a:tr h="370840">
                <a:tc>
                  <a:txBody>
                    <a:bodyPr/>
                    <a:lstStyle/>
                    <a:p>
                      <a:pPr algn="r"/>
                      <a:r>
                        <a:rPr lang="es-AR" sz="1000" dirty="0" err="1">
                          <a:latin typeface="Bookman Old Style" panose="02050604050505020204" pitchFamily="18" charset="0"/>
                        </a:rPr>
                        <a:t>Rev</a:t>
                      </a:r>
                      <a:r>
                        <a:rPr lang="es-AR" sz="1000" dirty="0">
                          <a:latin typeface="Bookman Old Style" panose="02050604050505020204" pitchFamily="18" charset="0"/>
                        </a:rPr>
                        <a:t> Chilena </a:t>
                      </a:r>
                      <a:r>
                        <a:rPr lang="es-AR" sz="1000" dirty="0" err="1">
                          <a:latin typeface="Bookman Old Style" panose="02050604050505020204" pitchFamily="18" charset="0"/>
                        </a:rPr>
                        <a:t>Infectol</a:t>
                      </a:r>
                      <a:r>
                        <a:rPr lang="es-AR" sz="1000" dirty="0">
                          <a:latin typeface="Bookman Old Style" panose="02050604050505020204" pitchFamily="18" charset="0"/>
                        </a:rPr>
                        <a:t> 2024; 41 (1): 106-156 </a:t>
                      </a:r>
                      <a:r>
                        <a:rPr lang="es-MX" sz="1000" dirty="0">
                          <a:latin typeface="Bookman Old Style" panose="02050604050505020204" pitchFamily="18" charset="0"/>
                        </a:rPr>
                        <a:t>Guías Latinoamericanas de Infecciones Congénitas y Perinatales de la Sociedad Latinoamericana de Infectología Pediátrica (SLIPE). Parte I</a:t>
                      </a:r>
                      <a:r>
                        <a:rPr lang="es-AR" sz="1000" dirty="0">
                          <a:latin typeface="Bookman Old Style" panose="02050604050505020204" pitchFamily="18" charset="0"/>
                        </a:rPr>
                        <a:t> y II</a:t>
                      </a:r>
                    </a:p>
                  </a:txBody>
                  <a:tcPr/>
                </a:tc>
                <a:extLst>
                  <a:ext uri="{0D108BD9-81ED-4DB2-BD59-A6C34878D82A}">
                    <a16:rowId xmlns:a16="http://schemas.microsoft.com/office/drawing/2014/main" xmlns="" val="3283999191"/>
                  </a:ext>
                </a:extLst>
              </a:tr>
            </a:tbl>
          </a:graphicData>
        </a:graphic>
      </p:graphicFrame>
    </p:spTree>
    <p:extLst>
      <p:ext uri="{BB962C8B-B14F-4D97-AF65-F5344CB8AC3E}">
        <p14:creationId xmlns:p14="http://schemas.microsoft.com/office/powerpoint/2010/main" val="3792486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8225F9AC-B0AB-34EE-6287-C05A752C9373}"/>
            </a:ext>
          </a:extLst>
        </p:cNvPr>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xmlns="" id="{B874FC77-B1AD-4469-830E-1F1D54FBB4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ubes rosas y azules">
            <a:extLst>
              <a:ext uri="{FF2B5EF4-FFF2-40B4-BE49-F238E27FC236}">
                <a16:creationId xmlns:a16="http://schemas.microsoft.com/office/drawing/2014/main" xmlns="" id="{D1D0DBED-C240-66AA-B2C2-3819B6F9C4EC}"/>
              </a:ext>
            </a:extLst>
          </p:cNvPr>
          <p:cNvPicPr>
            <a:picLocks noChangeAspect="1"/>
          </p:cNvPicPr>
          <p:nvPr/>
        </p:nvPicPr>
        <p:blipFill rotWithShape="1">
          <a:blip r:embed="rId2"/>
          <a:srcRect t="14449"/>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 useBgFill="1">
        <p:nvSpPr>
          <p:cNvPr id="22" name="Rectangle 21">
            <a:extLst>
              <a:ext uri="{FF2B5EF4-FFF2-40B4-BE49-F238E27FC236}">
                <a16:creationId xmlns:a16="http://schemas.microsoft.com/office/drawing/2014/main" xmlns="" id="{F489C2E0-4895-4B72-85EA-7EE9FAFFDC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2320119"/>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xmlns="" id="{9210BB25-5EC2-16AF-AAF0-3713EC2015D7}"/>
              </a:ext>
            </a:extLst>
          </p:cNvPr>
          <p:cNvSpPr>
            <a:spLocks noGrp="1"/>
          </p:cNvSpPr>
          <p:nvPr>
            <p:ph type="ctrTitle"/>
          </p:nvPr>
        </p:nvSpPr>
        <p:spPr>
          <a:xfrm>
            <a:off x="589558" y="293428"/>
            <a:ext cx="5474257" cy="1815151"/>
          </a:xfrm>
          <a:solidFill>
            <a:schemeClr val="accent5">
              <a:lumMod val="20000"/>
              <a:lumOff val="80000"/>
            </a:schemeClr>
          </a:solidFill>
        </p:spPr>
        <p:txBody>
          <a:bodyPr anchor="ctr">
            <a:normAutofit/>
          </a:bodyPr>
          <a:lstStyle/>
          <a:p>
            <a:pPr algn="ctr"/>
            <a:r>
              <a:rPr lang="es-AR" sz="3600" dirty="0">
                <a:latin typeface="Bookman Old Style" panose="02050604050505020204" pitchFamily="18" charset="0"/>
              </a:rPr>
              <a:t>Infecciones perinatales:</a:t>
            </a:r>
          </a:p>
        </p:txBody>
      </p:sp>
      <p:sp>
        <p:nvSpPr>
          <p:cNvPr id="3" name="Subtítulo 2">
            <a:extLst>
              <a:ext uri="{FF2B5EF4-FFF2-40B4-BE49-F238E27FC236}">
                <a16:creationId xmlns:a16="http://schemas.microsoft.com/office/drawing/2014/main" xmlns="" id="{B7D9487A-3AFD-7300-092B-44B072D78D63}"/>
              </a:ext>
            </a:extLst>
          </p:cNvPr>
          <p:cNvSpPr>
            <a:spLocks noGrp="1"/>
          </p:cNvSpPr>
          <p:nvPr>
            <p:ph type="subTitle" idx="1"/>
          </p:nvPr>
        </p:nvSpPr>
        <p:spPr>
          <a:xfrm>
            <a:off x="1042622" y="2840685"/>
            <a:ext cx="4568128" cy="1815152"/>
          </a:xfrm>
          <a:solidFill>
            <a:schemeClr val="accent5">
              <a:lumMod val="20000"/>
              <a:lumOff val="80000"/>
            </a:schemeClr>
          </a:solidFill>
        </p:spPr>
        <p:txBody>
          <a:bodyPr anchor="ctr">
            <a:normAutofit fontScale="92500" lnSpcReduction="10000"/>
          </a:bodyPr>
          <a:lstStyle/>
          <a:p>
            <a:pPr algn="ctr"/>
            <a:r>
              <a:rPr lang="es-AR" sz="3600" dirty="0" err="1">
                <a:latin typeface="Bookman Old Style" panose="02050604050505020204" pitchFamily="18" charset="0"/>
              </a:rPr>
              <a:t>Streptococcus</a:t>
            </a:r>
            <a:r>
              <a:rPr lang="es-AR" sz="3600" dirty="0">
                <a:latin typeface="Bookman Old Style" panose="02050604050505020204" pitchFamily="18" charset="0"/>
              </a:rPr>
              <a:t> </a:t>
            </a:r>
            <a:r>
              <a:rPr lang="es-AR" sz="3600" dirty="0" err="1">
                <a:latin typeface="Bookman Old Style" panose="02050604050505020204" pitchFamily="18" charset="0"/>
              </a:rPr>
              <a:t>Agalactiae</a:t>
            </a:r>
            <a:endParaRPr lang="es-AR" sz="3600" dirty="0">
              <a:latin typeface="Bookman Old Style" panose="02050604050505020204" pitchFamily="18" charset="0"/>
            </a:endParaRPr>
          </a:p>
          <a:p>
            <a:pPr algn="ctr"/>
            <a:r>
              <a:rPr lang="es-AR" sz="3600" dirty="0">
                <a:latin typeface="Bookman Old Style" panose="02050604050505020204" pitchFamily="18" charset="0"/>
              </a:rPr>
              <a:t> EG</a:t>
            </a:r>
            <a:r>
              <a:rPr lang="es-AR" sz="3600" dirty="0"/>
              <a:t>B</a:t>
            </a:r>
          </a:p>
        </p:txBody>
      </p:sp>
      <p:cxnSp>
        <p:nvCxnSpPr>
          <p:cNvPr id="24" name="Straight Connector 23">
            <a:extLst>
              <a:ext uri="{FF2B5EF4-FFF2-40B4-BE49-F238E27FC236}">
                <a16:creationId xmlns:a16="http://schemas.microsoft.com/office/drawing/2014/main" xmlns="" id="{2E6B6C39-3A8E-4EAF-A0CD-4FE0CDFCD7D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1EA827E5-3F14-F403-98AD-1633DF1E372D}"/>
              </a:ext>
            </a:extLst>
          </p:cNvPr>
          <p:cNvSpPr>
            <a:spLocks noGrp="1"/>
          </p:cNvSpPr>
          <p:nvPr>
            <p:ph type="sldNum" sz="quarter" idx="12"/>
          </p:nvPr>
        </p:nvSpPr>
        <p:spPr/>
        <p:txBody>
          <a:bodyPr/>
          <a:lstStyle/>
          <a:p>
            <a:fld id="{B4A918BC-4D43-4B42-B3C0-E7EBE25E6AF0}" type="slidenum">
              <a:rPr lang="en-US" smtClean="0"/>
              <a:t>2</a:t>
            </a:fld>
            <a:endParaRPr lang="en-US" dirty="0"/>
          </a:p>
        </p:txBody>
      </p:sp>
    </p:spTree>
    <p:extLst>
      <p:ext uri="{BB962C8B-B14F-4D97-AF65-F5344CB8AC3E}">
        <p14:creationId xmlns:p14="http://schemas.microsoft.com/office/powerpoint/2010/main" val="598302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3548E6B1-BC6A-E66F-CD51-F16CC3B5B28D}"/>
              </a:ext>
            </a:extLst>
          </p:cNvPr>
          <p:cNvSpPr>
            <a:spLocks noGrp="1"/>
          </p:cNvSpPr>
          <p:nvPr>
            <p:ph idx="1"/>
          </p:nvPr>
        </p:nvSpPr>
        <p:spPr>
          <a:xfrm>
            <a:off x="761799" y="839755"/>
            <a:ext cx="10381205" cy="5172160"/>
          </a:xfrm>
          <a:solidFill>
            <a:schemeClr val="accent5">
              <a:lumMod val="20000"/>
              <a:lumOff val="80000"/>
            </a:schemeClr>
          </a:solidFill>
        </p:spPr>
        <p:txBody>
          <a:bodyPr>
            <a:normAutofit/>
          </a:bodyPr>
          <a:lstStyle/>
          <a:p>
            <a:pPr marL="342900" indent="-342900" algn="just">
              <a:buFont typeface="Arial" panose="020B0604020202020204" pitchFamily="34" charset="0"/>
              <a:buChar char="•"/>
            </a:pPr>
            <a:endParaRPr lang="es-MX" sz="2400" dirty="0">
              <a:latin typeface="Bookman Old Style" panose="02050604050505020204" pitchFamily="18" charset="0"/>
            </a:endParaRPr>
          </a:p>
          <a:p>
            <a:pPr marL="342900" indent="-342900" algn="just">
              <a:buFont typeface="Arial" panose="020B0604020202020204" pitchFamily="34" charset="0"/>
              <a:buChar char="•"/>
            </a:pPr>
            <a:r>
              <a:rPr lang="es-MX" sz="2400" dirty="0">
                <a:latin typeface="Bookman Old Style" panose="02050604050505020204" pitchFamily="18" charset="0"/>
              </a:rPr>
              <a:t>Patógeno de la sepsis neonatal precoz (SNP) en todo el mundo, tanto en recién nacidos (RN) a término como en prematuros. </a:t>
            </a:r>
          </a:p>
          <a:p>
            <a:pPr marL="342900" indent="-342900" algn="just">
              <a:buFont typeface="Arial" panose="020B0604020202020204" pitchFamily="34" charset="0"/>
              <a:buChar char="•"/>
            </a:pPr>
            <a:r>
              <a:rPr lang="es-MX" sz="2400" dirty="0">
                <a:latin typeface="Bookman Old Style" panose="02050604050505020204" pitchFamily="18" charset="0"/>
              </a:rPr>
              <a:t>El principal factor de riesgo para la SNP es la colonización vaginal y/o rectal materna durante el período intraparto. </a:t>
            </a:r>
          </a:p>
          <a:p>
            <a:pPr marL="342900" indent="-342900" algn="just">
              <a:buFont typeface="Arial" panose="020B0604020202020204" pitchFamily="34" charset="0"/>
              <a:buChar char="•"/>
            </a:pPr>
            <a:r>
              <a:rPr lang="es-MX" sz="2400" dirty="0">
                <a:latin typeface="Bookman Old Style" panose="02050604050505020204" pitchFamily="18" charset="0"/>
              </a:rPr>
              <a:t>La infección se adquiere por transmisión vertical a partir de una mujer gestante colonizada.</a:t>
            </a:r>
          </a:p>
          <a:p>
            <a:pPr marL="342900" indent="-342900" algn="just">
              <a:buFont typeface="Arial" panose="020B0604020202020204" pitchFamily="34" charset="0"/>
              <a:buChar char="•"/>
            </a:pPr>
            <a:r>
              <a:rPr lang="es-MX" sz="2400" dirty="0">
                <a:latin typeface="Bookman Old Style" panose="02050604050505020204" pitchFamily="18" charset="0"/>
              </a:rPr>
              <a:t>La detección de colonización materna y profilaxis antimicrobiana intraparto (PAI)  ha  reducido el 75% la incidencia de SNP; sin embargo, la tasa de sepsis neonatal tardía (SNT) no ha variado</a:t>
            </a:r>
            <a:endParaRPr lang="es-AR" sz="2400"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74E41E11-3670-6B7C-19E0-2D7A88D848C3}"/>
              </a:ext>
            </a:extLst>
          </p:cNvPr>
          <p:cNvSpPr>
            <a:spLocks noGrp="1"/>
          </p:cNvSpPr>
          <p:nvPr>
            <p:ph type="sldNum" sz="quarter" idx="12"/>
          </p:nvPr>
        </p:nvSpPr>
        <p:spPr/>
        <p:txBody>
          <a:bodyPr/>
          <a:lstStyle/>
          <a:p>
            <a:fld id="{B4A918BC-4D43-4B42-B3C0-E7EBE25E6AF0}" type="slidenum">
              <a:rPr lang="en-US" smtClean="0"/>
              <a:t>3</a:t>
            </a:fld>
            <a:endParaRPr lang="en-US"/>
          </a:p>
        </p:txBody>
      </p:sp>
    </p:spTree>
    <p:extLst>
      <p:ext uri="{BB962C8B-B14F-4D97-AF65-F5344CB8AC3E}">
        <p14:creationId xmlns:p14="http://schemas.microsoft.com/office/powerpoint/2010/main" val="1485480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2902A58-6E36-CC54-110C-0990BB9AB8E9}"/>
              </a:ext>
            </a:extLst>
          </p:cNvPr>
          <p:cNvSpPr>
            <a:spLocks noGrp="1"/>
          </p:cNvSpPr>
          <p:nvPr>
            <p:ph type="title"/>
          </p:nvPr>
        </p:nvSpPr>
        <p:spPr>
          <a:xfrm>
            <a:off x="761801" y="858982"/>
            <a:ext cx="10380573" cy="960487"/>
          </a:xfrm>
        </p:spPr>
        <p:txBody>
          <a:bodyPr>
            <a:normAutofit/>
          </a:bodyPr>
          <a:lstStyle/>
          <a:p>
            <a:pPr algn="ctr"/>
            <a:r>
              <a:rPr lang="es-AR" sz="3200" dirty="0">
                <a:latin typeface="Bookman Old Style" panose="02050604050505020204" pitchFamily="18" charset="0"/>
              </a:rPr>
              <a:t>Factores de riesgo de Sepsis Neonatal Temprana</a:t>
            </a:r>
          </a:p>
        </p:txBody>
      </p:sp>
      <p:graphicFrame>
        <p:nvGraphicFramePr>
          <p:cNvPr id="4" name="Marcador de contenido 3">
            <a:extLst>
              <a:ext uri="{FF2B5EF4-FFF2-40B4-BE49-F238E27FC236}">
                <a16:creationId xmlns:a16="http://schemas.microsoft.com/office/drawing/2014/main" xmlns="" id="{3785C854-32C7-719A-391A-496187F62BB0}"/>
              </a:ext>
            </a:extLst>
          </p:cNvPr>
          <p:cNvGraphicFramePr>
            <a:graphicFrameLocks noGrp="1"/>
          </p:cNvGraphicFramePr>
          <p:nvPr>
            <p:ph idx="1"/>
            <p:extLst>
              <p:ext uri="{D42A27DB-BD31-4B8C-83A1-F6EECF244321}">
                <p14:modId xmlns:p14="http://schemas.microsoft.com/office/powerpoint/2010/main" val="1680289714"/>
              </p:ext>
            </p:extLst>
          </p:nvPr>
        </p:nvGraphicFramePr>
        <p:xfrm>
          <a:off x="761801" y="2029998"/>
          <a:ext cx="10380663" cy="428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número de diapositiva 4">
            <a:extLst>
              <a:ext uri="{FF2B5EF4-FFF2-40B4-BE49-F238E27FC236}">
                <a16:creationId xmlns:a16="http://schemas.microsoft.com/office/drawing/2014/main" xmlns="" id="{8FA9EB45-D9A3-7B18-871A-B4F8AF4D067D}"/>
              </a:ext>
            </a:extLst>
          </p:cNvPr>
          <p:cNvSpPr>
            <a:spLocks noGrp="1"/>
          </p:cNvSpPr>
          <p:nvPr>
            <p:ph type="sldNum" sz="quarter" idx="12"/>
          </p:nvPr>
        </p:nvSpPr>
        <p:spPr/>
        <p:txBody>
          <a:bodyPr/>
          <a:lstStyle/>
          <a:p>
            <a:fld id="{B4A918BC-4D43-4B42-B3C0-E7EBE25E6AF0}" type="slidenum">
              <a:rPr lang="en-US" smtClean="0"/>
              <a:t>4</a:t>
            </a:fld>
            <a:endParaRPr lang="en-US"/>
          </a:p>
        </p:txBody>
      </p:sp>
    </p:spTree>
    <p:extLst>
      <p:ext uri="{BB962C8B-B14F-4D97-AF65-F5344CB8AC3E}">
        <p14:creationId xmlns:p14="http://schemas.microsoft.com/office/powerpoint/2010/main" val="3088111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1F5B2412-50A6-ECA2-1B41-2536627F931B}"/>
              </a:ext>
            </a:extLst>
          </p:cNvPr>
          <p:cNvGraphicFramePr>
            <a:graphicFrameLocks noGrp="1"/>
          </p:cNvGraphicFramePr>
          <p:nvPr>
            <p:ph idx="1"/>
            <p:extLst>
              <p:ext uri="{D42A27DB-BD31-4B8C-83A1-F6EECF244321}">
                <p14:modId xmlns:p14="http://schemas.microsoft.com/office/powerpoint/2010/main" val="1251315034"/>
              </p:ext>
            </p:extLst>
          </p:nvPr>
        </p:nvGraphicFramePr>
        <p:xfrm>
          <a:off x="762000" y="559838"/>
          <a:ext cx="10380663" cy="54520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xmlns="" id="{CF8F71DD-6BCC-75E3-8FA1-022B76B3FF77}"/>
              </a:ext>
            </a:extLst>
          </p:cNvPr>
          <p:cNvSpPr>
            <a:spLocks noGrp="1"/>
          </p:cNvSpPr>
          <p:nvPr>
            <p:ph type="sldNum" sz="quarter" idx="12"/>
          </p:nvPr>
        </p:nvSpPr>
        <p:spPr/>
        <p:txBody>
          <a:bodyPr/>
          <a:lstStyle/>
          <a:p>
            <a:fld id="{B4A918BC-4D43-4B42-B3C0-E7EBE25E6AF0}" type="slidenum">
              <a:rPr lang="en-US" smtClean="0"/>
              <a:t>5</a:t>
            </a:fld>
            <a:endParaRPr lang="en-US"/>
          </a:p>
        </p:txBody>
      </p:sp>
    </p:spTree>
    <p:extLst>
      <p:ext uri="{BB962C8B-B14F-4D97-AF65-F5344CB8AC3E}">
        <p14:creationId xmlns:p14="http://schemas.microsoft.com/office/powerpoint/2010/main" val="23656254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7A0B54-AEB6-EA26-994A-65F41AF52C12}"/>
              </a:ext>
            </a:extLst>
          </p:cNvPr>
          <p:cNvSpPr>
            <a:spLocks noGrp="1"/>
          </p:cNvSpPr>
          <p:nvPr>
            <p:ph type="title"/>
          </p:nvPr>
        </p:nvSpPr>
        <p:spPr>
          <a:xfrm>
            <a:off x="762089" y="235881"/>
            <a:ext cx="10380573" cy="792536"/>
          </a:xfrm>
        </p:spPr>
        <p:txBody>
          <a:bodyPr>
            <a:normAutofit/>
          </a:bodyPr>
          <a:lstStyle/>
          <a:p>
            <a:pPr algn="ctr"/>
            <a:r>
              <a:rPr lang="es-AR" sz="3200" dirty="0">
                <a:latin typeface="Bookman Old Style" panose="02050604050505020204" pitchFamily="18" charset="0"/>
              </a:rPr>
              <a:t>Estrategias de prevención de la trasmisión de EGB</a:t>
            </a:r>
          </a:p>
        </p:txBody>
      </p:sp>
      <p:graphicFrame>
        <p:nvGraphicFramePr>
          <p:cNvPr id="4" name="Marcador de contenido 3">
            <a:extLst>
              <a:ext uri="{FF2B5EF4-FFF2-40B4-BE49-F238E27FC236}">
                <a16:creationId xmlns:a16="http://schemas.microsoft.com/office/drawing/2014/main" xmlns="" id="{BC85E31E-7B14-5139-472D-662CA068D7FF}"/>
              </a:ext>
            </a:extLst>
          </p:cNvPr>
          <p:cNvGraphicFramePr>
            <a:graphicFrameLocks noGrp="1"/>
          </p:cNvGraphicFramePr>
          <p:nvPr>
            <p:ph idx="1"/>
            <p:extLst>
              <p:ext uri="{D42A27DB-BD31-4B8C-83A1-F6EECF244321}">
                <p14:modId xmlns:p14="http://schemas.microsoft.com/office/powerpoint/2010/main" val="198313367"/>
              </p:ext>
            </p:extLst>
          </p:nvPr>
        </p:nvGraphicFramePr>
        <p:xfrm>
          <a:off x="884238" y="1110343"/>
          <a:ext cx="10405544" cy="5669280"/>
        </p:xfrm>
        <a:graphic>
          <a:graphicData uri="http://schemas.openxmlformats.org/drawingml/2006/table">
            <a:tbl>
              <a:tblPr firstRow="1" bandRow="1">
                <a:tableStyleId>{16D9F66E-5EB9-4882-86FB-DCBF35E3C3E4}</a:tableStyleId>
              </a:tblPr>
              <a:tblGrid>
                <a:gridCol w="3498980">
                  <a:extLst>
                    <a:ext uri="{9D8B030D-6E8A-4147-A177-3AD203B41FA5}">
                      <a16:colId xmlns:a16="http://schemas.microsoft.com/office/drawing/2014/main" xmlns="" val="3600593569"/>
                    </a:ext>
                  </a:extLst>
                </a:gridCol>
                <a:gridCol w="6906564">
                  <a:extLst>
                    <a:ext uri="{9D8B030D-6E8A-4147-A177-3AD203B41FA5}">
                      <a16:colId xmlns:a16="http://schemas.microsoft.com/office/drawing/2014/main" xmlns="" val="4265047660"/>
                    </a:ext>
                  </a:extLst>
                </a:gridCol>
              </a:tblGrid>
              <a:tr h="2687216">
                <a:tc>
                  <a:txBody>
                    <a:bodyPr/>
                    <a:lstStyle/>
                    <a:p>
                      <a:endParaRPr lang="es-AR"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Toma de muestra para detectar de la colonización por SGB:</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*Hisopado vaginal y rectal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Pruebas rápidas</a:t>
                      </a:r>
                    </a:p>
                    <a:p>
                      <a:endParaRPr lang="es-AR" dirty="0"/>
                    </a:p>
                    <a:p>
                      <a:endParaRPr lang="es-AR" dirty="0"/>
                    </a:p>
                    <a:p>
                      <a:endParaRPr lang="es-AR" dirty="0"/>
                    </a:p>
                  </a:txBody>
                  <a:tcPr/>
                </a:tc>
                <a:tc>
                  <a:txBody>
                    <a:bodyPr/>
                    <a:lstStyle/>
                    <a:p>
                      <a:endParaRPr lang="es-MX" b="0" dirty="0">
                        <a:latin typeface="Bookman Old Style" panose="02050604050505020204" pitchFamily="18" charset="0"/>
                      </a:endParaRPr>
                    </a:p>
                    <a:p>
                      <a:pPr marL="285750" indent="-285750">
                        <a:buFont typeface="Arial" panose="020B0604020202020204" pitchFamily="34" charset="0"/>
                        <a:buChar char="•"/>
                      </a:pPr>
                      <a:r>
                        <a:rPr lang="es-MX" sz="2000" b="0" dirty="0">
                          <a:latin typeface="Bookman Old Style" panose="02050604050505020204" pitchFamily="18" charset="0"/>
                        </a:rPr>
                        <a:t>Entre las  35 y 37 semanas de EG</a:t>
                      </a:r>
                    </a:p>
                    <a:p>
                      <a:pPr marL="285750" indent="-285750">
                        <a:buFont typeface="Arial" panose="020B0604020202020204" pitchFamily="34" charset="0"/>
                        <a:buChar char="•"/>
                      </a:pPr>
                      <a:r>
                        <a:rPr lang="es-MX" sz="2000" b="0" dirty="0">
                          <a:latin typeface="Bookman Old Style" panose="02050604050505020204" pitchFamily="18" charset="0"/>
                        </a:rPr>
                        <a:t>Amenaza de parto prematuro (APP) con o sin RPM</a:t>
                      </a:r>
                    </a:p>
                    <a:p>
                      <a:pPr marL="285750" indent="-285750">
                        <a:buFont typeface="Arial" panose="020B0604020202020204" pitchFamily="34" charset="0"/>
                        <a:buChar char="•"/>
                      </a:pPr>
                      <a:r>
                        <a:rPr lang="es-MX" sz="2000" b="0" dirty="0">
                          <a:latin typeface="Bookman Old Style" panose="02050604050505020204" pitchFamily="18" charset="0"/>
                        </a:rPr>
                        <a:t>RPM si no tienen realizado un estudio de portación </a:t>
                      </a:r>
                    </a:p>
                    <a:p>
                      <a:pPr marL="285750" indent="-285750">
                        <a:buFont typeface="Arial" panose="020B0604020202020204" pitchFamily="34" charset="0"/>
                        <a:buChar char="•"/>
                      </a:pPr>
                      <a:r>
                        <a:rPr lang="es-MX" sz="2000" b="0" dirty="0">
                          <a:latin typeface="Bookman Old Style" panose="02050604050505020204" pitchFamily="18" charset="0"/>
                        </a:rPr>
                        <a:t>Más de cinco semanas de haber tenido un cultivo vaginal/ rectal negativo</a:t>
                      </a:r>
                    </a:p>
                    <a:p>
                      <a:pPr marL="285750" indent="-285750">
                        <a:buFont typeface="Arial" panose="020B0604020202020204" pitchFamily="34" charset="0"/>
                        <a:buChar char="•"/>
                      </a:pPr>
                      <a:r>
                        <a:rPr lang="es-MX" sz="2000" b="0" dirty="0">
                          <a:latin typeface="Bookman Old Style" panose="02050604050505020204" pitchFamily="18" charset="0"/>
                        </a:rPr>
                        <a:t>Las gestantes con bacteriuria o ITU por SGB durante el embarazo se asumen como colonizadas y deben recibir PAI, no necesitan realizar cultivo vaginal/rectal</a:t>
                      </a:r>
                      <a:endParaRPr lang="es-AR" sz="2000" b="0" dirty="0">
                        <a:latin typeface="Bookman Old Style" panose="02050604050505020204" pitchFamily="18" charset="0"/>
                      </a:endParaRPr>
                    </a:p>
                  </a:txBody>
                  <a:tcPr/>
                </a:tc>
                <a:extLst>
                  <a:ext uri="{0D108BD9-81ED-4DB2-BD59-A6C34878D82A}">
                    <a16:rowId xmlns:a16="http://schemas.microsoft.com/office/drawing/2014/main" xmlns="" val="1621957915"/>
                  </a:ext>
                </a:extLst>
              </a:tr>
              <a:tr h="501568">
                <a:tc>
                  <a:txBody>
                    <a:bodyPr/>
                    <a:lstStyle/>
                    <a:p>
                      <a:pPr algn="ctr"/>
                      <a:r>
                        <a:rPr lang="es-AR" sz="2400" dirty="0">
                          <a:latin typeface="Bookman Old Style" panose="02050604050505020204" pitchFamily="18" charset="0"/>
                        </a:rPr>
                        <a:t>Profilaxis intraparto:</a:t>
                      </a:r>
                    </a:p>
                    <a:p>
                      <a:pPr algn="ctr"/>
                      <a:r>
                        <a:rPr lang="es-AR" sz="1600" dirty="0">
                          <a:latin typeface="Bookman Old Style" panose="02050604050505020204" pitchFamily="18" charset="0"/>
                        </a:rPr>
                        <a:t>Desde el inicio del trabajo de parto o RPM hasta el parto.</a:t>
                      </a:r>
                    </a:p>
                    <a:p>
                      <a:pPr algn="ctr"/>
                      <a:r>
                        <a:rPr lang="es-MX" sz="1600" dirty="0">
                          <a:latin typeface="Bookman Old Style" panose="02050604050505020204" pitchFamily="18" charset="0"/>
                        </a:rPr>
                        <a:t>La mayor eficacia de la PAI se logra cuando se administra al menos cuatro horas antes del nacimiento</a:t>
                      </a:r>
                      <a:endParaRPr lang="es-AR" sz="1600" dirty="0">
                        <a:latin typeface="Bookman Old Style" panose="02050604050505020204" pitchFamily="18" charset="0"/>
                      </a:endParaRPr>
                    </a:p>
                  </a:txBody>
                  <a:tcPr/>
                </a:tc>
                <a:tc>
                  <a:txBody>
                    <a:bodyPr/>
                    <a:lstStyle/>
                    <a:p>
                      <a:pPr marL="342900" indent="-342900">
                        <a:buFont typeface="Arial" panose="020B0604020202020204" pitchFamily="34" charset="0"/>
                        <a:buChar char="•"/>
                      </a:pPr>
                      <a:r>
                        <a:rPr lang="es-AR" sz="2400" dirty="0">
                          <a:latin typeface="Bookman Old Style" panose="02050604050505020204" pitchFamily="18" charset="0"/>
                        </a:rPr>
                        <a:t>De elección: Penicilina/Ampicilina</a:t>
                      </a:r>
                    </a:p>
                    <a:p>
                      <a:pPr marL="342900" indent="-342900">
                        <a:buFont typeface="Arial" panose="020B0604020202020204" pitchFamily="34" charset="0"/>
                        <a:buChar char="•"/>
                      </a:pPr>
                      <a:r>
                        <a:rPr lang="es-AR" sz="2000" dirty="0">
                          <a:latin typeface="Bookman Old Style" panose="02050604050505020204" pitchFamily="18" charset="0"/>
                        </a:rPr>
                        <a:t>Alternativas: Cefalotina BR de alergia a Penicilina/Clindamicina AR de alergia a Penicilina/Vancomicina AR de alergia a Penicilina y R a Clindamicina</a:t>
                      </a:r>
                    </a:p>
                  </a:txBody>
                  <a:tcPr/>
                </a:tc>
                <a:extLst>
                  <a:ext uri="{0D108BD9-81ED-4DB2-BD59-A6C34878D82A}">
                    <a16:rowId xmlns:a16="http://schemas.microsoft.com/office/drawing/2014/main" xmlns="" val="1789027083"/>
                  </a:ext>
                </a:extLst>
              </a:tr>
            </a:tbl>
          </a:graphicData>
        </a:graphic>
      </p:graphicFrame>
      <p:sp>
        <p:nvSpPr>
          <p:cNvPr id="5" name="Marcador de número de diapositiva 4">
            <a:extLst>
              <a:ext uri="{FF2B5EF4-FFF2-40B4-BE49-F238E27FC236}">
                <a16:creationId xmlns:a16="http://schemas.microsoft.com/office/drawing/2014/main" xmlns="" id="{2272AD66-1056-1E9B-B3FB-26205B3938B6}"/>
              </a:ext>
            </a:extLst>
          </p:cNvPr>
          <p:cNvSpPr>
            <a:spLocks noGrp="1"/>
          </p:cNvSpPr>
          <p:nvPr>
            <p:ph type="sldNum" sz="quarter" idx="12"/>
          </p:nvPr>
        </p:nvSpPr>
        <p:spPr/>
        <p:txBody>
          <a:bodyPr/>
          <a:lstStyle/>
          <a:p>
            <a:fld id="{B4A918BC-4D43-4B42-B3C0-E7EBE25E6AF0}" type="slidenum">
              <a:rPr lang="en-US" smtClean="0"/>
              <a:t>6</a:t>
            </a:fld>
            <a:endParaRPr lang="en-US"/>
          </a:p>
        </p:txBody>
      </p:sp>
    </p:spTree>
    <p:extLst>
      <p:ext uri="{BB962C8B-B14F-4D97-AF65-F5344CB8AC3E}">
        <p14:creationId xmlns:p14="http://schemas.microsoft.com/office/powerpoint/2010/main" val="3000490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F02B12C-6253-DF1B-066B-025DC4543157}"/>
              </a:ext>
            </a:extLst>
          </p:cNvPr>
          <p:cNvSpPr>
            <a:spLocks noGrp="1"/>
          </p:cNvSpPr>
          <p:nvPr>
            <p:ph type="title"/>
          </p:nvPr>
        </p:nvSpPr>
        <p:spPr>
          <a:xfrm>
            <a:off x="761801" y="858983"/>
            <a:ext cx="10380573" cy="755214"/>
          </a:xfrm>
        </p:spPr>
        <p:txBody>
          <a:bodyPr>
            <a:normAutofit fontScale="90000"/>
          </a:bodyPr>
          <a:lstStyle/>
          <a:p>
            <a:pPr algn="ctr"/>
            <a:r>
              <a:rPr lang="es-MX" sz="2400" dirty="0">
                <a:latin typeface="Bookman Old Style" panose="02050604050505020204" pitchFamily="18" charset="0"/>
              </a:rPr>
              <a:t>Tratamiento de la infección por </a:t>
            </a:r>
            <a:r>
              <a:rPr lang="es-MX" sz="2400" dirty="0" err="1">
                <a:latin typeface="Bookman Old Style" panose="02050604050505020204" pitchFamily="18" charset="0"/>
              </a:rPr>
              <a:t>Streptococcus</a:t>
            </a:r>
            <a:r>
              <a:rPr lang="es-MX" sz="2400" dirty="0">
                <a:latin typeface="Bookman Old Style" panose="02050604050505020204" pitchFamily="18" charset="0"/>
              </a:rPr>
              <a:t> </a:t>
            </a:r>
            <a:r>
              <a:rPr lang="es-MX" sz="2400" dirty="0" err="1">
                <a:latin typeface="Bookman Old Style" panose="02050604050505020204" pitchFamily="18" charset="0"/>
              </a:rPr>
              <a:t>Agalactiae</a:t>
            </a:r>
            <a:r>
              <a:rPr lang="es-MX" sz="2400" dirty="0">
                <a:latin typeface="Bookman Old Style" panose="02050604050505020204" pitchFamily="18" charset="0"/>
              </a:rPr>
              <a:t> en el neonato</a:t>
            </a:r>
            <a:endParaRPr lang="es-AR" sz="2400" dirty="0">
              <a:latin typeface="Bookman Old Style" panose="02050604050505020204" pitchFamily="18" charset="0"/>
            </a:endParaRPr>
          </a:p>
        </p:txBody>
      </p:sp>
      <p:sp>
        <p:nvSpPr>
          <p:cNvPr id="3" name="Marcador de contenido 2">
            <a:extLst>
              <a:ext uri="{FF2B5EF4-FFF2-40B4-BE49-F238E27FC236}">
                <a16:creationId xmlns:a16="http://schemas.microsoft.com/office/drawing/2014/main" xmlns="" id="{5194406F-1B3C-A087-E647-A304853D4281}"/>
              </a:ext>
            </a:extLst>
          </p:cNvPr>
          <p:cNvSpPr>
            <a:spLocks noGrp="1"/>
          </p:cNvSpPr>
          <p:nvPr>
            <p:ph idx="1"/>
          </p:nvPr>
        </p:nvSpPr>
        <p:spPr>
          <a:xfrm>
            <a:off x="761799" y="1688842"/>
            <a:ext cx="10381205" cy="4323074"/>
          </a:xfrm>
          <a:solidFill>
            <a:schemeClr val="accent6">
              <a:lumMod val="60000"/>
              <a:lumOff val="40000"/>
            </a:schemeClr>
          </a:solidFill>
        </p:spPr>
        <p:txBody>
          <a:bodyPr>
            <a:normAutofit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El tratamiento antimicrobiano empírico debe contemplar la cobertura para SGB, enterobacterias y Listeria hasta los resultados de los cultivos</a:t>
            </a:r>
          </a:p>
          <a:p>
            <a:pPr marL="342900" indent="-342900" algn="just">
              <a:buFont typeface="Arial" panose="020B0604020202020204" pitchFamily="34" charset="0"/>
              <a:buChar char="•"/>
            </a:pPr>
            <a:r>
              <a:rPr lang="es-MX" dirty="0">
                <a:latin typeface="Bookman Old Style" panose="02050604050505020204" pitchFamily="18" charset="0"/>
              </a:rPr>
              <a:t>Ampicilina, junto con un aminoglucósido, es la combinación terapéutica más utilizada en la SNP</a:t>
            </a:r>
          </a:p>
          <a:p>
            <a:pPr marL="342900" indent="-342900" algn="just">
              <a:buFont typeface="Arial" panose="020B0604020202020204" pitchFamily="34" charset="0"/>
              <a:buChar char="•"/>
            </a:pPr>
            <a:r>
              <a:rPr lang="es-MX" dirty="0">
                <a:latin typeface="Bookman Old Style" panose="02050604050505020204" pitchFamily="18" charset="0"/>
              </a:rPr>
              <a:t>EGB es susceptible a los β-</a:t>
            </a:r>
            <a:r>
              <a:rPr lang="es-MX" dirty="0" err="1">
                <a:latin typeface="Bookman Old Style" panose="02050604050505020204" pitchFamily="18" charset="0"/>
              </a:rPr>
              <a:t>lactámicos</a:t>
            </a:r>
            <a:r>
              <a:rPr lang="es-MX" dirty="0">
                <a:latin typeface="Bookman Old Style" panose="02050604050505020204" pitchFamily="18" charset="0"/>
              </a:rPr>
              <a:t>, (se describen algunas cepas  con CIM elevadas). La asociación con un aminoglucósido podría generar un efecto sinérgico</a:t>
            </a:r>
          </a:p>
          <a:p>
            <a:pPr marL="342900" indent="-342900" algn="just">
              <a:buFont typeface="Arial" panose="020B0604020202020204" pitchFamily="34" charset="0"/>
              <a:buChar char="•"/>
            </a:pPr>
            <a:r>
              <a:rPr lang="es-MX" dirty="0">
                <a:latin typeface="Bookman Old Style" panose="02050604050505020204" pitchFamily="18" charset="0"/>
              </a:rPr>
              <a:t>Ampliar la cobertura antimicrobiana en RNPT de muy bajo peso al nacer con alto riesgo de infección y sospecha de foco meníngeo, ya que, de tratarse de un BGN, Gentamicina tiene un pasaje irregular a meninges. De elección: Ampicilina + </a:t>
            </a:r>
            <a:r>
              <a:rPr lang="es-MX" dirty="0" err="1">
                <a:latin typeface="Bookman Old Style" panose="02050604050505020204" pitchFamily="18" charset="0"/>
              </a:rPr>
              <a:t>Cefotaxime</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A0AC9672-F270-5498-B3F7-09FE2BE3F47E}"/>
              </a:ext>
            </a:extLst>
          </p:cNvPr>
          <p:cNvSpPr>
            <a:spLocks noGrp="1"/>
          </p:cNvSpPr>
          <p:nvPr>
            <p:ph type="sldNum" sz="quarter" idx="12"/>
          </p:nvPr>
        </p:nvSpPr>
        <p:spPr/>
        <p:txBody>
          <a:bodyPr/>
          <a:lstStyle/>
          <a:p>
            <a:fld id="{B4A918BC-4D43-4B42-B3C0-E7EBE25E6AF0}" type="slidenum">
              <a:rPr lang="en-US" smtClean="0"/>
              <a:t>7</a:t>
            </a:fld>
            <a:endParaRPr lang="en-US"/>
          </a:p>
        </p:txBody>
      </p:sp>
    </p:spTree>
    <p:extLst>
      <p:ext uri="{BB962C8B-B14F-4D97-AF65-F5344CB8AC3E}">
        <p14:creationId xmlns:p14="http://schemas.microsoft.com/office/powerpoint/2010/main" val="1189053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A6455CB-3126-2479-124B-B4EDBC541CD4}"/>
              </a:ext>
            </a:extLst>
          </p:cNvPr>
          <p:cNvSpPr>
            <a:spLocks noGrp="1"/>
          </p:cNvSpPr>
          <p:nvPr>
            <p:ph type="title"/>
          </p:nvPr>
        </p:nvSpPr>
        <p:spPr>
          <a:xfrm>
            <a:off x="827116" y="373790"/>
            <a:ext cx="10380573" cy="615255"/>
          </a:xfrm>
        </p:spPr>
        <p:txBody>
          <a:bodyPr/>
          <a:lstStyle/>
          <a:p>
            <a:r>
              <a:rPr kumimoji="0" lang="es-MX" sz="22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rPr>
              <a:t>Tratamiento de la infección por </a:t>
            </a:r>
            <a:r>
              <a:rPr kumimoji="0" lang="es-MX" sz="22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rPr>
              <a:t>Streptococcus</a:t>
            </a:r>
            <a:r>
              <a:rPr kumimoji="0" lang="es-MX" sz="22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rPr>
              <a:t> </a:t>
            </a:r>
            <a:r>
              <a:rPr kumimoji="0" lang="es-MX" sz="22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rPr>
              <a:t>Agalactiae</a:t>
            </a:r>
            <a:r>
              <a:rPr kumimoji="0" lang="es-MX" sz="22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rPr>
              <a:t> en el neonato</a:t>
            </a:r>
            <a:endParaRPr lang="es-AR" dirty="0"/>
          </a:p>
        </p:txBody>
      </p:sp>
      <p:graphicFrame>
        <p:nvGraphicFramePr>
          <p:cNvPr id="4" name="Marcador de contenido 3">
            <a:extLst>
              <a:ext uri="{FF2B5EF4-FFF2-40B4-BE49-F238E27FC236}">
                <a16:creationId xmlns:a16="http://schemas.microsoft.com/office/drawing/2014/main" xmlns="" id="{598EEFFB-EF47-CFA5-7242-8F9CFEE69601}"/>
              </a:ext>
            </a:extLst>
          </p:cNvPr>
          <p:cNvGraphicFramePr>
            <a:graphicFrameLocks noGrp="1"/>
          </p:cNvGraphicFramePr>
          <p:nvPr>
            <p:ph idx="1"/>
            <p:extLst>
              <p:ext uri="{D42A27DB-BD31-4B8C-83A1-F6EECF244321}">
                <p14:modId xmlns:p14="http://schemas.microsoft.com/office/powerpoint/2010/main" val="787217349"/>
              </p:ext>
            </p:extLst>
          </p:nvPr>
        </p:nvGraphicFramePr>
        <p:xfrm>
          <a:off x="905668" y="1116693"/>
          <a:ext cx="10380663" cy="5222240"/>
        </p:xfrm>
        <a:graphic>
          <a:graphicData uri="http://schemas.openxmlformats.org/drawingml/2006/table">
            <a:tbl>
              <a:tblPr firstRow="1" bandRow="1">
                <a:tableStyleId>{22838BEF-8BB2-4498-84A7-C5851F593DF1}</a:tableStyleId>
              </a:tblPr>
              <a:tblGrid>
                <a:gridCol w="3460221">
                  <a:extLst>
                    <a:ext uri="{9D8B030D-6E8A-4147-A177-3AD203B41FA5}">
                      <a16:colId xmlns:a16="http://schemas.microsoft.com/office/drawing/2014/main" xmlns="" val="551659999"/>
                    </a:ext>
                  </a:extLst>
                </a:gridCol>
                <a:gridCol w="3509148">
                  <a:extLst>
                    <a:ext uri="{9D8B030D-6E8A-4147-A177-3AD203B41FA5}">
                      <a16:colId xmlns:a16="http://schemas.microsoft.com/office/drawing/2014/main" xmlns="" val="1357104958"/>
                    </a:ext>
                  </a:extLst>
                </a:gridCol>
                <a:gridCol w="3411294">
                  <a:extLst>
                    <a:ext uri="{9D8B030D-6E8A-4147-A177-3AD203B41FA5}">
                      <a16:colId xmlns:a16="http://schemas.microsoft.com/office/drawing/2014/main" xmlns="" val="3496350856"/>
                    </a:ext>
                  </a:extLst>
                </a:gridCol>
              </a:tblGrid>
              <a:tr h="370840">
                <a:tc>
                  <a:txBody>
                    <a:bodyPr/>
                    <a:lstStyle/>
                    <a:p>
                      <a:pPr algn="ctr"/>
                      <a:r>
                        <a:rPr lang="es-AR" dirty="0">
                          <a:latin typeface="Bookman Old Style" panose="02050604050505020204" pitchFamily="18" charset="0"/>
                        </a:rPr>
                        <a:t>EG &gt; 34 semanas</a:t>
                      </a:r>
                    </a:p>
                  </a:txBody>
                  <a:tcPr/>
                </a:tc>
                <a:tc>
                  <a:txBody>
                    <a:bodyPr/>
                    <a:lstStyle/>
                    <a:p>
                      <a:pPr algn="ctr"/>
                      <a:r>
                        <a:rPr lang="es-AR" dirty="0">
                          <a:latin typeface="Bookman Old Style" panose="02050604050505020204" pitchFamily="18" charset="0"/>
                        </a:rPr>
                        <a:t>&lt; 7 días</a:t>
                      </a:r>
                    </a:p>
                  </a:txBody>
                  <a:tcPr/>
                </a:tc>
                <a:tc>
                  <a:txBody>
                    <a:bodyPr/>
                    <a:lstStyle/>
                    <a:p>
                      <a:pPr algn="ctr"/>
                      <a:r>
                        <a:rPr lang="es-AR" dirty="0">
                          <a:latin typeface="Bookman Old Style" panose="02050604050505020204" pitchFamily="18" charset="0"/>
                        </a:rPr>
                        <a:t>&gt; 7 días</a:t>
                      </a:r>
                    </a:p>
                  </a:txBody>
                  <a:tcPr/>
                </a:tc>
                <a:extLst>
                  <a:ext uri="{0D108BD9-81ED-4DB2-BD59-A6C34878D82A}">
                    <a16:rowId xmlns:a16="http://schemas.microsoft.com/office/drawing/2014/main" xmlns="" val="136961851"/>
                  </a:ext>
                </a:extLst>
              </a:tr>
              <a:tr h="370840">
                <a:tc>
                  <a:txBody>
                    <a:bodyPr/>
                    <a:lstStyle/>
                    <a:p>
                      <a:pPr algn="ctr"/>
                      <a:r>
                        <a:rPr lang="es-AR" b="0" dirty="0">
                          <a:latin typeface="Bookman Old Style" panose="02050604050505020204" pitchFamily="18" charset="0"/>
                        </a:rPr>
                        <a:t>Bacteriemia sin foco 10 días </a:t>
                      </a:r>
                    </a:p>
                    <a:p>
                      <a:pPr marL="285750" indent="-285750">
                        <a:buFont typeface="Arial" panose="020B0604020202020204" pitchFamily="34" charset="0"/>
                        <a:buChar char="•"/>
                      </a:pPr>
                      <a:r>
                        <a:rPr lang="es-AR" b="0" dirty="0">
                          <a:latin typeface="Bookman Old Style" panose="02050604050505020204" pitchFamily="18" charset="0"/>
                        </a:rPr>
                        <a:t>Ampicilina </a:t>
                      </a:r>
                    </a:p>
                    <a:p>
                      <a:pPr marL="285750" indent="-285750">
                        <a:buFont typeface="Arial" panose="020B0604020202020204" pitchFamily="34" charset="0"/>
                        <a:buChar char="•"/>
                      </a:pPr>
                      <a:r>
                        <a:rPr lang="es-AR" b="0" dirty="0">
                          <a:latin typeface="Bookman Old Style" panose="02050604050505020204" pitchFamily="18" charset="0"/>
                        </a:rPr>
                        <a:t>Penicilina G</a:t>
                      </a:r>
                    </a:p>
                  </a:txBody>
                  <a:tcPr/>
                </a:tc>
                <a:tc>
                  <a:txBody>
                    <a:bodyPr/>
                    <a:lstStyle/>
                    <a:p>
                      <a:endParaRPr lang="es-AR" b="0" dirty="0">
                        <a:latin typeface="Bookman Old Style" panose="02050604050505020204" pitchFamily="18" charset="0"/>
                      </a:endParaRPr>
                    </a:p>
                    <a:p>
                      <a:r>
                        <a:rPr lang="es-AR" b="0" dirty="0">
                          <a:latin typeface="Bookman Old Style" panose="02050604050505020204" pitchFamily="18" charset="0"/>
                        </a:rPr>
                        <a:t>50 mg/kg cada 12 horas</a:t>
                      </a:r>
                    </a:p>
                    <a:p>
                      <a:r>
                        <a:rPr lang="es-AR" b="0" dirty="0">
                          <a:latin typeface="Bookman Old Style" panose="02050604050505020204" pitchFamily="18" charset="0"/>
                        </a:rPr>
                        <a:t>50.000 U/kg cada 12 horas</a:t>
                      </a:r>
                    </a:p>
                  </a:txBody>
                  <a:tcPr/>
                </a:tc>
                <a:tc>
                  <a:txBody>
                    <a:bodyPr/>
                    <a:lstStyle/>
                    <a:p>
                      <a:endParaRPr lang="es-AR" b="0" dirty="0">
                        <a:latin typeface="Bookman Old Style" panose="02050604050505020204" pitchFamily="18" charset="0"/>
                      </a:endParaRPr>
                    </a:p>
                    <a:p>
                      <a:r>
                        <a:rPr lang="es-AR" b="0" dirty="0">
                          <a:latin typeface="Bookman Old Style" panose="02050604050505020204" pitchFamily="18" charset="0"/>
                        </a:rPr>
                        <a:t>75 mg/kg cada 12 horas</a:t>
                      </a:r>
                    </a:p>
                    <a:p>
                      <a:r>
                        <a:rPr lang="es-AR" b="0" dirty="0">
                          <a:latin typeface="Bookman Old Style" panose="02050604050505020204" pitchFamily="18" charset="0"/>
                        </a:rPr>
                        <a:t>50.000 U/kg cada 8 horas</a:t>
                      </a:r>
                    </a:p>
                  </a:txBody>
                  <a:tcPr/>
                </a:tc>
                <a:extLst>
                  <a:ext uri="{0D108BD9-81ED-4DB2-BD59-A6C34878D82A}">
                    <a16:rowId xmlns:a16="http://schemas.microsoft.com/office/drawing/2014/main" xmlns="" val="4081921177"/>
                  </a:ext>
                </a:extLst>
              </a:tr>
              <a:tr h="370840">
                <a:tc>
                  <a:txBody>
                    <a:bodyPr/>
                    <a:lstStyle/>
                    <a:p>
                      <a:pPr marL="0" indent="0" algn="ctr">
                        <a:buFont typeface="Arial" panose="020B0604020202020204" pitchFamily="34" charset="0"/>
                        <a:buNone/>
                      </a:pPr>
                      <a:r>
                        <a:rPr lang="es-AR" b="0" dirty="0">
                          <a:latin typeface="Bookman Old Style" panose="02050604050505020204" pitchFamily="18" charset="0"/>
                        </a:rPr>
                        <a:t>Meningitis no complicada: 14 días</a:t>
                      </a:r>
                    </a:p>
                    <a:p>
                      <a:pPr marL="0" indent="0" algn="ctr">
                        <a:buFont typeface="Arial" panose="020B0604020202020204" pitchFamily="34" charset="0"/>
                        <a:buNone/>
                      </a:pPr>
                      <a:r>
                        <a:rPr lang="es-AR" b="0" dirty="0">
                          <a:latin typeface="Bookman Old Style" panose="02050604050505020204" pitchFamily="18" charset="0"/>
                        </a:rPr>
                        <a:t>Meningitis complicada:</a:t>
                      </a:r>
                    </a:p>
                    <a:p>
                      <a:pPr algn="ctr"/>
                      <a:r>
                        <a:rPr lang="es-AR" b="0" dirty="0">
                          <a:latin typeface="Bookman Old Style" panose="02050604050505020204" pitchFamily="18" charset="0"/>
                        </a:rPr>
                        <a:t>    21 días</a:t>
                      </a:r>
                    </a:p>
                    <a:p>
                      <a:pPr marL="285750" indent="-285750">
                        <a:buFont typeface="Arial" panose="020B0604020202020204" pitchFamily="34" charset="0"/>
                        <a:buChar char="•"/>
                      </a:pPr>
                      <a:r>
                        <a:rPr lang="es-AR" b="0" dirty="0">
                          <a:latin typeface="Bookman Old Style" panose="02050604050505020204" pitchFamily="18" charset="0"/>
                        </a:rPr>
                        <a:t>Ampicilina </a:t>
                      </a:r>
                    </a:p>
                    <a:p>
                      <a:pPr marL="285750" indent="-285750">
                        <a:buFont typeface="Arial" panose="020B0604020202020204" pitchFamily="34" charset="0"/>
                        <a:buChar char="•"/>
                      </a:pPr>
                      <a:r>
                        <a:rPr lang="es-AR" b="0" dirty="0">
                          <a:latin typeface="Bookman Old Style" panose="02050604050505020204" pitchFamily="18" charset="0"/>
                        </a:rPr>
                        <a:t>Penicilina G</a:t>
                      </a:r>
                    </a:p>
                  </a:txBody>
                  <a:tcPr/>
                </a:tc>
                <a:tc>
                  <a:txBody>
                    <a:bodyPr/>
                    <a:lstStyle/>
                    <a:p>
                      <a:endParaRPr lang="es-AR" b="0" dirty="0">
                        <a:latin typeface="Bookman Old Style" panose="02050604050505020204" pitchFamily="18" charset="0"/>
                      </a:endParaRPr>
                    </a:p>
                    <a:p>
                      <a:endParaRPr lang="es-AR" b="0" dirty="0">
                        <a:latin typeface="Bookman Old Style" panose="02050604050505020204" pitchFamily="18" charset="0"/>
                      </a:endParaRPr>
                    </a:p>
                    <a:p>
                      <a:endParaRPr lang="es-AR" b="0" dirty="0">
                        <a:latin typeface="Bookman Old Style" panose="02050604050505020204" pitchFamily="18" charset="0"/>
                      </a:endParaRPr>
                    </a:p>
                    <a:p>
                      <a:endParaRPr lang="es-AR" b="0" dirty="0">
                        <a:latin typeface="Bookman Old Style" panose="02050604050505020204" pitchFamily="18" charset="0"/>
                      </a:endParaRPr>
                    </a:p>
                    <a:p>
                      <a:r>
                        <a:rPr lang="es-AR" b="0" dirty="0">
                          <a:latin typeface="Bookman Old Style" panose="02050604050505020204" pitchFamily="18" charset="0"/>
                        </a:rPr>
                        <a:t>100 mg/kg cada 8 horas</a:t>
                      </a:r>
                    </a:p>
                    <a:p>
                      <a:r>
                        <a:rPr lang="es-AR" b="0" dirty="0">
                          <a:latin typeface="Bookman Old Style" panose="02050604050505020204" pitchFamily="18" charset="0"/>
                        </a:rPr>
                        <a:t>150.000 U/kg cada 8 horas</a:t>
                      </a:r>
                    </a:p>
                  </a:txBody>
                  <a:tcPr/>
                </a:tc>
                <a:tc>
                  <a:txBody>
                    <a:bodyPr/>
                    <a:lstStyle/>
                    <a:p>
                      <a:endParaRPr lang="es-AR" b="0" dirty="0">
                        <a:latin typeface="Bookman Old Style" panose="02050604050505020204" pitchFamily="18" charset="0"/>
                      </a:endParaRPr>
                    </a:p>
                    <a:p>
                      <a:endParaRPr lang="es-AR" b="0" dirty="0">
                        <a:latin typeface="Bookman Old Style" panose="02050604050505020204" pitchFamily="18" charset="0"/>
                      </a:endParaRPr>
                    </a:p>
                    <a:p>
                      <a:endParaRPr lang="es-AR" b="0" dirty="0">
                        <a:latin typeface="Bookman Old Style" panose="02050604050505020204" pitchFamily="18" charset="0"/>
                      </a:endParaRPr>
                    </a:p>
                    <a:p>
                      <a:endParaRPr lang="es-AR" b="0" dirty="0">
                        <a:latin typeface="Bookman Old Style" panose="02050604050505020204" pitchFamily="18" charset="0"/>
                      </a:endParaRPr>
                    </a:p>
                    <a:p>
                      <a:r>
                        <a:rPr lang="es-AR" b="0" dirty="0">
                          <a:latin typeface="Bookman Old Style" panose="02050604050505020204" pitchFamily="18" charset="0"/>
                        </a:rPr>
                        <a:t>75 mg/kg cada 6 horas</a:t>
                      </a:r>
                    </a:p>
                    <a:p>
                      <a:r>
                        <a:rPr lang="es-AR" b="0" dirty="0">
                          <a:latin typeface="Bookman Old Style" panose="02050604050505020204" pitchFamily="18" charset="0"/>
                        </a:rPr>
                        <a:t>125.000 U/kg cada 6 </a:t>
                      </a:r>
                      <a:r>
                        <a:rPr lang="es-AR" b="0" dirty="0" err="1">
                          <a:latin typeface="Bookman Old Style" panose="02050604050505020204" pitchFamily="18" charset="0"/>
                        </a:rPr>
                        <a:t>hs</a:t>
                      </a:r>
                      <a:r>
                        <a:rPr lang="es-AR" b="0" dirty="0">
                          <a:latin typeface="Bookman Old Style" panose="02050604050505020204" pitchFamily="18" charset="0"/>
                        </a:rPr>
                        <a:t>.</a:t>
                      </a:r>
                    </a:p>
                  </a:txBody>
                  <a:tcPr/>
                </a:tc>
                <a:extLst>
                  <a:ext uri="{0D108BD9-81ED-4DB2-BD59-A6C34878D82A}">
                    <a16:rowId xmlns:a16="http://schemas.microsoft.com/office/drawing/2014/main" xmlns="" val="3594744687"/>
                  </a:ext>
                </a:extLst>
              </a:tr>
              <a:tr h="370840">
                <a:tc>
                  <a:txBody>
                    <a:bodyPr/>
                    <a:lstStyle/>
                    <a:p>
                      <a:pPr algn="ctr"/>
                      <a:r>
                        <a:rPr lang="es-AR" b="0" dirty="0">
                          <a:latin typeface="Bookman Old Style" panose="02050604050505020204" pitchFamily="18" charset="0"/>
                        </a:rPr>
                        <a:t>EG &gt; 34 semanas</a:t>
                      </a:r>
                    </a:p>
                  </a:txBody>
                  <a:tcPr/>
                </a:tc>
                <a:tc>
                  <a:txBody>
                    <a:bodyPr/>
                    <a:lstStyle/>
                    <a:p>
                      <a:pPr algn="ctr"/>
                      <a:r>
                        <a:rPr lang="es-AR" b="0" dirty="0">
                          <a:latin typeface="Bookman Old Style" panose="02050604050505020204" pitchFamily="18" charset="0"/>
                        </a:rPr>
                        <a:t>&lt; 7 días </a:t>
                      </a:r>
                    </a:p>
                  </a:txBody>
                  <a:tcPr/>
                </a:tc>
                <a:tc>
                  <a:txBody>
                    <a:bodyPr/>
                    <a:lstStyle/>
                    <a:p>
                      <a:pPr algn="ctr"/>
                      <a:r>
                        <a:rPr lang="es-AR" b="0" dirty="0">
                          <a:latin typeface="Bookman Old Style" panose="02050604050505020204" pitchFamily="18" charset="0"/>
                        </a:rPr>
                        <a:t>&gt; 7 días</a:t>
                      </a:r>
                    </a:p>
                  </a:txBody>
                  <a:tcPr/>
                </a:tc>
                <a:extLst>
                  <a:ext uri="{0D108BD9-81ED-4DB2-BD59-A6C34878D82A}">
                    <a16:rowId xmlns:a16="http://schemas.microsoft.com/office/drawing/2014/main" xmlns="" val="4238573305"/>
                  </a:ext>
                </a:extLst>
              </a:tr>
              <a:tr h="370840">
                <a:tc>
                  <a:txBody>
                    <a:bodyPr/>
                    <a:lstStyle/>
                    <a:p>
                      <a:pPr algn="ctr"/>
                      <a:r>
                        <a:rPr lang="es-AR" b="0" dirty="0">
                          <a:latin typeface="Bookman Old Style" panose="02050604050505020204" pitchFamily="18" charset="0"/>
                        </a:rPr>
                        <a:t>Bacteriemia sin foco</a:t>
                      </a:r>
                    </a:p>
                    <a:p>
                      <a:pPr marL="285750" indent="-285750" algn="just">
                        <a:buFont typeface="Arial" panose="020B0604020202020204" pitchFamily="34" charset="0"/>
                        <a:buChar char="•"/>
                      </a:pPr>
                      <a:r>
                        <a:rPr lang="es-AR" b="0" dirty="0">
                          <a:latin typeface="Bookman Old Style" panose="02050604050505020204" pitchFamily="18" charset="0"/>
                        </a:rPr>
                        <a:t>Ampicilina </a:t>
                      </a:r>
                    </a:p>
                    <a:p>
                      <a:pPr marL="285750" indent="-285750" algn="just">
                        <a:buFont typeface="Arial" panose="020B0604020202020204" pitchFamily="34" charset="0"/>
                        <a:buChar char="•"/>
                      </a:pPr>
                      <a:r>
                        <a:rPr lang="es-AR" b="0" dirty="0">
                          <a:latin typeface="Bookman Old Style" panose="02050604050505020204" pitchFamily="18" charset="0"/>
                        </a:rPr>
                        <a:t>Penicilina </a:t>
                      </a:r>
                    </a:p>
                  </a:txBody>
                  <a:tcPr/>
                </a:tc>
                <a:tc>
                  <a:txBody>
                    <a:bodyPr/>
                    <a:lstStyle/>
                    <a:p>
                      <a:pPr algn="ctr"/>
                      <a:endParaRPr lang="es-AR" b="0" dirty="0">
                        <a:latin typeface="Bookman Old Style" panose="02050604050505020204" pitchFamily="18" charset="0"/>
                      </a:endParaRPr>
                    </a:p>
                    <a:p>
                      <a:pPr algn="just"/>
                      <a:r>
                        <a:rPr lang="es-AR" b="0" dirty="0">
                          <a:latin typeface="Bookman Old Style" panose="02050604050505020204" pitchFamily="18" charset="0"/>
                        </a:rPr>
                        <a:t>50 mg/kg cada 8 horas</a:t>
                      </a:r>
                    </a:p>
                    <a:p>
                      <a:pPr algn="just"/>
                      <a:r>
                        <a:rPr lang="es-AR" b="0" dirty="0">
                          <a:latin typeface="Bookman Old Style" panose="02050604050505020204" pitchFamily="18" charset="0"/>
                        </a:rPr>
                        <a:t>50.000 U/kg cada 12 horas</a:t>
                      </a:r>
                    </a:p>
                  </a:txBody>
                  <a:tcPr/>
                </a:tc>
                <a:tc>
                  <a:txBody>
                    <a:bodyPr/>
                    <a:lstStyle/>
                    <a:p>
                      <a:pPr algn="ctr"/>
                      <a:endParaRPr lang="es-AR" b="0" dirty="0">
                        <a:latin typeface="Bookman Old Style" panose="02050604050505020204" pitchFamily="18" charset="0"/>
                      </a:endParaRPr>
                    </a:p>
                    <a:p>
                      <a:pPr algn="just"/>
                      <a:r>
                        <a:rPr lang="es-AR" b="0" dirty="0">
                          <a:latin typeface="Bookman Old Style" panose="02050604050505020204" pitchFamily="18" charset="0"/>
                        </a:rPr>
                        <a:t>50 mg/kg cada 8 horas</a:t>
                      </a:r>
                    </a:p>
                    <a:p>
                      <a:pPr algn="just"/>
                      <a:r>
                        <a:rPr lang="es-AR" b="0" dirty="0">
                          <a:latin typeface="Bookman Old Style" panose="02050604050505020204" pitchFamily="18" charset="0"/>
                        </a:rPr>
                        <a:t>50.000 U/kg cada 8 horas</a:t>
                      </a:r>
                    </a:p>
                  </a:txBody>
                  <a:tcPr/>
                </a:tc>
                <a:extLst>
                  <a:ext uri="{0D108BD9-81ED-4DB2-BD59-A6C34878D82A}">
                    <a16:rowId xmlns:a16="http://schemas.microsoft.com/office/drawing/2014/main" xmlns="" val="1276012961"/>
                  </a:ext>
                </a:extLst>
              </a:tr>
              <a:tr h="370840">
                <a:tc>
                  <a:txBody>
                    <a:bodyPr/>
                    <a:lstStyle/>
                    <a:p>
                      <a:pPr algn="ctr"/>
                      <a:r>
                        <a:rPr lang="es-AR" b="0" dirty="0">
                          <a:latin typeface="Bookman Old Style" panose="02050604050505020204" pitchFamily="18" charset="0"/>
                        </a:rPr>
                        <a:t>Meningitis </a:t>
                      </a:r>
                    </a:p>
                    <a:p>
                      <a:pPr marL="285750" indent="-285750" algn="just">
                        <a:buFont typeface="Arial" panose="020B0604020202020204" pitchFamily="34" charset="0"/>
                        <a:buChar char="•"/>
                      </a:pPr>
                      <a:r>
                        <a:rPr lang="es-AR" b="0" dirty="0">
                          <a:latin typeface="Bookman Old Style" panose="02050604050505020204" pitchFamily="18" charset="0"/>
                        </a:rPr>
                        <a:t>Ampicilina </a:t>
                      </a:r>
                    </a:p>
                    <a:p>
                      <a:pPr marL="285750" indent="-285750" algn="just">
                        <a:buFont typeface="Arial" panose="020B0604020202020204" pitchFamily="34" charset="0"/>
                        <a:buChar char="•"/>
                      </a:pPr>
                      <a:r>
                        <a:rPr lang="es-AR" b="0" dirty="0">
                          <a:latin typeface="Bookman Old Style" panose="02050604050505020204" pitchFamily="18" charset="0"/>
                        </a:rPr>
                        <a:t>Meningitis </a:t>
                      </a:r>
                    </a:p>
                  </a:txBody>
                  <a:tcPr/>
                </a:tc>
                <a:tc>
                  <a:txBody>
                    <a:bodyPr/>
                    <a:lstStyle/>
                    <a:p>
                      <a:pPr algn="ctr"/>
                      <a:endParaRPr lang="es-AR" b="0" dirty="0">
                        <a:latin typeface="Bookman Old Style" panose="02050604050505020204" pitchFamily="18" charset="0"/>
                      </a:endParaRPr>
                    </a:p>
                    <a:p>
                      <a:pPr algn="just"/>
                      <a:r>
                        <a:rPr lang="es-AR" b="0" dirty="0">
                          <a:latin typeface="Bookman Old Style" panose="02050604050505020204" pitchFamily="18" charset="0"/>
                        </a:rPr>
                        <a:t>100 mg/kg cada 8 horas</a:t>
                      </a:r>
                    </a:p>
                    <a:p>
                      <a:pPr algn="just"/>
                      <a:r>
                        <a:rPr lang="es-AR" b="0" dirty="0">
                          <a:latin typeface="Bookman Old Style" panose="02050604050505020204" pitchFamily="18" charset="0"/>
                        </a:rPr>
                        <a:t>150.000 U/kg cada 8 horas</a:t>
                      </a:r>
                    </a:p>
                  </a:txBody>
                  <a:tcPr/>
                </a:tc>
                <a:tc>
                  <a:txBody>
                    <a:bodyPr/>
                    <a:lstStyle/>
                    <a:p>
                      <a:pPr algn="ctr"/>
                      <a:endParaRPr lang="es-AR" b="0" dirty="0">
                        <a:latin typeface="Bookman Old Style" panose="02050604050505020204" pitchFamily="18" charset="0"/>
                      </a:endParaRPr>
                    </a:p>
                    <a:p>
                      <a:pPr algn="just"/>
                      <a:r>
                        <a:rPr lang="es-AR" b="0" dirty="0">
                          <a:latin typeface="Bookman Old Style" panose="02050604050505020204" pitchFamily="18" charset="0"/>
                        </a:rPr>
                        <a:t>75 mg/kg cada 6 horas</a:t>
                      </a:r>
                    </a:p>
                    <a:p>
                      <a:pPr algn="just"/>
                      <a:r>
                        <a:rPr lang="es-AR" b="0" dirty="0">
                          <a:latin typeface="Bookman Old Style" panose="02050604050505020204" pitchFamily="18" charset="0"/>
                        </a:rPr>
                        <a:t>125.000 U/kg cada 6 </a:t>
                      </a:r>
                      <a:r>
                        <a:rPr lang="es-AR" b="0" dirty="0" err="1">
                          <a:latin typeface="Bookman Old Style" panose="02050604050505020204" pitchFamily="18" charset="0"/>
                        </a:rPr>
                        <a:t>hs</a:t>
                      </a:r>
                      <a:r>
                        <a:rPr lang="es-AR" b="0" dirty="0">
                          <a:latin typeface="Bookman Old Style" panose="02050604050505020204" pitchFamily="18" charset="0"/>
                        </a:rPr>
                        <a:t>.</a:t>
                      </a:r>
                    </a:p>
                  </a:txBody>
                  <a:tcPr/>
                </a:tc>
                <a:extLst>
                  <a:ext uri="{0D108BD9-81ED-4DB2-BD59-A6C34878D82A}">
                    <a16:rowId xmlns:a16="http://schemas.microsoft.com/office/drawing/2014/main" xmlns="" val="2328139376"/>
                  </a:ext>
                </a:extLst>
              </a:tr>
            </a:tbl>
          </a:graphicData>
        </a:graphic>
      </p:graphicFrame>
      <p:sp>
        <p:nvSpPr>
          <p:cNvPr id="5" name="Marcador de número de diapositiva 4">
            <a:extLst>
              <a:ext uri="{FF2B5EF4-FFF2-40B4-BE49-F238E27FC236}">
                <a16:creationId xmlns:a16="http://schemas.microsoft.com/office/drawing/2014/main" xmlns="" id="{315C4C02-BCE1-588E-4F87-32F0474428A9}"/>
              </a:ext>
            </a:extLst>
          </p:cNvPr>
          <p:cNvSpPr>
            <a:spLocks noGrp="1"/>
          </p:cNvSpPr>
          <p:nvPr>
            <p:ph type="sldNum" sz="quarter" idx="12"/>
          </p:nvPr>
        </p:nvSpPr>
        <p:spPr/>
        <p:txBody>
          <a:bodyPr/>
          <a:lstStyle/>
          <a:p>
            <a:fld id="{B4A918BC-4D43-4B42-B3C0-E7EBE25E6AF0}" type="slidenum">
              <a:rPr lang="en-US" smtClean="0"/>
              <a:t>8</a:t>
            </a:fld>
            <a:endParaRPr lang="en-US"/>
          </a:p>
        </p:txBody>
      </p:sp>
    </p:spTree>
    <p:extLst>
      <p:ext uri="{BB962C8B-B14F-4D97-AF65-F5344CB8AC3E}">
        <p14:creationId xmlns:p14="http://schemas.microsoft.com/office/powerpoint/2010/main" val="34095299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95D98A-1FB4-333A-DDA3-B14D528999B8}"/>
              </a:ext>
            </a:extLst>
          </p:cNvPr>
          <p:cNvSpPr>
            <a:spLocks noGrp="1"/>
          </p:cNvSpPr>
          <p:nvPr>
            <p:ph type="title"/>
          </p:nvPr>
        </p:nvSpPr>
        <p:spPr>
          <a:xfrm>
            <a:off x="909209" y="531846"/>
            <a:ext cx="10380573" cy="821094"/>
          </a:xfrm>
          <a:solidFill>
            <a:schemeClr val="accent4">
              <a:lumMod val="20000"/>
              <a:lumOff val="80000"/>
            </a:schemeClr>
          </a:solidFill>
        </p:spPr>
        <p:txBody>
          <a:bodyPr>
            <a:normAutofit/>
          </a:bodyPr>
          <a:lstStyle/>
          <a:p>
            <a:pPr algn="ctr"/>
            <a:r>
              <a:rPr lang="es-AR" sz="3200" dirty="0">
                <a:latin typeface="Bookman Old Style" panose="02050604050505020204" pitchFamily="18" charset="0"/>
              </a:rPr>
              <a:t>Vacunas para EGB</a:t>
            </a:r>
          </a:p>
        </p:txBody>
      </p:sp>
      <p:sp>
        <p:nvSpPr>
          <p:cNvPr id="3" name="Marcador de contenido 2">
            <a:extLst>
              <a:ext uri="{FF2B5EF4-FFF2-40B4-BE49-F238E27FC236}">
                <a16:creationId xmlns:a16="http://schemas.microsoft.com/office/drawing/2014/main" xmlns="" id="{0A6D0151-01FB-A23B-65D4-F9EFEF1D8B19}"/>
              </a:ext>
            </a:extLst>
          </p:cNvPr>
          <p:cNvSpPr>
            <a:spLocks noGrp="1"/>
          </p:cNvSpPr>
          <p:nvPr>
            <p:ph idx="1"/>
          </p:nvPr>
        </p:nvSpPr>
        <p:spPr>
          <a:xfrm>
            <a:off x="761799" y="1623528"/>
            <a:ext cx="10381205" cy="4388388"/>
          </a:xfrm>
          <a:solidFill>
            <a:schemeClr val="accent4">
              <a:lumMod val="20000"/>
              <a:lumOff val="80000"/>
            </a:schemeClr>
          </a:solidFill>
        </p:spPr>
        <p:txBody>
          <a:bodyPr>
            <a:normAutofit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La PAI logró disminuir la incidencia de SNP por SGB, pero aún sigue habiendo muertes por este microorganismo</a:t>
            </a:r>
          </a:p>
          <a:p>
            <a:pPr marL="342900" indent="-342900" algn="just">
              <a:buFont typeface="Arial" panose="020B0604020202020204" pitchFamily="34" charset="0"/>
              <a:buChar char="•"/>
            </a:pPr>
            <a:r>
              <a:rPr lang="es-MX" dirty="0">
                <a:latin typeface="Bookman Old Style" panose="02050604050505020204" pitchFamily="18" charset="0"/>
              </a:rPr>
              <a:t>Muchos países no tienen políticas de PAI</a:t>
            </a:r>
          </a:p>
          <a:p>
            <a:pPr marL="342900" indent="-342900" algn="just">
              <a:buFont typeface="Arial" panose="020B0604020202020204" pitchFamily="34" charset="0"/>
              <a:buChar char="•"/>
            </a:pPr>
            <a:r>
              <a:rPr lang="es-MX" dirty="0">
                <a:latin typeface="Bookman Old Style" panose="02050604050505020204" pitchFamily="18" charset="0"/>
              </a:rPr>
              <a:t>Los cultivos no poseen sensibilidad de 100 %</a:t>
            </a:r>
          </a:p>
          <a:p>
            <a:pPr marL="342900" indent="-342900" algn="just">
              <a:buFont typeface="Arial" panose="020B0604020202020204" pitchFamily="34" charset="0"/>
              <a:buChar char="•"/>
            </a:pPr>
            <a:r>
              <a:rPr lang="es-MX" dirty="0">
                <a:latin typeface="Bookman Old Style" panose="02050604050505020204" pitchFamily="18" charset="0"/>
              </a:rPr>
              <a:t>No tenemos herramientas para prevención de la SNT</a:t>
            </a:r>
          </a:p>
          <a:p>
            <a:pPr marL="342900" indent="-342900" algn="just">
              <a:buFont typeface="Arial" panose="020B0604020202020204" pitchFamily="34" charset="0"/>
              <a:buChar char="•"/>
            </a:pPr>
            <a:r>
              <a:rPr lang="es-MX" dirty="0">
                <a:latin typeface="Bookman Old Style" panose="02050604050505020204" pitchFamily="18" charset="0"/>
              </a:rPr>
              <a:t>Se realiza actualmente un estudio controlado en Sudáfrica, Reino Unido y E.U.A con una vacuna hexavalente que evalúa la seguridad y la inmunogenicidad con una dosis única IM durante el segundo o principios del tercer trimestre del embarazo. Ofrece protección contra los seis serotipos de SGB que representan el 98% de las enfermedades por EGB en el mundo</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196818BF-94C5-4FC0-ABCE-B064EAB39F9F}"/>
              </a:ext>
            </a:extLst>
          </p:cNvPr>
          <p:cNvSpPr>
            <a:spLocks noGrp="1"/>
          </p:cNvSpPr>
          <p:nvPr>
            <p:ph type="sldNum" sz="quarter" idx="12"/>
          </p:nvPr>
        </p:nvSpPr>
        <p:spPr/>
        <p:txBody>
          <a:bodyPr/>
          <a:lstStyle/>
          <a:p>
            <a:fld id="{B4A918BC-4D43-4B42-B3C0-E7EBE25E6AF0}" type="slidenum">
              <a:rPr lang="en-US" smtClean="0"/>
              <a:t>9</a:t>
            </a:fld>
            <a:endParaRPr lang="en-US"/>
          </a:p>
        </p:txBody>
      </p:sp>
    </p:spTree>
    <p:extLst>
      <p:ext uri="{BB962C8B-B14F-4D97-AF65-F5344CB8AC3E}">
        <p14:creationId xmlns:p14="http://schemas.microsoft.com/office/powerpoint/2010/main" val="1931286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45966281-36EB-D903-C917-286B74FC5DD6}"/>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67759B12-BC9D-83D5-F1BE-D47955D635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8E2D2953-132E-92D0-07E4-7952861137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874A77C5-8EC0-8BA8-B966-B0E674D6FC92}"/>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E9A68450-6D51-85D5-5218-641FE23BB2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735727F6-C271-79D9-7E57-795C69160092}"/>
              </a:ext>
            </a:extLst>
          </p:cNvPr>
          <p:cNvSpPr>
            <a:spLocks noGrp="1"/>
          </p:cNvSpPr>
          <p:nvPr>
            <p:ph type="ctrTitle"/>
          </p:nvPr>
        </p:nvSpPr>
        <p:spPr>
          <a:xfrm>
            <a:off x="589558" y="1549597"/>
            <a:ext cx="4501057" cy="2483316"/>
          </a:xfrm>
        </p:spPr>
        <p:txBody>
          <a:bodyPr anchor="b">
            <a:normAutofit/>
          </a:bodyPr>
          <a:lstStyle/>
          <a:p>
            <a:pPr algn="ctr"/>
            <a:r>
              <a:rPr lang="es-AR" sz="4400" dirty="0">
                <a:solidFill>
                  <a:srgbClr val="FFFFFF"/>
                </a:solidFill>
                <a:latin typeface="Bookman Old Style" panose="02050604050505020204" pitchFamily="18" charset="0"/>
              </a:rPr>
              <a:t>Toxoplasmosis </a:t>
            </a:r>
          </a:p>
        </p:txBody>
      </p:sp>
      <p:sp>
        <p:nvSpPr>
          <p:cNvPr id="3" name="Subtítulo 2">
            <a:extLst>
              <a:ext uri="{FF2B5EF4-FFF2-40B4-BE49-F238E27FC236}">
                <a16:creationId xmlns:a16="http://schemas.microsoft.com/office/drawing/2014/main" xmlns="" id="{E1972943-4F62-F1DD-3AED-B14834D0F77E}"/>
              </a:ext>
            </a:extLst>
          </p:cNvPr>
          <p:cNvSpPr>
            <a:spLocks noGrp="1"/>
          </p:cNvSpPr>
          <p:nvPr>
            <p:ph type="subTitle" idx="1"/>
          </p:nvPr>
        </p:nvSpPr>
        <p:spPr>
          <a:xfrm>
            <a:off x="589558" y="4237630"/>
            <a:ext cx="4355666" cy="1653618"/>
          </a:xfrm>
          <a:solidFill>
            <a:schemeClr val="bg2">
              <a:lumMod val="50000"/>
            </a:schemeClr>
          </a:solidFill>
        </p:spPr>
        <p:txBody>
          <a:bodyPr anchor="t">
            <a:normAutofit/>
          </a:bodyPr>
          <a:lstStyle/>
          <a:p>
            <a:pPr algn="ctr"/>
            <a:endParaRPr lang="es-AR" dirty="0">
              <a:solidFill>
                <a:srgbClr val="FFFFFF"/>
              </a:solidFill>
            </a:endParaRPr>
          </a:p>
          <a:p>
            <a:pPr algn="ctr"/>
            <a:r>
              <a:rPr lang="es-AR" dirty="0">
                <a:solidFill>
                  <a:srgbClr val="FFFFFF"/>
                </a:solidFill>
              </a:rPr>
              <a:t>Diplomatura de  Infectología 2024 </a:t>
            </a:r>
          </a:p>
        </p:txBody>
      </p:sp>
      <p:cxnSp>
        <p:nvCxnSpPr>
          <p:cNvPr id="15" name="Straight Connector 14">
            <a:extLst>
              <a:ext uri="{FF2B5EF4-FFF2-40B4-BE49-F238E27FC236}">
                <a16:creationId xmlns:a16="http://schemas.microsoft.com/office/drawing/2014/main" xmlns="" id="{9802B83B-87E1-8CA1-6E31-028D7AAA3B2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990E9C50-03B6-EE43-7291-2ED1C83767F0}"/>
              </a:ext>
            </a:extLst>
          </p:cNvPr>
          <p:cNvSpPr>
            <a:spLocks noGrp="1"/>
          </p:cNvSpPr>
          <p:nvPr>
            <p:ph type="sldNum" sz="quarter" idx="12"/>
          </p:nvPr>
        </p:nvSpPr>
        <p:spPr/>
        <p:txBody>
          <a:bodyPr/>
          <a:lstStyle/>
          <a:p>
            <a:fld id="{B4A918BC-4D43-4B42-B3C0-E7EBE25E6AF0}" type="slidenum">
              <a:rPr lang="en-US" smtClean="0"/>
              <a:t>10</a:t>
            </a:fld>
            <a:endParaRPr lang="en-US" dirty="0"/>
          </a:p>
        </p:txBody>
      </p:sp>
    </p:spTree>
    <p:extLst>
      <p:ext uri="{BB962C8B-B14F-4D97-AF65-F5344CB8AC3E}">
        <p14:creationId xmlns:p14="http://schemas.microsoft.com/office/powerpoint/2010/main" val="39573558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xmlns="" id="{B210AC1D-4063-4C6E-9528-FA9C4C0C18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2">
            <a:extLst>
              <a:ext uri="{FF2B5EF4-FFF2-40B4-BE49-F238E27FC236}">
                <a16:creationId xmlns:a16="http://schemas.microsoft.com/office/drawing/2014/main" xmlns="" id="{02F8C595-E68C-4306-AED8-DC7826A0A5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xmlns="" id="{CEC93B13-5373-9827-C488-44A8BF64EB0B}"/>
              </a:ext>
            </a:extLst>
          </p:cNvPr>
          <p:cNvSpPr>
            <a:spLocks noGrp="1"/>
          </p:cNvSpPr>
          <p:nvPr>
            <p:ph type="title"/>
          </p:nvPr>
        </p:nvSpPr>
        <p:spPr>
          <a:xfrm>
            <a:off x="6695276" y="443771"/>
            <a:ext cx="3968783" cy="456633"/>
          </a:xfrm>
          <a:solidFill>
            <a:schemeClr val="tx2">
              <a:lumMod val="10000"/>
              <a:lumOff val="90000"/>
            </a:schemeClr>
          </a:solidFill>
        </p:spPr>
        <p:txBody>
          <a:bodyPr>
            <a:noAutofit/>
          </a:bodyPr>
          <a:lstStyle/>
          <a:p>
            <a:pPr algn="ctr"/>
            <a:r>
              <a:rPr lang="es-AR" sz="3200" dirty="0">
                <a:latin typeface="Bierstadt" panose="020B0004020202020204" pitchFamily="34" charset="0"/>
              </a:rPr>
              <a:t>Conceptos </a:t>
            </a:r>
          </a:p>
        </p:txBody>
      </p:sp>
      <p:pic>
        <p:nvPicPr>
          <p:cNvPr id="19" name="Picture 6" descr="Gráfico en un documento con un bolígrafo">
            <a:extLst>
              <a:ext uri="{FF2B5EF4-FFF2-40B4-BE49-F238E27FC236}">
                <a16:creationId xmlns:a16="http://schemas.microsoft.com/office/drawing/2014/main" xmlns="" id="{8E2F890C-F510-DCF6-8065-83E202C566B0}"/>
              </a:ext>
            </a:extLst>
          </p:cNvPr>
          <p:cNvPicPr>
            <a:picLocks noChangeAspect="1"/>
          </p:cNvPicPr>
          <p:nvPr/>
        </p:nvPicPr>
        <p:blipFill rotWithShape="1">
          <a:blip r:embed="rId2"/>
          <a:srcRect l="25837" r="12114" b="-2"/>
          <a:stretch/>
        </p:blipFill>
        <p:spPr>
          <a:xfrm>
            <a:off x="-1" y="-2"/>
            <a:ext cx="6374929" cy="6858002"/>
          </a:xfrm>
          <a:prstGeom prst="rect">
            <a:avLst/>
          </a:prstGeom>
        </p:spPr>
      </p:pic>
      <p:sp>
        <p:nvSpPr>
          <p:cNvPr id="5" name="Marcador de contenido 4">
            <a:extLst>
              <a:ext uri="{FF2B5EF4-FFF2-40B4-BE49-F238E27FC236}">
                <a16:creationId xmlns:a16="http://schemas.microsoft.com/office/drawing/2014/main" xmlns="" id="{6646BCD8-4D02-415F-3C95-EB35C3D84133}"/>
              </a:ext>
            </a:extLst>
          </p:cNvPr>
          <p:cNvSpPr>
            <a:spLocks noGrp="1"/>
          </p:cNvSpPr>
          <p:nvPr>
            <p:ph idx="1"/>
          </p:nvPr>
        </p:nvSpPr>
        <p:spPr>
          <a:xfrm>
            <a:off x="6775227" y="1175657"/>
            <a:ext cx="3968783" cy="4607222"/>
          </a:xfrm>
          <a:solidFill>
            <a:schemeClr val="tx2">
              <a:lumMod val="10000"/>
              <a:lumOff val="90000"/>
            </a:schemeClr>
          </a:solidFill>
        </p:spPr>
        <p:txBody>
          <a:bodyPr anchor="ctr">
            <a:normAutofit fontScale="92500" lnSpcReduction="10000"/>
          </a:bodyPr>
          <a:lstStyle/>
          <a:p>
            <a:pPr marL="457200" indent="-457200" algn="ctr">
              <a:lnSpc>
                <a:spcPct val="100000"/>
              </a:lnSpc>
              <a:buFont typeface="Arial" panose="020B0604020202020204" pitchFamily="34" charset="0"/>
              <a:buChar char="•"/>
            </a:pPr>
            <a:endParaRPr lang="es-MX" sz="1800" dirty="0">
              <a:latin typeface="Bookman Old Style" panose="02050604050505020204" pitchFamily="18" charset="0"/>
            </a:endParaRPr>
          </a:p>
          <a:p>
            <a:pPr marL="457200" indent="-457200" algn="ctr">
              <a:lnSpc>
                <a:spcPct val="100000"/>
              </a:lnSpc>
              <a:buFont typeface="Arial" panose="020B0604020202020204" pitchFamily="34" charset="0"/>
              <a:buChar char="•"/>
            </a:pPr>
            <a:endParaRPr lang="es-MX" sz="2000" dirty="0">
              <a:latin typeface="Bookman Old Style" panose="02050604050505020204" pitchFamily="18" charset="0"/>
            </a:endParaRPr>
          </a:p>
          <a:p>
            <a:pPr marL="457200" indent="-457200" algn="ctr">
              <a:lnSpc>
                <a:spcPct val="100000"/>
              </a:lnSpc>
              <a:buFont typeface="Arial" panose="020B0604020202020204" pitchFamily="34" charset="0"/>
              <a:buChar char="•"/>
            </a:pPr>
            <a:r>
              <a:rPr lang="es-MX" sz="2000" dirty="0">
                <a:latin typeface="Bierstadt" panose="020B0004020202020204" pitchFamily="34" charset="0"/>
              </a:rPr>
              <a:t>La toxoplasmosis congénita es la consecuencia de la transmisión fetal por vía transplacentaria de Toxoplasma gondii tras </a:t>
            </a:r>
            <a:r>
              <a:rPr lang="es-MX" sz="2000" b="1" dirty="0">
                <a:latin typeface="Bierstadt" panose="020B0004020202020204" pitchFamily="34" charset="0"/>
              </a:rPr>
              <a:t>la primoinfección </a:t>
            </a:r>
            <a:r>
              <a:rPr lang="es-MX" sz="2000" dirty="0">
                <a:latin typeface="Bierstadt" panose="020B0004020202020204" pitchFamily="34" charset="0"/>
              </a:rPr>
              <a:t>materna </a:t>
            </a:r>
          </a:p>
          <a:p>
            <a:pPr marL="457200" indent="-457200" algn="ctr">
              <a:lnSpc>
                <a:spcPct val="100000"/>
              </a:lnSpc>
              <a:buFont typeface="Arial" panose="020B0604020202020204" pitchFamily="34" charset="0"/>
              <a:buChar char="•"/>
            </a:pPr>
            <a:endParaRPr lang="es-MX" sz="2000" dirty="0">
              <a:latin typeface="Bierstadt" panose="020B0004020202020204" pitchFamily="34" charset="0"/>
            </a:endParaRPr>
          </a:p>
          <a:p>
            <a:pPr marL="457200" indent="-457200" algn="ctr">
              <a:lnSpc>
                <a:spcPct val="100000"/>
              </a:lnSpc>
              <a:buFont typeface="Arial" panose="020B0604020202020204" pitchFamily="34" charset="0"/>
              <a:buChar char="•"/>
            </a:pPr>
            <a:r>
              <a:rPr lang="es-MX" sz="2000" dirty="0">
                <a:latin typeface="Bierstadt" panose="020B0004020202020204" pitchFamily="34" charset="0"/>
              </a:rPr>
              <a:t>El riesgo de infección fetal es bajo en infecciones en el primer trimestre y va aumentando con la edad gestacional, mientras que la gravedad de la infección disminuye con esta. </a:t>
            </a:r>
          </a:p>
          <a:p>
            <a:pPr marL="457200" indent="-457200" algn="ctr">
              <a:lnSpc>
                <a:spcPct val="100000"/>
              </a:lnSpc>
              <a:buFont typeface="Arial" panose="020B0604020202020204" pitchFamily="34" charset="0"/>
              <a:buChar char="•"/>
            </a:pPr>
            <a:endParaRPr lang="es-MX" sz="2000" dirty="0">
              <a:latin typeface="Bierstadt" panose="020B0004020202020204" pitchFamily="34" charset="0"/>
            </a:endParaRPr>
          </a:p>
          <a:p>
            <a:pPr marL="457200" indent="-457200">
              <a:lnSpc>
                <a:spcPct val="100000"/>
              </a:lnSpc>
              <a:buFont typeface="Arial" panose="020B0604020202020204" pitchFamily="34" charset="0"/>
              <a:buChar char="•"/>
            </a:pPr>
            <a:endParaRPr lang="es-AR" sz="1400" dirty="0"/>
          </a:p>
        </p:txBody>
      </p:sp>
      <p:cxnSp>
        <p:nvCxnSpPr>
          <p:cNvPr id="20" name="Straight Connector 14">
            <a:extLst>
              <a:ext uri="{FF2B5EF4-FFF2-40B4-BE49-F238E27FC236}">
                <a16:creationId xmlns:a16="http://schemas.microsoft.com/office/drawing/2014/main" xmlns="" id="{E58B1629-F209-47B0-BA59-6BD937DBB0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Marcador de número de diapositiva 1">
            <a:extLst>
              <a:ext uri="{FF2B5EF4-FFF2-40B4-BE49-F238E27FC236}">
                <a16:creationId xmlns:a16="http://schemas.microsoft.com/office/drawing/2014/main" xmlns="" id="{E4DE7B3E-ECF8-832B-9261-81196A600F76}"/>
              </a:ext>
            </a:extLst>
          </p:cNvPr>
          <p:cNvSpPr>
            <a:spLocks noGrp="1"/>
          </p:cNvSpPr>
          <p:nvPr>
            <p:ph type="sldNum" sz="quarter" idx="12"/>
          </p:nvPr>
        </p:nvSpPr>
        <p:spPr/>
        <p:txBody>
          <a:bodyPr/>
          <a:lstStyle/>
          <a:p>
            <a:fld id="{B4A918BC-4D43-4B42-B3C0-E7EBE25E6AF0}" type="slidenum">
              <a:rPr lang="en-US" smtClean="0"/>
              <a:t>11</a:t>
            </a:fld>
            <a:endParaRPr lang="en-US"/>
          </a:p>
        </p:txBody>
      </p:sp>
    </p:spTree>
    <p:extLst>
      <p:ext uri="{BB962C8B-B14F-4D97-AF65-F5344CB8AC3E}">
        <p14:creationId xmlns:p14="http://schemas.microsoft.com/office/powerpoint/2010/main" val="2194311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419678B-9E52-4D94-B2FB-7265D939865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xmlns="" id="{EE1AFB5E-B330-C21E-6707-C52DE6FE598C}"/>
              </a:ext>
            </a:extLst>
          </p:cNvPr>
          <p:cNvSpPr>
            <a:spLocks noGrp="1"/>
          </p:cNvSpPr>
          <p:nvPr>
            <p:ph type="title"/>
          </p:nvPr>
        </p:nvSpPr>
        <p:spPr>
          <a:xfrm>
            <a:off x="761801" y="858982"/>
            <a:ext cx="10380573" cy="867181"/>
          </a:xfrm>
          <a:solidFill>
            <a:schemeClr val="accent5">
              <a:lumMod val="20000"/>
              <a:lumOff val="80000"/>
            </a:schemeClr>
          </a:solidFill>
        </p:spPr>
        <p:txBody>
          <a:bodyPr>
            <a:noAutofit/>
          </a:bodyPr>
          <a:lstStyle/>
          <a:p>
            <a:pPr algn="ctr"/>
            <a:r>
              <a:rPr lang="es-MX" sz="2800" dirty="0">
                <a:latin typeface="Bookman Old Style" panose="02050604050505020204" pitchFamily="18" charset="0"/>
              </a:rPr>
              <a:t>Riesgo de transmisión y enfermedad fetal respecto edad gestacional de la infección materna</a:t>
            </a:r>
            <a:endParaRPr lang="es-AR" sz="2800" dirty="0">
              <a:latin typeface="Bookman Old Style" panose="02050604050505020204" pitchFamily="18" charset="0"/>
            </a:endParaRPr>
          </a:p>
        </p:txBody>
      </p:sp>
      <p:graphicFrame>
        <p:nvGraphicFramePr>
          <p:cNvPr id="4" name="Marcador de contenido 3">
            <a:extLst>
              <a:ext uri="{FF2B5EF4-FFF2-40B4-BE49-F238E27FC236}">
                <a16:creationId xmlns:a16="http://schemas.microsoft.com/office/drawing/2014/main" xmlns="" id="{7C01706F-6F10-CAA0-84C6-CAB3AF4CED34}"/>
              </a:ext>
            </a:extLst>
          </p:cNvPr>
          <p:cNvGraphicFramePr>
            <a:graphicFrameLocks noGrp="1"/>
          </p:cNvGraphicFramePr>
          <p:nvPr>
            <p:ph idx="1"/>
          </p:nvPr>
        </p:nvGraphicFramePr>
        <p:xfrm>
          <a:off x="762000" y="1866122"/>
          <a:ext cx="10380660" cy="4937760"/>
        </p:xfrm>
        <a:graphic>
          <a:graphicData uri="http://schemas.openxmlformats.org/drawingml/2006/table">
            <a:tbl>
              <a:tblPr firstRow="1" bandRow="1">
                <a:tableStyleId>{D7AC3CCA-C797-4891-BE02-D94E43425B78}</a:tableStyleId>
              </a:tblPr>
              <a:tblGrid>
                <a:gridCol w="2531706">
                  <a:extLst>
                    <a:ext uri="{9D8B030D-6E8A-4147-A177-3AD203B41FA5}">
                      <a16:colId xmlns:a16="http://schemas.microsoft.com/office/drawing/2014/main" xmlns="" val="896349230"/>
                    </a:ext>
                  </a:extLst>
                </a:gridCol>
                <a:gridCol w="2658624">
                  <a:extLst>
                    <a:ext uri="{9D8B030D-6E8A-4147-A177-3AD203B41FA5}">
                      <a16:colId xmlns:a16="http://schemas.microsoft.com/office/drawing/2014/main" xmlns="" val="213929457"/>
                    </a:ext>
                  </a:extLst>
                </a:gridCol>
                <a:gridCol w="2595165">
                  <a:extLst>
                    <a:ext uri="{9D8B030D-6E8A-4147-A177-3AD203B41FA5}">
                      <a16:colId xmlns:a16="http://schemas.microsoft.com/office/drawing/2014/main" xmlns="" val="3468375852"/>
                    </a:ext>
                  </a:extLst>
                </a:gridCol>
                <a:gridCol w="2595165">
                  <a:extLst>
                    <a:ext uri="{9D8B030D-6E8A-4147-A177-3AD203B41FA5}">
                      <a16:colId xmlns:a16="http://schemas.microsoft.com/office/drawing/2014/main" xmlns="" val="4171646018"/>
                    </a:ext>
                  </a:extLst>
                </a:gridCol>
              </a:tblGrid>
              <a:tr h="591697">
                <a:tc>
                  <a:txBody>
                    <a:bodyPr/>
                    <a:lstStyle/>
                    <a:p>
                      <a:pPr algn="ctr"/>
                      <a:r>
                        <a:rPr lang="es-AR" sz="2400" b="1" dirty="0">
                          <a:latin typeface="Bookman Old Style" panose="02050604050505020204" pitchFamily="18" charset="0"/>
                        </a:rPr>
                        <a:t>Edad gestacional </a:t>
                      </a:r>
                    </a:p>
                  </a:txBody>
                  <a:tcPr/>
                </a:tc>
                <a:tc>
                  <a:txBody>
                    <a:bodyPr/>
                    <a:lstStyle/>
                    <a:p>
                      <a:pPr algn="ctr"/>
                      <a:r>
                        <a:rPr lang="es-AR" sz="2400" b="1" dirty="0">
                          <a:latin typeface="Bookman Old Style" panose="02050604050505020204" pitchFamily="18" charset="0"/>
                        </a:rPr>
                        <a:t>Trasmisión vertical </a:t>
                      </a:r>
                    </a:p>
                  </a:txBody>
                  <a:tcPr/>
                </a:tc>
                <a:tc>
                  <a:txBody>
                    <a:bodyPr/>
                    <a:lstStyle/>
                    <a:p>
                      <a:pPr algn="ctr"/>
                      <a:r>
                        <a:rPr lang="es-AR" sz="2400" b="1" dirty="0">
                          <a:latin typeface="Bookman Old Style" panose="02050604050505020204" pitchFamily="18" charset="0"/>
                        </a:rPr>
                        <a:t>Riesgo fetal </a:t>
                      </a:r>
                    </a:p>
                  </a:txBody>
                  <a:tcPr/>
                </a:tc>
                <a:tc>
                  <a:txBody>
                    <a:bodyPr/>
                    <a:lstStyle/>
                    <a:p>
                      <a:pPr algn="ctr"/>
                      <a:r>
                        <a:rPr lang="es-AR" sz="2400" b="1" dirty="0">
                          <a:latin typeface="Bookman Old Style" panose="02050604050505020204" pitchFamily="18" charset="0"/>
                        </a:rPr>
                        <a:t>Formas clínicas</a:t>
                      </a:r>
                    </a:p>
                  </a:txBody>
                  <a:tcPr/>
                </a:tc>
                <a:extLst>
                  <a:ext uri="{0D108BD9-81ED-4DB2-BD59-A6C34878D82A}">
                    <a16:rowId xmlns:a16="http://schemas.microsoft.com/office/drawing/2014/main" xmlns="" val="1792361135"/>
                  </a:ext>
                </a:extLst>
              </a:tr>
              <a:tr h="591697">
                <a:tc>
                  <a:txBody>
                    <a:bodyPr/>
                    <a:lstStyle/>
                    <a:p>
                      <a:pPr algn="ctr"/>
                      <a:endParaRPr lang="es-AR" sz="2400" b="0" dirty="0">
                        <a:latin typeface="Bookman Old Style" panose="02050604050505020204" pitchFamily="18" charset="0"/>
                      </a:endParaRPr>
                    </a:p>
                    <a:p>
                      <a:pPr algn="ctr"/>
                      <a:r>
                        <a:rPr lang="es-AR" sz="2400" b="0" dirty="0">
                          <a:latin typeface="Bookman Old Style" panose="02050604050505020204" pitchFamily="18" charset="0"/>
                        </a:rPr>
                        <a:t>&lt; 14 semanas</a:t>
                      </a:r>
                    </a:p>
                  </a:txBody>
                  <a:tcPr>
                    <a:solidFill>
                      <a:schemeClr val="tx2">
                        <a:lumMod val="10000"/>
                        <a:lumOff val="90000"/>
                      </a:schemeClr>
                    </a:solidFill>
                  </a:tcPr>
                </a:tc>
                <a:tc>
                  <a:txBody>
                    <a:bodyPr/>
                    <a:lstStyle/>
                    <a:p>
                      <a:pPr algn="ctr"/>
                      <a:endParaRPr lang="es-AR" sz="1800" b="0" dirty="0">
                        <a:latin typeface="Bookman Old Style" panose="02050604050505020204" pitchFamily="18" charset="0"/>
                      </a:endParaRPr>
                    </a:p>
                    <a:p>
                      <a:pPr algn="ctr"/>
                      <a:endParaRPr lang="es-AR" sz="1800" b="0" dirty="0">
                        <a:latin typeface="Bookman Old Style" panose="02050604050505020204" pitchFamily="18" charset="0"/>
                      </a:endParaRPr>
                    </a:p>
                    <a:p>
                      <a:pPr algn="ctr"/>
                      <a:r>
                        <a:rPr lang="es-AR" sz="1800" b="0" dirty="0">
                          <a:latin typeface="Bookman Old Style" panose="02050604050505020204" pitchFamily="18" charset="0"/>
                        </a:rPr>
                        <a:t>&lt;10 %</a:t>
                      </a:r>
                    </a:p>
                  </a:txBody>
                  <a:tcPr>
                    <a:solidFill>
                      <a:schemeClr val="tx2">
                        <a:lumMod val="10000"/>
                        <a:lumOff val="90000"/>
                      </a:schemeClr>
                    </a:solidFill>
                  </a:tcPr>
                </a:tc>
                <a:tc>
                  <a:txBody>
                    <a:bodyPr/>
                    <a:lstStyle/>
                    <a:p>
                      <a:pPr algn="ctr"/>
                      <a:endParaRPr lang="es-AR" sz="1800" b="0" dirty="0">
                        <a:latin typeface="Bookman Old Style" panose="02050604050505020204" pitchFamily="18" charset="0"/>
                      </a:endParaRPr>
                    </a:p>
                    <a:p>
                      <a:pPr algn="ctr"/>
                      <a:endParaRPr lang="es-AR" sz="1800" b="0" dirty="0">
                        <a:latin typeface="Bookman Old Style" panose="02050604050505020204" pitchFamily="18" charset="0"/>
                      </a:endParaRPr>
                    </a:p>
                    <a:p>
                      <a:pPr algn="ctr"/>
                      <a:r>
                        <a:rPr lang="es-AR" sz="1800" b="0" dirty="0">
                          <a:latin typeface="Bookman Old Style" panose="02050604050505020204" pitchFamily="18" charset="0"/>
                        </a:rPr>
                        <a:t>60 %</a:t>
                      </a:r>
                    </a:p>
                  </a:txBody>
                  <a:tcPr>
                    <a:solidFill>
                      <a:schemeClr val="tx2">
                        <a:lumMod val="10000"/>
                        <a:lumOff val="90000"/>
                      </a:schemeClr>
                    </a:solidFill>
                  </a:tcPr>
                </a:tc>
                <a:tc>
                  <a:txBody>
                    <a:bodyPr/>
                    <a:lstStyle/>
                    <a:p>
                      <a:pPr algn="ctr"/>
                      <a:endParaRPr lang="es-MX" sz="1800" dirty="0">
                        <a:latin typeface="Bookman Old Style" panose="02050604050505020204" pitchFamily="18" charset="0"/>
                      </a:endParaRPr>
                    </a:p>
                    <a:p>
                      <a:pPr algn="ctr"/>
                      <a:r>
                        <a:rPr lang="es-MX" sz="1800" dirty="0">
                          <a:latin typeface="Bookman Old Style" panose="02050604050505020204" pitchFamily="18" charset="0"/>
                        </a:rPr>
                        <a:t>Puede ser grave. Lesiones intracraneales y oculares</a:t>
                      </a:r>
                      <a:endParaRPr lang="es-AR" sz="1800" b="0" dirty="0">
                        <a:latin typeface="Bookman Old Style" panose="02050604050505020204" pitchFamily="18" charset="0"/>
                      </a:endParaRPr>
                    </a:p>
                  </a:txBody>
                  <a:tcPr>
                    <a:solidFill>
                      <a:schemeClr val="tx2">
                        <a:lumMod val="10000"/>
                        <a:lumOff val="90000"/>
                      </a:schemeClr>
                    </a:solidFill>
                  </a:tcPr>
                </a:tc>
                <a:extLst>
                  <a:ext uri="{0D108BD9-81ED-4DB2-BD59-A6C34878D82A}">
                    <a16:rowId xmlns:a16="http://schemas.microsoft.com/office/drawing/2014/main" xmlns="" val="2346910703"/>
                  </a:ext>
                </a:extLst>
              </a:tr>
              <a:tr h="591697">
                <a:tc>
                  <a:txBody>
                    <a:bodyPr/>
                    <a:lstStyle/>
                    <a:p>
                      <a:pPr algn="ctr"/>
                      <a:endParaRPr lang="es-AR" sz="2400" b="0" dirty="0">
                        <a:latin typeface="Bookman Old Style" panose="02050604050505020204" pitchFamily="18" charset="0"/>
                      </a:endParaRPr>
                    </a:p>
                    <a:p>
                      <a:pPr algn="ctr"/>
                      <a:r>
                        <a:rPr lang="es-AR" sz="2400" b="0" dirty="0">
                          <a:latin typeface="Bookman Old Style" panose="02050604050505020204" pitchFamily="18" charset="0"/>
                        </a:rPr>
                        <a:t>14 a 28 semanas</a:t>
                      </a:r>
                    </a:p>
                  </a:txBody>
                  <a:tcPr>
                    <a:solidFill>
                      <a:schemeClr val="tx2">
                        <a:lumMod val="10000"/>
                        <a:lumOff val="90000"/>
                      </a:schemeClr>
                    </a:solidFill>
                  </a:tcPr>
                </a:tc>
                <a:tc>
                  <a:txBody>
                    <a:bodyPr/>
                    <a:lstStyle/>
                    <a:p>
                      <a:pPr algn="ctr"/>
                      <a:endParaRPr lang="es-AR" sz="1800" b="0" dirty="0">
                        <a:latin typeface="Bookman Old Style" panose="02050604050505020204" pitchFamily="18" charset="0"/>
                      </a:endParaRPr>
                    </a:p>
                    <a:p>
                      <a:pPr algn="ctr"/>
                      <a:endParaRPr lang="es-AR" sz="1800" b="0" dirty="0">
                        <a:latin typeface="Bookman Old Style" panose="02050604050505020204" pitchFamily="18" charset="0"/>
                      </a:endParaRPr>
                    </a:p>
                    <a:p>
                      <a:pPr algn="ctr"/>
                      <a:r>
                        <a:rPr lang="es-AR" sz="1800" b="0" dirty="0">
                          <a:latin typeface="Bookman Old Style" panose="02050604050505020204" pitchFamily="18" charset="0"/>
                        </a:rPr>
                        <a:t>15 a 55 %</a:t>
                      </a:r>
                    </a:p>
                  </a:txBody>
                  <a:tcPr>
                    <a:solidFill>
                      <a:schemeClr val="tx2">
                        <a:lumMod val="10000"/>
                        <a:lumOff val="90000"/>
                      </a:schemeClr>
                    </a:solidFill>
                  </a:tcPr>
                </a:tc>
                <a:tc>
                  <a:txBody>
                    <a:bodyPr/>
                    <a:lstStyle/>
                    <a:p>
                      <a:pPr algn="ctr"/>
                      <a:endParaRPr lang="es-AR" sz="1800" b="0" dirty="0">
                        <a:latin typeface="Bookman Old Style" panose="02050604050505020204" pitchFamily="18" charset="0"/>
                      </a:endParaRPr>
                    </a:p>
                    <a:p>
                      <a:pPr algn="ctr"/>
                      <a:endParaRPr lang="es-AR" sz="1800" b="0" dirty="0">
                        <a:latin typeface="Bookman Old Style" panose="02050604050505020204" pitchFamily="18" charset="0"/>
                      </a:endParaRPr>
                    </a:p>
                    <a:p>
                      <a:pPr algn="ctr"/>
                      <a:r>
                        <a:rPr lang="es-AR" sz="1800" b="0" dirty="0">
                          <a:latin typeface="Bookman Old Style" panose="02050604050505020204" pitchFamily="18" charset="0"/>
                        </a:rPr>
                        <a:t>25 %</a:t>
                      </a:r>
                    </a:p>
                  </a:txBody>
                  <a:tcPr>
                    <a:solidFill>
                      <a:schemeClr val="tx2">
                        <a:lumMod val="10000"/>
                        <a:lumOff val="90000"/>
                      </a:schemeClr>
                    </a:solidFill>
                  </a:tcPr>
                </a:tc>
                <a:tc>
                  <a:txBody>
                    <a:bodyPr/>
                    <a:lstStyle/>
                    <a:p>
                      <a:pPr algn="ctr"/>
                      <a:endParaRPr lang="es-MX" dirty="0">
                        <a:latin typeface="Bookman Old Style" panose="02050604050505020204" pitchFamily="18" charset="0"/>
                      </a:endParaRPr>
                    </a:p>
                    <a:p>
                      <a:pPr algn="ctr"/>
                      <a:r>
                        <a:rPr lang="es-MX" dirty="0">
                          <a:latin typeface="Bookman Old Style" panose="02050604050505020204" pitchFamily="18" charset="0"/>
                        </a:rPr>
                        <a:t>En general, no son formas graves.</a:t>
                      </a:r>
                    </a:p>
                    <a:p>
                      <a:pPr algn="ctr"/>
                      <a:r>
                        <a:rPr lang="es-MX" dirty="0">
                          <a:latin typeface="Bookman Old Style" panose="02050604050505020204" pitchFamily="18" charset="0"/>
                        </a:rPr>
                        <a:t> Lesiones oculares</a:t>
                      </a:r>
                      <a:endParaRPr lang="es-AR" sz="1800" b="0" dirty="0">
                        <a:latin typeface="Bookman Old Style" panose="02050604050505020204" pitchFamily="18" charset="0"/>
                      </a:endParaRPr>
                    </a:p>
                  </a:txBody>
                  <a:tcPr>
                    <a:solidFill>
                      <a:schemeClr val="tx2">
                        <a:lumMod val="10000"/>
                        <a:lumOff val="90000"/>
                      </a:schemeClr>
                    </a:solidFill>
                  </a:tcPr>
                </a:tc>
                <a:extLst>
                  <a:ext uri="{0D108BD9-81ED-4DB2-BD59-A6C34878D82A}">
                    <a16:rowId xmlns:a16="http://schemas.microsoft.com/office/drawing/2014/main" xmlns="" val="4141968940"/>
                  </a:ext>
                </a:extLst>
              </a:tr>
              <a:tr h="591697">
                <a:tc>
                  <a:txBody>
                    <a:bodyPr/>
                    <a:lstStyle/>
                    <a:p>
                      <a:pPr algn="ctr"/>
                      <a:endParaRPr lang="es-AR" sz="2400" b="0" dirty="0">
                        <a:latin typeface="Bookman Old Style" panose="02050604050505020204" pitchFamily="18" charset="0"/>
                      </a:endParaRPr>
                    </a:p>
                    <a:p>
                      <a:pPr algn="ctr"/>
                      <a:r>
                        <a:rPr lang="es-AR" sz="2400" b="0" dirty="0">
                          <a:latin typeface="Bookman Old Style" panose="02050604050505020204" pitchFamily="18" charset="0"/>
                        </a:rPr>
                        <a:t>&gt; 28 semanas</a:t>
                      </a:r>
                    </a:p>
                  </a:txBody>
                  <a:tcPr>
                    <a:solidFill>
                      <a:schemeClr val="tx2">
                        <a:lumMod val="10000"/>
                        <a:lumOff val="90000"/>
                      </a:schemeClr>
                    </a:solidFill>
                  </a:tcPr>
                </a:tc>
                <a:tc>
                  <a:txBody>
                    <a:bodyPr/>
                    <a:lstStyle/>
                    <a:p>
                      <a:pPr algn="ctr"/>
                      <a:endParaRPr lang="es-AR" sz="1800" b="0" dirty="0">
                        <a:latin typeface="Bookman Old Style" panose="02050604050505020204" pitchFamily="18" charset="0"/>
                      </a:endParaRPr>
                    </a:p>
                    <a:p>
                      <a:pPr algn="ctr"/>
                      <a:endParaRPr lang="es-AR" sz="1800" b="0" dirty="0">
                        <a:latin typeface="Bookman Old Style" panose="02050604050505020204" pitchFamily="18" charset="0"/>
                      </a:endParaRPr>
                    </a:p>
                    <a:p>
                      <a:pPr algn="ctr"/>
                      <a:r>
                        <a:rPr lang="es-AR" sz="1800" b="0" dirty="0">
                          <a:latin typeface="Bookman Old Style" panose="02050604050505020204" pitchFamily="18" charset="0"/>
                        </a:rPr>
                        <a:t>&gt; 80 %</a:t>
                      </a:r>
                    </a:p>
                  </a:txBody>
                  <a:tcPr>
                    <a:solidFill>
                      <a:schemeClr val="tx2">
                        <a:lumMod val="10000"/>
                        <a:lumOff val="90000"/>
                      </a:schemeClr>
                    </a:solidFill>
                  </a:tcPr>
                </a:tc>
                <a:tc>
                  <a:txBody>
                    <a:bodyPr/>
                    <a:lstStyle/>
                    <a:p>
                      <a:pPr algn="ctr"/>
                      <a:endParaRPr lang="es-AR" sz="1800" b="0" dirty="0">
                        <a:latin typeface="Bookman Old Style" panose="02050604050505020204" pitchFamily="18" charset="0"/>
                      </a:endParaRPr>
                    </a:p>
                    <a:p>
                      <a:pPr algn="ctr"/>
                      <a:endParaRPr lang="es-AR" sz="1800" b="0" dirty="0">
                        <a:latin typeface="Bookman Old Style" panose="02050604050505020204" pitchFamily="18" charset="0"/>
                      </a:endParaRPr>
                    </a:p>
                    <a:p>
                      <a:pPr algn="ctr"/>
                      <a:r>
                        <a:rPr lang="es-AR" sz="1800" b="0" dirty="0">
                          <a:latin typeface="Bookman Old Style" panose="02050604050505020204" pitchFamily="18" charset="0"/>
                        </a:rPr>
                        <a:t>15 %</a:t>
                      </a:r>
                    </a:p>
                  </a:txBody>
                  <a:tcPr>
                    <a:solidFill>
                      <a:schemeClr val="tx2">
                        <a:lumMod val="10000"/>
                        <a:lumOff val="90000"/>
                      </a:schemeClr>
                    </a:solidFill>
                  </a:tcPr>
                </a:tc>
                <a:tc>
                  <a:txBody>
                    <a:bodyPr/>
                    <a:lstStyle/>
                    <a:p>
                      <a:pPr algn="ctr"/>
                      <a:endParaRPr lang="es-MX" dirty="0">
                        <a:latin typeface="Bookman Old Style" panose="02050604050505020204" pitchFamily="18" charset="0"/>
                      </a:endParaRPr>
                    </a:p>
                    <a:p>
                      <a:pPr algn="ctr"/>
                      <a:r>
                        <a:rPr lang="es-MX" dirty="0">
                          <a:latin typeface="Bookman Old Style" panose="02050604050505020204" pitchFamily="18" charset="0"/>
                        </a:rPr>
                        <a:t>Excepcional afectación intracraneal. Lesiones oculares</a:t>
                      </a:r>
                      <a:endParaRPr lang="es-AR" sz="1800" b="0" dirty="0">
                        <a:latin typeface="Bookman Old Style" panose="02050604050505020204" pitchFamily="18" charset="0"/>
                      </a:endParaRPr>
                    </a:p>
                  </a:txBody>
                  <a:tcPr>
                    <a:solidFill>
                      <a:schemeClr val="tx2">
                        <a:lumMod val="10000"/>
                        <a:lumOff val="90000"/>
                      </a:schemeClr>
                    </a:solidFill>
                  </a:tcPr>
                </a:tc>
                <a:extLst>
                  <a:ext uri="{0D108BD9-81ED-4DB2-BD59-A6C34878D82A}">
                    <a16:rowId xmlns:a16="http://schemas.microsoft.com/office/drawing/2014/main" xmlns="" val="459153511"/>
                  </a:ext>
                </a:extLst>
              </a:tr>
            </a:tbl>
          </a:graphicData>
        </a:graphic>
      </p:graphicFrame>
      <p:sp>
        <p:nvSpPr>
          <p:cNvPr id="3" name="Marcador de número de diapositiva 2">
            <a:extLst>
              <a:ext uri="{FF2B5EF4-FFF2-40B4-BE49-F238E27FC236}">
                <a16:creationId xmlns:a16="http://schemas.microsoft.com/office/drawing/2014/main" xmlns="" id="{5C8919B3-8F35-B69D-59F1-2D3711C2D8E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Tree>
    <p:extLst>
      <p:ext uri="{BB962C8B-B14F-4D97-AF65-F5344CB8AC3E}">
        <p14:creationId xmlns:p14="http://schemas.microsoft.com/office/powerpoint/2010/main" val="846956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2CD78E-392F-011F-CEBC-8BF9115ABC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xmlns="" id="{B6D0C523-F1F7-E01E-078A-A10A645DA4FE}"/>
              </a:ext>
            </a:extLst>
          </p:cNvPr>
          <p:cNvSpPr>
            <a:spLocks noGrp="1"/>
          </p:cNvSpPr>
          <p:nvPr>
            <p:ph type="title"/>
          </p:nvPr>
        </p:nvSpPr>
        <p:spPr>
          <a:xfrm>
            <a:off x="761801" y="858982"/>
            <a:ext cx="10380573" cy="680569"/>
          </a:xfrm>
          <a:solidFill>
            <a:schemeClr val="accent5">
              <a:lumMod val="20000"/>
              <a:lumOff val="80000"/>
            </a:schemeClr>
          </a:solidFill>
        </p:spPr>
        <p:txBody>
          <a:bodyPr/>
          <a:lstStyle/>
          <a:p>
            <a:pPr algn="ctr"/>
            <a:r>
              <a:rPr lang="es-AR" sz="3200" dirty="0">
                <a:latin typeface="Bookman Old Style" panose="02050604050505020204" pitchFamily="18" charset="0"/>
              </a:rPr>
              <a:t>Formas de trasmisión</a:t>
            </a:r>
          </a:p>
        </p:txBody>
      </p:sp>
      <p:sp>
        <p:nvSpPr>
          <p:cNvPr id="3" name="Marcador de contenido 2">
            <a:extLst>
              <a:ext uri="{FF2B5EF4-FFF2-40B4-BE49-F238E27FC236}">
                <a16:creationId xmlns:a16="http://schemas.microsoft.com/office/drawing/2014/main" xmlns="" id="{D5B48FBF-0A55-A43A-63A1-C3E0337A56BC}"/>
              </a:ext>
            </a:extLst>
          </p:cNvPr>
          <p:cNvSpPr>
            <a:spLocks noGrp="1"/>
          </p:cNvSpPr>
          <p:nvPr>
            <p:ph idx="1"/>
          </p:nvPr>
        </p:nvSpPr>
        <p:spPr>
          <a:xfrm>
            <a:off x="761799" y="1679510"/>
            <a:ext cx="10381205" cy="4332405"/>
          </a:xfrm>
          <a:solidFill>
            <a:schemeClr val="accent5">
              <a:lumMod val="20000"/>
              <a:lumOff val="80000"/>
            </a:schemeClr>
          </a:solidFill>
        </p:spPr>
        <p:txBody>
          <a:bodyPr/>
          <a:lstStyle/>
          <a:p>
            <a:pPr marL="342900" indent="-342900" algn="just">
              <a:buFont typeface="Arial" panose="020B0604020202020204" pitchFamily="34" charset="0"/>
              <a:buChar char="•"/>
            </a:pPr>
            <a:r>
              <a:rPr lang="es-MX" dirty="0">
                <a:latin typeface="Bookman Old Style" panose="02050604050505020204" pitchFamily="18" charset="0"/>
              </a:rPr>
              <a:t>A través de ooquistes de TG del lumen intestinal de los felinos que se eliminan y conservan por meses en buenas condiciones de humedad y pueden ser arrastrados por las lluvias a fuentes hídricas</a:t>
            </a:r>
          </a:p>
          <a:p>
            <a:pPr marL="342900" indent="-342900" algn="just">
              <a:buFont typeface="Arial" panose="020B0604020202020204" pitchFamily="34" charset="0"/>
              <a:buChar char="•"/>
            </a:pPr>
            <a:r>
              <a:rPr lang="es-MX" dirty="0">
                <a:latin typeface="Bookman Old Style" panose="02050604050505020204" pitchFamily="18" charset="0"/>
              </a:rPr>
              <a:t>La otra forma de infección humana es mediante la ingesta de carne que contiene quistes tisulares con </a:t>
            </a:r>
            <a:r>
              <a:rPr lang="es-MX" dirty="0" err="1">
                <a:latin typeface="Bookman Old Style" panose="02050604050505020204" pitchFamily="18" charset="0"/>
              </a:rPr>
              <a:t>bradizoitos</a:t>
            </a:r>
            <a:r>
              <a:rPr lang="es-MX" dirty="0">
                <a:latin typeface="Bookman Old Style" panose="02050604050505020204" pitchFamily="18" charset="0"/>
              </a:rPr>
              <a:t>, ya sea cruda o parcialmente cocida</a:t>
            </a:r>
          </a:p>
          <a:p>
            <a:pPr marL="342900" indent="-342900" algn="just">
              <a:buFont typeface="Arial" panose="020B0604020202020204" pitchFamily="34" charset="0"/>
              <a:buChar char="•"/>
            </a:pPr>
            <a:r>
              <a:rPr lang="es-MX" dirty="0">
                <a:latin typeface="Bookman Old Style" panose="02050604050505020204" pitchFamily="18" charset="0"/>
              </a:rPr>
              <a:t>Estudios reportaron que consumir carne a medio cocer explica 30 a 63% de las infecciones</a:t>
            </a:r>
          </a:p>
          <a:p>
            <a:pPr marL="342900" indent="-342900" algn="just">
              <a:buFont typeface="Arial" panose="020B0604020202020204" pitchFamily="34" charset="0"/>
              <a:buChar char="•"/>
            </a:pPr>
            <a:r>
              <a:rPr lang="es-MX" dirty="0">
                <a:latin typeface="Bookman Old Style" panose="02050604050505020204" pitchFamily="18" charset="0"/>
              </a:rPr>
              <a:t>El consumo de agua del grifo sin hervir, puede representar hasta 50% de las infecciones durante el embarazo</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FB301E5C-722D-1762-5F2C-154F9A5058E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Tree>
    <p:extLst>
      <p:ext uri="{BB962C8B-B14F-4D97-AF65-F5344CB8AC3E}">
        <p14:creationId xmlns:p14="http://schemas.microsoft.com/office/powerpoint/2010/main" val="2322247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FB1F5D2-FF30-2171-06ED-2B5BF7F97CC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xmlns="" id="{5477A24F-E2F8-B2E7-D86A-D74083A2FC13}"/>
              </a:ext>
            </a:extLst>
          </p:cNvPr>
          <p:cNvSpPr>
            <a:spLocks noGrp="1"/>
          </p:cNvSpPr>
          <p:nvPr>
            <p:ph type="title"/>
          </p:nvPr>
        </p:nvSpPr>
        <p:spPr>
          <a:xfrm>
            <a:off x="761801" y="858982"/>
            <a:ext cx="10380573" cy="708561"/>
          </a:xfrm>
        </p:spPr>
        <p:txBody>
          <a:bodyPr>
            <a:normAutofit/>
          </a:bodyPr>
          <a:lstStyle/>
          <a:p>
            <a:pPr algn="ctr"/>
            <a:r>
              <a:rPr lang="es-AR" sz="3200" dirty="0">
                <a:latin typeface="Bookman Old Style" panose="02050604050505020204" pitchFamily="18" charset="0"/>
              </a:rPr>
              <a:t>Consejería a la embarazada IgG - IgM negativas</a:t>
            </a:r>
          </a:p>
        </p:txBody>
      </p:sp>
      <p:sp>
        <p:nvSpPr>
          <p:cNvPr id="3" name="Marcador de contenido 2">
            <a:extLst>
              <a:ext uri="{FF2B5EF4-FFF2-40B4-BE49-F238E27FC236}">
                <a16:creationId xmlns:a16="http://schemas.microsoft.com/office/drawing/2014/main" xmlns="" id="{D10AC5D4-EB03-853B-7800-7B7B7E1A3BA2}"/>
              </a:ext>
            </a:extLst>
          </p:cNvPr>
          <p:cNvSpPr>
            <a:spLocks noGrp="1"/>
          </p:cNvSpPr>
          <p:nvPr>
            <p:ph idx="1"/>
          </p:nvPr>
        </p:nvSpPr>
        <p:spPr>
          <a:xfrm>
            <a:off x="976403" y="1611791"/>
            <a:ext cx="10381205" cy="4733025"/>
          </a:xfrm>
          <a:solidFill>
            <a:schemeClr val="accent5">
              <a:lumMod val="20000"/>
              <a:lumOff val="80000"/>
            </a:schemeClr>
          </a:solidFill>
        </p:spPr>
        <p:txBody>
          <a:bodyPr>
            <a:normAutofit fontScale="92500" lnSpcReduction="10000"/>
          </a:bodyPr>
          <a:lstStyle/>
          <a:p>
            <a:pPr marL="342900" indent="-342900">
              <a:buFont typeface="Arial" panose="020B0604020202020204" pitchFamily="34" charset="0"/>
              <a:buChar char="•"/>
            </a:pPr>
            <a:r>
              <a:rPr lang="es-MX" dirty="0">
                <a:latin typeface="Bookman Old Style" panose="02050604050505020204" pitchFamily="18" charset="0"/>
              </a:rPr>
              <a:t>Lavado de manos y alimentos antes de comer o prepararlos</a:t>
            </a:r>
          </a:p>
          <a:p>
            <a:pPr marL="342900" indent="-342900">
              <a:buFont typeface="Arial" panose="020B0604020202020204" pitchFamily="34" charset="0"/>
              <a:buChar char="•"/>
            </a:pPr>
            <a:r>
              <a:rPr lang="es-MX" dirty="0">
                <a:latin typeface="Bookman Old Style" panose="02050604050505020204" pitchFamily="18" charset="0"/>
              </a:rPr>
              <a:t>Lavado de vegetales que se consuman frescos con agua hervida y enfriada</a:t>
            </a:r>
          </a:p>
          <a:p>
            <a:pPr marL="342900" indent="-342900">
              <a:buFont typeface="Arial" panose="020B0604020202020204" pitchFamily="34" charset="0"/>
              <a:buChar char="•"/>
            </a:pPr>
            <a:r>
              <a:rPr lang="es-MX" dirty="0">
                <a:latin typeface="Bookman Old Style" panose="02050604050505020204" pitchFamily="18" charset="0"/>
              </a:rPr>
              <a:t>Limpiar superficies y utensilios de cocina que tuvieron contacto con carne cruda</a:t>
            </a:r>
          </a:p>
          <a:p>
            <a:pPr marL="342900" indent="-342900">
              <a:buFont typeface="Arial" panose="020B0604020202020204" pitchFamily="34" charset="0"/>
              <a:buChar char="•"/>
            </a:pPr>
            <a:r>
              <a:rPr lang="es-MX" dirty="0">
                <a:latin typeface="Bookman Old Style" panose="02050604050505020204" pitchFamily="18" charset="0"/>
              </a:rPr>
              <a:t>No comer carne cruda</a:t>
            </a:r>
          </a:p>
          <a:p>
            <a:pPr marL="342900" indent="-342900">
              <a:buFont typeface="Arial" panose="020B0604020202020204" pitchFamily="34" charset="0"/>
              <a:buChar char="•"/>
            </a:pPr>
            <a:r>
              <a:rPr lang="es-MX" dirty="0">
                <a:latin typeface="Bookman Old Style" panose="02050604050505020204" pitchFamily="18" charset="0"/>
              </a:rPr>
              <a:t>No al consumo de embutidos, fiambres de carne cruda, mariscos o mejillones. </a:t>
            </a:r>
          </a:p>
          <a:p>
            <a:pPr marL="342900" indent="-342900">
              <a:buFont typeface="Arial" panose="020B0604020202020204" pitchFamily="34" charset="0"/>
              <a:buChar char="•"/>
            </a:pPr>
            <a:r>
              <a:rPr lang="es-MX" dirty="0">
                <a:latin typeface="Bookman Old Style" panose="02050604050505020204" pitchFamily="18" charset="0"/>
              </a:rPr>
              <a:t>No tener gatos cachorros</a:t>
            </a:r>
          </a:p>
          <a:p>
            <a:pPr marL="342900" indent="-342900">
              <a:buFont typeface="Arial" panose="020B0604020202020204" pitchFamily="34" charset="0"/>
              <a:buChar char="•"/>
            </a:pPr>
            <a:r>
              <a:rPr lang="es-MX" dirty="0">
                <a:latin typeface="Bookman Old Style" panose="02050604050505020204" pitchFamily="18" charset="0"/>
              </a:rPr>
              <a:t>Evitar el contacto areneros de espacios públicos y no realizar tareas de aseo de areneros de gatos domésticos si los tuviera</a:t>
            </a:r>
          </a:p>
          <a:p>
            <a:pPr marL="342900" indent="-342900">
              <a:buFont typeface="Arial" panose="020B0604020202020204" pitchFamily="34" charset="0"/>
              <a:buChar char="•"/>
            </a:pPr>
            <a:r>
              <a:rPr lang="es-MX" dirty="0">
                <a:latin typeface="Bookman Old Style" panose="02050604050505020204" pitchFamily="18" charset="0"/>
              </a:rPr>
              <a:t>Usar guantes en tareas de jardinería</a:t>
            </a:r>
          </a:p>
          <a:p>
            <a:pPr marL="342900" indent="-342900">
              <a:buFont typeface="Arial" panose="020B0604020202020204" pitchFamily="34" charset="0"/>
              <a:buChar char="•"/>
            </a:pPr>
            <a:r>
              <a:rPr lang="es-MX" dirty="0">
                <a:latin typeface="Bookman Old Style" panose="02050604050505020204" pitchFamily="18" charset="0"/>
              </a:rPr>
              <a:t>Consumir agua hervida</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69DF7041-D83F-01D4-A295-7700F72CA4D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Tree>
    <p:extLst>
      <p:ext uri="{BB962C8B-B14F-4D97-AF65-F5344CB8AC3E}">
        <p14:creationId xmlns:p14="http://schemas.microsoft.com/office/powerpoint/2010/main" val="3134830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33C514A-8D5C-871A-54EA-01A7B9FA964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xmlns="" id="{991C3716-1138-15CF-50B3-62F7AC5C36B2}"/>
              </a:ext>
            </a:extLst>
          </p:cNvPr>
          <p:cNvSpPr>
            <a:spLocks noGrp="1"/>
          </p:cNvSpPr>
          <p:nvPr>
            <p:ph type="title"/>
          </p:nvPr>
        </p:nvSpPr>
        <p:spPr>
          <a:xfrm>
            <a:off x="761799" y="0"/>
            <a:ext cx="10380573" cy="1432273"/>
          </a:xfrm>
        </p:spPr>
        <p:txBody>
          <a:bodyPr/>
          <a:lstStyle/>
          <a:p>
            <a:pPr algn="ctr"/>
            <a:r>
              <a:rPr kumimoji="0" lang="es-AR" sz="3200" b="0" i="0" u="none" strike="noStrike" kern="1200" cap="none" spc="0" normalizeH="0" baseline="0" noProof="0" dirty="0">
                <a:ln>
                  <a:noFill/>
                </a:ln>
                <a:solidFill>
                  <a:srgbClr val="000000"/>
                </a:solidFill>
                <a:effectLst/>
                <a:uLnTx/>
                <a:uFillTx/>
                <a:latin typeface="Bookman Old Style" panose="02050604050505020204" pitchFamily="18" charset="0"/>
              </a:rPr>
              <a:t>Conceptos</a:t>
            </a:r>
            <a:endParaRPr lang="es-AR" dirty="0">
              <a:latin typeface="Bookman Old Style" panose="02050604050505020204" pitchFamily="18" charset="0"/>
            </a:endParaRPr>
          </a:p>
        </p:txBody>
      </p:sp>
      <p:sp>
        <p:nvSpPr>
          <p:cNvPr id="3" name="Marcador de contenido 2">
            <a:extLst>
              <a:ext uri="{FF2B5EF4-FFF2-40B4-BE49-F238E27FC236}">
                <a16:creationId xmlns:a16="http://schemas.microsoft.com/office/drawing/2014/main" xmlns="" id="{D5FE40D7-EF17-1328-0A8A-6CC028BD7171}"/>
              </a:ext>
            </a:extLst>
          </p:cNvPr>
          <p:cNvSpPr>
            <a:spLocks noGrp="1"/>
          </p:cNvSpPr>
          <p:nvPr>
            <p:ph idx="1"/>
          </p:nvPr>
        </p:nvSpPr>
        <p:spPr>
          <a:xfrm>
            <a:off x="761167" y="1495183"/>
            <a:ext cx="10381205" cy="4821641"/>
          </a:xfrm>
          <a:solidFill>
            <a:schemeClr val="tx2">
              <a:lumMod val="10000"/>
              <a:lumOff val="90000"/>
            </a:schemeClr>
          </a:solidFill>
          <a:ln>
            <a:solidFill>
              <a:schemeClr val="tx1">
                <a:lumMod val="95000"/>
                <a:lumOff val="5000"/>
              </a:schemeClr>
            </a:solidFill>
          </a:ln>
        </p:spPr>
        <p:txBody>
          <a:bodyPr>
            <a:normAutofit/>
          </a:bodyPr>
          <a:lstStyle/>
          <a:p>
            <a:pPr marL="342900" indent="-342900" algn="just">
              <a:buFont typeface="Arial" panose="020B0604020202020204" pitchFamily="34" charset="0"/>
              <a:buChar char="•"/>
            </a:pPr>
            <a:r>
              <a:rPr lang="es-MX" sz="2400" dirty="0">
                <a:latin typeface="Bookman Old Style" panose="02050604050505020204" pitchFamily="18" charset="0"/>
              </a:rPr>
              <a:t>Las manifestaciones clínicas con las que nace un niño infectado pueden ser desde un RN a término asintomático hasta uno con lesiones graves. </a:t>
            </a:r>
          </a:p>
          <a:p>
            <a:pPr marL="342900" indent="-342900" algn="just">
              <a:buFont typeface="Arial" panose="020B0604020202020204" pitchFamily="34" charset="0"/>
              <a:buChar char="•"/>
            </a:pPr>
            <a:r>
              <a:rPr lang="es-MX" sz="2400" dirty="0">
                <a:latin typeface="Bookman Old Style" panose="02050604050505020204" pitchFamily="18" charset="0"/>
              </a:rPr>
              <a:t>Si el parásito alcanza el sistema nervioso central (SNC),  bloquearía los ventrículos laterales y produciría hidrocefalia. </a:t>
            </a:r>
          </a:p>
          <a:p>
            <a:pPr marL="342900" indent="-342900" algn="just">
              <a:buFont typeface="Arial" panose="020B0604020202020204" pitchFamily="34" charset="0"/>
              <a:buChar char="•"/>
            </a:pPr>
            <a:r>
              <a:rPr lang="es-MX" sz="2400" dirty="0">
                <a:latin typeface="Bookman Old Style" panose="02050604050505020204" pitchFamily="18" charset="0"/>
              </a:rPr>
              <a:t>Son raros los casos graves con retardo mental, sordera, microcefalia, convulsiones y deficiencias psicomotoras</a:t>
            </a:r>
          </a:p>
          <a:p>
            <a:pPr marL="342900" indent="-342900" algn="just">
              <a:buFont typeface="Arial" panose="020B0604020202020204" pitchFamily="34" charset="0"/>
              <a:buChar char="•"/>
            </a:pPr>
            <a:r>
              <a:rPr lang="es-MX" sz="2400" dirty="0">
                <a:latin typeface="Bookman Old Style" panose="02050604050505020204" pitchFamily="18" charset="0"/>
              </a:rPr>
              <a:t>La coriorretinitis es la forma más frecuente de manifestación ocular y puede ser </a:t>
            </a:r>
            <a:r>
              <a:rPr lang="es-MX" sz="2400" dirty="0" err="1">
                <a:latin typeface="Bookman Old Style" panose="02050604050505020204" pitchFamily="18" charset="0"/>
              </a:rPr>
              <a:t>uni</a:t>
            </a:r>
            <a:r>
              <a:rPr lang="es-MX" sz="2400" dirty="0">
                <a:latin typeface="Bookman Old Style" panose="02050604050505020204" pitchFamily="18" charset="0"/>
              </a:rPr>
              <a:t> o bilateral, asintomática toda la vida o presentar reactivaciones en diferentes momentos</a:t>
            </a:r>
            <a:endParaRPr lang="es-AR" sz="2400"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942DCC80-87C3-B991-772C-39EA4442D0A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Tree>
    <p:extLst>
      <p:ext uri="{BB962C8B-B14F-4D97-AF65-F5344CB8AC3E}">
        <p14:creationId xmlns:p14="http://schemas.microsoft.com/office/powerpoint/2010/main" val="2087492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B2B1EB1-8C35-F622-CA89-3D5CA89A191E}"/>
              </a:ext>
            </a:extLst>
          </p:cNvPr>
          <p:cNvSpPr>
            <a:spLocks noGrp="1"/>
          </p:cNvSpPr>
          <p:nvPr>
            <p:ph type="title"/>
          </p:nvPr>
        </p:nvSpPr>
        <p:spPr>
          <a:xfrm>
            <a:off x="780462" y="599966"/>
            <a:ext cx="10380573" cy="475296"/>
          </a:xfrm>
        </p:spPr>
        <p:txBody>
          <a:bodyPr>
            <a:noAutofit/>
          </a:bodyPr>
          <a:lstStyle/>
          <a:p>
            <a:pPr algn="ctr"/>
            <a:r>
              <a:rPr lang="es-AR" sz="3200" dirty="0">
                <a:latin typeface="Bookman Old Style" panose="02050604050505020204" pitchFamily="18" charset="0"/>
              </a:rPr>
              <a:t>Clínica en el RN</a:t>
            </a:r>
          </a:p>
        </p:txBody>
      </p:sp>
      <p:graphicFrame>
        <p:nvGraphicFramePr>
          <p:cNvPr id="5" name="Marcador de contenido 4">
            <a:extLst>
              <a:ext uri="{FF2B5EF4-FFF2-40B4-BE49-F238E27FC236}">
                <a16:creationId xmlns:a16="http://schemas.microsoft.com/office/drawing/2014/main" xmlns="" id="{B849B3F8-2A0F-45D4-AC04-D4C696726E97}"/>
              </a:ext>
            </a:extLst>
          </p:cNvPr>
          <p:cNvGraphicFramePr>
            <a:graphicFrameLocks noGrp="1"/>
          </p:cNvGraphicFramePr>
          <p:nvPr>
            <p:ph idx="1"/>
            <p:extLst>
              <p:ext uri="{D42A27DB-BD31-4B8C-83A1-F6EECF244321}">
                <p14:modId xmlns:p14="http://schemas.microsoft.com/office/powerpoint/2010/main" val="1348005794"/>
              </p:ext>
            </p:extLst>
          </p:nvPr>
        </p:nvGraphicFramePr>
        <p:xfrm>
          <a:off x="905669" y="1268964"/>
          <a:ext cx="10380662" cy="5486400"/>
        </p:xfrm>
        <a:graphic>
          <a:graphicData uri="http://schemas.openxmlformats.org/drawingml/2006/table">
            <a:tbl>
              <a:tblPr firstRow="1" bandRow="1">
                <a:tableStyleId>{D7AC3CCA-C797-4891-BE02-D94E43425B78}</a:tableStyleId>
              </a:tblPr>
              <a:tblGrid>
                <a:gridCol w="5190331">
                  <a:extLst>
                    <a:ext uri="{9D8B030D-6E8A-4147-A177-3AD203B41FA5}">
                      <a16:colId xmlns:a16="http://schemas.microsoft.com/office/drawing/2014/main" xmlns="" val="2164863288"/>
                    </a:ext>
                  </a:extLst>
                </a:gridCol>
                <a:gridCol w="5190331">
                  <a:extLst>
                    <a:ext uri="{9D8B030D-6E8A-4147-A177-3AD203B41FA5}">
                      <a16:colId xmlns:a16="http://schemas.microsoft.com/office/drawing/2014/main" xmlns="" val="1762812876"/>
                    </a:ext>
                  </a:extLst>
                </a:gridCol>
              </a:tblGrid>
              <a:tr h="349198">
                <a:tc>
                  <a:txBody>
                    <a:bodyPr/>
                    <a:lstStyle/>
                    <a:p>
                      <a:pPr algn="ctr"/>
                      <a:r>
                        <a:rPr lang="es-AR" sz="2400" b="0" dirty="0">
                          <a:latin typeface="Bookman Old Style" panose="02050604050505020204" pitchFamily="18" charset="0"/>
                        </a:rPr>
                        <a:t>Enfermedad neurológica </a:t>
                      </a:r>
                    </a:p>
                    <a:p>
                      <a:pPr algn="ctr"/>
                      <a:endParaRPr lang="es-AR" sz="2400" b="0" dirty="0">
                        <a:latin typeface="Bookman Old Style" panose="02050604050505020204" pitchFamily="18" charset="0"/>
                      </a:endParaRPr>
                    </a:p>
                  </a:txBody>
                  <a:tcPr>
                    <a:solidFill>
                      <a:schemeClr val="accent6">
                        <a:lumMod val="60000"/>
                        <a:lumOff val="40000"/>
                      </a:schemeClr>
                    </a:solidFill>
                  </a:tcPr>
                </a:tc>
                <a:tc>
                  <a:txBody>
                    <a:bodyPr/>
                    <a:lstStyle/>
                    <a:p>
                      <a:pPr algn="ctr"/>
                      <a:r>
                        <a:rPr lang="es-AR" sz="2400" b="0" dirty="0">
                          <a:latin typeface="Bookman Old Style" panose="02050604050505020204" pitchFamily="18" charset="0"/>
                        </a:rPr>
                        <a:t>Enfermedad generalizada</a:t>
                      </a:r>
                    </a:p>
                  </a:txBody>
                  <a:tcPr>
                    <a:solidFill>
                      <a:schemeClr val="accent6">
                        <a:lumMod val="60000"/>
                        <a:lumOff val="40000"/>
                      </a:schemeClr>
                    </a:solidFill>
                  </a:tcPr>
                </a:tc>
                <a:extLst>
                  <a:ext uri="{0D108BD9-81ED-4DB2-BD59-A6C34878D82A}">
                    <a16:rowId xmlns:a16="http://schemas.microsoft.com/office/drawing/2014/main" xmlns="" val="729152760"/>
                  </a:ext>
                </a:extLst>
              </a:tr>
              <a:tr h="370840">
                <a:tc>
                  <a:txBody>
                    <a:bodyPr/>
                    <a:lstStyle/>
                    <a:p>
                      <a:pPr algn="ctr"/>
                      <a:endParaRPr lang="es-AR" sz="2000" dirty="0">
                        <a:latin typeface="Bookman Old Style" panose="02050604050505020204" pitchFamily="18" charset="0"/>
                      </a:endParaRPr>
                    </a:p>
                    <a:p>
                      <a:pPr algn="ctr"/>
                      <a:r>
                        <a:rPr lang="es-AR" sz="2000" dirty="0">
                          <a:latin typeface="Bookman Old Style" panose="02050604050505020204" pitchFamily="18" charset="0"/>
                        </a:rPr>
                        <a:t>Coriorretinitis (94 %)</a:t>
                      </a:r>
                    </a:p>
                    <a:p>
                      <a:pPr algn="ctr"/>
                      <a:r>
                        <a:rPr lang="es-AR" sz="2000" dirty="0">
                          <a:latin typeface="Bookman Old Style" panose="02050604050505020204" pitchFamily="18" charset="0"/>
                        </a:rPr>
                        <a:t>Alteraciones en LCR (55%)</a:t>
                      </a:r>
                    </a:p>
                    <a:p>
                      <a:pPr algn="ctr"/>
                      <a:r>
                        <a:rPr lang="es-AR" sz="2000" dirty="0">
                          <a:latin typeface="Bookman Old Style" panose="02050604050505020204" pitchFamily="18" charset="0"/>
                        </a:rPr>
                        <a:t>  Calcificaciones encefálicas (50%)</a:t>
                      </a:r>
                    </a:p>
                    <a:p>
                      <a:pPr algn="ctr"/>
                      <a:r>
                        <a:rPr lang="es-AR" sz="2000" dirty="0">
                          <a:latin typeface="Bookman Old Style" panose="02050604050505020204" pitchFamily="18" charset="0"/>
                        </a:rPr>
                        <a:t>Convulsiones (50%)</a:t>
                      </a:r>
                    </a:p>
                    <a:p>
                      <a:pPr algn="ctr"/>
                      <a:r>
                        <a:rPr lang="es-AR" sz="2000" dirty="0">
                          <a:latin typeface="Bookman Old Style" panose="02050604050505020204" pitchFamily="18" charset="0"/>
                        </a:rPr>
                        <a:t>Anemia (50%) </a:t>
                      </a:r>
                    </a:p>
                    <a:p>
                      <a:pPr algn="ctr"/>
                      <a:r>
                        <a:rPr lang="es-AR" sz="2000" dirty="0">
                          <a:latin typeface="Bookman Old Style" panose="02050604050505020204" pitchFamily="18" charset="0"/>
                        </a:rPr>
                        <a:t> Hidrocefalia (29%) </a:t>
                      </a:r>
                    </a:p>
                    <a:p>
                      <a:pPr algn="ctr"/>
                      <a:r>
                        <a:rPr lang="es-AR" sz="2000" dirty="0">
                          <a:latin typeface="Bookman Old Style" panose="02050604050505020204" pitchFamily="18" charset="0"/>
                        </a:rPr>
                        <a:t>Ictericia (28%) </a:t>
                      </a:r>
                    </a:p>
                    <a:p>
                      <a:pPr algn="ctr"/>
                      <a:r>
                        <a:rPr lang="es-AR" sz="2000" dirty="0">
                          <a:latin typeface="Bookman Old Style" panose="02050604050505020204" pitchFamily="18" charset="0"/>
                        </a:rPr>
                        <a:t> Esplenomegalia (21%) </a:t>
                      </a:r>
                    </a:p>
                    <a:p>
                      <a:pPr algn="ctr"/>
                      <a:r>
                        <a:rPr lang="es-AR" sz="2000" dirty="0" err="1">
                          <a:latin typeface="Bookman Old Style" panose="02050604050505020204" pitchFamily="18" charset="0"/>
                        </a:rPr>
                        <a:t>Linfoadenopatías</a:t>
                      </a:r>
                      <a:r>
                        <a:rPr lang="es-AR" sz="2000" dirty="0">
                          <a:latin typeface="Bookman Old Style" panose="02050604050505020204" pitchFamily="18" charset="0"/>
                        </a:rPr>
                        <a:t> (17%)</a:t>
                      </a:r>
                    </a:p>
                    <a:p>
                      <a:pPr algn="ctr"/>
                      <a:r>
                        <a:rPr lang="es-AR" sz="2000" dirty="0">
                          <a:latin typeface="Bookman Old Style" panose="02050604050505020204" pitchFamily="18" charset="0"/>
                        </a:rPr>
                        <a:t> Microcefalia (13%) </a:t>
                      </a:r>
                    </a:p>
                    <a:p>
                      <a:pPr algn="ctr"/>
                      <a:r>
                        <a:rPr lang="es-AR" sz="2000" dirty="0">
                          <a:latin typeface="Bookman Old Style" panose="02050604050505020204" pitchFamily="18" charset="0"/>
                        </a:rPr>
                        <a:t>Cataratas (5%) </a:t>
                      </a:r>
                    </a:p>
                    <a:p>
                      <a:pPr algn="ctr"/>
                      <a:r>
                        <a:rPr lang="es-AR" sz="2000" dirty="0">
                          <a:latin typeface="Bookman Old Style" panose="02050604050505020204" pitchFamily="18" charset="0"/>
                        </a:rPr>
                        <a:t>Eosinofilia (4%) </a:t>
                      </a:r>
                    </a:p>
                    <a:p>
                      <a:pPr algn="ctr"/>
                      <a:r>
                        <a:rPr lang="es-AR" sz="2000" dirty="0">
                          <a:latin typeface="Bookman Old Style" panose="02050604050505020204" pitchFamily="18" charset="0"/>
                        </a:rPr>
                        <a:t> </a:t>
                      </a:r>
                      <a:r>
                        <a:rPr lang="es-AR" sz="2000" dirty="0" err="1">
                          <a:latin typeface="Bookman Old Style" panose="02050604050505020204" pitchFamily="18" charset="0"/>
                        </a:rPr>
                        <a:t>Microftalmía</a:t>
                      </a:r>
                      <a:r>
                        <a:rPr lang="es-AR" sz="2000" dirty="0">
                          <a:latin typeface="Bookman Old Style" panose="02050604050505020204" pitchFamily="18" charset="0"/>
                        </a:rPr>
                        <a:t> (2%)</a:t>
                      </a:r>
                    </a:p>
                    <a:p>
                      <a:pPr algn="ctr"/>
                      <a:endParaRPr lang="es-AR" sz="2000" b="1" dirty="0">
                        <a:latin typeface="Bookman Old Style" panose="02050604050505020204" pitchFamily="18" charset="0"/>
                      </a:endParaRPr>
                    </a:p>
                  </a:txBody>
                  <a:tcPr>
                    <a:solidFill>
                      <a:schemeClr val="accent6">
                        <a:lumMod val="20000"/>
                        <a:lumOff val="80000"/>
                      </a:schemeClr>
                    </a:solidFill>
                  </a:tcPr>
                </a:tc>
                <a:tc>
                  <a:txBody>
                    <a:bodyPr/>
                    <a:lstStyle/>
                    <a:p>
                      <a:pPr algn="ctr"/>
                      <a:endParaRPr lang="es-AR" sz="2000" dirty="0">
                        <a:latin typeface="Bookman Old Style" panose="02050604050505020204" pitchFamily="18" charset="0"/>
                      </a:endParaRPr>
                    </a:p>
                    <a:p>
                      <a:pPr algn="ctr"/>
                      <a:r>
                        <a:rPr lang="es-AR" sz="2000" dirty="0">
                          <a:latin typeface="Bookman Old Style" panose="02050604050505020204" pitchFamily="18" charset="0"/>
                        </a:rPr>
                        <a:t>Esplenomegalia (90%) </a:t>
                      </a:r>
                    </a:p>
                    <a:p>
                      <a:pPr algn="ctr"/>
                      <a:r>
                        <a:rPr lang="es-AR" sz="2000" dirty="0">
                          <a:latin typeface="Bookman Old Style" panose="02050604050505020204" pitchFamily="18" charset="0"/>
                        </a:rPr>
                        <a:t> Alteraciones </a:t>
                      </a:r>
                      <a:r>
                        <a:rPr lang="es-AR" sz="2000" dirty="0" err="1">
                          <a:latin typeface="Bookman Old Style" panose="02050604050505020204" pitchFamily="18" charset="0"/>
                        </a:rPr>
                        <a:t>enLCR</a:t>
                      </a:r>
                      <a:r>
                        <a:rPr lang="es-AR" sz="2000" dirty="0">
                          <a:latin typeface="Bookman Old Style" panose="02050604050505020204" pitchFamily="18" charset="0"/>
                        </a:rPr>
                        <a:t> (84%) </a:t>
                      </a:r>
                    </a:p>
                    <a:p>
                      <a:pPr algn="ctr"/>
                      <a:r>
                        <a:rPr lang="es-AR" sz="2000" dirty="0">
                          <a:latin typeface="Bookman Old Style" panose="02050604050505020204" pitchFamily="18" charset="0"/>
                        </a:rPr>
                        <a:t> Ictericia (80%) </a:t>
                      </a:r>
                    </a:p>
                    <a:p>
                      <a:pPr algn="ctr"/>
                      <a:r>
                        <a:rPr lang="es-AR" sz="2000" dirty="0">
                          <a:latin typeface="Bookman Old Style" panose="02050604050505020204" pitchFamily="18" charset="0"/>
                        </a:rPr>
                        <a:t> Anemia (77%)</a:t>
                      </a:r>
                    </a:p>
                    <a:p>
                      <a:pPr algn="ctr"/>
                      <a:r>
                        <a:rPr lang="es-AR" sz="2000" dirty="0">
                          <a:latin typeface="Bookman Old Style" panose="02050604050505020204" pitchFamily="18" charset="0"/>
                        </a:rPr>
                        <a:t>Fiebre (77%) </a:t>
                      </a:r>
                    </a:p>
                    <a:p>
                      <a:pPr algn="ctr"/>
                      <a:r>
                        <a:rPr lang="es-AR" sz="2000" dirty="0">
                          <a:latin typeface="Bookman Old Style" panose="02050604050505020204" pitchFamily="18" charset="0"/>
                        </a:rPr>
                        <a:t>Hepatomegalia (77%)</a:t>
                      </a:r>
                    </a:p>
                    <a:p>
                      <a:pPr algn="ctr"/>
                      <a:r>
                        <a:rPr lang="es-AR" sz="2000" dirty="0" err="1">
                          <a:latin typeface="Bookman Old Style" panose="02050604050505020204" pitchFamily="18" charset="0"/>
                        </a:rPr>
                        <a:t>Linfoadenopatías</a:t>
                      </a:r>
                      <a:r>
                        <a:rPr lang="es-AR" sz="2000" dirty="0">
                          <a:latin typeface="Bookman Old Style" panose="02050604050505020204" pitchFamily="18" charset="0"/>
                        </a:rPr>
                        <a:t> (68%)</a:t>
                      </a:r>
                    </a:p>
                    <a:p>
                      <a:pPr algn="ctr"/>
                      <a:r>
                        <a:rPr lang="es-AR" sz="2000" dirty="0" err="1">
                          <a:latin typeface="Bookman Old Style" panose="02050604050505020204" pitchFamily="18" charset="0"/>
                        </a:rPr>
                        <a:t>Corioretinitis</a:t>
                      </a:r>
                      <a:r>
                        <a:rPr lang="es-AR" sz="2000" dirty="0">
                          <a:latin typeface="Bookman Old Style" panose="02050604050505020204" pitchFamily="18" charset="0"/>
                        </a:rPr>
                        <a:t> (66 %)</a:t>
                      </a:r>
                    </a:p>
                    <a:p>
                      <a:pPr algn="ctr"/>
                      <a:r>
                        <a:rPr lang="es-AR" sz="2000" dirty="0">
                          <a:latin typeface="Bookman Old Style" panose="02050604050505020204" pitchFamily="18" charset="0"/>
                        </a:rPr>
                        <a:t>Neumonitis (41%)</a:t>
                      </a:r>
                    </a:p>
                    <a:p>
                      <a:pPr algn="ctr"/>
                      <a:r>
                        <a:rPr lang="es-AR" sz="2000" dirty="0">
                          <a:latin typeface="Bookman Old Style" panose="02050604050505020204" pitchFamily="18" charset="0"/>
                        </a:rPr>
                        <a:t>Exantema (25%) </a:t>
                      </a:r>
                    </a:p>
                    <a:p>
                      <a:pPr algn="ctr"/>
                      <a:r>
                        <a:rPr lang="es-AR" sz="2000" dirty="0">
                          <a:latin typeface="Bookman Old Style" panose="02050604050505020204" pitchFamily="18" charset="0"/>
                        </a:rPr>
                        <a:t> Eosinofilia (18%) </a:t>
                      </a:r>
                    </a:p>
                    <a:p>
                      <a:pPr algn="ctr"/>
                      <a:r>
                        <a:rPr lang="es-AR" sz="2000" dirty="0">
                          <a:latin typeface="Bookman Old Style" panose="02050604050505020204" pitchFamily="18" charset="0"/>
                        </a:rPr>
                        <a:t> Hidrocefalia/microcefalia (0 %)</a:t>
                      </a:r>
                      <a:endParaRPr lang="es-AR" sz="2000" b="1" dirty="0">
                        <a:latin typeface="Bookman Old Style" panose="02050604050505020204" pitchFamily="18" charset="0"/>
                      </a:endParaRPr>
                    </a:p>
                  </a:txBody>
                  <a:tcPr>
                    <a:solidFill>
                      <a:schemeClr val="accent6">
                        <a:lumMod val="20000"/>
                        <a:lumOff val="80000"/>
                      </a:schemeClr>
                    </a:solidFill>
                  </a:tcPr>
                </a:tc>
                <a:extLst>
                  <a:ext uri="{0D108BD9-81ED-4DB2-BD59-A6C34878D82A}">
                    <a16:rowId xmlns:a16="http://schemas.microsoft.com/office/drawing/2014/main" xmlns="" val="1075413953"/>
                  </a:ext>
                </a:extLst>
              </a:tr>
            </a:tbl>
          </a:graphicData>
        </a:graphic>
      </p:graphicFrame>
      <p:sp>
        <p:nvSpPr>
          <p:cNvPr id="4" name="Marcador de número de diapositiva 3">
            <a:extLst>
              <a:ext uri="{FF2B5EF4-FFF2-40B4-BE49-F238E27FC236}">
                <a16:creationId xmlns:a16="http://schemas.microsoft.com/office/drawing/2014/main" xmlns="" id="{27DBF1E8-DC7A-0E17-16F1-0ABE1A449DA8}"/>
              </a:ext>
            </a:extLst>
          </p:cNvPr>
          <p:cNvSpPr>
            <a:spLocks noGrp="1"/>
          </p:cNvSpPr>
          <p:nvPr>
            <p:ph type="sldNum" sz="quarter" idx="12"/>
          </p:nvPr>
        </p:nvSpPr>
        <p:spPr/>
        <p:txBody>
          <a:bodyPr/>
          <a:lstStyle/>
          <a:p>
            <a:fld id="{B4A918BC-4D43-4B42-B3C0-E7EBE25E6AF0}" type="slidenum">
              <a:rPr lang="en-US" smtClean="0"/>
              <a:t>16</a:t>
            </a:fld>
            <a:endParaRPr lang="en-US"/>
          </a:p>
        </p:txBody>
      </p:sp>
    </p:spTree>
    <p:extLst>
      <p:ext uri="{BB962C8B-B14F-4D97-AF65-F5344CB8AC3E}">
        <p14:creationId xmlns:p14="http://schemas.microsoft.com/office/powerpoint/2010/main" val="1689152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Slide Background">
            <a:extLst>
              <a:ext uri="{FF2B5EF4-FFF2-40B4-BE49-F238E27FC236}">
                <a16:creationId xmlns:a16="http://schemas.microsoft.com/office/drawing/2014/main" xmlns="" id="{7DE220E6-BA55-4F04-B3C4-F4985F3E77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tint">
            <a:extLst>
              <a:ext uri="{FF2B5EF4-FFF2-40B4-BE49-F238E27FC236}">
                <a16:creationId xmlns:a16="http://schemas.microsoft.com/office/drawing/2014/main" xmlns="" id="{5AE190BC-D2FD-433E-AB89-0DF68EFD6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33" name="Rectangle 32">
            <a:extLst>
              <a:ext uri="{FF2B5EF4-FFF2-40B4-BE49-F238E27FC236}">
                <a16:creationId xmlns:a16="http://schemas.microsoft.com/office/drawing/2014/main" xmlns="" id="{43E8FEA2-54EE-4F84-B5DB-A055A7D805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376864" y="0"/>
            <a:ext cx="5815134" cy="6858000"/>
          </a:xfrm>
          <a:prstGeom prst="rect">
            <a:avLst/>
          </a:prstGeom>
          <a:ln>
            <a:noFill/>
          </a:ln>
          <a:effectLst>
            <a:outerShdw blurRad="508000" dist="1905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xmlns="" id="{0371DEC6-5DDF-411D-11DE-106E3DB3140C}"/>
              </a:ext>
            </a:extLst>
          </p:cNvPr>
          <p:cNvSpPr>
            <a:spLocks noGrp="1"/>
          </p:cNvSpPr>
          <p:nvPr>
            <p:ph type="title"/>
          </p:nvPr>
        </p:nvSpPr>
        <p:spPr>
          <a:xfrm>
            <a:off x="6788582" y="858982"/>
            <a:ext cx="3968783" cy="923373"/>
          </a:xfrm>
          <a:solidFill>
            <a:schemeClr val="tx2">
              <a:lumMod val="10000"/>
              <a:lumOff val="90000"/>
            </a:schemeClr>
          </a:solidFill>
        </p:spPr>
        <p:txBody>
          <a:bodyPr>
            <a:noAutofit/>
          </a:bodyPr>
          <a:lstStyle/>
          <a:p>
            <a:pPr algn="ctr"/>
            <a:r>
              <a:rPr lang="es-AR" sz="3200" dirty="0">
                <a:latin typeface="Bookman Old Style" panose="02050604050505020204" pitchFamily="18" charset="0"/>
              </a:rPr>
              <a:t>Toxoplasmosis congénita</a:t>
            </a:r>
          </a:p>
        </p:txBody>
      </p:sp>
      <p:pic>
        <p:nvPicPr>
          <p:cNvPr id="5" name="Picture 4" descr="Persona utilizando un microscopio">
            <a:extLst>
              <a:ext uri="{FF2B5EF4-FFF2-40B4-BE49-F238E27FC236}">
                <a16:creationId xmlns:a16="http://schemas.microsoft.com/office/drawing/2014/main" xmlns="" id="{1C28E2EF-50B4-DACB-887F-6FA40257FA7B}"/>
              </a:ext>
            </a:extLst>
          </p:cNvPr>
          <p:cNvPicPr>
            <a:picLocks noChangeAspect="1"/>
          </p:cNvPicPr>
          <p:nvPr/>
        </p:nvPicPr>
        <p:blipFill rotWithShape="1">
          <a:blip r:embed="rId2"/>
          <a:srcRect l="24162" r="41215" b="1"/>
          <a:stretch/>
        </p:blipFill>
        <p:spPr>
          <a:xfrm>
            <a:off x="1412418" y="847511"/>
            <a:ext cx="3648153" cy="5162977"/>
          </a:xfrm>
          <a:prstGeom prst="rect">
            <a:avLst/>
          </a:prstGeom>
        </p:spPr>
      </p:pic>
      <p:sp>
        <p:nvSpPr>
          <p:cNvPr id="3" name="Marcador de contenido 2">
            <a:extLst>
              <a:ext uri="{FF2B5EF4-FFF2-40B4-BE49-F238E27FC236}">
                <a16:creationId xmlns:a16="http://schemas.microsoft.com/office/drawing/2014/main" xmlns="" id="{CF14C7DB-3641-926B-91D7-ED7BA675727B}"/>
              </a:ext>
            </a:extLst>
          </p:cNvPr>
          <p:cNvSpPr>
            <a:spLocks noGrp="1"/>
          </p:cNvSpPr>
          <p:nvPr>
            <p:ph idx="1"/>
          </p:nvPr>
        </p:nvSpPr>
        <p:spPr>
          <a:xfrm>
            <a:off x="6788582" y="1950307"/>
            <a:ext cx="3968783" cy="4739742"/>
          </a:xfrm>
          <a:solidFill>
            <a:schemeClr val="tx2">
              <a:lumMod val="10000"/>
              <a:lumOff val="90000"/>
            </a:schemeClr>
          </a:solidFill>
          <a:ln w="12700">
            <a:solidFill>
              <a:schemeClr val="tx1"/>
            </a:solidFill>
          </a:ln>
        </p:spPr>
        <p:txBody>
          <a:bodyPr anchor="ctr">
            <a:normAutofit fontScale="92500" lnSpcReduction="10000"/>
          </a:bodyPr>
          <a:lstStyle/>
          <a:p>
            <a:pPr marL="342900" indent="-342900" algn="ctr">
              <a:lnSpc>
                <a:spcPct val="100000"/>
              </a:lnSpc>
              <a:buFont typeface="Arial" panose="020B0604020202020204" pitchFamily="34" charset="0"/>
              <a:buChar char="•"/>
            </a:pPr>
            <a:r>
              <a:rPr lang="es-MX" sz="1400" dirty="0"/>
              <a:t> </a:t>
            </a:r>
            <a:r>
              <a:rPr lang="es-MX" sz="2000" dirty="0">
                <a:latin typeface="Bookman Old Style" panose="02050604050505020204" pitchFamily="18" charset="0"/>
              </a:rPr>
              <a:t>El diagnóstico de la infección materna y del recién nacido se logran mediante pruebas serológicas, hallazgos clínicos y ecográficos. </a:t>
            </a:r>
          </a:p>
          <a:p>
            <a:pPr marL="342900" indent="-342900" algn="ctr">
              <a:lnSpc>
                <a:spcPct val="100000"/>
              </a:lnSpc>
              <a:buFont typeface="Arial" panose="020B0604020202020204" pitchFamily="34" charset="0"/>
              <a:buChar char="•"/>
            </a:pPr>
            <a:r>
              <a:rPr lang="es-MX" sz="2000" dirty="0">
                <a:latin typeface="Bookman Old Style" panose="02050604050505020204" pitchFamily="18" charset="0"/>
              </a:rPr>
              <a:t>La infección materna librada a su evolución natural puede causar daño neurológico y oftalmológico grave e irreversible en el niño. </a:t>
            </a:r>
          </a:p>
          <a:p>
            <a:pPr marL="342900" indent="-342900" algn="ctr">
              <a:lnSpc>
                <a:spcPct val="100000"/>
              </a:lnSpc>
              <a:buFont typeface="Arial" panose="020B0604020202020204" pitchFamily="34" charset="0"/>
              <a:buChar char="•"/>
            </a:pPr>
            <a:r>
              <a:rPr lang="es-MX" sz="2000" dirty="0">
                <a:latin typeface="Bookman Old Style" panose="02050604050505020204" pitchFamily="18" charset="0"/>
              </a:rPr>
              <a:t>Su reconocimiento temprano permite un tratamiento parasiticida que reduce la tasa de transmisión vertical y sus secuelas.  </a:t>
            </a:r>
            <a:endParaRPr lang="es-AR" sz="2000" dirty="0">
              <a:latin typeface="Bookman Old Style" panose="02050604050505020204" pitchFamily="18" charset="0"/>
            </a:endParaRPr>
          </a:p>
        </p:txBody>
      </p:sp>
      <p:cxnSp>
        <p:nvCxnSpPr>
          <p:cNvPr id="35" name="Straight Connector 34">
            <a:extLst>
              <a:ext uri="{FF2B5EF4-FFF2-40B4-BE49-F238E27FC236}">
                <a16:creationId xmlns:a16="http://schemas.microsoft.com/office/drawing/2014/main" xmlns="" id="{E58B1629-F209-47B0-BA59-6BD937DBB0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Marcador de número de diapositiva 1">
            <a:extLst>
              <a:ext uri="{FF2B5EF4-FFF2-40B4-BE49-F238E27FC236}">
                <a16:creationId xmlns:a16="http://schemas.microsoft.com/office/drawing/2014/main" xmlns="" id="{6C2D768A-F664-5E60-1CBB-84EC1B1E4F23}"/>
              </a:ext>
            </a:extLst>
          </p:cNvPr>
          <p:cNvSpPr>
            <a:spLocks noGrp="1"/>
          </p:cNvSpPr>
          <p:nvPr>
            <p:ph type="sldNum" sz="quarter" idx="12"/>
          </p:nvPr>
        </p:nvSpPr>
        <p:spPr/>
        <p:txBody>
          <a:bodyPr/>
          <a:lstStyle/>
          <a:p>
            <a:fld id="{B4A918BC-4D43-4B42-B3C0-E7EBE25E6AF0}" type="slidenum">
              <a:rPr lang="en-US" smtClean="0"/>
              <a:t>17</a:t>
            </a:fld>
            <a:endParaRPr lang="en-US"/>
          </a:p>
        </p:txBody>
      </p:sp>
    </p:spTree>
    <p:extLst>
      <p:ext uri="{BB962C8B-B14F-4D97-AF65-F5344CB8AC3E}">
        <p14:creationId xmlns:p14="http://schemas.microsoft.com/office/powerpoint/2010/main" val="10458397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4C73B800-4842-4E7E-4843-0FA32907C58A}"/>
              </a:ext>
            </a:extLst>
          </p:cNvPr>
          <p:cNvGraphicFramePr>
            <a:graphicFrameLocks noGrp="1"/>
          </p:cNvGraphicFramePr>
          <p:nvPr>
            <p:ph idx="1"/>
            <p:extLst>
              <p:ext uri="{D42A27DB-BD31-4B8C-83A1-F6EECF244321}">
                <p14:modId xmlns:p14="http://schemas.microsoft.com/office/powerpoint/2010/main" val="958895016"/>
              </p:ext>
            </p:extLst>
          </p:nvPr>
        </p:nvGraphicFramePr>
        <p:xfrm>
          <a:off x="761801" y="401216"/>
          <a:ext cx="10380663" cy="6456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3A9D816C-3D6A-364F-7ECD-E6A70321E179}"/>
              </a:ext>
            </a:extLst>
          </p:cNvPr>
          <p:cNvSpPr>
            <a:spLocks noGrp="1"/>
          </p:cNvSpPr>
          <p:nvPr>
            <p:ph type="sldNum" sz="quarter" idx="12"/>
          </p:nvPr>
        </p:nvSpPr>
        <p:spPr/>
        <p:txBody>
          <a:bodyPr/>
          <a:lstStyle/>
          <a:p>
            <a:fld id="{B4A918BC-4D43-4B42-B3C0-E7EBE25E6AF0}" type="slidenum">
              <a:rPr lang="en-US" smtClean="0"/>
              <a:t>18</a:t>
            </a:fld>
            <a:endParaRPr lang="en-US"/>
          </a:p>
        </p:txBody>
      </p:sp>
      <p:graphicFrame>
        <p:nvGraphicFramePr>
          <p:cNvPr id="8" name="Tabla 7">
            <a:extLst>
              <a:ext uri="{FF2B5EF4-FFF2-40B4-BE49-F238E27FC236}">
                <a16:creationId xmlns:a16="http://schemas.microsoft.com/office/drawing/2014/main" xmlns="" id="{3DC87517-3B13-1088-5DCB-87953FF038F0}"/>
              </a:ext>
            </a:extLst>
          </p:cNvPr>
          <p:cNvGraphicFramePr>
            <a:graphicFrameLocks noGrp="1"/>
          </p:cNvGraphicFramePr>
          <p:nvPr>
            <p:extLst>
              <p:ext uri="{D42A27DB-BD31-4B8C-83A1-F6EECF244321}">
                <p14:modId xmlns:p14="http://schemas.microsoft.com/office/powerpoint/2010/main" val="3386143378"/>
              </p:ext>
            </p:extLst>
          </p:nvPr>
        </p:nvGraphicFramePr>
        <p:xfrm>
          <a:off x="761801" y="418761"/>
          <a:ext cx="3838281" cy="396240"/>
        </p:xfrm>
        <a:graphic>
          <a:graphicData uri="http://schemas.openxmlformats.org/drawingml/2006/table">
            <a:tbl>
              <a:tblPr firstRow="1" bandRow="1">
                <a:tableStyleId>{5940675A-B579-460E-94D1-54222C63F5DA}</a:tableStyleId>
              </a:tblPr>
              <a:tblGrid>
                <a:gridCol w="3838281">
                  <a:extLst>
                    <a:ext uri="{9D8B030D-6E8A-4147-A177-3AD203B41FA5}">
                      <a16:colId xmlns:a16="http://schemas.microsoft.com/office/drawing/2014/main" xmlns="" val="3545691881"/>
                    </a:ext>
                  </a:extLst>
                </a:gridCol>
              </a:tblGrid>
              <a:tr h="370840">
                <a:tc>
                  <a:txBody>
                    <a:bodyPr/>
                    <a:lstStyle/>
                    <a:p>
                      <a:pPr algn="ctr"/>
                      <a:r>
                        <a:rPr lang="es-AR" sz="2000" dirty="0">
                          <a:latin typeface="Bookman Old Style" panose="02050604050505020204" pitchFamily="18" charset="0"/>
                        </a:rPr>
                        <a:t>Abordaje de la embarazad</a:t>
                      </a:r>
                      <a:r>
                        <a:rPr lang="es-AR" sz="2000" dirty="0"/>
                        <a:t>a</a:t>
                      </a:r>
                    </a:p>
                  </a:txBody>
                  <a:tcPr/>
                </a:tc>
                <a:extLst>
                  <a:ext uri="{0D108BD9-81ED-4DB2-BD59-A6C34878D82A}">
                    <a16:rowId xmlns:a16="http://schemas.microsoft.com/office/drawing/2014/main" xmlns="" val="1111233223"/>
                  </a:ext>
                </a:extLst>
              </a:tr>
            </a:tbl>
          </a:graphicData>
        </a:graphic>
      </p:graphicFrame>
    </p:spTree>
    <p:extLst>
      <p:ext uri="{BB962C8B-B14F-4D97-AF65-F5344CB8AC3E}">
        <p14:creationId xmlns:p14="http://schemas.microsoft.com/office/powerpoint/2010/main" val="40938819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E252774-2B4B-B2E4-954D-BB53F75C64BC}"/>
              </a:ext>
            </a:extLst>
          </p:cNvPr>
          <p:cNvSpPr>
            <a:spLocks noGrp="1"/>
          </p:cNvSpPr>
          <p:nvPr>
            <p:ph type="title"/>
          </p:nvPr>
        </p:nvSpPr>
        <p:spPr>
          <a:solidFill>
            <a:schemeClr val="accent6">
              <a:lumMod val="40000"/>
              <a:lumOff val="60000"/>
            </a:schemeClr>
          </a:solidFill>
        </p:spPr>
        <p:txBody>
          <a:bodyPr>
            <a:normAutofit/>
          </a:bodyPr>
          <a:lstStyle/>
          <a:p>
            <a:pPr algn="ctr"/>
            <a:r>
              <a:rPr lang="es-AR" sz="3200" dirty="0"/>
              <a:t>¿</a:t>
            </a:r>
            <a:r>
              <a:rPr lang="es-AR" sz="3200" dirty="0">
                <a:latin typeface="Bookman Old Style" panose="02050604050505020204" pitchFamily="18" charset="0"/>
              </a:rPr>
              <a:t>Por qué se aconseja seguimiento mensual de la serología materna?</a:t>
            </a:r>
          </a:p>
        </p:txBody>
      </p:sp>
      <p:sp>
        <p:nvSpPr>
          <p:cNvPr id="3" name="Marcador de contenido 2">
            <a:extLst>
              <a:ext uri="{FF2B5EF4-FFF2-40B4-BE49-F238E27FC236}">
                <a16:creationId xmlns:a16="http://schemas.microsoft.com/office/drawing/2014/main" xmlns="" id="{9C0B846D-EE3B-EA75-0FDB-C5B26CA1B8FE}"/>
              </a:ext>
            </a:extLst>
          </p:cNvPr>
          <p:cNvSpPr>
            <a:spLocks noGrp="1"/>
          </p:cNvSpPr>
          <p:nvPr>
            <p:ph idx="1"/>
          </p:nvPr>
        </p:nvSpPr>
        <p:spPr>
          <a:solidFill>
            <a:schemeClr val="accent6">
              <a:lumMod val="40000"/>
              <a:lumOff val="60000"/>
            </a:schemeClr>
          </a:solidFill>
        </p:spPr>
        <p:txBody>
          <a:bodyPr>
            <a:normAutofit fontScale="92500" lnSpcReduction="20000"/>
          </a:bodyPr>
          <a:lstStyle/>
          <a:p>
            <a:pPr algn="ctr"/>
            <a:r>
              <a:rPr lang="es-MX" sz="2600" dirty="0">
                <a:latin typeface="Bookman Old Style" panose="02050604050505020204" pitchFamily="18" charset="0"/>
              </a:rPr>
              <a:t>El seguimiento mensual es el que brinda mayor beneficio.</a:t>
            </a:r>
          </a:p>
          <a:p>
            <a:pPr algn="ctr"/>
            <a:r>
              <a:rPr lang="es-MX" sz="2600" b="1" dirty="0">
                <a:latin typeface="Bookman Old Style" panose="02050604050505020204" pitchFamily="18" charset="0"/>
              </a:rPr>
              <a:t>La eficacia de Espiramicina para reducir el porcentaje de transmisión </a:t>
            </a:r>
            <a:r>
              <a:rPr lang="es-MX" sz="2600" dirty="0">
                <a:latin typeface="Bookman Old Style" panose="02050604050505020204" pitchFamily="18" charset="0"/>
              </a:rPr>
              <a:t>del parásito al feto iniciado cuatro semanas luego de la seroconversión se ha ponderado en 58%, mientras que, si se inicia luego de ocho semanas, este efecto se reduce a 36%</a:t>
            </a:r>
          </a:p>
          <a:p>
            <a:pPr algn="ctr"/>
            <a:endParaRPr lang="es-MX" dirty="0">
              <a:latin typeface="Bookman Old Style" panose="02050604050505020204" pitchFamily="18" charset="0"/>
            </a:endParaRPr>
          </a:p>
          <a:p>
            <a:pPr algn="ctr"/>
            <a:endParaRPr lang="es-MX" dirty="0">
              <a:latin typeface="Bookman Old Style" panose="02050604050505020204" pitchFamily="18" charset="0"/>
            </a:endParaRPr>
          </a:p>
          <a:p>
            <a:pPr algn="r"/>
            <a:r>
              <a:rPr lang="en-US" sz="1500" dirty="0">
                <a:latin typeface="Bookman Old Style" panose="02050604050505020204" pitchFamily="18" charset="0"/>
              </a:rPr>
              <a:t>Latin American Guidelines on Congenital and Perinatal Infections from the Latin-American Society of Pediatric Infectious Diseases (SLIPE). Part II 2024</a:t>
            </a:r>
            <a:endParaRPr lang="es-MX" sz="1500" dirty="0">
              <a:latin typeface="Bookman Old Style" panose="02050604050505020204" pitchFamily="18" charset="0"/>
            </a:endParaRPr>
          </a:p>
          <a:p>
            <a:pPr algn="ctr"/>
            <a:endParaRPr lang="es-MX" dirty="0">
              <a:latin typeface="Bookman Old Style" panose="02050604050505020204" pitchFamily="18" charset="0"/>
            </a:endParaRPr>
          </a:p>
          <a:p>
            <a:pPr algn="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01D1759E-93CC-A6C3-265D-0A6539128060}"/>
              </a:ext>
            </a:extLst>
          </p:cNvPr>
          <p:cNvSpPr>
            <a:spLocks noGrp="1"/>
          </p:cNvSpPr>
          <p:nvPr>
            <p:ph type="sldNum" sz="quarter" idx="12"/>
          </p:nvPr>
        </p:nvSpPr>
        <p:spPr/>
        <p:txBody>
          <a:bodyPr/>
          <a:lstStyle/>
          <a:p>
            <a:fld id="{B4A918BC-4D43-4B42-B3C0-E7EBE25E6AF0}" type="slidenum">
              <a:rPr lang="en-US" smtClean="0"/>
              <a:t>19</a:t>
            </a:fld>
            <a:endParaRPr lang="en-US"/>
          </a:p>
        </p:txBody>
      </p:sp>
    </p:spTree>
    <p:extLst>
      <p:ext uri="{BB962C8B-B14F-4D97-AF65-F5344CB8AC3E}">
        <p14:creationId xmlns:p14="http://schemas.microsoft.com/office/powerpoint/2010/main" val="23927422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D88AED7-05B1-454F-23D2-947570593BF5}"/>
              </a:ext>
            </a:extLst>
          </p:cNvPr>
          <p:cNvSpPr>
            <a:spLocks noGrp="1"/>
          </p:cNvSpPr>
          <p:nvPr>
            <p:ph type="title"/>
          </p:nvPr>
        </p:nvSpPr>
        <p:spPr>
          <a:xfrm>
            <a:off x="762431" y="235881"/>
            <a:ext cx="10380573" cy="633916"/>
          </a:xfrm>
        </p:spPr>
        <p:txBody>
          <a:bodyPr>
            <a:normAutofit/>
          </a:bodyPr>
          <a:lstStyle/>
          <a:p>
            <a:pPr algn="ctr"/>
            <a:r>
              <a:rPr lang="es-AR" sz="3200" dirty="0">
                <a:latin typeface="Bookman Old Style" panose="02050604050505020204" pitchFamily="18" charset="0"/>
              </a:rPr>
              <a:t>Diagnóstico en el RN</a:t>
            </a:r>
          </a:p>
        </p:txBody>
      </p:sp>
      <p:graphicFrame>
        <p:nvGraphicFramePr>
          <p:cNvPr id="6" name="Marcador de contenido 5">
            <a:extLst>
              <a:ext uri="{FF2B5EF4-FFF2-40B4-BE49-F238E27FC236}">
                <a16:creationId xmlns:a16="http://schemas.microsoft.com/office/drawing/2014/main" xmlns="" id="{B1635FCB-CDE3-7156-D8AD-0E947AB4AFD8}"/>
              </a:ext>
            </a:extLst>
          </p:cNvPr>
          <p:cNvGraphicFramePr>
            <a:graphicFrameLocks noGrp="1"/>
          </p:cNvGraphicFramePr>
          <p:nvPr>
            <p:ph idx="1"/>
            <p:extLst>
              <p:ext uri="{D42A27DB-BD31-4B8C-83A1-F6EECF244321}">
                <p14:modId xmlns:p14="http://schemas.microsoft.com/office/powerpoint/2010/main" val="2407010040"/>
              </p:ext>
            </p:extLst>
          </p:nvPr>
        </p:nvGraphicFramePr>
        <p:xfrm>
          <a:off x="724678" y="869798"/>
          <a:ext cx="10380663" cy="5142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0B6B55A9-4B81-23BD-9A87-E5AD8C2BC584}"/>
              </a:ext>
            </a:extLst>
          </p:cNvPr>
          <p:cNvSpPr>
            <a:spLocks noGrp="1"/>
          </p:cNvSpPr>
          <p:nvPr>
            <p:ph type="sldNum" sz="quarter" idx="12"/>
          </p:nvPr>
        </p:nvSpPr>
        <p:spPr/>
        <p:txBody>
          <a:bodyPr/>
          <a:lstStyle/>
          <a:p>
            <a:fld id="{B4A918BC-4D43-4B42-B3C0-E7EBE25E6AF0}" type="slidenum">
              <a:rPr lang="en-US" smtClean="0"/>
              <a:t>20</a:t>
            </a:fld>
            <a:endParaRPr lang="en-US"/>
          </a:p>
        </p:txBody>
      </p:sp>
      <mc:AlternateContent xmlns:mc="http://schemas.openxmlformats.org/markup-compatibility/2006" xmlns:p14="http://schemas.microsoft.com/office/powerpoint/2010/main">
        <mc:Choice Requires="p14">
          <p:contentPart p14:bwMode="auto" r:id="rId7">
            <p14:nvContentPartPr>
              <p14:cNvPr id="14" name="Entrada de lápiz 13">
                <a:extLst>
                  <a:ext uri="{FF2B5EF4-FFF2-40B4-BE49-F238E27FC236}">
                    <a16:creationId xmlns:a16="http://schemas.microsoft.com/office/drawing/2014/main" xmlns="" id="{6FC0BB15-65C2-A21D-E2A7-27111D422A04}"/>
                  </a:ext>
                </a:extLst>
              </p14:cNvPr>
              <p14:cNvContentPartPr/>
              <p14:nvPr/>
            </p14:nvContentPartPr>
            <p14:xfrm>
              <a:off x="4749208" y="5178380"/>
              <a:ext cx="605880" cy="360"/>
            </p14:xfrm>
          </p:contentPart>
        </mc:Choice>
        <mc:Fallback xmlns="">
          <p:pic>
            <p:nvPicPr>
              <p:cNvPr id="14" name="Entrada de lápiz 13">
                <a:extLst>
                  <a:ext uri="{FF2B5EF4-FFF2-40B4-BE49-F238E27FC236}">
                    <a16:creationId xmlns:a16="http://schemas.microsoft.com/office/drawing/2014/main" id="{6FC0BB15-65C2-A21D-E2A7-27111D422A04}"/>
                  </a:ext>
                </a:extLst>
              </p:cNvPr>
              <p:cNvPicPr/>
              <p:nvPr/>
            </p:nvPicPr>
            <p:blipFill>
              <a:blip r:embed="rId8"/>
              <a:stretch>
                <a:fillRect/>
              </a:stretch>
            </p:blipFill>
            <p:spPr>
              <a:xfrm>
                <a:off x="4744888" y="5174060"/>
                <a:ext cx="6145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Entrada de lápiz 21">
                <a:extLst>
                  <a:ext uri="{FF2B5EF4-FFF2-40B4-BE49-F238E27FC236}">
                    <a16:creationId xmlns:a16="http://schemas.microsoft.com/office/drawing/2014/main" xmlns="" id="{08B53F08-FD0B-4DB4-28EC-1B4345317160}"/>
                  </a:ext>
                </a:extLst>
              </p14:cNvPr>
              <p14:cNvContentPartPr/>
              <p14:nvPr/>
            </p14:nvContentPartPr>
            <p14:xfrm>
              <a:off x="3937408" y="596660"/>
              <a:ext cx="25560" cy="360"/>
            </p14:xfrm>
          </p:contentPart>
        </mc:Choice>
        <mc:Fallback xmlns="">
          <p:pic>
            <p:nvPicPr>
              <p:cNvPr id="22" name="Entrada de lápiz 21">
                <a:extLst>
                  <a:ext uri="{FF2B5EF4-FFF2-40B4-BE49-F238E27FC236}">
                    <a16:creationId xmlns:a16="http://schemas.microsoft.com/office/drawing/2014/main" id="{08B53F08-FD0B-4DB4-28EC-1B4345317160}"/>
                  </a:ext>
                </a:extLst>
              </p:cNvPr>
              <p:cNvPicPr/>
              <p:nvPr/>
            </p:nvPicPr>
            <p:blipFill>
              <a:blip r:embed="rId20"/>
              <a:stretch>
                <a:fillRect/>
              </a:stretch>
            </p:blipFill>
            <p:spPr>
              <a:xfrm>
                <a:off x="3933088" y="592340"/>
                <a:ext cx="34200" cy="9000"/>
              </a:xfrm>
              <a:prstGeom prst="rect">
                <a:avLst/>
              </a:prstGeom>
            </p:spPr>
          </p:pic>
        </mc:Fallback>
      </mc:AlternateContent>
      <p:graphicFrame>
        <p:nvGraphicFramePr>
          <p:cNvPr id="3" name="Tabla 2">
            <a:extLst>
              <a:ext uri="{FF2B5EF4-FFF2-40B4-BE49-F238E27FC236}">
                <a16:creationId xmlns:a16="http://schemas.microsoft.com/office/drawing/2014/main" xmlns="" id="{B3C7A5E0-53AD-6C5C-DD11-227A9E95F8B9}"/>
              </a:ext>
            </a:extLst>
          </p:cNvPr>
          <p:cNvGraphicFramePr>
            <a:graphicFrameLocks noGrp="1"/>
          </p:cNvGraphicFramePr>
          <p:nvPr>
            <p:extLst>
              <p:ext uri="{D42A27DB-BD31-4B8C-83A1-F6EECF244321}">
                <p14:modId xmlns:p14="http://schemas.microsoft.com/office/powerpoint/2010/main" val="3246509213"/>
              </p:ext>
            </p:extLst>
          </p:nvPr>
        </p:nvGraphicFramePr>
        <p:xfrm>
          <a:off x="3077546" y="4311267"/>
          <a:ext cx="6036907" cy="640080"/>
        </p:xfrm>
        <a:graphic>
          <a:graphicData uri="http://schemas.openxmlformats.org/drawingml/2006/table">
            <a:tbl>
              <a:tblPr firstRow="1" bandRow="1">
                <a:tableStyleId>{D7AC3CCA-C797-4891-BE02-D94E43425B78}</a:tableStyleId>
              </a:tblPr>
              <a:tblGrid>
                <a:gridCol w="6036907">
                  <a:extLst>
                    <a:ext uri="{9D8B030D-6E8A-4147-A177-3AD203B41FA5}">
                      <a16:colId xmlns:a16="http://schemas.microsoft.com/office/drawing/2014/main" xmlns="" val="3756861853"/>
                    </a:ext>
                  </a:extLst>
                </a:gridCol>
              </a:tblGrid>
              <a:tr h="370840">
                <a:tc>
                  <a:txBody>
                    <a:bodyPr/>
                    <a:lstStyle/>
                    <a:p>
                      <a:pPr algn="ctr"/>
                      <a:r>
                        <a:rPr lang="es-AR" b="0" dirty="0">
                          <a:latin typeface="Bookman Old Style" panose="02050604050505020204" pitchFamily="18" charset="0"/>
                        </a:rPr>
                        <a:t>IgG IgM e IgA pareadas, si son negativas PCR en LCR</a:t>
                      </a:r>
                    </a:p>
                  </a:txBody>
                  <a:tcPr/>
                </a:tc>
                <a:extLst>
                  <a:ext uri="{0D108BD9-81ED-4DB2-BD59-A6C34878D82A}">
                    <a16:rowId xmlns:a16="http://schemas.microsoft.com/office/drawing/2014/main" xmlns="" val="2257168160"/>
                  </a:ext>
                </a:extLst>
              </a:tr>
            </a:tbl>
          </a:graphicData>
        </a:graphic>
      </p:graphicFrame>
      <p:sp>
        <p:nvSpPr>
          <p:cNvPr id="5" name="Flecha: hacia abajo 4">
            <a:extLst>
              <a:ext uri="{FF2B5EF4-FFF2-40B4-BE49-F238E27FC236}">
                <a16:creationId xmlns:a16="http://schemas.microsoft.com/office/drawing/2014/main" xmlns="" id="{A3D23A48-A113-2463-0206-0BDB734B1014}"/>
              </a:ext>
            </a:extLst>
          </p:cNvPr>
          <p:cNvSpPr/>
          <p:nvPr/>
        </p:nvSpPr>
        <p:spPr>
          <a:xfrm>
            <a:off x="3191014" y="4084234"/>
            <a:ext cx="223934" cy="50385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AR"/>
          </a:p>
        </p:txBody>
      </p:sp>
      <p:sp>
        <p:nvSpPr>
          <p:cNvPr id="7" name="Flecha: hacia abajo 6">
            <a:extLst>
              <a:ext uri="{FF2B5EF4-FFF2-40B4-BE49-F238E27FC236}">
                <a16:creationId xmlns:a16="http://schemas.microsoft.com/office/drawing/2014/main" xmlns="" id="{972AA9DF-9659-AE82-3E6E-7E48D91535E7}"/>
              </a:ext>
            </a:extLst>
          </p:cNvPr>
          <p:cNvSpPr/>
          <p:nvPr/>
        </p:nvSpPr>
        <p:spPr>
          <a:xfrm>
            <a:off x="8777053" y="4077813"/>
            <a:ext cx="223934" cy="50385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AR"/>
          </a:p>
        </p:txBody>
      </p:sp>
      <p:graphicFrame>
        <p:nvGraphicFramePr>
          <p:cNvPr id="8" name="Tabla 7">
            <a:extLst>
              <a:ext uri="{FF2B5EF4-FFF2-40B4-BE49-F238E27FC236}">
                <a16:creationId xmlns:a16="http://schemas.microsoft.com/office/drawing/2014/main" xmlns="" id="{0C9BDA22-CB62-F9CE-5F60-C2332F6098BE}"/>
              </a:ext>
            </a:extLst>
          </p:cNvPr>
          <p:cNvGraphicFramePr>
            <a:graphicFrameLocks noGrp="1"/>
          </p:cNvGraphicFramePr>
          <p:nvPr>
            <p:extLst>
              <p:ext uri="{D42A27DB-BD31-4B8C-83A1-F6EECF244321}">
                <p14:modId xmlns:p14="http://schemas.microsoft.com/office/powerpoint/2010/main" val="1418747974"/>
              </p:ext>
            </p:extLst>
          </p:nvPr>
        </p:nvGraphicFramePr>
        <p:xfrm>
          <a:off x="7493096" y="4923988"/>
          <a:ext cx="1511559" cy="365760"/>
        </p:xfrm>
        <a:graphic>
          <a:graphicData uri="http://schemas.openxmlformats.org/drawingml/2006/table">
            <a:tbl>
              <a:tblPr firstRow="1" bandRow="1">
                <a:tableStyleId>{D7AC3CCA-C797-4891-BE02-D94E43425B78}</a:tableStyleId>
              </a:tblPr>
              <a:tblGrid>
                <a:gridCol w="1511559">
                  <a:extLst>
                    <a:ext uri="{9D8B030D-6E8A-4147-A177-3AD203B41FA5}">
                      <a16:colId xmlns:a16="http://schemas.microsoft.com/office/drawing/2014/main" xmlns="" val="3675894951"/>
                    </a:ext>
                  </a:extLst>
                </a:gridCol>
              </a:tblGrid>
              <a:tr h="232558">
                <a:tc>
                  <a:txBody>
                    <a:bodyPr/>
                    <a:lstStyle/>
                    <a:p>
                      <a:r>
                        <a:rPr lang="es-AR" b="0" dirty="0">
                          <a:latin typeface="Bookman Old Style" panose="02050604050505020204" pitchFamily="18" charset="0"/>
                        </a:rPr>
                        <a:t> </a:t>
                      </a:r>
                      <a:r>
                        <a:rPr lang="es-AR" sz="1400" b="0" dirty="0">
                          <a:latin typeface="Bookman Old Style" panose="02050604050505020204" pitchFamily="18" charset="0"/>
                        </a:rPr>
                        <a:t>IgM o IgA (+)</a:t>
                      </a:r>
                    </a:p>
                  </a:txBody>
                  <a:tcPr/>
                </a:tc>
                <a:extLst>
                  <a:ext uri="{0D108BD9-81ED-4DB2-BD59-A6C34878D82A}">
                    <a16:rowId xmlns:a16="http://schemas.microsoft.com/office/drawing/2014/main" xmlns="" val="1590164824"/>
                  </a:ext>
                </a:extLst>
              </a:tr>
            </a:tbl>
          </a:graphicData>
        </a:graphic>
      </p:graphicFrame>
      <p:sp>
        <p:nvSpPr>
          <p:cNvPr id="9" name="Flecha: a la derecha 8">
            <a:extLst>
              <a:ext uri="{FF2B5EF4-FFF2-40B4-BE49-F238E27FC236}">
                <a16:creationId xmlns:a16="http://schemas.microsoft.com/office/drawing/2014/main" xmlns="" id="{724BFC2A-7CB2-9A52-FC3A-D999C5D86479}"/>
              </a:ext>
            </a:extLst>
          </p:cNvPr>
          <p:cNvSpPr/>
          <p:nvPr/>
        </p:nvSpPr>
        <p:spPr>
          <a:xfrm>
            <a:off x="8606047" y="5229028"/>
            <a:ext cx="789880" cy="150415"/>
          </a:xfrm>
          <a:prstGeom prst="rightArrow">
            <a:avLst/>
          </a:prstGeom>
          <a:solidFill>
            <a:schemeClr val="accent6">
              <a:lumMod val="75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AR"/>
          </a:p>
        </p:txBody>
      </p:sp>
      <p:graphicFrame>
        <p:nvGraphicFramePr>
          <p:cNvPr id="10" name="Tabla 9">
            <a:extLst>
              <a:ext uri="{FF2B5EF4-FFF2-40B4-BE49-F238E27FC236}">
                <a16:creationId xmlns:a16="http://schemas.microsoft.com/office/drawing/2014/main" xmlns="" id="{477855DA-137C-39F0-D333-07FB4996F2B0}"/>
              </a:ext>
            </a:extLst>
          </p:cNvPr>
          <p:cNvGraphicFramePr>
            <a:graphicFrameLocks noGrp="1"/>
          </p:cNvGraphicFramePr>
          <p:nvPr>
            <p:extLst>
              <p:ext uri="{D42A27DB-BD31-4B8C-83A1-F6EECF244321}">
                <p14:modId xmlns:p14="http://schemas.microsoft.com/office/powerpoint/2010/main" val="2623992088"/>
              </p:ext>
            </p:extLst>
          </p:nvPr>
        </p:nvGraphicFramePr>
        <p:xfrm>
          <a:off x="3237722" y="5041042"/>
          <a:ext cx="1672948" cy="822960"/>
        </p:xfrm>
        <a:graphic>
          <a:graphicData uri="http://schemas.openxmlformats.org/drawingml/2006/table">
            <a:tbl>
              <a:tblPr firstRow="1" bandRow="1">
                <a:tableStyleId>{D7AC3CCA-C797-4891-BE02-D94E43425B78}</a:tableStyleId>
              </a:tblPr>
              <a:tblGrid>
                <a:gridCol w="1672948">
                  <a:extLst>
                    <a:ext uri="{9D8B030D-6E8A-4147-A177-3AD203B41FA5}">
                      <a16:colId xmlns:a16="http://schemas.microsoft.com/office/drawing/2014/main" xmlns="" val="1348145544"/>
                    </a:ext>
                  </a:extLst>
                </a:gridCol>
              </a:tblGrid>
              <a:tr h="338401">
                <a:tc>
                  <a:txBody>
                    <a:bodyPr/>
                    <a:lstStyle/>
                    <a:p>
                      <a:r>
                        <a:rPr lang="es-AR" sz="1600" b="0" dirty="0">
                          <a:latin typeface="Bookman Old Style" panose="02050604050505020204" pitchFamily="18" charset="0"/>
                        </a:rPr>
                        <a:t>IgG IgM IgA (-) realizar IgG mensuales</a:t>
                      </a:r>
                    </a:p>
                  </a:txBody>
                  <a:tcPr/>
                </a:tc>
                <a:extLst>
                  <a:ext uri="{0D108BD9-81ED-4DB2-BD59-A6C34878D82A}">
                    <a16:rowId xmlns:a16="http://schemas.microsoft.com/office/drawing/2014/main" xmlns="" val="3430536769"/>
                  </a:ext>
                </a:extLst>
              </a:tr>
            </a:tbl>
          </a:graphicData>
        </a:graphic>
      </p:graphicFrame>
      <p:sp>
        <p:nvSpPr>
          <p:cNvPr id="11" name="Flecha: a la derecha 10">
            <a:extLst>
              <a:ext uri="{FF2B5EF4-FFF2-40B4-BE49-F238E27FC236}">
                <a16:creationId xmlns:a16="http://schemas.microsoft.com/office/drawing/2014/main" xmlns="" id="{D8893C4C-6EC9-0FE5-AFDC-DFD67F55FE23}"/>
              </a:ext>
            </a:extLst>
          </p:cNvPr>
          <p:cNvSpPr/>
          <p:nvPr/>
        </p:nvSpPr>
        <p:spPr>
          <a:xfrm>
            <a:off x="6997959" y="5684482"/>
            <a:ext cx="2463282" cy="212637"/>
          </a:xfrm>
          <a:prstGeom prst="rightArrow">
            <a:avLst/>
          </a:prstGeom>
          <a:solidFill>
            <a:schemeClr val="accent6">
              <a:lumMod val="75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1249878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54F6A49-DD62-97A5-557E-930A89F2C8FB}"/>
              </a:ext>
            </a:extLst>
          </p:cNvPr>
          <p:cNvSpPr>
            <a:spLocks noGrp="1"/>
          </p:cNvSpPr>
          <p:nvPr>
            <p:ph type="title"/>
          </p:nvPr>
        </p:nvSpPr>
        <p:spPr>
          <a:xfrm>
            <a:off x="762090" y="418761"/>
            <a:ext cx="10380573" cy="596235"/>
          </a:xfrm>
        </p:spPr>
        <p:txBody>
          <a:bodyPr>
            <a:normAutofit/>
          </a:bodyPr>
          <a:lstStyle/>
          <a:p>
            <a:pPr algn="ctr"/>
            <a:r>
              <a:rPr lang="es-AR" sz="3200" dirty="0">
                <a:latin typeface="Bookman Old Style" panose="02050604050505020204" pitchFamily="18" charset="0"/>
              </a:rPr>
              <a:t>Diagnóstico del RN</a:t>
            </a:r>
          </a:p>
        </p:txBody>
      </p:sp>
      <p:graphicFrame>
        <p:nvGraphicFramePr>
          <p:cNvPr id="6" name="Marcador de contenido 5">
            <a:extLst>
              <a:ext uri="{FF2B5EF4-FFF2-40B4-BE49-F238E27FC236}">
                <a16:creationId xmlns:a16="http://schemas.microsoft.com/office/drawing/2014/main" xmlns="" id="{D90B773D-85CF-E418-B8C4-9C2A30A9704C}"/>
              </a:ext>
            </a:extLst>
          </p:cNvPr>
          <p:cNvGraphicFramePr>
            <a:graphicFrameLocks noGrp="1"/>
          </p:cNvGraphicFramePr>
          <p:nvPr>
            <p:ph idx="1"/>
            <p:extLst>
              <p:ext uri="{D42A27DB-BD31-4B8C-83A1-F6EECF244321}">
                <p14:modId xmlns:p14="http://schemas.microsoft.com/office/powerpoint/2010/main" val="4248781792"/>
              </p:ext>
            </p:extLst>
          </p:nvPr>
        </p:nvGraphicFramePr>
        <p:xfrm>
          <a:off x="762000" y="1455218"/>
          <a:ext cx="10380663" cy="4556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A06B97C1-DC1E-C34D-89EC-110904C5260E}"/>
              </a:ext>
            </a:extLst>
          </p:cNvPr>
          <p:cNvSpPr>
            <a:spLocks noGrp="1"/>
          </p:cNvSpPr>
          <p:nvPr>
            <p:ph type="sldNum" sz="quarter" idx="12"/>
          </p:nvPr>
        </p:nvSpPr>
        <p:spPr/>
        <p:txBody>
          <a:bodyPr/>
          <a:lstStyle/>
          <a:p>
            <a:fld id="{B4A918BC-4D43-4B42-B3C0-E7EBE25E6AF0}" type="slidenum">
              <a:rPr lang="en-US" smtClean="0"/>
              <a:t>21</a:t>
            </a:fld>
            <a:endParaRPr lang="en-US"/>
          </a:p>
        </p:txBody>
      </p:sp>
      <mc:AlternateContent xmlns:mc="http://schemas.openxmlformats.org/markup-compatibility/2006" xmlns:p14="http://schemas.microsoft.com/office/powerpoint/2010/main">
        <mc:Choice Requires="p14">
          <p:contentPart p14:bwMode="auto" r:id="rId7">
            <p14:nvContentPartPr>
              <p14:cNvPr id="5" name="Entrada de lápiz 4">
                <a:extLst>
                  <a:ext uri="{FF2B5EF4-FFF2-40B4-BE49-F238E27FC236}">
                    <a16:creationId xmlns:a16="http://schemas.microsoft.com/office/drawing/2014/main" xmlns="" id="{9CDF761F-DC5C-BE74-7323-B19DEB794704}"/>
                  </a:ext>
                </a:extLst>
              </p14:cNvPr>
              <p14:cNvContentPartPr/>
              <p14:nvPr/>
            </p14:nvContentPartPr>
            <p14:xfrm>
              <a:off x="4254568" y="1614380"/>
              <a:ext cx="360" cy="360"/>
            </p14:xfrm>
          </p:contentPart>
        </mc:Choice>
        <mc:Fallback xmlns="">
          <p:pic>
            <p:nvPicPr>
              <p:cNvPr id="5" name="Entrada de lápiz 4">
                <a:extLst>
                  <a:ext uri="{FF2B5EF4-FFF2-40B4-BE49-F238E27FC236}">
                    <a16:creationId xmlns:a16="http://schemas.microsoft.com/office/drawing/2014/main" id="{9CDF761F-DC5C-BE74-7323-B19DEB794704}"/>
                  </a:ext>
                </a:extLst>
              </p:cNvPr>
              <p:cNvPicPr/>
              <p:nvPr/>
            </p:nvPicPr>
            <p:blipFill>
              <a:blip r:embed="rId8"/>
              <a:stretch>
                <a:fillRect/>
              </a:stretch>
            </p:blipFill>
            <p:spPr>
              <a:xfrm>
                <a:off x="4250248" y="1610060"/>
                <a:ext cx="9000" cy="9000"/>
              </a:xfrm>
              <a:prstGeom prst="rect">
                <a:avLst/>
              </a:prstGeom>
            </p:spPr>
          </p:pic>
        </mc:Fallback>
      </mc:AlternateContent>
      <p:graphicFrame>
        <p:nvGraphicFramePr>
          <p:cNvPr id="7" name="Tabla 6">
            <a:extLst>
              <a:ext uri="{FF2B5EF4-FFF2-40B4-BE49-F238E27FC236}">
                <a16:creationId xmlns:a16="http://schemas.microsoft.com/office/drawing/2014/main" xmlns="" id="{6E234C02-F477-01E6-9DA4-D91B885509B4}"/>
              </a:ext>
            </a:extLst>
          </p:cNvPr>
          <p:cNvGraphicFramePr>
            <a:graphicFrameLocks noGrp="1"/>
          </p:cNvGraphicFramePr>
          <p:nvPr>
            <p:extLst>
              <p:ext uri="{D42A27DB-BD31-4B8C-83A1-F6EECF244321}">
                <p14:modId xmlns:p14="http://schemas.microsoft.com/office/powerpoint/2010/main" val="1376050229"/>
              </p:ext>
            </p:extLst>
          </p:nvPr>
        </p:nvGraphicFramePr>
        <p:xfrm>
          <a:off x="6419461" y="5394960"/>
          <a:ext cx="4723202" cy="1463040"/>
        </p:xfrm>
        <a:graphic>
          <a:graphicData uri="http://schemas.openxmlformats.org/drawingml/2006/table">
            <a:tbl>
              <a:tblPr firstRow="1" bandRow="1">
                <a:tableStyleId>{616DA210-FB5B-4158-B5E0-FEB733F419BA}</a:tableStyleId>
              </a:tblPr>
              <a:tblGrid>
                <a:gridCol w="4723202">
                  <a:extLst>
                    <a:ext uri="{9D8B030D-6E8A-4147-A177-3AD203B41FA5}">
                      <a16:colId xmlns:a16="http://schemas.microsoft.com/office/drawing/2014/main" xmlns="" val="2840292567"/>
                    </a:ext>
                  </a:extLst>
                </a:gridCol>
              </a:tblGrid>
              <a:tr h="370840">
                <a:tc>
                  <a:txBody>
                    <a:bodyPr/>
                    <a:lstStyle/>
                    <a:p>
                      <a:pPr algn="ctr"/>
                      <a:r>
                        <a:rPr lang="es-MX" dirty="0">
                          <a:latin typeface="Bookman Old Style" panose="02050604050505020204" pitchFamily="18" charset="0"/>
                        </a:rPr>
                        <a:t>En pacientes  con amniocentesis con PCR positiva, se confirma el diagnóstico de Toxoplasmosis Congénita y el RN nacido debe iniciar tratamiento sin otros estudios</a:t>
                      </a:r>
                      <a:endParaRPr lang="es-AR" dirty="0">
                        <a:latin typeface="Bookman Old Style" panose="02050604050505020204" pitchFamily="18" charset="0"/>
                      </a:endParaRPr>
                    </a:p>
                  </a:txBody>
                  <a:tcPr>
                    <a:solidFill>
                      <a:schemeClr val="accent6">
                        <a:lumMod val="75000"/>
                      </a:schemeClr>
                    </a:solidFill>
                  </a:tcPr>
                </a:tc>
                <a:extLst>
                  <a:ext uri="{0D108BD9-81ED-4DB2-BD59-A6C34878D82A}">
                    <a16:rowId xmlns:a16="http://schemas.microsoft.com/office/drawing/2014/main" xmlns="" val="3696674253"/>
                  </a:ext>
                </a:extLst>
              </a:tr>
            </a:tbl>
          </a:graphicData>
        </a:graphic>
      </p:graphicFrame>
      <p:graphicFrame>
        <p:nvGraphicFramePr>
          <p:cNvPr id="3" name="Tabla 2">
            <a:extLst>
              <a:ext uri="{FF2B5EF4-FFF2-40B4-BE49-F238E27FC236}">
                <a16:creationId xmlns:a16="http://schemas.microsoft.com/office/drawing/2014/main" xmlns="" id="{6C862F97-FC97-0FB5-3834-B50FDBCE8D46}"/>
              </a:ext>
            </a:extLst>
          </p:cNvPr>
          <p:cNvGraphicFramePr>
            <a:graphicFrameLocks noGrp="1"/>
          </p:cNvGraphicFramePr>
          <p:nvPr>
            <p:extLst>
              <p:ext uri="{D42A27DB-BD31-4B8C-83A1-F6EECF244321}">
                <p14:modId xmlns:p14="http://schemas.microsoft.com/office/powerpoint/2010/main" val="1446024239"/>
              </p:ext>
            </p:extLst>
          </p:nvPr>
        </p:nvGraphicFramePr>
        <p:xfrm>
          <a:off x="1595535" y="1495666"/>
          <a:ext cx="8808098" cy="3749040"/>
        </p:xfrm>
        <a:graphic>
          <a:graphicData uri="http://schemas.openxmlformats.org/drawingml/2006/table">
            <a:tbl>
              <a:tblPr firstRow="1" bandRow="1">
                <a:tableStyleId>{D7AC3CCA-C797-4891-BE02-D94E43425B78}</a:tableStyleId>
              </a:tblPr>
              <a:tblGrid>
                <a:gridCol w="8808098">
                  <a:extLst>
                    <a:ext uri="{9D8B030D-6E8A-4147-A177-3AD203B41FA5}">
                      <a16:colId xmlns:a16="http://schemas.microsoft.com/office/drawing/2014/main" xmlns="" val="1914444179"/>
                    </a:ext>
                  </a:extLst>
                </a:gridCol>
              </a:tblGrid>
              <a:tr h="370840">
                <a:tc>
                  <a:txBody>
                    <a:bodyPr/>
                    <a:lstStyle/>
                    <a:p>
                      <a:pPr algn="ctr"/>
                      <a:r>
                        <a:rPr lang="es-AR" sz="2400" b="0" dirty="0">
                          <a:latin typeface="Arial" panose="020B0604020202020204" pitchFamily="34" charset="0"/>
                          <a:cs typeface="Arial" panose="020B0604020202020204" pitchFamily="34" charset="0"/>
                        </a:rPr>
                        <a:t>Definir el tratamiento de Toxoplasmosis Congénita en un RN necesita un análisis cuidadoso no solo de resultados serológicos sino además de un exhaustivo examen físico, seguimiento a lo largo del tiempo, estudios de imágenes, valoración auditiva y oftalmológica, en un niño nacido de madre con diagnóstico de Toxoplasmosis aguda durante el embarazo</a:t>
                      </a:r>
                    </a:p>
                    <a:p>
                      <a:pPr algn="ctr"/>
                      <a:endParaRPr lang="es-MX" sz="2400" b="0" dirty="0">
                        <a:latin typeface="Arial" panose="020B0604020202020204" pitchFamily="34" charset="0"/>
                        <a:cs typeface="Arial" panose="020B0604020202020204" pitchFamily="34" charset="0"/>
                      </a:endParaRPr>
                    </a:p>
                    <a:p>
                      <a:pPr algn="ctr"/>
                      <a:r>
                        <a:rPr lang="es-MX" sz="2400" b="0" dirty="0">
                          <a:latin typeface="Arial" panose="020B0604020202020204" pitchFamily="34" charset="0"/>
                          <a:cs typeface="Arial" panose="020B0604020202020204" pitchFamily="34" charset="0"/>
                        </a:rPr>
                        <a:t>La infección librada a su evolución natural puede causar daño grave e irreversible</a:t>
                      </a:r>
                      <a:endParaRPr lang="es-AR" sz="2400" b="0" dirty="0">
                        <a:latin typeface="Arial" panose="020B0604020202020204" pitchFamily="34" charset="0"/>
                        <a:cs typeface="Arial" panose="020B0604020202020204" pitchFamily="34" charset="0"/>
                      </a:endParaRPr>
                    </a:p>
                    <a:p>
                      <a:pPr algn="ctr"/>
                      <a:endParaRPr lang="es-AR" sz="24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560518585"/>
                  </a:ext>
                </a:extLst>
              </a:tr>
            </a:tbl>
          </a:graphicData>
        </a:graphic>
      </p:graphicFrame>
    </p:spTree>
    <p:extLst>
      <p:ext uri="{BB962C8B-B14F-4D97-AF65-F5344CB8AC3E}">
        <p14:creationId xmlns:p14="http://schemas.microsoft.com/office/powerpoint/2010/main" val="2202486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5C92C19-A0E7-31B9-595C-978A1E6D0798}"/>
              </a:ext>
            </a:extLst>
          </p:cNvPr>
          <p:cNvSpPr>
            <a:spLocks noGrp="1"/>
          </p:cNvSpPr>
          <p:nvPr>
            <p:ph type="title"/>
          </p:nvPr>
        </p:nvSpPr>
        <p:spPr>
          <a:xfrm>
            <a:off x="761801" y="858983"/>
            <a:ext cx="10380573" cy="792536"/>
          </a:xfrm>
        </p:spPr>
        <p:txBody>
          <a:bodyPr/>
          <a:lstStyle/>
          <a:p>
            <a:pPr algn="ctr"/>
            <a:r>
              <a:rPr kumimoji="0" lang="es-AR" sz="32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rPr>
              <a:t>Diagnóstico del RN: Importante</a:t>
            </a:r>
            <a:endParaRPr lang="es-AR" dirty="0"/>
          </a:p>
        </p:txBody>
      </p:sp>
      <p:sp>
        <p:nvSpPr>
          <p:cNvPr id="3" name="Marcador de contenido 2">
            <a:extLst>
              <a:ext uri="{FF2B5EF4-FFF2-40B4-BE49-F238E27FC236}">
                <a16:creationId xmlns:a16="http://schemas.microsoft.com/office/drawing/2014/main" xmlns="" id="{4AF799D3-C037-655C-F1BB-C8D065EFB968}"/>
              </a:ext>
            </a:extLst>
          </p:cNvPr>
          <p:cNvSpPr>
            <a:spLocks noGrp="1"/>
          </p:cNvSpPr>
          <p:nvPr>
            <p:ph idx="1"/>
          </p:nvPr>
        </p:nvSpPr>
        <p:spPr>
          <a:xfrm>
            <a:off x="761799" y="1782148"/>
            <a:ext cx="10381205" cy="4229768"/>
          </a:xfrm>
          <a:solidFill>
            <a:schemeClr val="accent6">
              <a:lumMod val="20000"/>
              <a:lumOff val="80000"/>
            </a:schemeClr>
          </a:solidFill>
        </p:spPr>
        <p:txBody>
          <a:bodyPr>
            <a:normAutofit lnSpcReduction="10000"/>
          </a:bodyPr>
          <a:lstStyle/>
          <a:p>
            <a:pPr marL="342900" indent="-342900" algn="ctr">
              <a:buFont typeface="Arial" panose="020B0604020202020204" pitchFamily="34" charset="0"/>
              <a:buChar char="•"/>
            </a:pPr>
            <a:r>
              <a:rPr lang="es-MX" dirty="0">
                <a:latin typeface="Bookman Old Style" panose="02050604050505020204" pitchFamily="18" charset="0"/>
              </a:rPr>
              <a:t>Una consecuencia importante del tratamiento prenatal en la mamá y que debemos conocer es que se reduce la positividad de marcadores como la IgM o IgA o la positividad de la PCR, por lo cual una negatividad en las primeras muestras no descarta una infección congénita y se requiere de un seguimiento de los títulos de IgG mensual hasta los 12 meses antes de descartar la trasmisión congénita</a:t>
            </a:r>
          </a:p>
          <a:p>
            <a:pPr marL="342900" indent="-342900" algn="ctr">
              <a:buFont typeface="Arial" panose="020B0604020202020204" pitchFamily="34" charset="0"/>
              <a:buChar char="•"/>
            </a:pPr>
            <a:r>
              <a:rPr lang="es-MX" dirty="0">
                <a:latin typeface="Bookman Old Style" panose="02050604050505020204" pitchFamily="18" charset="0"/>
              </a:rPr>
              <a:t>El 30% de los niños con infección congénita no tienen IgM ni IgA detectables por lo cual deben continuar el seguimiento con IgG mensual.</a:t>
            </a:r>
          </a:p>
          <a:p>
            <a:pPr marL="342900" indent="-342900" algn="ctr">
              <a:buFont typeface="Arial" panose="020B0604020202020204" pitchFamily="34" charset="0"/>
              <a:buChar char="•"/>
            </a:pPr>
            <a:r>
              <a:rPr lang="es-MX" dirty="0">
                <a:latin typeface="Bookman Old Style" panose="02050604050505020204" pitchFamily="18" charset="0"/>
              </a:rPr>
              <a:t> La negativización de la IgG antes del año de vida excluye categóricamente el diagnóstico de toxoplasmosis </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E0BE7620-1677-E74D-EFBD-D1A86D2FDB36}"/>
              </a:ext>
            </a:extLst>
          </p:cNvPr>
          <p:cNvSpPr>
            <a:spLocks noGrp="1"/>
          </p:cNvSpPr>
          <p:nvPr>
            <p:ph type="sldNum" sz="quarter" idx="12"/>
          </p:nvPr>
        </p:nvSpPr>
        <p:spPr/>
        <p:txBody>
          <a:bodyPr/>
          <a:lstStyle/>
          <a:p>
            <a:fld id="{B4A918BC-4D43-4B42-B3C0-E7EBE25E6AF0}" type="slidenum">
              <a:rPr lang="en-US" smtClean="0"/>
              <a:t>22</a:t>
            </a:fld>
            <a:endParaRPr lang="en-US"/>
          </a:p>
        </p:txBody>
      </p:sp>
    </p:spTree>
    <p:extLst>
      <p:ext uri="{BB962C8B-B14F-4D97-AF65-F5344CB8AC3E}">
        <p14:creationId xmlns:p14="http://schemas.microsoft.com/office/powerpoint/2010/main" val="26140471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B210AC1D-4063-4C6E-9528-FA9C4C0C18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xmlns="" id="{02F8C595-E68C-4306-AED8-DC7826A0A5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29DB9425-71A2-93BC-83DE-D706B343FCE8}"/>
              </a:ext>
            </a:extLst>
          </p:cNvPr>
          <p:cNvSpPr>
            <a:spLocks noGrp="1"/>
          </p:cNvSpPr>
          <p:nvPr>
            <p:ph type="title"/>
          </p:nvPr>
        </p:nvSpPr>
        <p:spPr>
          <a:xfrm>
            <a:off x="6775227" y="0"/>
            <a:ext cx="3968783" cy="933061"/>
          </a:xfrm>
        </p:spPr>
        <p:txBody>
          <a:bodyPr>
            <a:normAutofit/>
          </a:bodyPr>
          <a:lstStyle/>
          <a:p>
            <a:pPr algn="ctr">
              <a:lnSpc>
                <a:spcPct val="90000"/>
              </a:lnSpc>
            </a:pPr>
            <a:r>
              <a:rPr lang="es-AR" sz="2400" dirty="0">
                <a:latin typeface="Bierstadt" panose="020B0004020202020204" pitchFamily="34" charset="0"/>
              </a:rPr>
              <a:t>Diagnóstico del RN/lactante expuesto</a:t>
            </a:r>
          </a:p>
        </p:txBody>
      </p:sp>
      <p:pic>
        <p:nvPicPr>
          <p:cNvPr id="5" name="Picture 4" descr="Una hilera de muestras para pruebas médicas">
            <a:extLst>
              <a:ext uri="{FF2B5EF4-FFF2-40B4-BE49-F238E27FC236}">
                <a16:creationId xmlns:a16="http://schemas.microsoft.com/office/drawing/2014/main" xmlns="" id="{314E33F4-9E82-391F-CF08-DCBF6BFA44C3}"/>
              </a:ext>
            </a:extLst>
          </p:cNvPr>
          <p:cNvPicPr>
            <a:picLocks noChangeAspect="1"/>
          </p:cNvPicPr>
          <p:nvPr/>
        </p:nvPicPr>
        <p:blipFill rotWithShape="1">
          <a:blip r:embed="rId2"/>
          <a:srcRect l="30283"/>
          <a:stretch/>
        </p:blipFill>
        <p:spPr>
          <a:xfrm>
            <a:off x="-1" y="-2"/>
            <a:ext cx="6374929" cy="6858002"/>
          </a:xfrm>
          <a:prstGeom prst="rect">
            <a:avLst/>
          </a:prstGeom>
        </p:spPr>
      </p:pic>
      <p:sp>
        <p:nvSpPr>
          <p:cNvPr id="3" name="Marcador de contenido 2">
            <a:extLst>
              <a:ext uri="{FF2B5EF4-FFF2-40B4-BE49-F238E27FC236}">
                <a16:creationId xmlns:a16="http://schemas.microsoft.com/office/drawing/2014/main" xmlns="" id="{F10FBDC1-DD4F-7A2A-76CF-C82FFBE8D5CE}"/>
              </a:ext>
            </a:extLst>
          </p:cNvPr>
          <p:cNvSpPr>
            <a:spLocks noGrp="1"/>
          </p:cNvSpPr>
          <p:nvPr>
            <p:ph idx="1"/>
          </p:nvPr>
        </p:nvSpPr>
        <p:spPr>
          <a:xfrm>
            <a:off x="7061251" y="858416"/>
            <a:ext cx="3968783" cy="5654351"/>
          </a:xfrm>
          <a:solidFill>
            <a:schemeClr val="accent5">
              <a:lumMod val="20000"/>
              <a:lumOff val="80000"/>
            </a:schemeClr>
          </a:solidFill>
        </p:spPr>
        <p:txBody>
          <a:bodyPr anchor="ctr">
            <a:normAutofit lnSpcReduction="10000"/>
          </a:bodyPr>
          <a:lstStyle/>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s-ES" altLang="es-AR" sz="1600" b="0" i="0" u="none" strike="noStrike" kern="1200" cap="none" spc="0" normalizeH="0" baseline="0" noProof="0" dirty="0">
              <a:ln>
                <a:noFill/>
              </a:ln>
              <a:effectLst/>
              <a:uLnTx/>
              <a:uFillTx/>
              <a:latin typeface="Bookman Old Style" panose="02050604050505020204" pitchFamily="18" charset="0"/>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s-ES" altLang="es-AR" sz="1600" dirty="0">
              <a:latin typeface="Bookman Old Style" panose="020506040505050202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AR" sz="1800" b="0" i="0" u="none" strike="noStrike" kern="1200" cap="none" spc="0" normalizeH="0" baseline="0" noProof="0" dirty="0">
                <a:ln>
                  <a:noFill/>
                </a:ln>
                <a:effectLst/>
                <a:uLnTx/>
                <a:uFillTx/>
                <a:latin typeface="Bookman Old Style" panose="02050604050505020204" pitchFamily="18" charset="0"/>
              </a:rPr>
              <a:t>Hallazgo del T. Gondii en la sangre del cordón umbilical o en la orina, sangre periférica  o LCR del recién nacido (Técnica de inoculación en ratones)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AR" sz="1800" b="0" i="0" u="none" strike="noStrike" kern="1200" cap="none" spc="0" normalizeH="0" baseline="0" noProof="0" dirty="0">
                <a:ln>
                  <a:noFill/>
                </a:ln>
                <a:effectLst/>
                <a:uLnTx/>
                <a:uFillTx/>
                <a:latin typeface="Bookman Old Style" panose="02050604050505020204" pitchFamily="18" charset="0"/>
              </a:rPr>
              <a:t>ADN de T gondii por PCR en líquido amniótico o en Sangre periférica, orina o LCR del recién nacido o lactante </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AR" sz="1800" b="0" i="0" u="none" strike="noStrike" kern="1200" cap="none" spc="0" normalizeH="0" baseline="0" noProof="0" dirty="0">
                <a:ln>
                  <a:noFill/>
                </a:ln>
                <a:effectLst/>
                <a:uLnTx/>
                <a:uFillTx/>
                <a:latin typeface="Bookman Old Style" panose="02050604050505020204" pitchFamily="18" charset="0"/>
              </a:rPr>
              <a:t>Anticuerpos IgA o IgM en el RN o lactante</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AR" sz="1800" b="0" i="0" u="none" strike="noStrike" kern="1200" cap="none" spc="0" normalizeH="0" baseline="0" noProof="0" dirty="0">
                <a:ln>
                  <a:noFill/>
                </a:ln>
                <a:effectLst/>
                <a:uLnTx/>
                <a:uFillTx/>
                <a:latin typeface="Bookman Old Style" panose="02050604050505020204" pitchFamily="18" charset="0"/>
              </a:rPr>
              <a:t>Anticuerpos IgG y/o IgM en el LCR del RN o lactante</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AR" sz="1800" b="0" i="0" u="none" strike="noStrike" kern="1200" cap="none" spc="0" normalizeH="0" baseline="0" noProof="0" dirty="0">
                <a:ln>
                  <a:noFill/>
                </a:ln>
                <a:effectLst/>
                <a:uLnTx/>
                <a:uFillTx/>
                <a:latin typeface="Bookman Old Style" panose="02050604050505020204" pitchFamily="18" charset="0"/>
              </a:rPr>
              <a:t>IgG  específica en el RN o lactante con títulos 4 veces superiores a los maternos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s-ES" altLang="es-AR" sz="1800" dirty="0">
                <a:latin typeface="Bookman Old Style" panose="02050604050505020204" pitchFamily="18" charset="0"/>
              </a:rPr>
              <a:t>IgG  que aumenta o permanece positiva a los 10 meses de vida del RN expuesto</a:t>
            </a:r>
            <a:endParaRPr kumimoji="0" lang="es-ES" altLang="es-AR" sz="1800" b="0" i="0" u="none" strike="noStrike" kern="1200" cap="none" spc="0" normalizeH="0" baseline="0" noProof="0" dirty="0">
              <a:ln>
                <a:noFill/>
              </a:ln>
              <a:effectLst/>
              <a:uLnTx/>
              <a:uFillTx/>
              <a:latin typeface="Bookman Old Style" panose="020506040505050202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s-ES" altLang="es-AR" sz="1800" b="0" i="0" u="none" strike="noStrike" kern="1200" cap="none" spc="0" normalizeH="0" baseline="0" noProof="0" dirty="0">
              <a:ln>
                <a:noFill/>
              </a:ln>
              <a:effectLst/>
              <a:uLnTx/>
              <a:uFillTx/>
              <a:latin typeface="Bookman Old Style" panose="020506040505050202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s-ES" altLang="es-AR" sz="1800" b="0" i="0" u="none" strike="noStrike" kern="1200" cap="none" spc="0" normalizeH="0" baseline="0" noProof="0" dirty="0">
              <a:ln>
                <a:noFill/>
              </a:ln>
              <a:effectLst/>
              <a:uLnTx/>
              <a:uFillTx/>
              <a:latin typeface="Bookman Old Style" panose="02050604050505020204" pitchFamily="18" charset="0"/>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s-ES" altLang="es-AR" sz="1800" b="0" i="0" u="none" strike="noStrike" kern="1200" cap="none" spc="0" normalizeH="0" baseline="0" noProof="0" dirty="0">
              <a:ln>
                <a:noFill/>
              </a:ln>
              <a:effectLst/>
              <a:uLnTx/>
              <a:uFillTx/>
              <a:latin typeface="Bierstadt" panose="020B0004020202020204" pitchFamily="34" charset="0"/>
            </a:endParaRPr>
          </a:p>
          <a:p>
            <a:pPr>
              <a:lnSpc>
                <a:spcPct val="100000"/>
              </a:lnSpc>
            </a:pPr>
            <a:endParaRPr lang="es-AR" sz="1200" dirty="0"/>
          </a:p>
        </p:txBody>
      </p:sp>
      <p:cxnSp>
        <p:nvCxnSpPr>
          <p:cNvPr id="13" name="Straight Connector 12">
            <a:extLst>
              <a:ext uri="{FF2B5EF4-FFF2-40B4-BE49-F238E27FC236}">
                <a16:creationId xmlns:a16="http://schemas.microsoft.com/office/drawing/2014/main" xmlns="" id="{E58B1629-F209-47B0-BA59-6BD937DBB0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Marcador de número de diapositiva 3">
            <a:extLst>
              <a:ext uri="{FF2B5EF4-FFF2-40B4-BE49-F238E27FC236}">
                <a16:creationId xmlns:a16="http://schemas.microsoft.com/office/drawing/2014/main" xmlns="" id="{E3FE8B5F-2D64-AAB6-408A-F1EE99A4D350}"/>
              </a:ext>
            </a:extLst>
          </p:cNvPr>
          <p:cNvSpPr>
            <a:spLocks noGrp="1"/>
          </p:cNvSpPr>
          <p:nvPr>
            <p:ph type="sldNum" sz="quarter" idx="12"/>
          </p:nvPr>
        </p:nvSpPr>
        <p:spPr/>
        <p:txBody>
          <a:bodyPr/>
          <a:lstStyle/>
          <a:p>
            <a:fld id="{B4A918BC-4D43-4B42-B3C0-E7EBE25E6AF0}" type="slidenum">
              <a:rPr lang="en-US" smtClean="0"/>
              <a:t>23</a:t>
            </a:fld>
            <a:endParaRPr lang="en-US"/>
          </a:p>
        </p:txBody>
      </p:sp>
    </p:spTree>
    <p:extLst>
      <p:ext uri="{BB962C8B-B14F-4D97-AF65-F5344CB8AC3E}">
        <p14:creationId xmlns:p14="http://schemas.microsoft.com/office/powerpoint/2010/main" val="11237122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C01436A-DEE7-CF1D-F9F6-305786C2A5D1}"/>
              </a:ext>
            </a:extLst>
          </p:cNvPr>
          <p:cNvSpPr>
            <a:spLocks noGrp="1"/>
          </p:cNvSpPr>
          <p:nvPr>
            <p:ph type="title"/>
          </p:nvPr>
        </p:nvSpPr>
        <p:spPr>
          <a:xfrm>
            <a:off x="761801" y="858983"/>
            <a:ext cx="10380573" cy="549940"/>
          </a:xfrm>
        </p:spPr>
        <p:txBody>
          <a:bodyPr>
            <a:normAutofit fontScale="90000"/>
          </a:bodyPr>
          <a:lstStyle/>
          <a:p>
            <a:pPr algn="ctr"/>
            <a:r>
              <a:rPr kumimoji="0" lang="es-AR" sz="32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RN con Toxoplasmosis confirmada</a:t>
            </a:r>
            <a:endParaRPr lang="es-AR" dirty="0"/>
          </a:p>
        </p:txBody>
      </p:sp>
      <p:graphicFrame>
        <p:nvGraphicFramePr>
          <p:cNvPr id="5" name="Marcador de contenido 4">
            <a:extLst>
              <a:ext uri="{FF2B5EF4-FFF2-40B4-BE49-F238E27FC236}">
                <a16:creationId xmlns:a16="http://schemas.microsoft.com/office/drawing/2014/main" xmlns="" id="{E2879064-CE18-CE6E-AD9A-ACC9EBBE4A24}"/>
              </a:ext>
            </a:extLst>
          </p:cNvPr>
          <p:cNvGraphicFramePr>
            <a:graphicFrameLocks noGrp="1"/>
          </p:cNvGraphicFramePr>
          <p:nvPr>
            <p:ph idx="1"/>
            <p:extLst>
              <p:ext uri="{D42A27DB-BD31-4B8C-83A1-F6EECF244321}">
                <p14:modId xmlns:p14="http://schemas.microsoft.com/office/powerpoint/2010/main" val="984795082"/>
              </p:ext>
            </p:extLst>
          </p:nvPr>
        </p:nvGraphicFramePr>
        <p:xfrm>
          <a:off x="762000" y="1707502"/>
          <a:ext cx="10380663" cy="4304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176ADB92-F5D7-F33E-549B-3BFA0BFB2705}"/>
              </a:ext>
            </a:extLst>
          </p:cNvPr>
          <p:cNvSpPr>
            <a:spLocks noGrp="1"/>
          </p:cNvSpPr>
          <p:nvPr>
            <p:ph type="sldNum" sz="quarter" idx="12"/>
          </p:nvPr>
        </p:nvSpPr>
        <p:spPr/>
        <p:txBody>
          <a:bodyPr/>
          <a:lstStyle/>
          <a:p>
            <a:fld id="{B4A918BC-4D43-4B42-B3C0-E7EBE25E6AF0}" type="slidenum">
              <a:rPr lang="en-US" smtClean="0"/>
              <a:t>24</a:t>
            </a:fld>
            <a:endParaRPr lang="en-US"/>
          </a:p>
        </p:txBody>
      </p:sp>
      <p:graphicFrame>
        <p:nvGraphicFramePr>
          <p:cNvPr id="6" name="Tabla 5">
            <a:extLst>
              <a:ext uri="{FF2B5EF4-FFF2-40B4-BE49-F238E27FC236}">
                <a16:creationId xmlns:a16="http://schemas.microsoft.com/office/drawing/2014/main" xmlns="" id="{56B0C4EF-1D1A-C84C-AA88-AC29F9D46FB7}"/>
              </a:ext>
            </a:extLst>
          </p:cNvPr>
          <p:cNvGraphicFramePr>
            <a:graphicFrameLocks noGrp="1"/>
          </p:cNvGraphicFramePr>
          <p:nvPr>
            <p:extLst>
              <p:ext uri="{D42A27DB-BD31-4B8C-83A1-F6EECF244321}">
                <p14:modId xmlns:p14="http://schemas.microsoft.com/office/powerpoint/2010/main" val="2509942967"/>
              </p:ext>
            </p:extLst>
          </p:nvPr>
        </p:nvGraphicFramePr>
        <p:xfrm>
          <a:off x="1714759" y="1707502"/>
          <a:ext cx="8127999" cy="4291515"/>
        </p:xfrm>
        <a:graphic>
          <a:graphicData uri="http://schemas.openxmlformats.org/drawingml/2006/table">
            <a:tbl>
              <a:tblPr firstRow="1" bandRow="1">
                <a:tableStyleId>{D7AC3CCA-C797-4891-BE02-D94E43425B78}</a:tableStyleId>
              </a:tblPr>
              <a:tblGrid>
                <a:gridCol w="2709333">
                  <a:extLst>
                    <a:ext uri="{9D8B030D-6E8A-4147-A177-3AD203B41FA5}">
                      <a16:colId xmlns:a16="http://schemas.microsoft.com/office/drawing/2014/main" xmlns="" val="2651554298"/>
                    </a:ext>
                  </a:extLst>
                </a:gridCol>
                <a:gridCol w="2709333">
                  <a:extLst>
                    <a:ext uri="{9D8B030D-6E8A-4147-A177-3AD203B41FA5}">
                      <a16:colId xmlns:a16="http://schemas.microsoft.com/office/drawing/2014/main" xmlns="" val="1149293541"/>
                    </a:ext>
                  </a:extLst>
                </a:gridCol>
                <a:gridCol w="2709333">
                  <a:extLst>
                    <a:ext uri="{9D8B030D-6E8A-4147-A177-3AD203B41FA5}">
                      <a16:colId xmlns:a16="http://schemas.microsoft.com/office/drawing/2014/main" xmlns="" val="2310046122"/>
                    </a:ext>
                  </a:extLst>
                </a:gridCol>
              </a:tblGrid>
              <a:tr h="4291515">
                <a:tc>
                  <a:txBody>
                    <a:bodyPr/>
                    <a:lstStyle/>
                    <a:p>
                      <a:pPr algn="ctr"/>
                      <a:r>
                        <a:rPr lang="es-MX" sz="2000" b="0" dirty="0">
                          <a:latin typeface="Arial" panose="020B0604020202020204" pitchFamily="34" charset="0"/>
                          <a:cs typeface="Arial" panose="020B0604020202020204" pitchFamily="34" charset="0"/>
                        </a:rPr>
                        <a:t>Niño sintomático con IgM y/o IgA positivas</a:t>
                      </a:r>
                    </a:p>
                    <a:p>
                      <a:pPr algn="ctr"/>
                      <a:endParaRPr lang="es-MX" sz="2000" b="0" dirty="0">
                        <a:latin typeface="Arial" panose="020B0604020202020204" pitchFamily="34" charset="0"/>
                        <a:cs typeface="Arial" panose="020B0604020202020204" pitchFamily="34" charset="0"/>
                      </a:endParaRPr>
                    </a:p>
                    <a:p>
                      <a:pPr algn="ctr"/>
                      <a:r>
                        <a:rPr lang="es-MX" sz="2000" b="0" dirty="0">
                          <a:latin typeface="Arial" panose="020B0604020202020204" pitchFamily="34" charset="0"/>
                          <a:cs typeface="Arial" panose="020B0604020202020204" pitchFamily="34" charset="0"/>
                        </a:rPr>
                        <a:t>(descartar otras ETMI, en especial CMV)</a:t>
                      </a:r>
                      <a:endParaRPr lang="es-AR" sz="2000" b="0" dirty="0">
                        <a:latin typeface="Arial" panose="020B0604020202020204" pitchFamily="34" charset="0"/>
                        <a:cs typeface="Arial" panose="020B0604020202020204" pitchFamily="34" charset="0"/>
                      </a:endParaRPr>
                    </a:p>
                  </a:txBody>
                  <a:tcPr/>
                </a:tc>
                <a:tc>
                  <a:txBody>
                    <a:bodyPr/>
                    <a:lstStyle/>
                    <a:p>
                      <a:pPr algn="ctr"/>
                      <a:r>
                        <a:rPr lang="es-AR" sz="2000" b="0" dirty="0">
                          <a:latin typeface="Arial" panose="020B0604020202020204" pitchFamily="34" charset="0"/>
                          <a:cs typeface="Arial" panose="020B0604020202020204" pitchFamily="34" charset="0"/>
                        </a:rPr>
                        <a:t>Nino sintomático con IgM e IgA negativas:</a:t>
                      </a:r>
                    </a:p>
                    <a:p>
                      <a:pPr marL="342900" indent="-342900" algn="l">
                        <a:buFont typeface="Arial" panose="020B0604020202020204" pitchFamily="34" charset="0"/>
                        <a:buChar char="•"/>
                      </a:pPr>
                      <a:endParaRPr lang="es-MX" sz="2000" b="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s-MX" sz="2000" b="0" dirty="0">
                          <a:latin typeface="Arial" panose="020B0604020202020204" pitchFamily="34" charset="0"/>
                          <a:cs typeface="Arial" panose="020B0604020202020204" pitchFamily="34" charset="0"/>
                        </a:rPr>
                        <a:t>Con historia de toxoplasmosis gestacional.</a:t>
                      </a:r>
                    </a:p>
                    <a:p>
                      <a:pPr marL="342900" indent="-342900" algn="l">
                        <a:buFont typeface="Arial" panose="020B0604020202020204" pitchFamily="34" charset="0"/>
                        <a:buChar char="•"/>
                      </a:pPr>
                      <a:endParaRPr lang="es-MX" sz="2000" b="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s-MX" sz="2000" b="0" dirty="0">
                          <a:latin typeface="Arial" panose="020B0604020202020204" pitchFamily="34" charset="0"/>
                          <a:cs typeface="Arial" panose="020B0604020202020204" pitchFamily="34" charset="0"/>
                        </a:rPr>
                        <a:t> Sin historia gestacional o confusa, pero con PCR positiva en sangre, orina, LCR o placenta</a:t>
                      </a:r>
                      <a:endParaRPr lang="es-AR" sz="2000" b="0" dirty="0">
                        <a:latin typeface="Arial" panose="020B0604020202020204" pitchFamily="34" charset="0"/>
                        <a:cs typeface="Arial" panose="020B0604020202020204" pitchFamily="34" charset="0"/>
                      </a:endParaRPr>
                    </a:p>
                  </a:txBody>
                  <a:tcPr/>
                </a:tc>
                <a:tc>
                  <a:txBody>
                    <a:bodyPr/>
                    <a:lstStyle/>
                    <a:p>
                      <a:r>
                        <a:rPr lang="es-MX" b="0" dirty="0">
                          <a:latin typeface="Arial" panose="020B0604020202020204" pitchFamily="34" charset="0"/>
                          <a:cs typeface="Arial" panose="020B0604020202020204" pitchFamily="34" charset="0"/>
                        </a:rPr>
                        <a:t>RN asintomático pero con historia de toxoplasmosis gestacional y cualquiera de las siguientes: </a:t>
                      </a:r>
                    </a:p>
                    <a:p>
                      <a:endParaRPr lang="es-MX" b="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MX" b="0" dirty="0">
                          <a:latin typeface="Arial" panose="020B0604020202020204" pitchFamily="34" charset="0"/>
                          <a:cs typeface="Arial" panose="020B0604020202020204" pitchFamily="34" charset="0"/>
                        </a:rPr>
                        <a:t>IgM/IgA positiva en sangre al nacimiento</a:t>
                      </a:r>
                    </a:p>
                    <a:p>
                      <a:pPr marL="285750" indent="-285750">
                        <a:buFont typeface="Arial" panose="020B0604020202020204" pitchFamily="34" charset="0"/>
                        <a:buChar char="•"/>
                      </a:pPr>
                      <a:r>
                        <a:rPr lang="es-MX" b="0" dirty="0">
                          <a:latin typeface="Arial" panose="020B0604020202020204" pitchFamily="34" charset="0"/>
                          <a:cs typeface="Arial" panose="020B0604020202020204" pitchFamily="34" charset="0"/>
                        </a:rPr>
                        <a:t>PCR en sangre, orina o LCR positiva al nacimiento</a:t>
                      </a:r>
                    </a:p>
                    <a:p>
                      <a:pPr marL="285750" indent="-285750">
                        <a:buFont typeface="Arial" panose="020B0604020202020204" pitchFamily="34" charset="0"/>
                        <a:buChar char="•"/>
                      </a:pPr>
                      <a:r>
                        <a:rPr lang="es-MX" b="0" dirty="0">
                          <a:latin typeface="Arial" panose="020B0604020202020204" pitchFamily="34" charset="0"/>
                          <a:cs typeface="Arial" panose="020B0604020202020204" pitchFamily="34" charset="0"/>
                        </a:rPr>
                        <a:t>PCR positiva en placenta</a:t>
                      </a:r>
                    </a:p>
                    <a:p>
                      <a:pPr marL="285750" indent="-285750">
                        <a:buFont typeface="Arial" panose="020B0604020202020204" pitchFamily="34" charset="0"/>
                        <a:buChar char="•"/>
                      </a:pPr>
                      <a:r>
                        <a:rPr lang="es-MX" b="0" dirty="0">
                          <a:latin typeface="Arial" panose="020B0604020202020204" pitchFamily="34" charset="0"/>
                          <a:cs typeface="Arial" panose="020B0604020202020204" pitchFamily="34" charset="0"/>
                        </a:rPr>
                        <a:t> PCR positiva en líquido amniótico</a:t>
                      </a:r>
                      <a:r>
                        <a:rPr lang="es-MX" dirty="0"/>
                        <a:t>.</a:t>
                      </a:r>
                      <a:endParaRPr lang="es-AR" dirty="0"/>
                    </a:p>
                  </a:txBody>
                  <a:tcPr/>
                </a:tc>
                <a:extLst>
                  <a:ext uri="{0D108BD9-81ED-4DB2-BD59-A6C34878D82A}">
                    <a16:rowId xmlns:a16="http://schemas.microsoft.com/office/drawing/2014/main" xmlns="" val="3689149408"/>
                  </a:ext>
                </a:extLst>
              </a:tr>
            </a:tbl>
          </a:graphicData>
        </a:graphic>
      </p:graphicFrame>
    </p:spTree>
    <p:extLst>
      <p:ext uri="{BB962C8B-B14F-4D97-AF65-F5344CB8AC3E}">
        <p14:creationId xmlns:p14="http://schemas.microsoft.com/office/powerpoint/2010/main" val="5308775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1190BDA-635B-2629-8901-FABC2EDC2D0A}"/>
              </a:ext>
            </a:extLst>
          </p:cNvPr>
          <p:cNvSpPr>
            <a:spLocks noGrp="1"/>
          </p:cNvSpPr>
          <p:nvPr>
            <p:ph type="title"/>
          </p:nvPr>
        </p:nvSpPr>
        <p:spPr>
          <a:xfrm>
            <a:off x="696487" y="75210"/>
            <a:ext cx="10380573" cy="1432273"/>
          </a:xfrm>
        </p:spPr>
        <p:txBody>
          <a:bodyPr/>
          <a:lstStyle/>
          <a:p>
            <a:pPr algn="ctr"/>
            <a:r>
              <a:rPr kumimoji="0" lang="es-AR" sz="3200" b="0" i="0" u="none" strike="noStrike" kern="1200" cap="none" spc="0" normalizeH="0" baseline="0" noProof="0" dirty="0">
                <a:ln>
                  <a:noFill/>
                </a:ln>
                <a:solidFill>
                  <a:srgbClr val="000000"/>
                </a:solidFill>
                <a:effectLst/>
                <a:uLnTx/>
                <a:uFillTx/>
                <a:latin typeface="Bookman Old Style" panose="02050604050505020204" pitchFamily="18" charset="0"/>
              </a:rPr>
              <a:t>Diagnóstico del RN/lactante expuesto</a:t>
            </a:r>
            <a:endParaRPr lang="es-AR" dirty="0">
              <a:latin typeface="Bookman Old Style" panose="02050604050505020204" pitchFamily="18" charset="0"/>
            </a:endParaRPr>
          </a:p>
        </p:txBody>
      </p:sp>
      <p:graphicFrame>
        <p:nvGraphicFramePr>
          <p:cNvPr id="4" name="Marcador de contenido 3">
            <a:extLst>
              <a:ext uri="{FF2B5EF4-FFF2-40B4-BE49-F238E27FC236}">
                <a16:creationId xmlns:a16="http://schemas.microsoft.com/office/drawing/2014/main" xmlns="" id="{F4BA96FC-ABC1-3A31-D42F-895792D6ED6A}"/>
              </a:ext>
            </a:extLst>
          </p:cNvPr>
          <p:cNvGraphicFramePr>
            <a:graphicFrameLocks noGrp="1"/>
          </p:cNvGraphicFramePr>
          <p:nvPr>
            <p:ph idx="1"/>
            <p:extLst>
              <p:ext uri="{D42A27DB-BD31-4B8C-83A1-F6EECF244321}">
                <p14:modId xmlns:p14="http://schemas.microsoft.com/office/powerpoint/2010/main" val="2774370696"/>
              </p:ext>
            </p:extLst>
          </p:nvPr>
        </p:nvGraphicFramePr>
        <p:xfrm>
          <a:off x="762000" y="1054360"/>
          <a:ext cx="10380663" cy="5589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número de diapositiva 2">
            <a:extLst>
              <a:ext uri="{FF2B5EF4-FFF2-40B4-BE49-F238E27FC236}">
                <a16:creationId xmlns:a16="http://schemas.microsoft.com/office/drawing/2014/main" xmlns="" id="{7B1F0B9E-56A5-36B2-4116-6F71B4C5BA42}"/>
              </a:ext>
            </a:extLst>
          </p:cNvPr>
          <p:cNvSpPr>
            <a:spLocks noGrp="1"/>
          </p:cNvSpPr>
          <p:nvPr>
            <p:ph type="sldNum" sz="quarter" idx="12"/>
          </p:nvPr>
        </p:nvSpPr>
        <p:spPr/>
        <p:txBody>
          <a:bodyPr/>
          <a:lstStyle/>
          <a:p>
            <a:fld id="{B4A918BC-4D43-4B42-B3C0-E7EBE25E6AF0}" type="slidenum">
              <a:rPr lang="en-US" smtClean="0"/>
              <a:t>25</a:t>
            </a:fld>
            <a:endParaRPr lang="en-US"/>
          </a:p>
        </p:txBody>
      </p:sp>
    </p:spTree>
    <p:extLst>
      <p:ext uri="{BB962C8B-B14F-4D97-AF65-F5344CB8AC3E}">
        <p14:creationId xmlns:p14="http://schemas.microsoft.com/office/powerpoint/2010/main" val="3075389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4E04D96-7622-3B7B-1F70-48B4AD3C0284}"/>
              </a:ext>
            </a:extLst>
          </p:cNvPr>
          <p:cNvSpPr>
            <a:spLocks noGrp="1"/>
          </p:cNvSpPr>
          <p:nvPr>
            <p:ph type="title"/>
          </p:nvPr>
        </p:nvSpPr>
        <p:spPr>
          <a:xfrm>
            <a:off x="761801" y="858983"/>
            <a:ext cx="10380573" cy="605924"/>
          </a:xfrm>
        </p:spPr>
        <p:txBody>
          <a:bodyPr>
            <a:normAutofit/>
          </a:bodyPr>
          <a:lstStyle/>
          <a:p>
            <a:pPr algn="ctr"/>
            <a:r>
              <a:rPr lang="es-AR" sz="3200" dirty="0">
                <a:latin typeface="Bookman Old Style" panose="02050604050505020204" pitchFamily="18" charset="0"/>
              </a:rPr>
              <a:t>Tratamiento del RN</a:t>
            </a:r>
          </a:p>
        </p:txBody>
      </p:sp>
      <p:graphicFrame>
        <p:nvGraphicFramePr>
          <p:cNvPr id="5" name="Marcador de contenido 4">
            <a:extLst>
              <a:ext uri="{FF2B5EF4-FFF2-40B4-BE49-F238E27FC236}">
                <a16:creationId xmlns:a16="http://schemas.microsoft.com/office/drawing/2014/main" xmlns="" id="{810157C9-083D-C891-BC2D-4791E70DBD83}"/>
              </a:ext>
            </a:extLst>
          </p:cNvPr>
          <p:cNvGraphicFramePr>
            <a:graphicFrameLocks noGrp="1"/>
          </p:cNvGraphicFramePr>
          <p:nvPr>
            <p:ph idx="1"/>
            <p:extLst>
              <p:ext uri="{D42A27DB-BD31-4B8C-83A1-F6EECF244321}">
                <p14:modId xmlns:p14="http://schemas.microsoft.com/office/powerpoint/2010/main" val="834316770"/>
              </p:ext>
            </p:extLst>
          </p:nvPr>
        </p:nvGraphicFramePr>
        <p:xfrm>
          <a:off x="762000" y="1464908"/>
          <a:ext cx="10380663" cy="4546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766DF43A-E566-B35A-E43C-2CB7554B8FF1}"/>
              </a:ext>
            </a:extLst>
          </p:cNvPr>
          <p:cNvSpPr>
            <a:spLocks noGrp="1"/>
          </p:cNvSpPr>
          <p:nvPr>
            <p:ph type="sldNum" sz="quarter" idx="12"/>
          </p:nvPr>
        </p:nvSpPr>
        <p:spPr/>
        <p:txBody>
          <a:bodyPr/>
          <a:lstStyle/>
          <a:p>
            <a:fld id="{B4A918BC-4D43-4B42-B3C0-E7EBE25E6AF0}" type="slidenum">
              <a:rPr lang="en-US" smtClean="0"/>
              <a:t>26</a:t>
            </a:fld>
            <a:endParaRPr lang="en-US"/>
          </a:p>
        </p:txBody>
      </p:sp>
    </p:spTree>
    <p:extLst>
      <p:ext uri="{BB962C8B-B14F-4D97-AF65-F5344CB8AC3E}">
        <p14:creationId xmlns:p14="http://schemas.microsoft.com/office/powerpoint/2010/main" val="2909071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A514FBA-057A-8496-D52E-6C0DE66DA2F6}"/>
              </a:ext>
            </a:extLst>
          </p:cNvPr>
          <p:cNvSpPr>
            <a:spLocks noGrp="1"/>
          </p:cNvSpPr>
          <p:nvPr>
            <p:ph type="title"/>
          </p:nvPr>
        </p:nvSpPr>
        <p:spPr>
          <a:xfrm>
            <a:off x="761801" y="858983"/>
            <a:ext cx="10380573" cy="447304"/>
          </a:xfrm>
        </p:spPr>
        <p:txBody>
          <a:bodyPr>
            <a:normAutofit fontScale="90000"/>
          </a:bodyPr>
          <a:lstStyle/>
          <a:p>
            <a:pPr algn="ctr"/>
            <a:r>
              <a:rPr kumimoji="0" lang="es-AR" sz="32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rPr>
              <a:t>Tratamiento del RN</a:t>
            </a:r>
            <a:endParaRPr lang="es-AR" dirty="0"/>
          </a:p>
        </p:txBody>
      </p:sp>
      <p:graphicFrame>
        <p:nvGraphicFramePr>
          <p:cNvPr id="5" name="Marcador de contenido 4">
            <a:extLst>
              <a:ext uri="{FF2B5EF4-FFF2-40B4-BE49-F238E27FC236}">
                <a16:creationId xmlns:a16="http://schemas.microsoft.com/office/drawing/2014/main" xmlns="" id="{ADEFFA56-CA6A-E761-A334-E062BF5BA27C}"/>
              </a:ext>
            </a:extLst>
          </p:cNvPr>
          <p:cNvGraphicFramePr>
            <a:graphicFrameLocks noGrp="1"/>
          </p:cNvGraphicFramePr>
          <p:nvPr>
            <p:ph idx="1"/>
            <p:extLst>
              <p:ext uri="{D42A27DB-BD31-4B8C-83A1-F6EECF244321}">
                <p14:modId xmlns:p14="http://schemas.microsoft.com/office/powerpoint/2010/main" val="3012575674"/>
              </p:ext>
            </p:extLst>
          </p:nvPr>
        </p:nvGraphicFramePr>
        <p:xfrm>
          <a:off x="762000" y="1446246"/>
          <a:ext cx="10380663" cy="4565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8FF96D19-D7D1-4A07-1C9F-5F7B60DB0E44}"/>
              </a:ext>
            </a:extLst>
          </p:cNvPr>
          <p:cNvSpPr>
            <a:spLocks noGrp="1"/>
          </p:cNvSpPr>
          <p:nvPr>
            <p:ph type="sldNum" sz="quarter" idx="12"/>
          </p:nvPr>
        </p:nvSpPr>
        <p:spPr/>
        <p:txBody>
          <a:bodyPr/>
          <a:lstStyle/>
          <a:p>
            <a:fld id="{B4A918BC-4D43-4B42-B3C0-E7EBE25E6AF0}" type="slidenum">
              <a:rPr lang="en-US" smtClean="0"/>
              <a:t>27</a:t>
            </a:fld>
            <a:endParaRPr lang="en-US"/>
          </a:p>
        </p:txBody>
      </p:sp>
    </p:spTree>
    <p:extLst>
      <p:ext uri="{BB962C8B-B14F-4D97-AF65-F5344CB8AC3E}">
        <p14:creationId xmlns:p14="http://schemas.microsoft.com/office/powerpoint/2010/main" val="2205678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7A99FF5-56FE-ADF8-AF68-9E4FCBCBA97D}"/>
              </a:ext>
            </a:extLst>
          </p:cNvPr>
          <p:cNvSpPr>
            <a:spLocks noGrp="1"/>
          </p:cNvSpPr>
          <p:nvPr>
            <p:ph type="title"/>
          </p:nvPr>
        </p:nvSpPr>
        <p:spPr>
          <a:xfrm>
            <a:off x="761801" y="858983"/>
            <a:ext cx="10380573" cy="596594"/>
          </a:xfrm>
        </p:spPr>
        <p:txBody>
          <a:bodyPr>
            <a:normAutofit/>
          </a:bodyPr>
          <a:lstStyle/>
          <a:p>
            <a:pPr algn="ctr"/>
            <a:r>
              <a:rPr lang="es-AR" sz="3200" dirty="0">
                <a:latin typeface="Bookman Old Style" panose="02050604050505020204" pitchFamily="18" charset="0"/>
              </a:rPr>
              <a:t>Tratamiento del RN</a:t>
            </a:r>
          </a:p>
        </p:txBody>
      </p:sp>
      <p:sp>
        <p:nvSpPr>
          <p:cNvPr id="3" name="Marcador de contenido 2">
            <a:extLst>
              <a:ext uri="{FF2B5EF4-FFF2-40B4-BE49-F238E27FC236}">
                <a16:creationId xmlns:a16="http://schemas.microsoft.com/office/drawing/2014/main" xmlns="" id="{01FD9F0C-D1B2-9982-6118-F83BB3EC9166}"/>
              </a:ext>
            </a:extLst>
          </p:cNvPr>
          <p:cNvSpPr>
            <a:spLocks noGrp="1"/>
          </p:cNvSpPr>
          <p:nvPr>
            <p:ph idx="1"/>
          </p:nvPr>
        </p:nvSpPr>
        <p:spPr>
          <a:xfrm>
            <a:off x="761799" y="1679510"/>
            <a:ext cx="10381205" cy="4332405"/>
          </a:xfrm>
          <a:solidFill>
            <a:schemeClr val="accent4">
              <a:lumMod val="20000"/>
              <a:lumOff val="80000"/>
            </a:schemeClr>
          </a:solidFill>
        </p:spPr>
        <p:txBody>
          <a:bodyPr/>
          <a:lstStyle/>
          <a:p>
            <a:pPr marL="342900" indent="-342900" algn="ctr">
              <a:buFont typeface="Arial" panose="020B0604020202020204" pitchFamily="34" charset="0"/>
              <a:buChar char="•"/>
            </a:pPr>
            <a:r>
              <a:rPr lang="es-MX" dirty="0">
                <a:latin typeface="Bookman Old Style" panose="02050604050505020204" pitchFamily="18" charset="0"/>
              </a:rPr>
              <a:t>Con proteínas en LCR son ≥ 1 g/</a:t>
            </a:r>
            <a:r>
              <a:rPr lang="es-MX" dirty="0" err="1">
                <a:latin typeface="Bookman Old Style" panose="02050604050505020204" pitchFamily="18" charset="0"/>
              </a:rPr>
              <a:t>dL</a:t>
            </a:r>
            <a:r>
              <a:rPr lang="es-MX" dirty="0">
                <a:latin typeface="Bookman Old Style" panose="02050604050505020204" pitchFamily="18" charset="0"/>
              </a:rPr>
              <a:t> o si el paciente presenta  coriorretinitis en actividad, agregar Prednisona 0,5 mg/kg cada 12 horas mientras persista la inflamación (siempre en equipo con el oftalmólogo) y con la disminución del proceso inflamatorio iniciar descenso del corticoide hasta suspenderlo</a:t>
            </a:r>
          </a:p>
          <a:p>
            <a:pPr marL="342900" indent="-342900" algn="ctr">
              <a:buFont typeface="Arial" panose="020B0604020202020204" pitchFamily="34" charset="0"/>
              <a:buChar char="•"/>
            </a:pPr>
            <a:r>
              <a:rPr lang="es-MX" dirty="0">
                <a:latin typeface="Bookman Old Style" panose="02050604050505020204" pitchFamily="18" charset="0"/>
              </a:rPr>
              <a:t>El ácido </a:t>
            </a:r>
            <a:r>
              <a:rPr lang="es-MX" dirty="0" err="1">
                <a:latin typeface="Bookman Old Style" panose="02050604050505020204" pitchFamily="18" charset="0"/>
              </a:rPr>
              <a:t>Folínico</a:t>
            </a:r>
            <a:r>
              <a:rPr lang="es-MX" dirty="0">
                <a:latin typeface="Bookman Old Style" panose="02050604050505020204" pitchFamily="18" charset="0"/>
              </a:rPr>
              <a:t> se debe iniciar 72 horas después de la primera dosis de </a:t>
            </a:r>
            <a:r>
              <a:rPr lang="es-MX" dirty="0" err="1">
                <a:latin typeface="Bookman Old Style" panose="02050604050505020204" pitchFamily="18" charset="0"/>
              </a:rPr>
              <a:t>Pirimetamina</a:t>
            </a:r>
            <a:r>
              <a:rPr lang="es-MX" dirty="0">
                <a:latin typeface="Bookman Old Style" panose="02050604050505020204" pitchFamily="18" charset="0"/>
              </a:rPr>
              <a:t> - Sulfadiazina </a:t>
            </a:r>
          </a:p>
          <a:p>
            <a:pPr marL="342900" indent="-342900" algn="ctr">
              <a:buFont typeface="Arial" panose="020B0604020202020204" pitchFamily="34" charset="0"/>
              <a:buChar char="•"/>
            </a:pPr>
            <a:r>
              <a:rPr lang="es-MX" dirty="0">
                <a:latin typeface="Bookman Old Style" panose="02050604050505020204" pitchFamily="18" charset="0"/>
              </a:rPr>
              <a:t>Control hematológico mensual a detectar neutropenia (</a:t>
            </a:r>
            <a:r>
              <a:rPr lang="es-MX" dirty="0" err="1">
                <a:latin typeface="Bookman Old Style" panose="02050604050505020204" pitchFamily="18" charset="0"/>
              </a:rPr>
              <a:t>Pirimetamina</a:t>
            </a:r>
            <a:r>
              <a:rPr lang="es-MX" dirty="0">
                <a:latin typeface="Bookman Old Style" panose="02050604050505020204" pitchFamily="18" charset="0"/>
              </a:rPr>
              <a:t>) y orina completa a controlar proteinuria</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982BCB18-E2E5-BD0E-6328-1804E4A86F38}"/>
              </a:ext>
            </a:extLst>
          </p:cNvPr>
          <p:cNvSpPr>
            <a:spLocks noGrp="1"/>
          </p:cNvSpPr>
          <p:nvPr>
            <p:ph type="sldNum" sz="quarter" idx="12"/>
          </p:nvPr>
        </p:nvSpPr>
        <p:spPr/>
        <p:txBody>
          <a:bodyPr/>
          <a:lstStyle/>
          <a:p>
            <a:fld id="{B4A918BC-4D43-4B42-B3C0-E7EBE25E6AF0}" type="slidenum">
              <a:rPr lang="en-US" smtClean="0"/>
              <a:t>28</a:t>
            </a:fld>
            <a:endParaRPr lang="en-US"/>
          </a:p>
        </p:txBody>
      </p:sp>
    </p:spTree>
    <p:extLst>
      <p:ext uri="{BB962C8B-B14F-4D97-AF65-F5344CB8AC3E}">
        <p14:creationId xmlns:p14="http://schemas.microsoft.com/office/powerpoint/2010/main" val="2585835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4FDF37A-B30B-6577-612B-CA8568EF347D}"/>
              </a:ext>
            </a:extLst>
          </p:cNvPr>
          <p:cNvSpPr>
            <a:spLocks noGrp="1"/>
          </p:cNvSpPr>
          <p:nvPr>
            <p:ph type="title"/>
          </p:nvPr>
        </p:nvSpPr>
        <p:spPr>
          <a:xfrm>
            <a:off x="761801" y="858982"/>
            <a:ext cx="10380573" cy="745883"/>
          </a:xfrm>
        </p:spPr>
        <p:txBody>
          <a:bodyPr>
            <a:normAutofit/>
          </a:bodyPr>
          <a:lstStyle/>
          <a:p>
            <a:pPr algn="ctr"/>
            <a:r>
              <a:rPr lang="es-AR" sz="3200" dirty="0">
                <a:latin typeface="Bookman Old Style" panose="02050604050505020204" pitchFamily="18" charset="0"/>
              </a:rPr>
              <a:t>Tratamiento del RN</a:t>
            </a:r>
          </a:p>
        </p:txBody>
      </p:sp>
      <p:sp>
        <p:nvSpPr>
          <p:cNvPr id="3" name="Marcador de contenido 2">
            <a:extLst>
              <a:ext uri="{FF2B5EF4-FFF2-40B4-BE49-F238E27FC236}">
                <a16:creationId xmlns:a16="http://schemas.microsoft.com/office/drawing/2014/main" xmlns="" id="{B69DAC24-BC3A-D0CC-4172-4A1B8CC432B4}"/>
              </a:ext>
            </a:extLst>
          </p:cNvPr>
          <p:cNvSpPr>
            <a:spLocks noGrp="1"/>
          </p:cNvSpPr>
          <p:nvPr>
            <p:ph idx="1"/>
          </p:nvPr>
        </p:nvSpPr>
        <p:spPr>
          <a:xfrm>
            <a:off x="761799" y="1604865"/>
            <a:ext cx="10381205" cy="4935893"/>
          </a:xfrm>
          <a:solidFill>
            <a:schemeClr val="accent4">
              <a:lumMod val="20000"/>
              <a:lumOff val="80000"/>
            </a:schemeClr>
          </a:solidFill>
        </p:spPr>
        <p:txBody>
          <a:bodyPr>
            <a:noAutofit/>
          </a:bodyPr>
          <a:lstStyle/>
          <a:p>
            <a:pPr marL="342900" indent="-342900" algn="ctr">
              <a:buFont typeface="Arial" panose="020B0604020202020204" pitchFamily="34" charset="0"/>
              <a:buChar char="•"/>
            </a:pPr>
            <a:r>
              <a:rPr lang="es-AR" sz="2400" dirty="0">
                <a:latin typeface="Bookman Old Style" panose="02050604050505020204" pitchFamily="18" charset="0"/>
              </a:rPr>
              <a:t>Criterio de suspensión de </a:t>
            </a:r>
            <a:r>
              <a:rPr lang="es-AR" sz="2400" dirty="0" err="1">
                <a:latin typeface="Bookman Old Style" panose="02050604050505020204" pitchFamily="18" charset="0"/>
              </a:rPr>
              <a:t>Pirimetamina</a:t>
            </a:r>
            <a:r>
              <a:rPr lang="es-AR" sz="2400" dirty="0">
                <a:latin typeface="Bookman Old Style" panose="02050604050505020204" pitchFamily="18" charset="0"/>
              </a:rPr>
              <a:t>: RAN &lt; 500 </a:t>
            </a:r>
          </a:p>
          <a:p>
            <a:pPr marL="342900" indent="-342900" algn="ctr">
              <a:buFont typeface="Arial" panose="020B0604020202020204" pitchFamily="34" charset="0"/>
              <a:buChar char="•"/>
            </a:pPr>
            <a:r>
              <a:rPr lang="es-AR" sz="2400" dirty="0">
                <a:latin typeface="Bookman Old Style" panose="02050604050505020204" pitchFamily="18" charset="0"/>
              </a:rPr>
              <a:t>Alternativa: Azitromicina 10 </a:t>
            </a:r>
            <a:r>
              <a:rPr lang="es-AR" sz="2400" dirty="0" err="1">
                <a:latin typeface="Bookman Old Style" panose="02050604050505020204" pitchFamily="18" charset="0"/>
              </a:rPr>
              <a:t>mgkgdía</a:t>
            </a:r>
            <a:r>
              <a:rPr lang="es-AR" sz="2400" dirty="0">
                <a:latin typeface="Bookman Old Style" panose="02050604050505020204" pitchFamily="18" charset="0"/>
              </a:rPr>
              <a:t> 8  días al mes hasta recuperación de neutrófilos</a:t>
            </a:r>
            <a:r>
              <a:rPr lang="es-MX" sz="2400" dirty="0"/>
              <a:t>. </a:t>
            </a:r>
          </a:p>
          <a:p>
            <a:pPr marL="342900" indent="-342900" algn="ctr">
              <a:buFont typeface="Arial" panose="020B0604020202020204" pitchFamily="34" charset="0"/>
              <a:buChar char="•"/>
            </a:pPr>
            <a:r>
              <a:rPr lang="es-MX" sz="2400" dirty="0">
                <a:latin typeface="Bookman Old Style" panose="02050604050505020204" pitchFamily="18" charset="0"/>
              </a:rPr>
              <a:t>Alternativa en alergia a </a:t>
            </a:r>
            <a:r>
              <a:rPr lang="es-MX" sz="2400" dirty="0" err="1">
                <a:latin typeface="Bookman Old Style" panose="02050604050505020204" pitchFamily="18" charset="0"/>
              </a:rPr>
              <a:t>Sulfas</a:t>
            </a:r>
            <a:r>
              <a:rPr lang="es-MX" sz="2400" dirty="0">
                <a:latin typeface="Bookman Old Style" panose="02050604050505020204" pitchFamily="18" charset="0"/>
              </a:rPr>
              <a:t>: </a:t>
            </a:r>
            <a:r>
              <a:rPr lang="es-MX" sz="2400" dirty="0" err="1">
                <a:latin typeface="Bookman Old Style" panose="02050604050505020204" pitchFamily="18" charset="0"/>
              </a:rPr>
              <a:t>Pirimetamina</a:t>
            </a:r>
            <a:r>
              <a:rPr lang="es-MX" sz="2400" dirty="0">
                <a:latin typeface="Bookman Old Style" panose="02050604050505020204" pitchFamily="18" charset="0"/>
              </a:rPr>
              <a:t> 1 mg/ kg/día vía oral con clindamicina 20 mg/kg/día intramuscular, dividido en tres dosis en la fase aguda, y luego se cambia a clindamicina oral hasta el primer año </a:t>
            </a:r>
            <a:endParaRPr lang="es-AR" sz="2400" dirty="0">
              <a:latin typeface="Bookman Old Style" panose="02050604050505020204" pitchFamily="18" charset="0"/>
            </a:endParaRPr>
          </a:p>
          <a:p>
            <a:pPr marL="342900" indent="-342900" algn="ctr">
              <a:buFont typeface="Arial" panose="020B0604020202020204" pitchFamily="34" charset="0"/>
              <a:buChar char="•"/>
            </a:pPr>
            <a:r>
              <a:rPr lang="es-AR" sz="2400" dirty="0">
                <a:latin typeface="Bookman Old Style" panose="02050604050505020204" pitchFamily="18" charset="0"/>
              </a:rPr>
              <a:t>Control oftalmológico y neurológico estricto</a:t>
            </a:r>
          </a:p>
          <a:p>
            <a:pPr marL="342900" indent="-342900" algn="ctr">
              <a:buFont typeface="Arial" panose="020B0604020202020204" pitchFamily="34" charset="0"/>
              <a:buChar char="•"/>
            </a:pPr>
            <a:r>
              <a:rPr lang="es-AR" sz="2400" dirty="0">
                <a:latin typeface="Bookman Old Style" panose="02050604050505020204" pitchFamily="18" charset="0"/>
              </a:rPr>
              <a:t>Si presenta convulsiones de elección es el Levetiracetam</a:t>
            </a:r>
          </a:p>
          <a:p>
            <a:pPr marL="342900" indent="-342900" algn="ctr">
              <a:buFont typeface="Arial" panose="020B0604020202020204" pitchFamily="34" charset="0"/>
              <a:buChar char="•"/>
            </a:pPr>
            <a:r>
              <a:rPr lang="es-AR" sz="2400" dirty="0">
                <a:latin typeface="Bookman Old Style" panose="02050604050505020204" pitchFamily="18" charset="0"/>
              </a:rPr>
              <a:t>Valorar hidrocefalia y necesidad de colocación de VDVP</a:t>
            </a:r>
          </a:p>
        </p:txBody>
      </p:sp>
      <p:sp>
        <p:nvSpPr>
          <p:cNvPr id="4" name="Marcador de número de diapositiva 3">
            <a:extLst>
              <a:ext uri="{FF2B5EF4-FFF2-40B4-BE49-F238E27FC236}">
                <a16:creationId xmlns:a16="http://schemas.microsoft.com/office/drawing/2014/main" xmlns="" id="{15F734CA-6C09-4109-04AE-0EAB8926879E}"/>
              </a:ext>
            </a:extLst>
          </p:cNvPr>
          <p:cNvSpPr>
            <a:spLocks noGrp="1"/>
          </p:cNvSpPr>
          <p:nvPr>
            <p:ph type="sldNum" sz="quarter" idx="12"/>
          </p:nvPr>
        </p:nvSpPr>
        <p:spPr/>
        <p:txBody>
          <a:bodyPr/>
          <a:lstStyle/>
          <a:p>
            <a:fld id="{B4A918BC-4D43-4B42-B3C0-E7EBE25E6AF0}" type="slidenum">
              <a:rPr lang="en-US" smtClean="0"/>
              <a:t>29</a:t>
            </a:fld>
            <a:endParaRPr lang="en-US"/>
          </a:p>
        </p:txBody>
      </p:sp>
    </p:spTree>
    <p:extLst>
      <p:ext uri="{BB962C8B-B14F-4D97-AF65-F5344CB8AC3E}">
        <p14:creationId xmlns:p14="http://schemas.microsoft.com/office/powerpoint/2010/main" val="1947234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E2BA2BD9-7B54-4190-8F06-3EF3658A00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184F9D61-9303-40B4-9F7E-66A9B4EDC4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146AF9BB-682C-84C9-46EB-ECDAAB3AD8D4}"/>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648D746A-0359-4EAE-8CF9-062E28169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64AF59B2-9644-E59E-0843-1E1388462754}"/>
              </a:ext>
            </a:extLst>
          </p:cNvPr>
          <p:cNvSpPr>
            <a:spLocks noGrp="1"/>
          </p:cNvSpPr>
          <p:nvPr>
            <p:ph type="ctrTitle"/>
          </p:nvPr>
        </p:nvSpPr>
        <p:spPr>
          <a:xfrm>
            <a:off x="589558" y="1549597"/>
            <a:ext cx="4501057" cy="2483316"/>
          </a:xfrm>
        </p:spPr>
        <p:txBody>
          <a:bodyPr anchor="b">
            <a:normAutofit/>
          </a:bodyPr>
          <a:lstStyle/>
          <a:p>
            <a:pPr algn="ctr"/>
            <a:r>
              <a:rPr lang="es-AR" sz="4000" dirty="0">
                <a:solidFill>
                  <a:srgbClr val="FFFFFF"/>
                </a:solidFill>
                <a:latin typeface="Bookman Old Style" panose="02050604050505020204" pitchFamily="18" charset="0"/>
              </a:rPr>
              <a:t>Citomegalovirus  </a:t>
            </a:r>
          </a:p>
        </p:txBody>
      </p:sp>
      <p:sp>
        <p:nvSpPr>
          <p:cNvPr id="3" name="Subtítulo 2">
            <a:extLst>
              <a:ext uri="{FF2B5EF4-FFF2-40B4-BE49-F238E27FC236}">
                <a16:creationId xmlns:a16="http://schemas.microsoft.com/office/drawing/2014/main" xmlns="" id="{06EBD8A2-E423-07FB-CCF5-BB1C7A3C384A}"/>
              </a:ext>
            </a:extLst>
          </p:cNvPr>
          <p:cNvSpPr>
            <a:spLocks noGrp="1"/>
          </p:cNvSpPr>
          <p:nvPr>
            <p:ph type="subTitle" idx="1"/>
          </p:nvPr>
        </p:nvSpPr>
        <p:spPr>
          <a:xfrm>
            <a:off x="589558" y="4237630"/>
            <a:ext cx="4501056" cy="1653618"/>
          </a:xfrm>
          <a:solidFill>
            <a:schemeClr val="bg2">
              <a:lumMod val="50000"/>
            </a:schemeClr>
          </a:solidFill>
        </p:spPr>
        <p:txBody>
          <a:bodyPr anchor="t">
            <a:normAutofit/>
          </a:bodyPr>
          <a:lstStyle/>
          <a:p>
            <a:pPr algn="ctr"/>
            <a:endParaRPr lang="es-AR" dirty="0">
              <a:solidFill>
                <a:srgbClr val="FFFFFF"/>
              </a:solidFill>
            </a:endParaRPr>
          </a:p>
          <a:p>
            <a:pPr algn="ctr"/>
            <a:r>
              <a:rPr lang="es-AR" dirty="0">
                <a:solidFill>
                  <a:srgbClr val="FFFFFF"/>
                </a:solidFill>
              </a:rPr>
              <a:t>Diplomatura de  Infectología 2024 </a:t>
            </a:r>
          </a:p>
        </p:txBody>
      </p:sp>
      <p:cxnSp>
        <p:nvCxnSpPr>
          <p:cNvPr id="15" name="Straight Connector 14">
            <a:extLst>
              <a:ext uri="{FF2B5EF4-FFF2-40B4-BE49-F238E27FC236}">
                <a16:creationId xmlns:a16="http://schemas.microsoft.com/office/drawing/2014/main" xmlns="" id="{3816C099-0516-4486-BC06-E0DCD29DDF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D7812F73-E3AF-5F47-4BAC-739497B7FA09}"/>
              </a:ext>
            </a:extLst>
          </p:cNvPr>
          <p:cNvSpPr>
            <a:spLocks noGrp="1"/>
          </p:cNvSpPr>
          <p:nvPr>
            <p:ph type="sldNum" sz="quarter" idx="12"/>
          </p:nvPr>
        </p:nvSpPr>
        <p:spPr/>
        <p:txBody>
          <a:bodyPr/>
          <a:lstStyle/>
          <a:p>
            <a:fld id="{B4A918BC-4D43-4B42-B3C0-E7EBE25E6AF0}" type="slidenum">
              <a:rPr lang="en-US" smtClean="0"/>
              <a:t>30</a:t>
            </a:fld>
            <a:endParaRPr lang="en-US" dirty="0"/>
          </a:p>
        </p:txBody>
      </p:sp>
    </p:spTree>
    <p:extLst>
      <p:ext uri="{BB962C8B-B14F-4D97-AF65-F5344CB8AC3E}">
        <p14:creationId xmlns:p14="http://schemas.microsoft.com/office/powerpoint/2010/main" val="1147648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4637890B-C369-2600-1503-3820DDC9DCFB}"/>
              </a:ext>
            </a:extLst>
          </p:cNvPr>
          <p:cNvSpPr>
            <a:spLocks noGrp="1"/>
          </p:cNvSpPr>
          <p:nvPr>
            <p:ph idx="1"/>
          </p:nvPr>
        </p:nvSpPr>
        <p:spPr>
          <a:xfrm>
            <a:off x="733807" y="307910"/>
            <a:ext cx="10381205" cy="5704005"/>
          </a:xfrm>
          <a:solidFill>
            <a:schemeClr val="tx2">
              <a:lumMod val="10000"/>
              <a:lumOff val="90000"/>
            </a:schemeClr>
          </a:solidFill>
        </p:spPr>
        <p:txBody>
          <a:bodyPr>
            <a:normAutofit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La infección CMV es la infección congénita más frecuente en los países desarrollados.</a:t>
            </a:r>
          </a:p>
          <a:p>
            <a:pPr marL="342900" indent="-342900" algn="just">
              <a:buFont typeface="Arial" panose="020B0604020202020204" pitchFamily="34" charset="0"/>
              <a:buChar char="•"/>
            </a:pPr>
            <a:r>
              <a:rPr lang="es-MX" b="1" dirty="0">
                <a:latin typeface="Bookman Old Style" panose="02050604050505020204" pitchFamily="18" charset="0"/>
              </a:rPr>
              <a:t>El CMV congénito es una de las causas más frecuentes de  retraso psicomotor y sordera neurosensorial de origen infeccioso </a:t>
            </a:r>
            <a:r>
              <a:rPr lang="es-MX" dirty="0">
                <a:latin typeface="Bookman Old Style" panose="02050604050505020204" pitchFamily="18" charset="0"/>
              </a:rPr>
              <a:t>.</a:t>
            </a:r>
          </a:p>
          <a:p>
            <a:pPr marL="342900" indent="-342900" algn="just">
              <a:buFont typeface="Arial" panose="020B0604020202020204" pitchFamily="34" charset="0"/>
              <a:buChar char="•"/>
            </a:pPr>
            <a:r>
              <a:rPr lang="es-MX" dirty="0">
                <a:latin typeface="Bookman Old Style" panose="02050604050505020204" pitchFamily="18" charset="0"/>
              </a:rPr>
              <a:t>Las infecciones se producen en general en la primoinfección</a:t>
            </a:r>
          </a:p>
          <a:p>
            <a:pPr marL="342900" indent="-342900" algn="just">
              <a:buFont typeface="Arial" panose="020B0604020202020204" pitchFamily="34" charset="0"/>
              <a:buChar char="•"/>
            </a:pPr>
            <a:r>
              <a:rPr lang="es-MX" dirty="0">
                <a:latin typeface="Bookman Old Style" panose="02050604050505020204" pitchFamily="18" charset="0"/>
              </a:rPr>
              <a:t>La avidez de los IgG maternos y la PCR en LA permiten el diagnóstico de la primoinfección en la embarazada y el feto. </a:t>
            </a:r>
          </a:p>
          <a:p>
            <a:pPr marL="342900" indent="-342900" algn="just">
              <a:buFont typeface="Arial" panose="020B0604020202020204" pitchFamily="34" charset="0"/>
              <a:buChar char="•"/>
            </a:pPr>
            <a:r>
              <a:rPr lang="es-MX" dirty="0">
                <a:latin typeface="Bookman Old Style" panose="02050604050505020204" pitchFamily="18" charset="0"/>
              </a:rPr>
              <a:t>Existe evidencia sobre la posibilidad de prevención en el RN mediante el empleo en el embarazo Valaciclovir oral usado en la primoinfección en el primer trimestre en mujeres que acepten la continuidad del embarazo sabiendo los riesgos de TMI </a:t>
            </a:r>
          </a:p>
          <a:p>
            <a:pPr marL="342900" indent="-342900" algn="just">
              <a:buFont typeface="Arial" panose="020B0604020202020204" pitchFamily="34" charset="0"/>
              <a:buChar char="•"/>
            </a:pPr>
            <a:r>
              <a:rPr lang="es-MX" dirty="0">
                <a:latin typeface="Bookman Old Style" panose="02050604050505020204" pitchFamily="18" charset="0"/>
              </a:rPr>
              <a:t>De confirmarse que el tratamiento con Valaciclovir disminuye el riesgo de </a:t>
            </a:r>
            <a:r>
              <a:rPr lang="es-MX" dirty="0" err="1">
                <a:latin typeface="Bookman Old Style" panose="02050604050505020204" pitchFamily="18" charset="0"/>
              </a:rPr>
              <a:t>CMVc</a:t>
            </a:r>
            <a:r>
              <a:rPr lang="es-MX" dirty="0">
                <a:latin typeface="Bookman Old Style" panose="02050604050505020204" pitchFamily="18" charset="0"/>
              </a:rPr>
              <a:t>, probablemente impulsara la obligatoriedad de pesquisa de CMV durante el embarazo. </a:t>
            </a:r>
          </a:p>
        </p:txBody>
      </p:sp>
      <p:sp>
        <p:nvSpPr>
          <p:cNvPr id="2" name="Marcador de número de diapositiva 1">
            <a:extLst>
              <a:ext uri="{FF2B5EF4-FFF2-40B4-BE49-F238E27FC236}">
                <a16:creationId xmlns:a16="http://schemas.microsoft.com/office/drawing/2014/main" xmlns="" id="{222D8EE8-7B07-CFB4-8E6B-E6824E2114BD}"/>
              </a:ext>
            </a:extLst>
          </p:cNvPr>
          <p:cNvSpPr>
            <a:spLocks noGrp="1"/>
          </p:cNvSpPr>
          <p:nvPr>
            <p:ph type="sldNum" sz="quarter" idx="12"/>
          </p:nvPr>
        </p:nvSpPr>
        <p:spPr/>
        <p:txBody>
          <a:bodyPr/>
          <a:lstStyle/>
          <a:p>
            <a:fld id="{B4A918BC-4D43-4B42-B3C0-E7EBE25E6AF0}" type="slidenum">
              <a:rPr lang="en-US" smtClean="0"/>
              <a:t>31</a:t>
            </a:fld>
            <a:endParaRPr lang="en-US"/>
          </a:p>
        </p:txBody>
      </p:sp>
    </p:spTree>
    <p:extLst>
      <p:ext uri="{BB962C8B-B14F-4D97-AF65-F5344CB8AC3E}">
        <p14:creationId xmlns:p14="http://schemas.microsoft.com/office/powerpoint/2010/main" val="3099097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3ECBE1F1-D69B-4AFA-ABD5-8E41720EF6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nvestigador examina el crecimiento en una placa de Petrie">
            <a:extLst>
              <a:ext uri="{FF2B5EF4-FFF2-40B4-BE49-F238E27FC236}">
                <a16:creationId xmlns:a16="http://schemas.microsoft.com/office/drawing/2014/main" xmlns="" id="{A6E2ECA9-CE0C-587D-8194-9EF9446DB579}"/>
              </a:ext>
            </a:extLst>
          </p:cNvPr>
          <p:cNvPicPr>
            <a:picLocks noChangeAspect="1"/>
          </p:cNvPicPr>
          <p:nvPr/>
        </p:nvPicPr>
        <p:blipFill rotWithShape="1">
          <a:blip r:embed="rId2"/>
          <a:srcRect l="25648" r="27186" b="-2"/>
          <a:stretch/>
        </p:blipFill>
        <p:spPr>
          <a:xfrm>
            <a:off x="20" y="-2"/>
            <a:ext cx="4845848" cy="6858002"/>
          </a:xfrm>
          <a:prstGeom prst="rect">
            <a:avLst/>
          </a:prstGeom>
        </p:spPr>
      </p:pic>
      <p:sp useBgFill="1">
        <p:nvSpPr>
          <p:cNvPr id="11" name="Rectangle 10">
            <a:extLst>
              <a:ext uri="{FF2B5EF4-FFF2-40B4-BE49-F238E27FC236}">
                <a16:creationId xmlns:a16="http://schemas.microsoft.com/office/drawing/2014/main" xmlns="" id="{603A6265-E10C-4B85-9C20-E75FCAF9CC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4750" y="-2"/>
            <a:ext cx="7347249" cy="3239337"/>
          </a:xfrm>
          <a:prstGeom prst="rect">
            <a:avLst/>
          </a:prstGeom>
          <a:ln>
            <a:noFill/>
          </a:ln>
          <a:effectLst>
            <a:outerShdw blurRad="139700" dist="88900" dir="546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xmlns="" id="{07EB8F0C-62FC-7AD4-53B8-DB70EFABE7D1}"/>
              </a:ext>
            </a:extLst>
          </p:cNvPr>
          <p:cNvSpPr>
            <a:spLocks noGrp="1"/>
          </p:cNvSpPr>
          <p:nvPr>
            <p:ph type="title"/>
          </p:nvPr>
        </p:nvSpPr>
        <p:spPr>
          <a:xfrm>
            <a:off x="5999046" y="495088"/>
            <a:ext cx="4369757" cy="904504"/>
          </a:xfrm>
          <a:solidFill>
            <a:schemeClr val="accent4">
              <a:lumMod val="20000"/>
              <a:lumOff val="80000"/>
            </a:schemeClr>
          </a:solidFill>
        </p:spPr>
        <p:txBody>
          <a:bodyPr>
            <a:normAutofit/>
          </a:bodyPr>
          <a:lstStyle/>
          <a:p>
            <a:pPr algn="ctr"/>
            <a:r>
              <a:rPr kumimoji="0" lang="es-AR" sz="2400" b="0" i="0" u="none" strike="noStrike" kern="1200" cap="none" spc="0" normalizeH="0" baseline="0" noProof="0" dirty="0">
                <a:ln>
                  <a:noFill/>
                </a:ln>
                <a:effectLst/>
                <a:uLnTx/>
                <a:uFillTx/>
                <a:latin typeface="Bookman Old Style" panose="02050604050505020204" pitchFamily="18" charset="0"/>
              </a:rPr>
              <a:t>Diagnóstico en la mujer  embarazada</a:t>
            </a:r>
            <a:endParaRPr lang="es-AR" sz="2400" dirty="0">
              <a:latin typeface="Bookman Old Style" panose="02050604050505020204" pitchFamily="18" charset="0"/>
            </a:endParaRPr>
          </a:p>
        </p:txBody>
      </p:sp>
      <p:sp>
        <p:nvSpPr>
          <p:cNvPr id="3" name="Marcador de contenido 2">
            <a:extLst>
              <a:ext uri="{FF2B5EF4-FFF2-40B4-BE49-F238E27FC236}">
                <a16:creationId xmlns:a16="http://schemas.microsoft.com/office/drawing/2014/main" xmlns="" id="{FE6C7E58-BF7B-9F2F-1B6F-BB513B67669E}"/>
              </a:ext>
            </a:extLst>
          </p:cNvPr>
          <p:cNvSpPr>
            <a:spLocks noGrp="1"/>
          </p:cNvSpPr>
          <p:nvPr>
            <p:ph idx="1"/>
          </p:nvPr>
        </p:nvSpPr>
        <p:spPr>
          <a:xfrm>
            <a:off x="5750613" y="1619666"/>
            <a:ext cx="5012796" cy="5238334"/>
          </a:xfrm>
          <a:solidFill>
            <a:schemeClr val="accent4">
              <a:lumMod val="40000"/>
              <a:lumOff val="60000"/>
            </a:schemeClr>
          </a:solidFill>
        </p:spPr>
        <p:txBody>
          <a:bodyPr>
            <a:noAutofit/>
          </a:bodyPr>
          <a:lstStyle/>
          <a:p>
            <a:pPr marL="342900" indent="-342900" algn="just">
              <a:lnSpc>
                <a:spcPct val="100000"/>
              </a:lnSpc>
              <a:buFont typeface="Arial" panose="020B0604020202020204" pitchFamily="34" charset="0"/>
              <a:buChar char="•"/>
            </a:pPr>
            <a:r>
              <a:rPr lang="es-MX" sz="2000" dirty="0">
                <a:latin typeface="Bookman Old Style" panose="02050604050505020204" pitchFamily="18" charset="0"/>
              </a:rPr>
              <a:t>La mayoría de las infecciones por CMV en el adulto son asintomáticas, pero puede producir un síndrome </a:t>
            </a:r>
            <a:r>
              <a:rPr lang="es-MX" sz="2000" dirty="0" err="1">
                <a:latin typeface="Bookman Old Style" panose="02050604050505020204" pitchFamily="18" charset="0"/>
              </a:rPr>
              <a:t>mononucleósico</a:t>
            </a:r>
            <a:r>
              <a:rPr lang="es-MX" sz="2000" dirty="0">
                <a:latin typeface="Bookman Old Style" panose="02050604050505020204" pitchFamily="18" charset="0"/>
              </a:rPr>
              <a:t> con fiebre, </a:t>
            </a:r>
            <a:r>
              <a:rPr lang="es-MX" sz="2000" dirty="0" err="1">
                <a:latin typeface="Bookman Old Style" panose="02050604050505020204" pitchFamily="18" charset="0"/>
              </a:rPr>
              <a:t>linfadenopatías</a:t>
            </a:r>
            <a:r>
              <a:rPr lang="es-MX" sz="2000" dirty="0">
                <a:latin typeface="Bookman Old Style" panose="02050604050505020204" pitchFamily="18" charset="0"/>
              </a:rPr>
              <a:t> y linfocitosis</a:t>
            </a:r>
          </a:p>
          <a:p>
            <a:pPr marL="342900" indent="-342900" algn="just">
              <a:lnSpc>
                <a:spcPct val="100000"/>
              </a:lnSpc>
              <a:buFont typeface="Arial" panose="020B0604020202020204" pitchFamily="34" charset="0"/>
              <a:buChar char="•"/>
            </a:pPr>
            <a:r>
              <a:rPr lang="es-MX" sz="2000" dirty="0">
                <a:latin typeface="Bookman Old Style" panose="02050604050505020204" pitchFamily="18" charset="0"/>
              </a:rPr>
              <a:t>Los síntomas más comunes son fiebre y mialgias, y se pueden asociar a hallazgos de laboratorio como linfocitosis (&gt; 40%) y alteración de las transaminasas.</a:t>
            </a:r>
          </a:p>
          <a:p>
            <a:pPr marL="342900" indent="-342900" algn="just">
              <a:lnSpc>
                <a:spcPct val="100000"/>
              </a:lnSpc>
              <a:buFont typeface="Arial" panose="020B0604020202020204" pitchFamily="34" charset="0"/>
              <a:buChar char="•"/>
            </a:pPr>
            <a:r>
              <a:rPr lang="es-MX" sz="2000" dirty="0">
                <a:latin typeface="Bookman Old Style" panose="02050604050505020204" pitchFamily="18" charset="0"/>
              </a:rPr>
              <a:t>La combinación de la clínica y el laboratorio se observa hasta en el 60% de  las pacientes con primoinfección por CMV, comparada con el 20% en aquellas infecciones no primarias</a:t>
            </a:r>
            <a:endParaRPr lang="es-AR" sz="2000" dirty="0">
              <a:latin typeface="Bookman Old Style" panose="02050604050505020204" pitchFamily="18" charset="0"/>
            </a:endParaRPr>
          </a:p>
        </p:txBody>
      </p:sp>
      <p:cxnSp>
        <p:nvCxnSpPr>
          <p:cNvPr id="13" name="Straight Connector 12">
            <a:extLst>
              <a:ext uri="{FF2B5EF4-FFF2-40B4-BE49-F238E27FC236}">
                <a16:creationId xmlns:a16="http://schemas.microsoft.com/office/drawing/2014/main" xmlns="" id="{61FF92BA-874E-408A-BFAD-416A7FFE597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Marcador de número de diapositiva 3">
            <a:extLst>
              <a:ext uri="{FF2B5EF4-FFF2-40B4-BE49-F238E27FC236}">
                <a16:creationId xmlns:a16="http://schemas.microsoft.com/office/drawing/2014/main" xmlns="" id="{1A16D62E-BCF1-F60E-7790-E5CB2AEB7298}"/>
              </a:ext>
            </a:extLst>
          </p:cNvPr>
          <p:cNvSpPr>
            <a:spLocks noGrp="1"/>
          </p:cNvSpPr>
          <p:nvPr>
            <p:ph type="sldNum" sz="quarter" idx="12"/>
          </p:nvPr>
        </p:nvSpPr>
        <p:spPr/>
        <p:txBody>
          <a:bodyPr/>
          <a:lstStyle/>
          <a:p>
            <a:fld id="{B4A918BC-4D43-4B42-B3C0-E7EBE25E6AF0}" type="slidenum">
              <a:rPr lang="en-US" smtClean="0"/>
              <a:t>32</a:t>
            </a:fld>
            <a:endParaRPr lang="en-US"/>
          </a:p>
        </p:txBody>
      </p:sp>
    </p:spTree>
    <p:extLst>
      <p:ext uri="{BB962C8B-B14F-4D97-AF65-F5344CB8AC3E}">
        <p14:creationId xmlns:p14="http://schemas.microsoft.com/office/powerpoint/2010/main" val="747437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163328-B801-F28C-D6BF-1E87D19715A8}"/>
            </a:ext>
          </a:extLst>
        </p:cNvPr>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731149EB-2C1A-6909-B1D8-329BE4380CF0}"/>
              </a:ext>
            </a:extLst>
          </p:cNvPr>
          <p:cNvGraphicFramePr>
            <a:graphicFrameLocks noGrp="1"/>
          </p:cNvGraphicFramePr>
          <p:nvPr>
            <p:ph idx="1"/>
            <p:extLst>
              <p:ext uri="{D42A27DB-BD31-4B8C-83A1-F6EECF244321}">
                <p14:modId xmlns:p14="http://schemas.microsoft.com/office/powerpoint/2010/main" val="1957685890"/>
              </p:ext>
            </p:extLst>
          </p:nvPr>
        </p:nvGraphicFramePr>
        <p:xfrm>
          <a:off x="762000" y="550506"/>
          <a:ext cx="10380663" cy="5461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número de diapositiva 1">
            <a:extLst>
              <a:ext uri="{FF2B5EF4-FFF2-40B4-BE49-F238E27FC236}">
                <a16:creationId xmlns:a16="http://schemas.microsoft.com/office/drawing/2014/main" xmlns="" id="{87DCD68A-7FCE-CEA5-91BD-6719E3E0876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
        <p:nvSpPr>
          <p:cNvPr id="4" name="CuadroTexto 3">
            <a:extLst>
              <a:ext uri="{FF2B5EF4-FFF2-40B4-BE49-F238E27FC236}">
                <a16:creationId xmlns:a16="http://schemas.microsoft.com/office/drawing/2014/main" xmlns="" id="{EAA76355-70A7-8061-C192-DC830A7BF01A}"/>
              </a:ext>
            </a:extLst>
          </p:cNvPr>
          <p:cNvSpPr txBox="1"/>
          <p:nvPr/>
        </p:nvSpPr>
        <p:spPr>
          <a:xfrm>
            <a:off x="762000" y="550506"/>
            <a:ext cx="6097554" cy="830997"/>
          </a:xfrm>
          <a:prstGeom prst="rect">
            <a:avLst/>
          </a:prstGeom>
          <a:noFill/>
          <a:ln w="127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srgbClr val="000000"/>
                </a:solidFill>
                <a:effectLst/>
                <a:uLnTx/>
                <a:uFillTx/>
                <a:latin typeface="Bookman Old Style" panose="02050604050505020204" pitchFamily="18" charset="0"/>
              </a:rPr>
              <a:t>La infección primaria como la no primaria, pueden generar compromiso fetal profundo y secuelas a largo plazo si estas ocurren durante el primer trimestre del embarazo</a:t>
            </a:r>
            <a:endParaRPr kumimoji="0" lang="es-AR" sz="1600" b="0" i="0" u="none" strike="noStrike" kern="1200" cap="none" spc="0" normalizeH="0" baseline="0" noProof="0" dirty="0">
              <a:ln>
                <a:noFill/>
              </a:ln>
              <a:solidFill>
                <a:srgbClr val="000000"/>
              </a:solidFill>
              <a:effectLst/>
              <a:uLnTx/>
              <a:uFillTx/>
              <a:latin typeface="Bookman Old Style" panose="02050604050505020204" pitchFamily="18" charset="0"/>
            </a:endParaRPr>
          </a:p>
        </p:txBody>
      </p:sp>
    </p:spTree>
    <p:extLst>
      <p:ext uri="{BB962C8B-B14F-4D97-AF65-F5344CB8AC3E}">
        <p14:creationId xmlns:p14="http://schemas.microsoft.com/office/powerpoint/2010/main" val="184560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xmlns="" id="{B4EA07E8-26C2-9E34-07E9-76C7171A0A72}"/>
              </a:ext>
            </a:extLst>
          </p:cNvPr>
          <p:cNvGraphicFramePr>
            <a:graphicFrameLocks noGrp="1"/>
          </p:cNvGraphicFramePr>
          <p:nvPr>
            <p:ph idx="1"/>
            <p:extLst>
              <p:ext uri="{D42A27DB-BD31-4B8C-83A1-F6EECF244321}">
                <p14:modId xmlns:p14="http://schemas.microsoft.com/office/powerpoint/2010/main" val="3624337375"/>
              </p:ext>
            </p:extLst>
          </p:nvPr>
        </p:nvGraphicFramePr>
        <p:xfrm>
          <a:off x="762000" y="494522"/>
          <a:ext cx="10380663" cy="5517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número de diapositiva 1">
            <a:extLst>
              <a:ext uri="{FF2B5EF4-FFF2-40B4-BE49-F238E27FC236}">
                <a16:creationId xmlns:a16="http://schemas.microsoft.com/office/drawing/2014/main" xmlns="" id="{0DE89F53-6FDE-82F1-BDC3-50566690C317}"/>
              </a:ext>
            </a:extLst>
          </p:cNvPr>
          <p:cNvSpPr>
            <a:spLocks noGrp="1"/>
          </p:cNvSpPr>
          <p:nvPr>
            <p:ph type="sldNum" sz="quarter" idx="12"/>
          </p:nvPr>
        </p:nvSpPr>
        <p:spPr/>
        <p:txBody>
          <a:bodyPr/>
          <a:lstStyle/>
          <a:p>
            <a:fld id="{B4A918BC-4D43-4B42-B3C0-E7EBE25E6AF0}" type="slidenum">
              <a:rPr lang="en-US" smtClean="0"/>
              <a:t>34</a:t>
            </a:fld>
            <a:endParaRPr lang="en-US"/>
          </a:p>
        </p:txBody>
      </p:sp>
    </p:spTree>
    <p:extLst>
      <p:ext uri="{BB962C8B-B14F-4D97-AF65-F5344CB8AC3E}">
        <p14:creationId xmlns:p14="http://schemas.microsoft.com/office/powerpoint/2010/main" val="324566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a:extLst>
              <a:ext uri="{FF2B5EF4-FFF2-40B4-BE49-F238E27FC236}">
                <a16:creationId xmlns:a16="http://schemas.microsoft.com/office/drawing/2014/main" xmlns="" id="{65247D3B-D7EB-6D93-05F4-11EAB60A9858}"/>
              </a:ext>
            </a:extLst>
          </p:cNvPr>
          <p:cNvGraphicFramePr>
            <a:graphicFrameLocks noGrp="1"/>
          </p:cNvGraphicFramePr>
          <p:nvPr>
            <p:ph idx="1"/>
            <p:extLst>
              <p:ext uri="{D42A27DB-BD31-4B8C-83A1-F6EECF244321}">
                <p14:modId xmlns:p14="http://schemas.microsoft.com/office/powerpoint/2010/main" val="508608097"/>
              </p:ext>
            </p:extLst>
          </p:nvPr>
        </p:nvGraphicFramePr>
        <p:xfrm>
          <a:off x="762000" y="979714"/>
          <a:ext cx="10380663" cy="50321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número de diapositiva 1">
            <a:extLst>
              <a:ext uri="{FF2B5EF4-FFF2-40B4-BE49-F238E27FC236}">
                <a16:creationId xmlns:a16="http://schemas.microsoft.com/office/drawing/2014/main" xmlns="" id="{6FAF1302-1F25-CA87-84DB-6C084249BE96}"/>
              </a:ext>
            </a:extLst>
          </p:cNvPr>
          <p:cNvSpPr>
            <a:spLocks noGrp="1"/>
          </p:cNvSpPr>
          <p:nvPr>
            <p:ph type="sldNum" sz="quarter" idx="12"/>
          </p:nvPr>
        </p:nvSpPr>
        <p:spPr/>
        <p:txBody>
          <a:bodyPr/>
          <a:lstStyle/>
          <a:p>
            <a:fld id="{B4A918BC-4D43-4B42-B3C0-E7EBE25E6AF0}" type="slidenum">
              <a:rPr lang="en-US" smtClean="0"/>
              <a:t>35</a:t>
            </a:fld>
            <a:endParaRPr lang="en-US"/>
          </a:p>
        </p:txBody>
      </p:sp>
    </p:spTree>
    <p:extLst>
      <p:ext uri="{BB962C8B-B14F-4D97-AF65-F5344CB8AC3E}">
        <p14:creationId xmlns:p14="http://schemas.microsoft.com/office/powerpoint/2010/main" val="1322287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D79F055-1A34-937A-7675-73A184A2D5A6}"/>
              </a:ext>
            </a:extLst>
          </p:cNvPr>
          <p:cNvSpPr>
            <a:spLocks noGrp="1"/>
          </p:cNvSpPr>
          <p:nvPr>
            <p:ph type="title"/>
          </p:nvPr>
        </p:nvSpPr>
        <p:spPr>
          <a:xfrm>
            <a:off x="761801" y="858983"/>
            <a:ext cx="10380573" cy="596594"/>
          </a:xfrm>
          <a:solidFill>
            <a:schemeClr val="accent6">
              <a:lumMod val="40000"/>
              <a:lumOff val="60000"/>
            </a:schemeClr>
          </a:solidFill>
        </p:spPr>
        <p:txBody>
          <a:bodyPr>
            <a:normAutofit/>
          </a:bodyPr>
          <a:lstStyle/>
          <a:p>
            <a:pPr algn="ctr"/>
            <a:r>
              <a:rPr lang="es-AR" sz="3200" dirty="0">
                <a:latin typeface="Bookman Old Style" panose="02050604050505020204" pitchFamily="18" charset="0"/>
              </a:rPr>
              <a:t>Diagnóstico del grado de afectación fetal</a:t>
            </a:r>
          </a:p>
        </p:txBody>
      </p:sp>
      <p:graphicFrame>
        <p:nvGraphicFramePr>
          <p:cNvPr id="5" name="Marcador de contenido 4">
            <a:extLst>
              <a:ext uri="{FF2B5EF4-FFF2-40B4-BE49-F238E27FC236}">
                <a16:creationId xmlns:a16="http://schemas.microsoft.com/office/drawing/2014/main" xmlns="" id="{EB166591-2CB7-1D2C-9593-C05C663A962B}"/>
              </a:ext>
            </a:extLst>
          </p:cNvPr>
          <p:cNvGraphicFramePr>
            <a:graphicFrameLocks noGrp="1"/>
          </p:cNvGraphicFramePr>
          <p:nvPr>
            <p:ph idx="1"/>
            <p:extLst>
              <p:ext uri="{D42A27DB-BD31-4B8C-83A1-F6EECF244321}">
                <p14:modId xmlns:p14="http://schemas.microsoft.com/office/powerpoint/2010/main" val="2079412611"/>
              </p:ext>
            </p:extLst>
          </p:nvPr>
        </p:nvGraphicFramePr>
        <p:xfrm>
          <a:off x="761712" y="2040423"/>
          <a:ext cx="10380662" cy="4297680"/>
        </p:xfrm>
        <a:graphic>
          <a:graphicData uri="http://schemas.openxmlformats.org/drawingml/2006/table">
            <a:tbl>
              <a:tblPr firstRow="1" bandRow="1">
                <a:tableStyleId>{16D9F66E-5EB9-4882-86FB-DCBF35E3C3E4}</a:tableStyleId>
              </a:tblPr>
              <a:tblGrid>
                <a:gridCol w="5190331">
                  <a:extLst>
                    <a:ext uri="{9D8B030D-6E8A-4147-A177-3AD203B41FA5}">
                      <a16:colId xmlns:a16="http://schemas.microsoft.com/office/drawing/2014/main" xmlns="" val="4018289507"/>
                    </a:ext>
                  </a:extLst>
                </a:gridCol>
                <a:gridCol w="5190331">
                  <a:extLst>
                    <a:ext uri="{9D8B030D-6E8A-4147-A177-3AD203B41FA5}">
                      <a16:colId xmlns:a16="http://schemas.microsoft.com/office/drawing/2014/main" xmlns="" val="2402739030"/>
                    </a:ext>
                  </a:extLst>
                </a:gridCol>
              </a:tblGrid>
              <a:tr h="370840">
                <a:tc>
                  <a:txBody>
                    <a:bodyPr/>
                    <a:lstStyle/>
                    <a:p>
                      <a:pPr algn="ctr"/>
                      <a:r>
                        <a:rPr lang="es-AR" sz="2400" dirty="0">
                          <a:latin typeface="Bookman Old Style" panose="02050604050505020204" pitchFamily="18" charset="0"/>
                        </a:rPr>
                        <a:t>Estudios fetales</a:t>
                      </a:r>
                    </a:p>
                  </a:txBody>
                  <a:tcPr/>
                </a:tc>
                <a:tc>
                  <a:txBody>
                    <a:bodyPr/>
                    <a:lstStyle/>
                    <a:p>
                      <a:pPr algn="ctr"/>
                      <a:r>
                        <a:rPr lang="es-AR" dirty="0">
                          <a:latin typeface="Bookman Old Style" panose="02050604050505020204" pitchFamily="18" charset="0"/>
                        </a:rPr>
                        <a:t>Indicativos de impacto fetal</a:t>
                      </a:r>
                    </a:p>
                  </a:txBody>
                  <a:tcPr/>
                </a:tc>
                <a:extLst>
                  <a:ext uri="{0D108BD9-81ED-4DB2-BD59-A6C34878D82A}">
                    <a16:rowId xmlns:a16="http://schemas.microsoft.com/office/drawing/2014/main" xmlns="" val="4033576839"/>
                  </a:ext>
                </a:extLst>
              </a:tr>
              <a:tr h="370840">
                <a:tc>
                  <a:txBody>
                    <a:bodyPr/>
                    <a:lstStyle/>
                    <a:p>
                      <a:pPr algn="ctr"/>
                      <a:endParaRPr lang="es-AR" sz="2400" dirty="0">
                        <a:latin typeface="Bookman Old Style" panose="02050604050505020204" pitchFamily="18" charset="0"/>
                      </a:endParaRPr>
                    </a:p>
                    <a:p>
                      <a:pPr algn="ctr"/>
                      <a:r>
                        <a:rPr lang="es-AR" sz="2400" dirty="0">
                          <a:latin typeface="Bookman Old Style" panose="02050604050505020204" pitchFamily="18" charset="0"/>
                        </a:rPr>
                        <a:t>PCR Cuantitativa</a:t>
                      </a:r>
                    </a:p>
                  </a:txBody>
                  <a:tcPr/>
                </a:tc>
                <a:tc>
                  <a:txBody>
                    <a:bodyPr/>
                    <a:lstStyle/>
                    <a:p>
                      <a:pPr marL="285750" indent="-285750" algn="just">
                        <a:buFont typeface="Arial" panose="020B0604020202020204" pitchFamily="34" charset="0"/>
                        <a:buChar char="•"/>
                      </a:pPr>
                      <a:r>
                        <a:rPr lang="es-MX" dirty="0">
                          <a:latin typeface="Bookman Old Style" panose="02050604050505020204" pitchFamily="18" charset="0"/>
                        </a:rPr>
                        <a:t>Los niños asintomáticos tienen CV &lt; 10</a:t>
                      </a:r>
                      <a:r>
                        <a:rPr lang="es-MX" sz="1000" dirty="0">
                          <a:latin typeface="Bookman Old Style" panose="02050604050505020204" pitchFamily="18" charset="0"/>
                        </a:rPr>
                        <a:t>3</a:t>
                      </a:r>
                      <a:r>
                        <a:rPr lang="es-MX" dirty="0">
                          <a:latin typeface="Bookman Old Style" panose="02050604050505020204" pitchFamily="18" charset="0"/>
                        </a:rPr>
                        <a:t> copias/ml</a:t>
                      </a:r>
                    </a:p>
                    <a:p>
                      <a:pPr marL="285750" indent="-285750" algn="just">
                        <a:buFont typeface="Arial" panose="020B0604020202020204" pitchFamily="34" charset="0"/>
                        <a:buChar char="•"/>
                      </a:pPr>
                      <a:r>
                        <a:rPr lang="es-MX" dirty="0">
                          <a:latin typeface="Bookman Old Style" panose="02050604050505020204" pitchFamily="18" charset="0"/>
                        </a:rPr>
                        <a:t>CV &gt; 10</a:t>
                      </a:r>
                      <a:r>
                        <a:rPr lang="es-MX" sz="1000" dirty="0">
                          <a:latin typeface="Bookman Old Style" panose="02050604050505020204" pitchFamily="18" charset="0"/>
                        </a:rPr>
                        <a:t>5</a:t>
                      </a:r>
                      <a:r>
                        <a:rPr lang="es-MX" dirty="0">
                          <a:latin typeface="Bookman Old Style" panose="02050604050505020204" pitchFamily="18" charset="0"/>
                        </a:rPr>
                        <a:t> copias/ml tiene una alta especificidad de RN sintomático</a:t>
                      </a:r>
                      <a:endParaRPr lang="es-AR" dirty="0">
                        <a:latin typeface="Bookman Old Style" panose="02050604050505020204" pitchFamily="18" charset="0"/>
                      </a:endParaRPr>
                    </a:p>
                  </a:txBody>
                  <a:tcPr/>
                </a:tc>
                <a:extLst>
                  <a:ext uri="{0D108BD9-81ED-4DB2-BD59-A6C34878D82A}">
                    <a16:rowId xmlns:a16="http://schemas.microsoft.com/office/drawing/2014/main" xmlns="" val="56989133"/>
                  </a:ext>
                </a:extLst>
              </a:tr>
              <a:tr h="370840">
                <a:tc>
                  <a:txBody>
                    <a:bodyPr/>
                    <a:lstStyle/>
                    <a:p>
                      <a:pPr algn="ctr"/>
                      <a:endParaRPr lang="es-AR" sz="2400" dirty="0">
                        <a:latin typeface="Bookman Old Style" panose="02050604050505020204" pitchFamily="18" charset="0"/>
                      </a:endParaRPr>
                    </a:p>
                    <a:p>
                      <a:pPr algn="ctr"/>
                      <a:endParaRPr lang="es-AR" sz="2400" dirty="0">
                        <a:latin typeface="Bookman Old Style" panose="02050604050505020204" pitchFamily="18" charset="0"/>
                      </a:endParaRPr>
                    </a:p>
                    <a:p>
                      <a:pPr algn="ctr"/>
                      <a:r>
                        <a:rPr lang="es-AR" sz="2400" dirty="0">
                          <a:latin typeface="Bookman Old Style" panose="02050604050505020204" pitchFamily="18" charset="0"/>
                        </a:rPr>
                        <a:t>Ecografía fetal </a:t>
                      </a:r>
                    </a:p>
                  </a:txBody>
                  <a:tcPr/>
                </a:tc>
                <a:tc>
                  <a:txBody>
                    <a:bodyPr/>
                    <a:lstStyle/>
                    <a:p>
                      <a:pPr marL="285750" indent="-285750" algn="just">
                        <a:buFont typeface="Arial" panose="020B0604020202020204" pitchFamily="34" charset="0"/>
                        <a:buChar char="•"/>
                      </a:pPr>
                      <a:r>
                        <a:rPr lang="es-MX" dirty="0">
                          <a:latin typeface="Bookman Old Style" panose="02050604050505020204" pitchFamily="18" charset="0"/>
                        </a:rPr>
                        <a:t>Oligohidramnios o polihidramnios</a:t>
                      </a:r>
                    </a:p>
                    <a:p>
                      <a:pPr marL="285750" indent="-285750" algn="just">
                        <a:buFont typeface="Arial" panose="020B0604020202020204" pitchFamily="34" charset="0"/>
                        <a:buChar char="•"/>
                      </a:pPr>
                      <a:r>
                        <a:rPr lang="es-MX" dirty="0" err="1">
                          <a:latin typeface="Bookman Old Style" panose="02050604050505020204" pitchFamily="18" charset="0"/>
                        </a:rPr>
                        <a:t>Hidrops</a:t>
                      </a:r>
                      <a:r>
                        <a:rPr lang="es-MX" dirty="0">
                          <a:latin typeface="Bookman Old Style" panose="02050604050505020204" pitchFamily="18" charset="0"/>
                        </a:rPr>
                        <a:t> fetal - RCIU</a:t>
                      </a:r>
                    </a:p>
                    <a:p>
                      <a:pPr marL="285750" indent="-285750" algn="just">
                        <a:buFont typeface="Arial" panose="020B0604020202020204" pitchFamily="34" charset="0"/>
                        <a:buChar char="•"/>
                      </a:pPr>
                      <a:r>
                        <a:rPr lang="es-MX" dirty="0">
                          <a:latin typeface="Bookman Old Style" panose="02050604050505020204" pitchFamily="18" charset="0"/>
                        </a:rPr>
                        <a:t>Hepatoesplenomegalia </a:t>
                      </a:r>
                    </a:p>
                    <a:p>
                      <a:pPr marL="285750" indent="-285750" algn="just">
                        <a:buFont typeface="Arial" panose="020B0604020202020204" pitchFamily="34" charset="0"/>
                        <a:buChar char="•"/>
                      </a:pPr>
                      <a:r>
                        <a:rPr lang="es-MX" dirty="0">
                          <a:latin typeface="Bookman Old Style" panose="02050604050505020204" pitchFamily="18" charset="0"/>
                        </a:rPr>
                        <a:t>Calcificaciones intrahepáticas</a:t>
                      </a:r>
                    </a:p>
                    <a:p>
                      <a:pPr marL="285750" indent="-285750" algn="just">
                        <a:buFont typeface="Arial" panose="020B0604020202020204" pitchFamily="34" charset="0"/>
                        <a:buChar char="•"/>
                      </a:pPr>
                      <a:r>
                        <a:rPr lang="es-MX" dirty="0">
                          <a:latin typeface="Bookman Old Style" panose="02050604050505020204" pitchFamily="18" charset="0"/>
                        </a:rPr>
                        <a:t>Hidrocefalia - Atrofia cortical</a:t>
                      </a:r>
                    </a:p>
                    <a:p>
                      <a:pPr marL="285750" indent="-285750" algn="just">
                        <a:buFont typeface="Arial" panose="020B0604020202020204" pitchFamily="34" charset="0"/>
                        <a:buChar char="•"/>
                      </a:pPr>
                      <a:r>
                        <a:rPr lang="es-MX" dirty="0">
                          <a:latin typeface="Bookman Old Style" panose="02050604050505020204" pitchFamily="18" charset="0"/>
                        </a:rPr>
                        <a:t>Calcificaciones intracraneales</a:t>
                      </a:r>
                      <a:endParaRPr lang="es-AR" dirty="0">
                        <a:latin typeface="Bookman Old Style" panose="02050604050505020204" pitchFamily="18" charset="0"/>
                      </a:endParaRPr>
                    </a:p>
                  </a:txBody>
                  <a:tcPr/>
                </a:tc>
                <a:extLst>
                  <a:ext uri="{0D108BD9-81ED-4DB2-BD59-A6C34878D82A}">
                    <a16:rowId xmlns:a16="http://schemas.microsoft.com/office/drawing/2014/main" xmlns="" val="109479226"/>
                  </a:ext>
                </a:extLst>
              </a:tr>
              <a:tr h="370840">
                <a:tc>
                  <a:txBody>
                    <a:bodyPr/>
                    <a:lstStyle/>
                    <a:p>
                      <a:pPr algn="ctr"/>
                      <a:r>
                        <a:rPr lang="es-AR" sz="2400" dirty="0">
                          <a:latin typeface="Bookman Old Style" panose="02050604050505020204" pitchFamily="18" charset="0"/>
                        </a:rPr>
                        <a:t>RNM fetal </a:t>
                      </a:r>
                    </a:p>
                  </a:txBody>
                  <a:tcPr/>
                </a:tc>
                <a:tc>
                  <a:txBody>
                    <a:bodyPr/>
                    <a:lstStyle/>
                    <a:p>
                      <a:pPr marL="285750" indent="-285750" algn="just">
                        <a:buFont typeface="Arial" panose="020B0604020202020204" pitchFamily="34" charset="0"/>
                        <a:buChar char="•"/>
                      </a:pPr>
                      <a:r>
                        <a:rPr lang="es-AR" dirty="0" err="1">
                          <a:latin typeface="Bookman Old Style" panose="02050604050505020204" pitchFamily="18" charset="0"/>
                        </a:rPr>
                        <a:t>Polimicrogiria</a:t>
                      </a:r>
                      <a:endParaRPr lang="es-AR" dirty="0">
                        <a:latin typeface="Bookman Old Style" panose="02050604050505020204" pitchFamily="18" charset="0"/>
                      </a:endParaRPr>
                    </a:p>
                    <a:p>
                      <a:pPr marL="285750" indent="-285750" algn="just">
                        <a:buFont typeface="Arial" panose="020B0604020202020204" pitchFamily="34" charset="0"/>
                        <a:buChar char="•"/>
                      </a:pPr>
                      <a:r>
                        <a:rPr lang="es-AR" dirty="0">
                          <a:latin typeface="Bookman Old Style" panose="02050604050505020204" pitchFamily="18" charset="0"/>
                        </a:rPr>
                        <a:t>Hipoplasia cerebelosa </a:t>
                      </a:r>
                    </a:p>
                    <a:p>
                      <a:pPr marL="285750" indent="-285750" algn="just">
                        <a:buFont typeface="Arial" panose="020B0604020202020204" pitchFamily="34" charset="0"/>
                        <a:buChar char="•"/>
                      </a:pPr>
                      <a:r>
                        <a:rPr lang="es-AR" dirty="0">
                          <a:latin typeface="Bookman Old Style" panose="02050604050505020204" pitchFamily="18" charset="0"/>
                        </a:rPr>
                        <a:t>Alteraciones en la sustancia blanca</a:t>
                      </a:r>
                    </a:p>
                  </a:txBody>
                  <a:tcPr/>
                </a:tc>
                <a:extLst>
                  <a:ext uri="{0D108BD9-81ED-4DB2-BD59-A6C34878D82A}">
                    <a16:rowId xmlns:a16="http://schemas.microsoft.com/office/drawing/2014/main" xmlns="" val="4213328454"/>
                  </a:ext>
                </a:extLst>
              </a:tr>
            </a:tbl>
          </a:graphicData>
        </a:graphic>
      </p:graphicFrame>
      <p:sp>
        <p:nvSpPr>
          <p:cNvPr id="3" name="Marcador de número de diapositiva 2">
            <a:extLst>
              <a:ext uri="{FF2B5EF4-FFF2-40B4-BE49-F238E27FC236}">
                <a16:creationId xmlns:a16="http://schemas.microsoft.com/office/drawing/2014/main" xmlns="" id="{772DB1DC-B91F-75E7-CE62-07B67EEF6703}"/>
              </a:ext>
            </a:extLst>
          </p:cNvPr>
          <p:cNvSpPr>
            <a:spLocks noGrp="1"/>
          </p:cNvSpPr>
          <p:nvPr>
            <p:ph type="sldNum" sz="quarter" idx="12"/>
          </p:nvPr>
        </p:nvSpPr>
        <p:spPr/>
        <p:txBody>
          <a:bodyPr/>
          <a:lstStyle/>
          <a:p>
            <a:fld id="{B4A918BC-4D43-4B42-B3C0-E7EBE25E6AF0}" type="slidenum">
              <a:rPr lang="en-US" smtClean="0"/>
              <a:t>36</a:t>
            </a:fld>
            <a:endParaRPr lang="en-US"/>
          </a:p>
        </p:txBody>
      </p:sp>
    </p:spTree>
    <p:extLst>
      <p:ext uri="{BB962C8B-B14F-4D97-AF65-F5344CB8AC3E}">
        <p14:creationId xmlns:p14="http://schemas.microsoft.com/office/powerpoint/2010/main" val="193615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B9E32DC-33C6-2744-499C-1D53B28CBA8F}"/>
              </a:ext>
            </a:extLst>
          </p:cNvPr>
          <p:cNvSpPr>
            <a:spLocks noGrp="1"/>
          </p:cNvSpPr>
          <p:nvPr>
            <p:ph type="title"/>
          </p:nvPr>
        </p:nvSpPr>
        <p:spPr>
          <a:xfrm>
            <a:off x="761801" y="858983"/>
            <a:ext cx="10380573" cy="727222"/>
          </a:xfrm>
        </p:spPr>
        <p:txBody>
          <a:bodyPr>
            <a:normAutofit/>
          </a:bodyPr>
          <a:lstStyle/>
          <a:p>
            <a:pPr algn="ctr"/>
            <a:r>
              <a:rPr lang="es-AR" sz="3200" dirty="0">
                <a:latin typeface="Bookman Old Style" panose="02050604050505020204" pitchFamily="18" charset="0"/>
              </a:rPr>
              <a:t>Abordaje diagnóstico en el RN: screening selectivo</a:t>
            </a:r>
          </a:p>
        </p:txBody>
      </p:sp>
      <p:sp>
        <p:nvSpPr>
          <p:cNvPr id="3" name="Marcador de contenido 2">
            <a:extLst>
              <a:ext uri="{FF2B5EF4-FFF2-40B4-BE49-F238E27FC236}">
                <a16:creationId xmlns:a16="http://schemas.microsoft.com/office/drawing/2014/main" xmlns="" id="{D5EC32A2-8814-6EFD-8D97-55E7780BBF88}"/>
              </a:ext>
            </a:extLst>
          </p:cNvPr>
          <p:cNvSpPr>
            <a:spLocks noGrp="1"/>
          </p:cNvSpPr>
          <p:nvPr>
            <p:ph idx="1"/>
          </p:nvPr>
        </p:nvSpPr>
        <p:spPr>
          <a:xfrm>
            <a:off x="761799" y="1754156"/>
            <a:ext cx="10381205" cy="4257760"/>
          </a:xfrm>
          <a:solidFill>
            <a:schemeClr val="accent6">
              <a:lumMod val="20000"/>
              <a:lumOff val="80000"/>
            </a:schemeClr>
          </a:solidFill>
        </p:spPr>
        <p:txBody>
          <a:bodyPr/>
          <a:lstStyle/>
          <a:p>
            <a:pPr algn="just"/>
            <a:r>
              <a:rPr lang="es-AR" dirty="0">
                <a:latin typeface="Bookman Old Style" panose="02050604050505020204" pitchFamily="18" charset="0"/>
              </a:rPr>
              <a:t>Siendo una patología con 90 % de formas asintomáticas se aconseja buscarla en en:</a:t>
            </a:r>
          </a:p>
          <a:p>
            <a:pPr marL="342900" indent="-342900" algn="just">
              <a:buFont typeface="Arial" panose="020B0604020202020204" pitchFamily="34" charset="0"/>
              <a:buChar char="•"/>
            </a:pPr>
            <a:r>
              <a:rPr lang="es-MX" dirty="0">
                <a:latin typeface="Bookman Old Style" panose="02050604050505020204" pitchFamily="18" charset="0"/>
              </a:rPr>
              <a:t>Infección primaria o no primaria en la madre</a:t>
            </a:r>
          </a:p>
          <a:p>
            <a:pPr marL="342900" indent="-342900" algn="just">
              <a:buFont typeface="Arial" panose="020B0604020202020204" pitchFamily="34" charset="0"/>
              <a:buChar char="•"/>
            </a:pPr>
            <a:r>
              <a:rPr lang="es-MX" dirty="0">
                <a:latin typeface="Bookman Old Style" panose="02050604050505020204" pitchFamily="18" charset="0"/>
              </a:rPr>
              <a:t>Antecedente de ecografía fetal compatible y PCR en LA positiva</a:t>
            </a:r>
          </a:p>
          <a:p>
            <a:pPr marL="342900" indent="-342900" algn="just">
              <a:buFont typeface="Arial" panose="020B0604020202020204" pitchFamily="34" charset="0"/>
              <a:buChar char="•"/>
            </a:pPr>
            <a:r>
              <a:rPr lang="es-MX" dirty="0">
                <a:latin typeface="Bookman Old Style" panose="02050604050505020204" pitchFamily="18" charset="0"/>
              </a:rPr>
              <a:t>Signos y síntomas compatibles con infección congénita </a:t>
            </a:r>
          </a:p>
          <a:p>
            <a:pPr marL="342900" indent="-342900" algn="just">
              <a:buFont typeface="Arial" panose="020B0604020202020204" pitchFamily="34" charset="0"/>
              <a:buChar char="•"/>
            </a:pPr>
            <a:r>
              <a:rPr lang="es-MX" dirty="0">
                <a:latin typeface="Bookman Old Style" panose="02050604050505020204" pitchFamily="18" charset="0"/>
              </a:rPr>
              <a:t>Hijo de madre con infección por VIH, independiente de la etapa de la infección, carga viral, recuento de CD4 o terapia </a:t>
            </a:r>
            <a:r>
              <a:rPr lang="es-MX" dirty="0" err="1">
                <a:latin typeface="Bookman Old Style" panose="02050604050505020204" pitchFamily="18" charset="0"/>
              </a:rPr>
              <a:t>antiretroviral</a:t>
            </a:r>
            <a:r>
              <a:rPr lang="es-MX" dirty="0">
                <a:latin typeface="Bookman Old Style" panose="02050604050505020204" pitchFamily="18" charset="0"/>
              </a:rPr>
              <a:t> </a:t>
            </a:r>
          </a:p>
          <a:p>
            <a:pPr marL="342900" indent="-342900" algn="just">
              <a:buFont typeface="Arial" panose="020B0604020202020204" pitchFamily="34" charset="0"/>
              <a:buChar char="•"/>
            </a:pPr>
            <a:r>
              <a:rPr lang="es-MX" b="1" dirty="0">
                <a:latin typeface="Bookman Old Style" panose="02050604050505020204" pitchFamily="18" charset="0"/>
              </a:rPr>
              <a:t>Fallo en el cribado auditivo universal al nacer</a:t>
            </a:r>
          </a:p>
          <a:p>
            <a:pPr marL="342900" indent="-342900" algn="just">
              <a:buFont typeface="Arial" panose="020B0604020202020204" pitchFamily="34" charset="0"/>
              <a:buChar char="•"/>
            </a:pPr>
            <a:r>
              <a:rPr lang="es-MX" dirty="0">
                <a:latin typeface="Bookman Old Style" panose="02050604050505020204" pitchFamily="18" charset="0"/>
              </a:rPr>
              <a:t>RCIU: todo RN PEG.</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F063BC8A-2DCB-5F55-638C-16BC1513D76F}"/>
              </a:ext>
            </a:extLst>
          </p:cNvPr>
          <p:cNvSpPr>
            <a:spLocks noGrp="1"/>
          </p:cNvSpPr>
          <p:nvPr>
            <p:ph type="sldNum" sz="quarter" idx="12"/>
          </p:nvPr>
        </p:nvSpPr>
        <p:spPr/>
        <p:txBody>
          <a:bodyPr/>
          <a:lstStyle/>
          <a:p>
            <a:fld id="{B4A918BC-4D43-4B42-B3C0-E7EBE25E6AF0}" type="slidenum">
              <a:rPr lang="en-US" smtClean="0"/>
              <a:t>37</a:t>
            </a:fld>
            <a:endParaRPr lang="en-US"/>
          </a:p>
        </p:txBody>
      </p:sp>
    </p:spTree>
    <p:extLst>
      <p:ext uri="{BB962C8B-B14F-4D97-AF65-F5344CB8AC3E}">
        <p14:creationId xmlns:p14="http://schemas.microsoft.com/office/powerpoint/2010/main" val="4248843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8A0CD42-F3E5-4E85-A7A0-CD5300CB4EEA}"/>
              </a:ext>
            </a:extLst>
          </p:cNvPr>
          <p:cNvSpPr>
            <a:spLocks noGrp="1"/>
          </p:cNvSpPr>
          <p:nvPr>
            <p:ph type="title"/>
          </p:nvPr>
        </p:nvSpPr>
        <p:spPr>
          <a:xfrm>
            <a:off x="761801" y="858983"/>
            <a:ext cx="10380573" cy="820528"/>
          </a:xfrm>
          <a:solidFill>
            <a:schemeClr val="accent6">
              <a:lumMod val="20000"/>
              <a:lumOff val="80000"/>
            </a:schemeClr>
          </a:solidFill>
        </p:spPr>
        <p:txBody>
          <a:bodyPr>
            <a:noAutofit/>
          </a:bodyPr>
          <a:lstStyle/>
          <a:p>
            <a:pPr algn="ctr"/>
            <a:r>
              <a:rPr lang="es-MX" sz="2800" dirty="0">
                <a:latin typeface="Bookman Old Style" panose="02050604050505020204" pitchFamily="18" charset="0"/>
              </a:rPr>
              <a:t>Clasificación del recién nacido con infección congénita por Citomegalovirus</a:t>
            </a:r>
            <a:endParaRPr lang="es-AR" sz="2800" dirty="0">
              <a:latin typeface="Bookman Old Style" panose="02050604050505020204" pitchFamily="18" charset="0"/>
            </a:endParaRPr>
          </a:p>
        </p:txBody>
      </p:sp>
      <p:graphicFrame>
        <p:nvGraphicFramePr>
          <p:cNvPr id="5" name="Marcador de contenido 4">
            <a:extLst>
              <a:ext uri="{FF2B5EF4-FFF2-40B4-BE49-F238E27FC236}">
                <a16:creationId xmlns:a16="http://schemas.microsoft.com/office/drawing/2014/main" xmlns="" id="{390771A8-70C6-566C-1C91-BEDAA16A1B97}"/>
              </a:ext>
            </a:extLst>
          </p:cNvPr>
          <p:cNvGraphicFramePr>
            <a:graphicFrameLocks noGrp="1"/>
          </p:cNvGraphicFramePr>
          <p:nvPr>
            <p:ph idx="1"/>
            <p:extLst>
              <p:ext uri="{D42A27DB-BD31-4B8C-83A1-F6EECF244321}">
                <p14:modId xmlns:p14="http://schemas.microsoft.com/office/powerpoint/2010/main" val="919889622"/>
              </p:ext>
            </p:extLst>
          </p:nvPr>
        </p:nvGraphicFramePr>
        <p:xfrm>
          <a:off x="410548" y="1807157"/>
          <a:ext cx="11485983" cy="4882891"/>
        </p:xfrm>
        <a:graphic>
          <a:graphicData uri="http://schemas.openxmlformats.org/drawingml/2006/table">
            <a:tbl>
              <a:tblPr firstRow="1" bandRow="1">
                <a:tableStyleId>{5940675A-B579-460E-94D1-54222C63F5DA}</a:tableStyleId>
              </a:tblPr>
              <a:tblGrid>
                <a:gridCol w="5281125">
                  <a:extLst>
                    <a:ext uri="{9D8B030D-6E8A-4147-A177-3AD203B41FA5}">
                      <a16:colId xmlns:a16="http://schemas.microsoft.com/office/drawing/2014/main" xmlns="" val="2749421798"/>
                    </a:ext>
                  </a:extLst>
                </a:gridCol>
                <a:gridCol w="3153747">
                  <a:extLst>
                    <a:ext uri="{9D8B030D-6E8A-4147-A177-3AD203B41FA5}">
                      <a16:colId xmlns:a16="http://schemas.microsoft.com/office/drawing/2014/main" xmlns="" val="3136205286"/>
                    </a:ext>
                  </a:extLst>
                </a:gridCol>
                <a:gridCol w="3051111">
                  <a:extLst>
                    <a:ext uri="{9D8B030D-6E8A-4147-A177-3AD203B41FA5}">
                      <a16:colId xmlns:a16="http://schemas.microsoft.com/office/drawing/2014/main" xmlns="" val="2961285029"/>
                    </a:ext>
                  </a:extLst>
                </a:gridCol>
              </a:tblGrid>
              <a:tr h="769223">
                <a:tc>
                  <a:txBody>
                    <a:bodyPr/>
                    <a:lstStyle/>
                    <a:p>
                      <a:pPr algn="ctr"/>
                      <a:r>
                        <a:rPr lang="es-AR" sz="2000" dirty="0">
                          <a:latin typeface="Bookman Old Style" panose="02050604050505020204" pitchFamily="18" charset="0"/>
                        </a:rPr>
                        <a:t>RN sintomático grave</a:t>
                      </a:r>
                    </a:p>
                  </a:txBody>
                  <a:tcPr>
                    <a:solidFill>
                      <a:schemeClr val="accent6">
                        <a:lumMod val="20000"/>
                        <a:lumOff val="80000"/>
                      </a:schemeClr>
                    </a:solidFill>
                  </a:tcPr>
                </a:tc>
                <a:tc>
                  <a:txBody>
                    <a:bodyPr/>
                    <a:lstStyle/>
                    <a:p>
                      <a:pPr algn="ctr"/>
                      <a:r>
                        <a:rPr lang="es-AR" sz="2000" dirty="0">
                          <a:latin typeface="Bookman Old Style" panose="02050604050505020204" pitchFamily="18" charset="0"/>
                        </a:rPr>
                        <a:t>RN  sintomático moderado</a:t>
                      </a:r>
                    </a:p>
                  </a:txBody>
                  <a:tcPr>
                    <a:solidFill>
                      <a:schemeClr val="accent6">
                        <a:lumMod val="20000"/>
                        <a:lumOff val="80000"/>
                      </a:schemeClr>
                    </a:solidFill>
                  </a:tcPr>
                </a:tc>
                <a:tc>
                  <a:txBody>
                    <a:bodyPr/>
                    <a:lstStyle/>
                    <a:p>
                      <a:pPr algn="ctr"/>
                      <a:r>
                        <a:rPr lang="es-AR" sz="2000" dirty="0">
                          <a:latin typeface="Bookman Old Style" panose="02050604050505020204" pitchFamily="18" charset="0"/>
                        </a:rPr>
                        <a:t>RN sintomático leve</a:t>
                      </a:r>
                    </a:p>
                  </a:txBody>
                  <a:tcPr>
                    <a:solidFill>
                      <a:schemeClr val="accent6">
                        <a:lumMod val="20000"/>
                        <a:lumOff val="80000"/>
                      </a:schemeClr>
                    </a:solidFill>
                  </a:tcPr>
                </a:tc>
                <a:extLst>
                  <a:ext uri="{0D108BD9-81ED-4DB2-BD59-A6C34878D82A}">
                    <a16:rowId xmlns:a16="http://schemas.microsoft.com/office/drawing/2014/main" xmlns="" val="1762631556"/>
                  </a:ext>
                </a:extLst>
              </a:tr>
              <a:tr h="4113668">
                <a:tc>
                  <a:txBody>
                    <a:bodyPr/>
                    <a:lstStyle/>
                    <a:p>
                      <a:pPr marL="285750" indent="-285750" algn="just">
                        <a:buFont typeface="Arial" panose="020B0604020202020204" pitchFamily="34" charset="0"/>
                        <a:buChar char="•"/>
                      </a:pPr>
                      <a:r>
                        <a:rPr lang="es-AR" sz="1800" dirty="0">
                          <a:latin typeface="Bookman Old Style" panose="02050604050505020204" pitchFamily="18" charset="0"/>
                        </a:rPr>
                        <a:t>SNC:  microcefalia, alteraciones de las neuroimágenes compatibles y del examen neurológico</a:t>
                      </a:r>
                    </a:p>
                    <a:p>
                      <a:pPr marL="285750" indent="-285750" algn="just">
                        <a:buFont typeface="Arial" panose="020B0604020202020204" pitchFamily="34" charset="0"/>
                        <a:buChar char="•"/>
                      </a:pPr>
                      <a:r>
                        <a:rPr lang="es-AR" sz="1800" dirty="0">
                          <a:latin typeface="Bookman Old Style" panose="02050604050505020204" pitchFamily="18" charset="0"/>
                        </a:rPr>
                        <a:t>LCR: pleocitosis, proteinorraquia o presencia de ADN de citomegalovirus en líquido cefalorraquídeo</a:t>
                      </a:r>
                    </a:p>
                    <a:p>
                      <a:pPr marL="285750" indent="-285750" algn="just">
                        <a:buFont typeface="Arial" panose="020B0604020202020204" pitchFamily="34" charset="0"/>
                        <a:buChar char="•"/>
                      </a:pPr>
                      <a:r>
                        <a:rPr lang="es-AR" sz="1800" dirty="0">
                          <a:latin typeface="Bookman Old Style" panose="02050604050505020204" pitchFamily="18" charset="0"/>
                        </a:rPr>
                        <a:t>Coriorretinitis</a:t>
                      </a:r>
                    </a:p>
                    <a:p>
                      <a:pPr marL="285750" indent="-285750" algn="just">
                        <a:buFont typeface="Arial" panose="020B0604020202020204" pitchFamily="34" charset="0"/>
                        <a:buChar char="•"/>
                      </a:pPr>
                      <a:r>
                        <a:rPr lang="es-AR" sz="1800" dirty="0">
                          <a:latin typeface="Bookman Old Style" panose="02050604050505020204" pitchFamily="18" charset="0"/>
                        </a:rPr>
                        <a:t>Hipoacusia neurosensorial </a:t>
                      </a:r>
                      <a:r>
                        <a:rPr lang="es-AR" sz="1800" dirty="0" err="1">
                          <a:latin typeface="Bookman Old Style" panose="02050604050505020204" pitchFamily="18" charset="0"/>
                        </a:rPr>
                        <a:t>uni</a:t>
                      </a:r>
                      <a:r>
                        <a:rPr lang="es-AR" sz="1800" dirty="0">
                          <a:latin typeface="Bookman Old Style" panose="02050604050505020204" pitchFamily="18" charset="0"/>
                        </a:rPr>
                        <a:t> o bilateral</a:t>
                      </a:r>
                    </a:p>
                    <a:p>
                      <a:pPr marL="285750" indent="-285750" algn="just">
                        <a:buFont typeface="Arial" panose="020B0604020202020204" pitchFamily="34" charset="0"/>
                        <a:buChar char="•"/>
                      </a:pPr>
                      <a:r>
                        <a:rPr lang="es-AR" sz="1800" dirty="0">
                          <a:latin typeface="Bookman Old Style" panose="02050604050505020204" pitchFamily="18" charset="0"/>
                        </a:rPr>
                        <a:t>Compromiso órgano-específico grave o multiorgánico: sepsis viral, miocarditis, hepatitis grave, </a:t>
                      </a:r>
                      <a:r>
                        <a:rPr lang="es-AR" sz="1800" dirty="0" err="1">
                          <a:latin typeface="Bookman Old Style" panose="02050604050505020204" pitchFamily="18" charset="0"/>
                        </a:rPr>
                        <a:t>hepato</a:t>
                      </a:r>
                      <a:r>
                        <a:rPr lang="es-AR" sz="1800" dirty="0">
                          <a:latin typeface="Bookman Old Style" panose="02050604050505020204" pitchFamily="18" charset="0"/>
                        </a:rPr>
                        <a:t>-esplenomegalia, neumonía, enterocolitis</a:t>
                      </a:r>
                    </a:p>
                    <a:p>
                      <a:pPr marL="285750" indent="-285750" algn="just">
                        <a:buFont typeface="Arial" panose="020B0604020202020204" pitchFamily="34" charset="0"/>
                        <a:buChar char="•"/>
                      </a:pPr>
                      <a:r>
                        <a:rPr lang="es-AR" sz="1800" dirty="0">
                          <a:latin typeface="Bookman Old Style" panose="02050604050505020204" pitchFamily="18" charset="0"/>
                        </a:rPr>
                        <a:t>Trombocitopenia profunda &lt; 25.000 plaquetas/mm3) Síndrome </a:t>
                      </a:r>
                      <a:r>
                        <a:rPr lang="es-AR" sz="1800" dirty="0" err="1">
                          <a:latin typeface="Bookman Old Style" panose="02050604050505020204" pitchFamily="18" charset="0"/>
                        </a:rPr>
                        <a:t>Hemofagocítico</a:t>
                      </a:r>
                      <a:r>
                        <a:rPr lang="es-AR" sz="1800" dirty="0">
                          <a:latin typeface="Bookman Old Style" panose="02050604050505020204" pitchFamily="18" charset="0"/>
                        </a:rPr>
                        <a:t> </a:t>
                      </a:r>
                    </a:p>
                  </a:txBody>
                  <a:tcPr>
                    <a:solidFill>
                      <a:schemeClr val="accent6">
                        <a:lumMod val="20000"/>
                        <a:lumOff val="80000"/>
                      </a:schemeClr>
                    </a:solidFill>
                  </a:tcPr>
                </a:tc>
                <a:tc>
                  <a:txBody>
                    <a:bodyPr/>
                    <a:lstStyle/>
                    <a:p>
                      <a:pPr marL="285750" indent="-285750" algn="just">
                        <a:buFont typeface="Arial" panose="020B0604020202020204" pitchFamily="34" charset="0"/>
                        <a:buChar char="•"/>
                      </a:pPr>
                      <a:r>
                        <a:rPr lang="es-MX" sz="1800" dirty="0">
                          <a:latin typeface="Bookman Old Style" panose="02050604050505020204" pitchFamily="18" charset="0"/>
                        </a:rPr>
                        <a:t>Compromiso moderado o persistente por más de dos semanas de un órgano-específico compatible con  CMV</a:t>
                      </a:r>
                      <a:endParaRPr lang="es-AR" sz="1800" dirty="0">
                        <a:latin typeface="Bookman Old Style" panose="02050604050505020204" pitchFamily="18" charset="0"/>
                      </a:endParaRPr>
                    </a:p>
                  </a:txBody>
                  <a:tcPr>
                    <a:solidFill>
                      <a:schemeClr val="accent6">
                        <a:lumMod val="20000"/>
                        <a:lumOff val="80000"/>
                      </a:schemeClr>
                    </a:solidFill>
                  </a:tcPr>
                </a:tc>
                <a:tc>
                  <a:txBody>
                    <a:bodyPr/>
                    <a:lstStyle/>
                    <a:p>
                      <a:pPr marL="285750" indent="-285750" algn="just">
                        <a:buFont typeface="Arial" panose="020B0604020202020204" pitchFamily="34" charset="0"/>
                        <a:buChar char="•"/>
                      </a:pPr>
                      <a:r>
                        <a:rPr lang="es-MX" sz="1800" dirty="0">
                          <a:latin typeface="Bookman Old Style" panose="02050604050505020204" pitchFamily="18" charset="0"/>
                        </a:rPr>
                        <a:t>Afectación de un órgano aislado en forma transitoria, (aumento de GOT y GPT, hepatomegalia o trombocitopenia leves) observando resolución espontánea en  &lt; 2 semanas </a:t>
                      </a:r>
                    </a:p>
                    <a:p>
                      <a:pPr marL="285750" indent="-285750" algn="just">
                        <a:buFont typeface="Arial" panose="020B0604020202020204" pitchFamily="34" charset="0"/>
                        <a:buChar char="•"/>
                      </a:pPr>
                      <a:r>
                        <a:rPr lang="es-MX" sz="1800" dirty="0">
                          <a:latin typeface="Bookman Old Style" panose="02050604050505020204" pitchFamily="18" charset="0"/>
                        </a:rPr>
                        <a:t>RN PEG grave sin otra alteración</a:t>
                      </a:r>
                      <a:r>
                        <a:rPr lang="es-MX" sz="2000" dirty="0">
                          <a:latin typeface="Bookman Old Style" panose="02050604050505020204" pitchFamily="18" charset="0"/>
                        </a:rPr>
                        <a:t>.</a:t>
                      </a:r>
                      <a:endParaRPr lang="es-AR" sz="2000" dirty="0">
                        <a:latin typeface="Bookman Old Style" panose="02050604050505020204" pitchFamily="18" charset="0"/>
                      </a:endParaRPr>
                    </a:p>
                  </a:txBody>
                  <a:tcPr>
                    <a:solidFill>
                      <a:schemeClr val="accent6">
                        <a:lumMod val="20000"/>
                        <a:lumOff val="80000"/>
                      </a:schemeClr>
                    </a:solidFill>
                  </a:tcPr>
                </a:tc>
                <a:extLst>
                  <a:ext uri="{0D108BD9-81ED-4DB2-BD59-A6C34878D82A}">
                    <a16:rowId xmlns:a16="http://schemas.microsoft.com/office/drawing/2014/main" xmlns="" val="4110860584"/>
                  </a:ext>
                </a:extLst>
              </a:tr>
            </a:tbl>
          </a:graphicData>
        </a:graphic>
      </p:graphicFrame>
      <p:sp>
        <p:nvSpPr>
          <p:cNvPr id="4" name="Marcador de número de diapositiva 3">
            <a:extLst>
              <a:ext uri="{FF2B5EF4-FFF2-40B4-BE49-F238E27FC236}">
                <a16:creationId xmlns:a16="http://schemas.microsoft.com/office/drawing/2014/main" xmlns="" id="{E3885F84-306B-DFBE-54F7-E12784A9A115}"/>
              </a:ext>
            </a:extLst>
          </p:cNvPr>
          <p:cNvSpPr>
            <a:spLocks noGrp="1"/>
          </p:cNvSpPr>
          <p:nvPr>
            <p:ph type="sldNum" sz="quarter" idx="12"/>
          </p:nvPr>
        </p:nvSpPr>
        <p:spPr/>
        <p:txBody>
          <a:bodyPr/>
          <a:lstStyle/>
          <a:p>
            <a:fld id="{B4A918BC-4D43-4B42-B3C0-E7EBE25E6AF0}" type="slidenum">
              <a:rPr lang="en-US" smtClean="0"/>
              <a:t>38</a:t>
            </a:fld>
            <a:endParaRPr lang="en-US"/>
          </a:p>
        </p:txBody>
      </p:sp>
    </p:spTree>
    <p:extLst>
      <p:ext uri="{BB962C8B-B14F-4D97-AF65-F5344CB8AC3E}">
        <p14:creationId xmlns:p14="http://schemas.microsoft.com/office/powerpoint/2010/main" val="548141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xmlns="" id="{2B142F81-48A2-3057-6E81-C60874A7838F}"/>
              </a:ext>
            </a:extLst>
          </p:cNvPr>
          <p:cNvGraphicFramePr>
            <a:graphicFrameLocks noGrp="1"/>
          </p:cNvGraphicFramePr>
          <p:nvPr>
            <p:ph idx="1"/>
            <p:extLst>
              <p:ext uri="{D42A27DB-BD31-4B8C-83A1-F6EECF244321}">
                <p14:modId xmlns:p14="http://schemas.microsoft.com/office/powerpoint/2010/main" val="4229088868"/>
              </p:ext>
            </p:extLst>
          </p:nvPr>
        </p:nvGraphicFramePr>
        <p:xfrm>
          <a:off x="1052936" y="91440"/>
          <a:ext cx="10086127" cy="6675120"/>
        </p:xfrm>
        <a:graphic>
          <a:graphicData uri="http://schemas.openxmlformats.org/drawingml/2006/table">
            <a:tbl>
              <a:tblPr firstRow="1" bandRow="1">
                <a:tableStyleId>{16D9F66E-5EB9-4882-86FB-DCBF35E3C3E4}</a:tableStyleId>
              </a:tblPr>
              <a:tblGrid>
                <a:gridCol w="4895796">
                  <a:extLst>
                    <a:ext uri="{9D8B030D-6E8A-4147-A177-3AD203B41FA5}">
                      <a16:colId xmlns:a16="http://schemas.microsoft.com/office/drawing/2014/main" xmlns="" val="354319342"/>
                    </a:ext>
                  </a:extLst>
                </a:gridCol>
                <a:gridCol w="5190331">
                  <a:extLst>
                    <a:ext uri="{9D8B030D-6E8A-4147-A177-3AD203B41FA5}">
                      <a16:colId xmlns:a16="http://schemas.microsoft.com/office/drawing/2014/main" xmlns="" val="1443896739"/>
                    </a:ext>
                  </a:extLst>
                </a:gridCol>
              </a:tblGrid>
              <a:tr h="582366">
                <a:tc>
                  <a:txBody>
                    <a:bodyPr/>
                    <a:lstStyle/>
                    <a:p>
                      <a:pPr algn="ctr"/>
                      <a:endParaRPr lang="es-AR" dirty="0">
                        <a:latin typeface="Bookman Old Style" panose="02050604050505020204" pitchFamily="18" charset="0"/>
                      </a:endParaRPr>
                    </a:p>
                    <a:p>
                      <a:pPr algn="ctr"/>
                      <a:endParaRPr lang="es-AR" sz="2400" dirty="0">
                        <a:latin typeface="Bookman Old Style" panose="02050604050505020204" pitchFamily="18" charset="0"/>
                      </a:endParaRPr>
                    </a:p>
                    <a:p>
                      <a:pPr algn="ctr"/>
                      <a:endParaRPr lang="es-AR" sz="2400" dirty="0">
                        <a:latin typeface="Bookman Old Style" panose="02050604050505020204" pitchFamily="18" charset="0"/>
                      </a:endParaRPr>
                    </a:p>
                    <a:p>
                      <a:pPr algn="ctr"/>
                      <a:endParaRPr lang="es-AR" sz="2400" dirty="0">
                        <a:latin typeface="Bookman Old Style" panose="02050604050505020204" pitchFamily="18" charset="0"/>
                      </a:endParaRPr>
                    </a:p>
                    <a:p>
                      <a:pPr algn="ctr"/>
                      <a:r>
                        <a:rPr lang="es-AR" sz="2400" dirty="0">
                          <a:latin typeface="Bookman Old Style" panose="02050604050505020204" pitchFamily="18" charset="0"/>
                        </a:rPr>
                        <a:t>De elección: PCR dentro de los primeros 21 días de vida</a:t>
                      </a:r>
                    </a:p>
                  </a:txBody>
                  <a:tcPr/>
                </a:tc>
                <a:tc>
                  <a:txBody>
                    <a:bodyPr/>
                    <a:lstStyle/>
                    <a:p>
                      <a:pPr algn="just"/>
                      <a:r>
                        <a:rPr lang="es-MX" sz="2000" b="0" dirty="0">
                          <a:latin typeface="Bookman Old Style" panose="02050604050505020204" pitchFamily="18" charset="0"/>
                        </a:rPr>
                        <a:t>El</a:t>
                      </a:r>
                      <a:r>
                        <a:rPr lang="es-MX" sz="2000" dirty="0">
                          <a:latin typeface="Bookman Old Style" panose="02050604050505020204" pitchFamily="18" charset="0"/>
                        </a:rPr>
                        <a:t> </a:t>
                      </a:r>
                      <a:r>
                        <a:rPr lang="es-MX" sz="2000" b="0" dirty="0">
                          <a:latin typeface="Bookman Old Style" panose="02050604050505020204" pitchFamily="18" charset="0"/>
                        </a:rPr>
                        <a:t>diagnóstico del RN se realiza mediante el  aislamiento del virus o por PCR en muestras de orina (de elección), sangre, saliva o LCR</a:t>
                      </a:r>
                    </a:p>
                    <a:p>
                      <a:pPr algn="just"/>
                      <a:r>
                        <a:rPr lang="es-MX" sz="2000" b="0" dirty="0">
                          <a:latin typeface="Bookman Old Style" panose="02050604050505020204" pitchFamily="18" charset="0"/>
                        </a:rPr>
                        <a:t>Las PCR en saliva (se debe confirmar con muestra de orina, por</a:t>
                      </a:r>
                      <a:r>
                        <a:rPr lang="es-MX" sz="2000" dirty="0">
                          <a:latin typeface="Bookman Old Style" panose="02050604050505020204" pitchFamily="18" charset="0"/>
                        </a:rPr>
                        <a:t> </a:t>
                      </a:r>
                      <a:r>
                        <a:rPr lang="es-MX" sz="2000" b="0" dirty="0">
                          <a:latin typeface="Bookman Old Style" panose="02050604050505020204" pitchFamily="18" charset="0"/>
                        </a:rPr>
                        <a:t>riesgo de falsos positivos secundarios a la contaminación por CMV excretado en leche materna) y en LCR, tienen baja sensibilidad</a:t>
                      </a:r>
                      <a:endParaRPr lang="es-AR" sz="2000" b="0" dirty="0">
                        <a:latin typeface="Bookman Old Style" panose="02050604050505020204" pitchFamily="18" charset="0"/>
                      </a:endParaRPr>
                    </a:p>
                  </a:txBody>
                  <a:tcPr/>
                </a:tc>
                <a:extLst>
                  <a:ext uri="{0D108BD9-81ED-4DB2-BD59-A6C34878D82A}">
                    <a16:rowId xmlns:a16="http://schemas.microsoft.com/office/drawing/2014/main" xmlns="" val="3809740524"/>
                  </a:ext>
                </a:extLst>
              </a:tr>
              <a:tr h="582366">
                <a:tc>
                  <a:txBody>
                    <a:bodyPr/>
                    <a:lstStyle/>
                    <a:p>
                      <a:pPr algn="ctr"/>
                      <a:endParaRPr lang="es-AR" dirty="0">
                        <a:latin typeface="Bookman Old Style" panose="02050604050505020204" pitchFamily="18" charset="0"/>
                      </a:endParaRPr>
                    </a:p>
                    <a:p>
                      <a:pPr algn="ctr"/>
                      <a:endParaRPr lang="es-AR" dirty="0">
                        <a:latin typeface="Bookman Old Style" panose="02050604050505020204" pitchFamily="18" charset="0"/>
                      </a:endParaRPr>
                    </a:p>
                    <a:p>
                      <a:pPr algn="ctr"/>
                      <a:r>
                        <a:rPr lang="es-AR" dirty="0" err="1">
                          <a:latin typeface="Bookman Old Style" panose="02050604050505020204" pitchFamily="18" charset="0"/>
                        </a:rPr>
                        <a:t>Antigenemia</a:t>
                      </a:r>
                      <a:r>
                        <a:rPr lang="es-AR" dirty="0">
                          <a:latin typeface="Bookman Old Style" panose="02050604050505020204" pitchFamily="18" charset="0"/>
                        </a:rPr>
                        <a:t> o IgM positiva para CMV del RN</a:t>
                      </a:r>
                    </a:p>
                    <a:p>
                      <a:endParaRPr lang="es-AR" dirty="0">
                        <a:latin typeface="Bookman Old Style" panose="02050604050505020204" pitchFamily="18" charset="0"/>
                      </a:endParaRPr>
                    </a:p>
                  </a:txBody>
                  <a:tcPr/>
                </a:tc>
                <a:tc>
                  <a:txBody>
                    <a:bodyPr/>
                    <a:lstStyle/>
                    <a:p>
                      <a:pPr algn="just"/>
                      <a:r>
                        <a:rPr lang="es-MX" sz="2000" dirty="0">
                          <a:latin typeface="Bookman Old Style" panose="02050604050505020204" pitchFamily="18" charset="0"/>
                        </a:rPr>
                        <a:t>La  sensibilidad es inferior (el 30–40% y el 70% ) y su negatividad no invalida el diagnostico.</a:t>
                      </a:r>
                    </a:p>
                    <a:p>
                      <a:pPr algn="just"/>
                      <a:r>
                        <a:rPr lang="es-MX" sz="2000" dirty="0">
                          <a:latin typeface="Bookman Old Style" panose="02050604050505020204" pitchFamily="18" charset="0"/>
                        </a:rPr>
                        <a:t>La IgM puede tener falsos positivos, por lo que debe confirmarse por cultivo o PCR</a:t>
                      </a:r>
                      <a:endParaRPr lang="es-AR" sz="2000" dirty="0">
                        <a:latin typeface="Bookman Old Style" panose="02050604050505020204" pitchFamily="18" charset="0"/>
                      </a:endParaRPr>
                    </a:p>
                  </a:txBody>
                  <a:tcPr/>
                </a:tc>
                <a:extLst>
                  <a:ext uri="{0D108BD9-81ED-4DB2-BD59-A6C34878D82A}">
                    <a16:rowId xmlns:a16="http://schemas.microsoft.com/office/drawing/2014/main" xmlns="" val="1834415922"/>
                  </a:ext>
                </a:extLst>
              </a:tr>
              <a:tr h="582366">
                <a:tc>
                  <a:txBody>
                    <a:bodyPr/>
                    <a:lstStyle/>
                    <a:p>
                      <a:pPr algn="ctr"/>
                      <a:r>
                        <a:rPr lang="es-AR" dirty="0">
                          <a:latin typeface="Bookman Old Style" panose="02050604050505020204" pitchFamily="18" charset="0"/>
                        </a:rPr>
                        <a:t>Cultivo por Shell Vial en orina (24 horas)</a:t>
                      </a:r>
                    </a:p>
                    <a:p>
                      <a:pPr algn="ctr"/>
                      <a:r>
                        <a:rPr lang="es-AR" dirty="0">
                          <a:latin typeface="Bookman Old Style" panose="02050604050505020204" pitchFamily="18" charset="0"/>
                        </a:rPr>
                        <a:t>(cultivo tradicional es de dos semanas, no se utiliza)</a:t>
                      </a:r>
                    </a:p>
                  </a:txBody>
                  <a:tcPr/>
                </a:tc>
                <a:tc>
                  <a:txBody>
                    <a:bodyPr/>
                    <a:lstStyle/>
                    <a:p>
                      <a:pPr algn="just"/>
                      <a:r>
                        <a:rPr lang="es-AR" sz="2000" dirty="0">
                          <a:latin typeface="Bookman Old Style" panose="02050604050505020204" pitchFamily="18" charset="0"/>
                        </a:rPr>
                        <a:t>Alta especificidad pero sensibilidad baja (ante negativo repetir o realizar PCR)</a:t>
                      </a:r>
                    </a:p>
                  </a:txBody>
                  <a:tcPr/>
                </a:tc>
                <a:extLst>
                  <a:ext uri="{0D108BD9-81ED-4DB2-BD59-A6C34878D82A}">
                    <a16:rowId xmlns:a16="http://schemas.microsoft.com/office/drawing/2014/main" xmlns="" val="1645123298"/>
                  </a:ext>
                </a:extLst>
              </a:tr>
              <a:tr h="582366">
                <a:tc>
                  <a:txBody>
                    <a:bodyPr/>
                    <a:lstStyle/>
                    <a:p>
                      <a:pPr algn="ctr"/>
                      <a:r>
                        <a:rPr lang="es-AR" sz="1800" dirty="0">
                          <a:latin typeface="Bookman Old Style" panose="02050604050505020204" pitchFamily="18" charset="0"/>
                        </a:rPr>
                        <a:t>Biopsia placentaria </a:t>
                      </a:r>
                    </a:p>
                  </a:txBody>
                  <a:tcPr/>
                </a:tc>
                <a:tc>
                  <a:txBody>
                    <a:bodyPr/>
                    <a:lstStyle/>
                    <a:p>
                      <a:pPr algn="just"/>
                      <a:r>
                        <a:rPr lang="es-MX" sz="2000" dirty="0">
                          <a:latin typeface="Bookman Old Style" panose="02050604050505020204" pitchFamily="18" charset="0"/>
                        </a:rPr>
                        <a:t>Necrosis vellositaria y presencia de cuerpos de inclusión de CMV</a:t>
                      </a:r>
                      <a:endParaRPr lang="es-AR" sz="2000" dirty="0">
                        <a:latin typeface="Bookman Old Style" panose="02050604050505020204" pitchFamily="18" charset="0"/>
                      </a:endParaRPr>
                    </a:p>
                  </a:txBody>
                  <a:tcPr/>
                </a:tc>
                <a:extLst>
                  <a:ext uri="{0D108BD9-81ED-4DB2-BD59-A6C34878D82A}">
                    <a16:rowId xmlns:a16="http://schemas.microsoft.com/office/drawing/2014/main" xmlns="" val="2221502250"/>
                  </a:ext>
                </a:extLst>
              </a:tr>
            </a:tbl>
          </a:graphicData>
        </a:graphic>
      </p:graphicFrame>
      <p:sp>
        <p:nvSpPr>
          <p:cNvPr id="3" name="Marcador de número de diapositiva 2">
            <a:extLst>
              <a:ext uri="{FF2B5EF4-FFF2-40B4-BE49-F238E27FC236}">
                <a16:creationId xmlns:a16="http://schemas.microsoft.com/office/drawing/2014/main" xmlns="" id="{FD1B7E41-CDEC-41EF-232A-74B836763E41}"/>
              </a:ext>
            </a:extLst>
          </p:cNvPr>
          <p:cNvSpPr>
            <a:spLocks noGrp="1"/>
          </p:cNvSpPr>
          <p:nvPr>
            <p:ph type="sldNum" sz="quarter" idx="12"/>
          </p:nvPr>
        </p:nvSpPr>
        <p:spPr/>
        <p:txBody>
          <a:bodyPr/>
          <a:lstStyle/>
          <a:p>
            <a:fld id="{B4A918BC-4D43-4B42-B3C0-E7EBE25E6AF0}" type="slidenum">
              <a:rPr lang="en-US" smtClean="0"/>
              <a:t>39</a:t>
            </a:fld>
            <a:endParaRPr lang="en-US"/>
          </a:p>
        </p:txBody>
      </p:sp>
      <p:graphicFrame>
        <p:nvGraphicFramePr>
          <p:cNvPr id="7" name="Tabla 6">
            <a:extLst>
              <a:ext uri="{FF2B5EF4-FFF2-40B4-BE49-F238E27FC236}">
                <a16:creationId xmlns:a16="http://schemas.microsoft.com/office/drawing/2014/main" xmlns="" id="{F676FC40-EA1B-3D30-150B-6D7E1D960752}"/>
              </a:ext>
            </a:extLst>
          </p:cNvPr>
          <p:cNvGraphicFramePr>
            <a:graphicFrameLocks noGrp="1"/>
          </p:cNvGraphicFramePr>
          <p:nvPr>
            <p:extLst>
              <p:ext uri="{D42A27DB-BD31-4B8C-83A1-F6EECF244321}">
                <p14:modId xmlns:p14="http://schemas.microsoft.com/office/powerpoint/2010/main" val="1453117917"/>
              </p:ext>
            </p:extLst>
          </p:nvPr>
        </p:nvGraphicFramePr>
        <p:xfrm>
          <a:off x="1138334" y="601641"/>
          <a:ext cx="4795935" cy="457200"/>
        </p:xfrm>
        <a:graphic>
          <a:graphicData uri="http://schemas.openxmlformats.org/drawingml/2006/table">
            <a:tbl>
              <a:tblPr firstRow="1" bandRow="1">
                <a:tableStyleId>{5940675A-B579-460E-94D1-54222C63F5DA}</a:tableStyleId>
              </a:tblPr>
              <a:tblGrid>
                <a:gridCol w="4795935">
                  <a:extLst>
                    <a:ext uri="{9D8B030D-6E8A-4147-A177-3AD203B41FA5}">
                      <a16:colId xmlns:a16="http://schemas.microsoft.com/office/drawing/2014/main" xmlns="" val="2534662674"/>
                    </a:ext>
                  </a:extLst>
                </a:gridCol>
              </a:tblGrid>
              <a:tr h="370840">
                <a:tc>
                  <a:txBody>
                    <a:bodyPr/>
                    <a:lstStyle/>
                    <a:p>
                      <a:pPr algn="ctr"/>
                      <a:r>
                        <a:rPr lang="es-AR" sz="2400" dirty="0">
                          <a:latin typeface="Bookman Old Style" panose="02050604050505020204" pitchFamily="18" charset="0"/>
                        </a:rPr>
                        <a:t>Abordaje diagnóstico del RN</a:t>
                      </a:r>
                    </a:p>
                  </a:txBody>
                  <a:tcPr/>
                </a:tc>
                <a:extLst>
                  <a:ext uri="{0D108BD9-81ED-4DB2-BD59-A6C34878D82A}">
                    <a16:rowId xmlns:a16="http://schemas.microsoft.com/office/drawing/2014/main" xmlns="" val="1804678297"/>
                  </a:ext>
                </a:extLst>
              </a:tr>
            </a:tbl>
          </a:graphicData>
        </a:graphic>
      </p:graphicFrame>
    </p:spTree>
    <p:extLst>
      <p:ext uri="{BB962C8B-B14F-4D97-AF65-F5344CB8AC3E}">
        <p14:creationId xmlns:p14="http://schemas.microsoft.com/office/powerpoint/2010/main" val="1828273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11F82CB-4CFF-AA7D-5332-29506D51E7B8}"/>
              </a:ext>
            </a:extLst>
          </p:cNvPr>
          <p:cNvSpPr>
            <a:spLocks noGrp="1"/>
          </p:cNvSpPr>
          <p:nvPr>
            <p:ph type="title"/>
          </p:nvPr>
        </p:nvSpPr>
        <p:spPr>
          <a:xfrm>
            <a:off x="761801" y="858982"/>
            <a:ext cx="10380573" cy="764545"/>
          </a:xfrm>
          <a:solidFill>
            <a:schemeClr val="accent6">
              <a:lumMod val="20000"/>
              <a:lumOff val="80000"/>
            </a:schemeClr>
          </a:solidFill>
        </p:spPr>
        <p:txBody>
          <a:bodyPr/>
          <a:lstStyle/>
          <a:p>
            <a:pPr algn="ctr"/>
            <a:r>
              <a:rPr lang="es-AR" sz="3200" dirty="0">
                <a:latin typeface="Bookman Old Style" panose="02050604050505020204" pitchFamily="18" charset="0"/>
              </a:rPr>
              <a:t>Abordaje diagnóstico del RN</a:t>
            </a:r>
            <a:endParaRPr lang="es-AR" dirty="0"/>
          </a:p>
        </p:txBody>
      </p:sp>
      <p:sp>
        <p:nvSpPr>
          <p:cNvPr id="3" name="Marcador de contenido 2">
            <a:extLst>
              <a:ext uri="{FF2B5EF4-FFF2-40B4-BE49-F238E27FC236}">
                <a16:creationId xmlns:a16="http://schemas.microsoft.com/office/drawing/2014/main" xmlns="" id="{4401FE37-389B-CE88-1518-7C5EADBB3BD0}"/>
              </a:ext>
            </a:extLst>
          </p:cNvPr>
          <p:cNvSpPr>
            <a:spLocks noGrp="1"/>
          </p:cNvSpPr>
          <p:nvPr>
            <p:ph idx="1"/>
          </p:nvPr>
        </p:nvSpPr>
        <p:spPr>
          <a:xfrm>
            <a:off x="761799" y="1726164"/>
            <a:ext cx="10381205" cy="4285752"/>
          </a:xfrm>
          <a:solidFill>
            <a:schemeClr val="accent6">
              <a:lumMod val="20000"/>
              <a:lumOff val="80000"/>
            </a:schemeClr>
          </a:solidFill>
        </p:spPr>
        <p:txBody>
          <a:bodyPr/>
          <a:lstStyle/>
          <a:p>
            <a:pPr marL="342900" indent="-342900" algn="just">
              <a:buFont typeface="Arial" panose="020B0604020202020204" pitchFamily="34" charset="0"/>
              <a:buChar char="•"/>
            </a:pPr>
            <a:r>
              <a:rPr lang="es-MX" dirty="0">
                <a:latin typeface="Bookman Old Style" panose="02050604050505020204" pitchFamily="18" charset="0"/>
              </a:rPr>
              <a:t>La CV del CMV al nacer depende de la viremia materna pero se sabe que con &gt; 10,000 copias el riesgo de presentar formas graves es de 75% y por lo tanto requerirán tratamiento antiviral</a:t>
            </a:r>
          </a:p>
          <a:p>
            <a:pPr marL="342900" indent="-342900" algn="just">
              <a:buFont typeface="Arial" panose="020B0604020202020204" pitchFamily="34" charset="0"/>
              <a:buChar char="•"/>
            </a:pPr>
            <a:r>
              <a:rPr lang="es-MX" dirty="0">
                <a:latin typeface="Bookman Old Style" panose="02050604050505020204" pitchFamily="18" charset="0"/>
              </a:rPr>
              <a:t>No está definido un valor de corte de CV que permita realizar la diferencia entre RN sintomáticos y asintomáticos.</a:t>
            </a:r>
          </a:p>
          <a:p>
            <a:pPr marL="342900" indent="-342900" algn="just">
              <a:buFont typeface="Arial" panose="020B0604020202020204" pitchFamily="34" charset="0"/>
              <a:buChar char="•"/>
            </a:pPr>
            <a:r>
              <a:rPr lang="es-MX" dirty="0">
                <a:latin typeface="Bookman Old Style" panose="02050604050505020204" pitchFamily="18" charset="0"/>
              </a:rPr>
              <a:t>Una CV en sangre negativa no descarta el diagnóstico, ya que entre 10-20% de los RN no tienen viremia detectable</a:t>
            </a:r>
          </a:p>
          <a:p>
            <a:pPr marL="342900" indent="-342900" algn="just">
              <a:buFont typeface="Arial" panose="020B0604020202020204" pitchFamily="34" charset="0"/>
              <a:buChar char="•"/>
            </a:pPr>
            <a:r>
              <a:rPr lang="es-MX" dirty="0">
                <a:latin typeface="Bookman Old Style" panose="02050604050505020204" pitchFamily="18" charset="0"/>
              </a:rPr>
              <a:t>La indicación de punción lumbar en el RN con CMV aún no se ha definido</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6D953BA9-C4A9-B8A2-F28D-BFBF1F041570}"/>
              </a:ext>
            </a:extLst>
          </p:cNvPr>
          <p:cNvSpPr>
            <a:spLocks noGrp="1"/>
          </p:cNvSpPr>
          <p:nvPr>
            <p:ph type="sldNum" sz="quarter" idx="12"/>
          </p:nvPr>
        </p:nvSpPr>
        <p:spPr/>
        <p:txBody>
          <a:bodyPr/>
          <a:lstStyle/>
          <a:p>
            <a:fld id="{B4A918BC-4D43-4B42-B3C0-E7EBE25E6AF0}" type="slidenum">
              <a:rPr lang="en-US" smtClean="0"/>
              <a:t>40</a:t>
            </a:fld>
            <a:endParaRPr lang="en-US"/>
          </a:p>
        </p:txBody>
      </p:sp>
    </p:spTree>
    <p:extLst>
      <p:ext uri="{BB962C8B-B14F-4D97-AF65-F5344CB8AC3E}">
        <p14:creationId xmlns:p14="http://schemas.microsoft.com/office/powerpoint/2010/main" val="2949898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BE9C64B-40D2-38FA-9DB1-54C5C1B14127}"/>
              </a:ext>
            </a:extLst>
          </p:cNvPr>
          <p:cNvSpPr>
            <a:spLocks noGrp="1"/>
          </p:cNvSpPr>
          <p:nvPr>
            <p:ph type="title"/>
          </p:nvPr>
        </p:nvSpPr>
        <p:spPr>
          <a:xfrm>
            <a:off x="761891" y="345798"/>
            <a:ext cx="10380573" cy="400651"/>
          </a:xfrm>
        </p:spPr>
        <p:txBody>
          <a:bodyPr>
            <a:normAutofit/>
          </a:bodyPr>
          <a:lstStyle/>
          <a:p>
            <a:pPr algn="ctr"/>
            <a:r>
              <a:rPr lang="es-MX" sz="2000" dirty="0">
                <a:latin typeface="Bookman Old Style" panose="02050604050505020204" pitchFamily="18" charset="0"/>
              </a:rPr>
              <a:t>Criterios  diagnósticos de la infección por CMV en la mujer embarazada y RN</a:t>
            </a:r>
            <a:endParaRPr lang="es-AR" sz="2000" dirty="0">
              <a:latin typeface="Bookman Old Style" panose="02050604050505020204" pitchFamily="18" charset="0"/>
            </a:endParaRPr>
          </a:p>
        </p:txBody>
      </p:sp>
      <p:graphicFrame>
        <p:nvGraphicFramePr>
          <p:cNvPr id="4" name="Marcador de contenido 3">
            <a:extLst>
              <a:ext uri="{FF2B5EF4-FFF2-40B4-BE49-F238E27FC236}">
                <a16:creationId xmlns:a16="http://schemas.microsoft.com/office/drawing/2014/main" xmlns="" id="{2FD6ECDF-6598-D84C-AF08-A0123360A73D}"/>
              </a:ext>
            </a:extLst>
          </p:cNvPr>
          <p:cNvGraphicFramePr>
            <a:graphicFrameLocks noGrp="1"/>
          </p:cNvGraphicFramePr>
          <p:nvPr>
            <p:ph idx="1"/>
            <p:extLst>
              <p:ext uri="{D42A27DB-BD31-4B8C-83A1-F6EECF244321}">
                <p14:modId xmlns:p14="http://schemas.microsoft.com/office/powerpoint/2010/main" val="260820857"/>
              </p:ext>
            </p:extLst>
          </p:nvPr>
        </p:nvGraphicFramePr>
        <p:xfrm>
          <a:off x="761891" y="746449"/>
          <a:ext cx="10380663" cy="5577840"/>
        </p:xfrm>
        <a:graphic>
          <a:graphicData uri="http://schemas.openxmlformats.org/drawingml/2006/table">
            <a:tbl>
              <a:tblPr firstRow="1" bandRow="1">
                <a:tableStyleId>{16D9F66E-5EB9-4882-86FB-DCBF35E3C3E4}</a:tableStyleId>
              </a:tblPr>
              <a:tblGrid>
                <a:gridCol w="3460221">
                  <a:extLst>
                    <a:ext uri="{9D8B030D-6E8A-4147-A177-3AD203B41FA5}">
                      <a16:colId xmlns:a16="http://schemas.microsoft.com/office/drawing/2014/main" xmlns="" val="598891351"/>
                    </a:ext>
                  </a:extLst>
                </a:gridCol>
                <a:gridCol w="3460221">
                  <a:extLst>
                    <a:ext uri="{9D8B030D-6E8A-4147-A177-3AD203B41FA5}">
                      <a16:colId xmlns:a16="http://schemas.microsoft.com/office/drawing/2014/main" xmlns="" val="1041623074"/>
                    </a:ext>
                  </a:extLst>
                </a:gridCol>
                <a:gridCol w="3460221">
                  <a:extLst>
                    <a:ext uri="{9D8B030D-6E8A-4147-A177-3AD203B41FA5}">
                      <a16:colId xmlns:a16="http://schemas.microsoft.com/office/drawing/2014/main" xmlns="" val="532735771"/>
                    </a:ext>
                  </a:extLst>
                </a:gridCol>
              </a:tblGrid>
              <a:tr h="370840">
                <a:tc>
                  <a:txBody>
                    <a:bodyPr/>
                    <a:lstStyle/>
                    <a:p>
                      <a:pPr algn="ctr"/>
                      <a:endParaRPr lang="es-AR" sz="1600" b="0" dirty="0">
                        <a:latin typeface="Bookman Old Style" panose="02050604050505020204" pitchFamily="18" charset="0"/>
                      </a:endParaRPr>
                    </a:p>
                    <a:p>
                      <a:pPr algn="ctr"/>
                      <a:r>
                        <a:rPr lang="es-AR" sz="1600" b="0" dirty="0">
                          <a:latin typeface="Bookman Old Style" panose="02050604050505020204" pitchFamily="18" charset="0"/>
                        </a:rPr>
                        <a:t>Primoinfección en la mujer embarazada</a:t>
                      </a:r>
                    </a:p>
                  </a:txBody>
                  <a:tcPr/>
                </a:tc>
                <a:tc>
                  <a:txBody>
                    <a:bodyPr/>
                    <a:lstStyle/>
                    <a:p>
                      <a:pPr algn="ctr"/>
                      <a:endParaRPr lang="es-MX" sz="1600" b="0" dirty="0">
                        <a:latin typeface="Bookman Old Style" panose="02050604050505020204" pitchFamily="18" charset="0"/>
                      </a:endParaRPr>
                    </a:p>
                    <a:p>
                      <a:pPr algn="ctr"/>
                      <a:r>
                        <a:rPr lang="es-MX" sz="1600" b="0" dirty="0">
                          <a:latin typeface="Bookman Old Style" panose="02050604050505020204" pitchFamily="18" charset="0"/>
                        </a:rPr>
                        <a:t>Primera exposición de una mujer embarazada a CMV</a:t>
                      </a:r>
                      <a:endParaRPr lang="es-AR" sz="1600" b="0" dirty="0">
                        <a:latin typeface="Bookman Old Style" panose="02050604050505020204" pitchFamily="18" charset="0"/>
                      </a:endParaRPr>
                    </a:p>
                  </a:txBody>
                  <a:tcPr/>
                </a:tc>
                <a:tc>
                  <a:txBody>
                    <a:bodyPr/>
                    <a:lstStyle/>
                    <a:p>
                      <a:pPr algn="ctr"/>
                      <a:r>
                        <a:rPr lang="es-MX" sz="1600" b="0" dirty="0">
                          <a:latin typeface="Bookman Old Style" panose="02050604050505020204" pitchFamily="18" charset="0"/>
                        </a:rPr>
                        <a:t>Seroconversión de IgG-CMV en una mujer previamente negativa o IgG positiva + IgM positiva y baja avidez de IgG</a:t>
                      </a:r>
                      <a:endParaRPr lang="es-AR" sz="1600" b="0" dirty="0">
                        <a:latin typeface="Bookman Old Style" panose="02050604050505020204" pitchFamily="18" charset="0"/>
                      </a:endParaRPr>
                    </a:p>
                  </a:txBody>
                  <a:tcPr/>
                </a:tc>
                <a:extLst>
                  <a:ext uri="{0D108BD9-81ED-4DB2-BD59-A6C34878D82A}">
                    <a16:rowId xmlns:a16="http://schemas.microsoft.com/office/drawing/2014/main" xmlns="" val="3793879581"/>
                  </a:ext>
                </a:extLst>
              </a:tr>
              <a:tr h="370840">
                <a:tc>
                  <a:txBody>
                    <a:bodyPr/>
                    <a:lstStyle/>
                    <a:p>
                      <a:pPr algn="ctr"/>
                      <a:endParaRPr lang="es-AR" sz="1600" dirty="0">
                        <a:latin typeface="Bookman Old Style" panose="02050604050505020204" pitchFamily="18" charset="0"/>
                      </a:endParaRPr>
                    </a:p>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Infección no primaria, puede ser reactivación o reinfección</a:t>
                      </a:r>
                    </a:p>
                  </a:txBody>
                  <a:tcPr/>
                </a:tc>
                <a:tc>
                  <a:txBody>
                    <a:bodyPr/>
                    <a:lstStyle/>
                    <a:p>
                      <a:pPr algn="ctr"/>
                      <a:r>
                        <a:rPr lang="es-MX" sz="1600" dirty="0">
                          <a:latin typeface="Bookman Old Style" panose="02050604050505020204" pitchFamily="18" charset="0"/>
                        </a:rPr>
                        <a:t>Infección en la madre que ocurre teniendo inmunidad previa. Puede ser una reactivación de un virus endógeno o una reinfección exógena por otra cepa viral.</a:t>
                      </a:r>
                      <a:endParaRPr lang="es-AR" sz="1600" dirty="0">
                        <a:latin typeface="Bookman Old Style" panose="02050604050505020204" pitchFamily="18" charset="0"/>
                      </a:endParaRPr>
                    </a:p>
                  </a:txBody>
                  <a:tcPr/>
                </a:tc>
                <a:tc>
                  <a:txBody>
                    <a:bodyPr/>
                    <a:lstStyle/>
                    <a:p>
                      <a:pPr algn="ctr"/>
                      <a:endParaRPr lang="es-MX" sz="1600" dirty="0">
                        <a:latin typeface="Bookman Old Style" panose="02050604050505020204" pitchFamily="18" charset="0"/>
                      </a:endParaRPr>
                    </a:p>
                    <a:p>
                      <a:pPr algn="ctr"/>
                      <a:r>
                        <a:rPr lang="es-MX" sz="1600" dirty="0">
                          <a:latin typeface="Bookman Old Style" panose="02050604050505020204" pitchFamily="18" charset="0"/>
                        </a:rPr>
                        <a:t>Tanto reactivación como reinfección pueden cursar con IgG positiva/IgM positiva/ alta avidez de IgG</a:t>
                      </a:r>
                      <a:endParaRPr lang="es-AR" sz="1600" dirty="0">
                        <a:latin typeface="Bookman Old Style" panose="02050604050505020204" pitchFamily="18" charset="0"/>
                      </a:endParaRPr>
                    </a:p>
                  </a:txBody>
                  <a:tcPr/>
                </a:tc>
                <a:extLst>
                  <a:ext uri="{0D108BD9-81ED-4DB2-BD59-A6C34878D82A}">
                    <a16:rowId xmlns:a16="http://schemas.microsoft.com/office/drawing/2014/main" xmlns="" val="784331543"/>
                  </a:ext>
                </a:extLst>
              </a:tr>
              <a:tr h="370840">
                <a:tc>
                  <a:txBody>
                    <a:bodyPr/>
                    <a:lstStyle/>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Infección fetal</a:t>
                      </a:r>
                    </a:p>
                  </a:txBody>
                  <a:tcPr/>
                </a:tc>
                <a:tc>
                  <a:txBody>
                    <a:bodyPr/>
                    <a:lstStyle/>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Infección del feto por primoinfección o infección no primaria</a:t>
                      </a:r>
                    </a:p>
                  </a:txBody>
                  <a:tcPr/>
                </a:tc>
                <a:tc>
                  <a:txBody>
                    <a:bodyPr/>
                    <a:lstStyle/>
                    <a:p>
                      <a:pPr algn="ctr"/>
                      <a:r>
                        <a:rPr lang="es-MX" sz="1600" dirty="0">
                          <a:latin typeface="Bookman Old Style" panose="02050604050505020204" pitchFamily="18" charset="0"/>
                        </a:rPr>
                        <a:t>Detección de PCR CMV en LA por amniocentesis y/o PCR CMV y/o IgM en sangre fetal a través de cordocentesis</a:t>
                      </a:r>
                      <a:endParaRPr lang="es-AR" sz="1600" dirty="0">
                        <a:latin typeface="Bookman Old Style" panose="02050604050505020204" pitchFamily="18" charset="0"/>
                      </a:endParaRPr>
                    </a:p>
                  </a:txBody>
                  <a:tcPr/>
                </a:tc>
                <a:extLst>
                  <a:ext uri="{0D108BD9-81ED-4DB2-BD59-A6C34878D82A}">
                    <a16:rowId xmlns:a16="http://schemas.microsoft.com/office/drawing/2014/main" xmlns="" val="613225197"/>
                  </a:ext>
                </a:extLst>
              </a:tr>
              <a:tr h="370840">
                <a:tc>
                  <a:txBody>
                    <a:bodyPr/>
                    <a:lstStyle/>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CMV congénito</a:t>
                      </a:r>
                    </a:p>
                  </a:txBody>
                  <a:tcPr/>
                </a:tc>
                <a:tc>
                  <a:txBody>
                    <a:bodyPr/>
                    <a:lstStyle/>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Infección por CMV durante el embarazo o parto</a:t>
                      </a:r>
                    </a:p>
                  </a:txBody>
                  <a:tcPr/>
                </a:tc>
                <a:tc>
                  <a:txBody>
                    <a:bodyPr/>
                    <a:lstStyle/>
                    <a:p>
                      <a:pPr algn="ctr"/>
                      <a:r>
                        <a:rPr lang="es-MX" sz="1600" dirty="0">
                          <a:latin typeface="Bookman Old Style" panose="02050604050505020204" pitchFamily="18" charset="0"/>
                        </a:rPr>
                        <a:t>PCR o aislamiento viral positivo en orina, sangre y/o LCR antes de los 21 días de vida</a:t>
                      </a:r>
                      <a:endParaRPr lang="es-AR" sz="1600" dirty="0">
                        <a:latin typeface="Bookman Old Style" panose="02050604050505020204" pitchFamily="18" charset="0"/>
                      </a:endParaRPr>
                    </a:p>
                  </a:txBody>
                  <a:tcPr/>
                </a:tc>
                <a:extLst>
                  <a:ext uri="{0D108BD9-81ED-4DB2-BD59-A6C34878D82A}">
                    <a16:rowId xmlns:a16="http://schemas.microsoft.com/office/drawing/2014/main" xmlns="" val="4200010476"/>
                  </a:ext>
                </a:extLst>
              </a:tr>
              <a:tr h="370840">
                <a:tc>
                  <a:txBody>
                    <a:bodyPr/>
                    <a:lstStyle/>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CMV post natal</a:t>
                      </a:r>
                    </a:p>
                  </a:txBody>
                  <a:tcPr/>
                </a:tc>
                <a:tc>
                  <a:txBody>
                    <a:bodyPr/>
                    <a:lstStyle/>
                    <a:p>
                      <a:pPr algn="ctr"/>
                      <a:endParaRPr lang="es-AR" sz="1600" dirty="0">
                        <a:latin typeface="Bookman Old Style" panose="02050604050505020204" pitchFamily="18" charset="0"/>
                      </a:endParaRPr>
                    </a:p>
                    <a:p>
                      <a:pPr algn="ctr"/>
                      <a:r>
                        <a:rPr lang="es-AR" sz="1600" dirty="0">
                          <a:latin typeface="Bookman Old Style" panose="02050604050505020204" pitchFamily="18" charset="0"/>
                        </a:rPr>
                        <a:t>Infección por CMV durante o post parto</a:t>
                      </a:r>
                    </a:p>
                  </a:txBody>
                  <a:tcPr/>
                </a:tc>
                <a:tc>
                  <a:txBody>
                    <a:bodyPr/>
                    <a:lstStyle/>
                    <a:p>
                      <a:pPr algn="ctr"/>
                      <a:r>
                        <a:rPr lang="es-MX" sz="1600" dirty="0">
                          <a:latin typeface="Bookman Old Style" panose="02050604050505020204" pitchFamily="18" charset="0"/>
                        </a:rPr>
                        <a:t>PCR (+) o aislamiento viral en orina, sangre y/o LCR después de los 21 días de vida, siendo RN (-)</a:t>
                      </a:r>
                      <a:endParaRPr lang="es-AR" sz="1600" dirty="0">
                        <a:latin typeface="Bookman Old Style" panose="02050604050505020204" pitchFamily="18" charset="0"/>
                      </a:endParaRPr>
                    </a:p>
                  </a:txBody>
                  <a:tcPr/>
                </a:tc>
                <a:extLst>
                  <a:ext uri="{0D108BD9-81ED-4DB2-BD59-A6C34878D82A}">
                    <a16:rowId xmlns:a16="http://schemas.microsoft.com/office/drawing/2014/main" xmlns="" val="2940799828"/>
                  </a:ext>
                </a:extLst>
              </a:tr>
            </a:tbl>
          </a:graphicData>
        </a:graphic>
      </p:graphicFrame>
      <p:sp>
        <p:nvSpPr>
          <p:cNvPr id="3" name="Marcador de número de diapositiva 2">
            <a:extLst>
              <a:ext uri="{FF2B5EF4-FFF2-40B4-BE49-F238E27FC236}">
                <a16:creationId xmlns:a16="http://schemas.microsoft.com/office/drawing/2014/main" xmlns="" id="{E18524A9-22E0-DA78-17B8-444E64A7938A}"/>
              </a:ext>
            </a:extLst>
          </p:cNvPr>
          <p:cNvSpPr>
            <a:spLocks noGrp="1"/>
          </p:cNvSpPr>
          <p:nvPr>
            <p:ph type="sldNum" sz="quarter" idx="12"/>
          </p:nvPr>
        </p:nvSpPr>
        <p:spPr/>
        <p:txBody>
          <a:bodyPr/>
          <a:lstStyle/>
          <a:p>
            <a:fld id="{B4A918BC-4D43-4B42-B3C0-E7EBE25E6AF0}" type="slidenum">
              <a:rPr lang="en-US" smtClean="0"/>
              <a:t>41</a:t>
            </a:fld>
            <a:endParaRPr lang="en-US"/>
          </a:p>
        </p:txBody>
      </p:sp>
    </p:spTree>
    <p:extLst>
      <p:ext uri="{BB962C8B-B14F-4D97-AF65-F5344CB8AC3E}">
        <p14:creationId xmlns:p14="http://schemas.microsoft.com/office/powerpoint/2010/main" val="31905330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1046559-0497-72F4-685B-5EB92C1D4DF7}"/>
              </a:ext>
            </a:extLst>
          </p:cNvPr>
          <p:cNvSpPr>
            <a:spLocks noGrp="1"/>
          </p:cNvSpPr>
          <p:nvPr>
            <p:ph type="title"/>
          </p:nvPr>
        </p:nvSpPr>
        <p:spPr>
          <a:xfrm>
            <a:off x="761801" y="858982"/>
            <a:ext cx="10380573" cy="680569"/>
          </a:xfrm>
          <a:solidFill>
            <a:schemeClr val="accent6">
              <a:lumMod val="40000"/>
              <a:lumOff val="60000"/>
            </a:schemeClr>
          </a:solidFill>
        </p:spPr>
        <p:txBody>
          <a:bodyPr>
            <a:normAutofit/>
          </a:bodyPr>
          <a:lstStyle/>
          <a:p>
            <a:pPr algn="ctr"/>
            <a:r>
              <a:rPr lang="es-AR" sz="3200" dirty="0">
                <a:latin typeface="Bookman Old Style" panose="02050604050505020204" pitchFamily="18" charset="0"/>
              </a:rPr>
              <a:t>Diagnóstico en el RN</a:t>
            </a:r>
          </a:p>
        </p:txBody>
      </p:sp>
      <p:sp>
        <p:nvSpPr>
          <p:cNvPr id="3" name="Marcador de contenido 2">
            <a:extLst>
              <a:ext uri="{FF2B5EF4-FFF2-40B4-BE49-F238E27FC236}">
                <a16:creationId xmlns:a16="http://schemas.microsoft.com/office/drawing/2014/main" xmlns="" id="{1095AE56-F837-D0E6-53A4-9CF0ED4D5C3B}"/>
              </a:ext>
            </a:extLst>
          </p:cNvPr>
          <p:cNvSpPr>
            <a:spLocks noGrp="1"/>
          </p:cNvSpPr>
          <p:nvPr>
            <p:ph idx="1"/>
          </p:nvPr>
        </p:nvSpPr>
        <p:spPr>
          <a:xfrm>
            <a:off x="761799" y="1772816"/>
            <a:ext cx="10381205" cy="4239099"/>
          </a:xfrm>
          <a:solidFill>
            <a:schemeClr val="accent6">
              <a:lumMod val="40000"/>
              <a:lumOff val="60000"/>
            </a:schemeClr>
          </a:solidFill>
        </p:spPr>
        <p:txBody>
          <a:bodyPr>
            <a:normAutofit/>
          </a:bodyPr>
          <a:lstStyle/>
          <a:p>
            <a:pPr marL="342900" indent="-342900">
              <a:buFont typeface="Arial" panose="020B0604020202020204" pitchFamily="34" charset="0"/>
              <a:buChar char="•"/>
            </a:pPr>
            <a:r>
              <a:rPr lang="es-AR" dirty="0">
                <a:latin typeface="Bookman Old Style" panose="02050604050505020204" pitchFamily="18" charset="0"/>
              </a:rPr>
              <a:t>Exploración completa y evaluación neurológica</a:t>
            </a:r>
          </a:p>
          <a:p>
            <a:pPr marL="342900" indent="-342900">
              <a:buFont typeface="Arial" panose="020B0604020202020204" pitchFamily="34" charset="0"/>
              <a:buChar char="•"/>
            </a:pPr>
            <a:r>
              <a:rPr lang="es-AR" dirty="0">
                <a:latin typeface="Bookman Old Style" panose="02050604050505020204" pitchFamily="18" charset="0"/>
              </a:rPr>
              <a:t>Laboratorio:  hemograma, </a:t>
            </a:r>
            <a:r>
              <a:rPr lang="es-AR" dirty="0" err="1">
                <a:latin typeface="Bookman Old Style" panose="02050604050505020204" pitchFamily="18" charset="0"/>
              </a:rPr>
              <a:t>coagulograma</a:t>
            </a:r>
            <a:r>
              <a:rPr lang="es-AR" dirty="0">
                <a:latin typeface="Bookman Old Style" panose="02050604050505020204" pitchFamily="18" charset="0"/>
              </a:rPr>
              <a:t> con aminotransferasas y bilirrubina</a:t>
            </a:r>
          </a:p>
          <a:p>
            <a:pPr marL="342900" indent="-342900">
              <a:buFont typeface="Arial" panose="020B0604020202020204" pitchFamily="34" charset="0"/>
              <a:buChar char="•"/>
            </a:pPr>
            <a:r>
              <a:rPr lang="es-AR" dirty="0">
                <a:latin typeface="Bookman Old Style" panose="02050604050505020204" pitchFamily="18" charset="0"/>
              </a:rPr>
              <a:t>LCR Citoquímico y PCR para CMV</a:t>
            </a:r>
          </a:p>
          <a:p>
            <a:pPr marL="342900" indent="-342900">
              <a:buFont typeface="Arial" panose="020B0604020202020204" pitchFamily="34" charset="0"/>
              <a:buChar char="•"/>
            </a:pPr>
            <a:r>
              <a:rPr lang="es-AR" dirty="0">
                <a:latin typeface="Bookman Old Style" panose="02050604050505020204" pitchFamily="18" charset="0"/>
              </a:rPr>
              <a:t>Fondo de ojo  </a:t>
            </a:r>
          </a:p>
          <a:p>
            <a:pPr marL="342900" indent="-342900">
              <a:buFont typeface="Arial" panose="020B0604020202020204" pitchFamily="34" charset="0"/>
              <a:buChar char="•"/>
            </a:pPr>
            <a:r>
              <a:rPr lang="es-AR" dirty="0">
                <a:latin typeface="Bookman Old Style" panose="02050604050505020204" pitchFamily="18" charset="0"/>
              </a:rPr>
              <a:t>Potenciales evocados del tronco cerebral auditivos (PEAT) </a:t>
            </a:r>
          </a:p>
          <a:p>
            <a:pPr marL="342900" indent="-342900">
              <a:buFont typeface="Arial" panose="020B0604020202020204" pitchFamily="34" charset="0"/>
              <a:buChar char="•"/>
            </a:pPr>
            <a:r>
              <a:rPr lang="es-AR" dirty="0">
                <a:latin typeface="Bookman Old Style" panose="02050604050505020204" pitchFamily="18" charset="0"/>
              </a:rPr>
              <a:t>Ecografía cerebral  </a:t>
            </a:r>
          </a:p>
          <a:p>
            <a:pPr marL="342900" indent="-342900">
              <a:buFont typeface="Arial" panose="020B0604020202020204" pitchFamily="34" charset="0"/>
              <a:buChar char="•"/>
            </a:pPr>
            <a:r>
              <a:rPr lang="es-AR" dirty="0">
                <a:latin typeface="Bookman Old Style" panose="02050604050505020204" pitchFamily="18" charset="0"/>
              </a:rPr>
              <a:t>RM cerebral (en sintomáticos)   y EEG (si hay clínica neurológica o alteraciones en la neuroimagen) </a:t>
            </a:r>
          </a:p>
        </p:txBody>
      </p:sp>
      <p:sp>
        <p:nvSpPr>
          <p:cNvPr id="4" name="Marcador de número de diapositiva 3">
            <a:extLst>
              <a:ext uri="{FF2B5EF4-FFF2-40B4-BE49-F238E27FC236}">
                <a16:creationId xmlns:a16="http://schemas.microsoft.com/office/drawing/2014/main" xmlns="" id="{630917ED-084F-90F2-53DA-D0A2EA9501D5}"/>
              </a:ext>
            </a:extLst>
          </p:cNvPr>
          <p:cNvSpPr>
            <a:spLocks noGrp="1"/>
          </p:cNvSpPr>
          <p:nvPr>
            <p:ph type="sldNum" sz="quarter" idx="12"/>
          </p:nvPr>
        </p:nvSpPr>
        <p:spPr/>
        <p:txBody>
          <a:bodyPr/>
          <a:lstStyle/>
          <a:p>
            <a:fld id="{B4A918BC-4D43-4B42-B3C0-E7EBE25E6AF0}" type="slidenum">
              <a:rPr lang="en-US" smtClean="0"/>
              <a:t>42</a:t>
            </a:fld>
            <a:endParaRPr lang="en-US"/>
          </a:p>
        </p:txBody>
      </p:sp>
    </p:spTree>
    <p:extLst>
      <p:ext uri="{BB962C8B-B14F-4D97-AF65-F5344CB8AC3E}">
        <p14:creationId xmlns:p14="http://schemas.microsoft.com/office/powerpoint/2010/main" val="2362319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479BDC4-2808-4FB1-66C1-DCE6B123D78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xmlns="" id="{1ECC78CD-CD47-C786-0E9D-0EC5AA935DC0}"/>
              </a:ext>
            </a:extLst>
          </p:cNvPr>
          <p:cNvSpPr>
            <a:spLocks noGrp="1"/>
          </p:cNvSpPr>
          <p:nvPr>
            <p:ph type="title"/>
          </p:nvPr>
        </p:nvSpPr>
        <p:spPr>
          <a:xfrm>
            <a:off x="762090" y="418761"/>
            <a:ext cx="10380573" cy="736553"/>
          </a:xfrm>
        </p:spPr>
        <p:txBody>
          <a:bodyPr>
            <a:normAutofit/>
          </a:bodyPr>
          <a:lstStyle/>
          <a:p>
            <a:pPr algn="ctr"/>
            <a:r>
              <a:rPr lang="es-AR" sz="3200" dirty="0">
                <a:latin typeface="Bookman Old Style" panose="02050604050505020204" pitchFamily="18" charset="0"/>
              </a:rPr>
              <a:t>Tratamiento del RN</a:t>
            </a:r>
          </a:p>
        </p:txBody>
      </p:sp>
      <p:graphicFrame>
        <p:nvGraphicFramePr>
          <p:cNvPr id="5" name="Marcador de contenido 4">
            <a:extLst>
              <a:ext uri="{FF2B5EF4-FFF2-40B4-BE49-F238E27FC236}">
                <a16:creationId xmlns:a16="http://schemas.microsoft.com/office/drawing/2014/main" xmlns="" id="{9EBC4390-3F86-863A-F263-C43C2F5EB456}"/>
              </a:ext>
            </a:extLst>
          </p:cNvPr>
          <p:cNvGraphicFramePr>
            <a:graphicFrameLocks noGrp="1"/>
          </p:cNvGraphicFramePr>
          <p:nvPr>
            <p:ph idx="1"/>
            <p:extLst>
              <p:ext uri="{D42A27DB-BD31-4B8C-83A1-F6EECF244321}">
                <p14:modId xmlns:p14="http://schemas.microsoft.com/office/powerpoint/2010/main" val="3627704014"/>
              </p:ext>
            </p:extLst>
          </p:nvPr>
        </p:nvGraphicFramePr>
        <p:xfrm>
          <a:off x="762000" y="1155314"/>
          <a:ext cx="10380663" cy="4509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6C1885AC-1CF2-6A62-2B25-B65679E424E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Tree>
    <p:extLst>
      <p:ext uri="{BB962C8B-B14F-4D97-AF65-F5344CB8AC3E}">
        <p14:creationId xmlns:p14="http://schemas.microsoft.com/office/powerpoint/2010/main" val="42777278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B7A458E-D915-E79E-6AB3-03B08134370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xmlns="" id="{989A3AE2-80F9-31BB-EEAD-A1C5B53C2246}"/>
              </a:ext>
            </a:extLst>
          </p:cNvPr>
          <p:cNvSpPr>
            <a:spLocks noGrp="1"/>
          </p:cNvSpPr>
          <p:nvPr>
            <p:ph type="title"/>
          </p:nvPr>
        </p:nvSpPr>
        <p:spPr>
          <a:xfrm>
            <a:off x="762431" y="203814"/>
            <a:ext cx="10380573" cy="642271"/>
          </a:xfrm>
        </p:spPr>
        <p:txBody>
          <a:bodyPr>
            <a:normAutofit/>
          </a:bodyPr>
          <a:lstStyle/>
          <a:p>
            <a:pPr algn="ctr"/>
            <a:r>
              <a:rPr lang="es-AR" sz="3200" dirty="0" err="1">
                <a:latin typeface="Bookman Old Style" panose="02050604050505020204" pitchFamily="18" charset="0"/>
              </a:rPr>
              <a:t>CMVc</a:t>
            </a:r>
            <a:r>
              <a:rPr lang="es-AR" sz="3200" dirty="0">
                <a:latin typeface="Bookman Old Style" panose="02050604050505020204" pitchFamily="18" charset="0"/>
              </a:rPr>
              <a:t> estudios de imágenes</a:t>
            </a:r>
          </a:p>
        </p:txBody>
      </p:sp>
      <p:sp>
        <p:nvSpPr>
          <p:cNvPr id="3" name="Marcador de contenido 2">
            <a:extLst>
              <a:ext uri="{FF2B5EF4-FFF2-40B4-BE49-F238E27FC236}">
                <a16:creationId xmlns:a16="http://schemas.microsoft.com/office/drawing/2014/main" xmlns="" id="{FEC83AEB-45F4-E103-4F06-C38985C8F848}"/>
              </a:ext>
            </a:extLst>
          </p:cNvPr>
          <p:cNvSpPr>
            <a:spLocks noGrp="1"/>
          </p:cNvSpPr>
          <p:nvPr>
            <p:ph idx="1"/>
          </p:nvPr>
        </p:nvSpPr>
        <p:spPr>
          <a:xfrm>
            <a:off x="761799" y="933062"/>
            <a:ext cx="10381205" cy="5078854"/>
          </a:xfrm>
          <a:solidFill>
            <a:schemeClr val="accent5">
              <a:lumMod val="40000"/>
              <a:lumOff val="60000"/>
            </a:schemeClr>
          </a:solidFill>
        </p:spPr>
        <p:txBody>
          <a:bodyPr>
            <a:normAutofit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La Ecografía permite el hallazgo de la tríada más frecuente en el </a:t>
            </a:r>
            <a:r>
              <a:rPr lang="es-MX" dirty="0" err="1">
                <a:latin typeface="Bookman Old Style" panose="02050604050505020204" pitchFamily="18" charset="0"/>
              </a:rPr>
              <a:t>CMVc</a:t>
            </a:r>
            <a:r>
              <a:rPr lang="es-MX" dirty="0">
                <a:latin typeface="Bookman Old Style" panose="02050604050505020204" pitchFamily="18" charset="0"/>
              </a:rPr>
              <a:t>, quistes (26%), calcificaciones periventriculares (23%) y ventriculomegalia (6,5%), presentes en un tercio de los casos</a:t>
            </a:r>
          </a:p>
          <a:p>
            <a:pPr marL="342900" indent="-342900" algn="just">
              <a:buFont typeface="Arial" panose="020B0604020202020204" pitchFamily="34" charset="0"/>
              <a:buChar char="•"/>
            </a:pPr>
            <a:r>
              <a:rPr lang="es-MX" dirty="0">
                <a:latin typeface="Bookman Old Style" panose="02050604050505020204" pitchFamily="18" charset="0"/>
              </a:rPr>
              <a:t>La ecografía presenta limitaciones en la evaluación de la sustancia blanca y en la detección de anormalidades corticales y de fosa posterior, por lo cual la RNM se indica en forma más precoz </a:t>
            </a:r>
          </a:p>
          <a:p>
            <a:pPr marL="342900" indent="-342900" algn="just">
              <a:buFont typeface="Arial" panose="020B0604020202020204" pitchFamily="34" charset="0"/>
              <a:buChar char="•"/>
            </a:pPr>
            <a:r>
              <a:rPr lang="es-MX" dirty="0">
                <a:latin typeface="Bookman Old Style" panose="02050604050505020204" pitchFamily="18" charset="0"/>
              </a:rPr>
              <a:t>Los hallazgos más frecuentemente encontrados son anormalidades de la  sustancia blanca (42%), malformaciones del desarrollo cortical (10%), e hipoplasia cerebelar (2,8%). </a:t>
            </a:r>
          </a:p>
          <a:p>
            <a:pPr marL="342900" indent="-342900" algn="just">
              <a:buFont typeface="Arial" panose="020B0604020202020204" pitchFamily="34" charset="0"/>
              <a:buChar char="•"/>
            </a:pPr>
            <a:r>
              <a:rPr lang="es-MX" dirty="0">
                <a:latin typeface="Bookman Old Style" panose="02050604050505020204" pitchFamily="18" charset="0"/>
              </a:rPr>
              <a:t>En lo posible, considerando que los hallazgos en la sustancia blanca son indicadores de enfermedad del SNC y por lo tante de iniciar el tratamiento, idealmente debemos realizar RNM ante toda sospecha de </a:t>
            </a:r>
            <a:r>
              <a:rPr lang="es-MX" dirty="0" err="1">
                <a:latin typeface="Bookman Old Style" panose="02050604050505020204" pitchFamily="18" charset="0"/>
              </a:rPr>
              <a:t>CMCc</a:t>
            </a:r>
            <a:r>
              <a:rPr lang="es-MX" dirty="0">
                <a:latin typeface="Bookman Old Style" panose="02050604050505020204" pitchFamily="18" charset="0"/>
              </a:rPr>
              <a:t> </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D3BD01D5-2C39-5947-565F-46D1B926A63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400" b="1" i="0" u="none" strike="noStrike" kern="1200" cap="none" spc="0" normalizeH="0" baseline="0" noProof="0">
              <a:ln>
                <a:noFill/>
              </a:ln>
              <a:solidFill>
                <a:srgbClr val="000000"/>
              </a:solidFill>
              <a:effectLst/>
              <a:uLnTx/>
              <a:uFillTx/>
              <a:latin typeface="Bierstadt" panose="020B0504020202020204" pitchFamily="34" charset="0"/>
              <a:ea typeface="+mn-ea"/>
              <a:cs typeface="+mn-cs"/>
            </a:endParaRPr>
          </a:p>
        </p:txBody>
      </p:sp>
    </p:spTree>
    <p:extLst>
      <p:ext uri="{BB962C8B-B14F-4D97-AF65-F5344CB8AC3E}">
        <p14:creationId xmlns:p14="http://schemas.microsoft.com/office/powerpoint/2010/main" val="3070792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8C25FAE-1CA6-BA39-D43F-F46DB621E3C6}"/>
              </a:ext>
            </a:extLst>
          </p:cNvPr>
          <p:cNvSpPr>
            <a:spLocks noGrp="1"/>
          </p:cNvSpPr>
          <p:nvPr>
            <p:ph type="title"/>
          </p:nvPr>
        </p:nvSpPr>
        <p:spPr>
          <a:xfrm>
            <a:off x="762431" y="418761"/>
            <a:ext cx="10380573" cy="615255"/>
          </a:xfrm>
        </p:spPr>
        <p:txBody>
          <a:bodyPr>
            <a:normAutofit/>
          </a:bodyPr>
          <a:lstStyle/>
          <a:p>
            <a:pPr algn="ctr"/>
            <a:r>
              <a:rPr lang="es-AR" sz="3200" dirty="0" err="1">
                <a:latin typeface="Bookman Old Style" panose="02050604050505020204" pitchFamily="18" charset="0"/>
              </a:rPr>
              <a:t>CMVc</a:t>
            </a:r>
            <a:r>
              <a:rPr lang="es-AR" sz="3200" dirty="0">
                <a:latin typeface="Bookman Old Style" panose="02050604050505020204" pitchFamily="18" charset="0"/>
              </a:rPr>
              <a:t>: estudios diagnósticos</a:t>
            </a:r>
          </a:p>
        </p:txBody>
      </p:sp>
      <p:sp>
        <p:nvSpPr>
          <p:cNvPr id="3" name="Marcador de contenido 2">
            <a:extLst>
              <a:ext uri="{FF2B5EF4-FFF2-40B4-BE49-F238E27FC236}">
                <a16:creationId xmlns:a16="http://schemas.microsoft.com/office/drawing/2014/main" xmlns="" id="{8A1BA8AF-E7E1-1E6E-3F22-C17E997239A9}"/>
              </a:ext>
            </a:extLst>
          </p:cNvPr>
          <p:cNvSpPr>
            <a:spLocks noGrp="1"/>
          </p:cNvSpPr>
          <p:nvPr>
            <p:ph idx="1"/>
          </p:nvPr>
        </p:nvSpPr>
        <p:spPr>
          <a:xfrm>
            <a:off x="761799" y="1595536"/>
            <a:ext cx="10381205" cy="4416380"/>
          </a:xfrm>
          <a:solidFill>
            <a:schemeClr val="accent5">
              <a:lumMod val="40000"/>
              <a:lumOff val="60000"/>
            </a:schemeClr>
          </a:solidFill>
        </p:spPr>
        <p:txBody>
          <a:bodyPr/>
          <a:lstStyle/>
          <a:p>
            <a:pPr marL="342900" indent="-342900" algn="just">
              <a:buFont typeface="Arial" panose="020B0604020202020204" pitchFamily="34" charset="0"/>
              <a:buChar char="•"/>
            </a:pPr>
            <a:r>
              <a:rPr lang="es-MX" dirty="0">
                <a:latin typeface="Bookman Old Style" panose="02050604050505020204" pitchFamily="18" charset="0"/>
              </a:rPr>
              <a:t>Evaluación oftalmológica: el 20% de los RN con </a:t>
            </a:r>
            <a:r>
              <a:rPr lang="es-MX" dirty="0" err="1">
                <a:latin typeface="Bookman Old Style" panose="02050604050505020204" pitchFamily="18" charset="0"/>
              </a:rPr>
              <a:t>CMVc</a:t>
            </a:r>
            <a:r>
              <a:rPr lang="es-MX" dirty="0">
                <a:latin typeface="Bookman Old Style" panose="02050604050505020204" pitchFamily="18" charset="0"/>
              </a:rPr>
              <a:t> presentan alguna alteración al examen, siendo fundamentalmente la coriorretinitis, aunque se observan además hemorragias, cicatrices retinianas y atrofia óptica </a:t>
            </a:r>
            <a:r>
              <a:rPr lang="es-MX" dirty="0"/>
              <a:t>. </a:t>
            </a:r>
          </a:p>
          <a:p>
            <a:pPr marL="342900" indent="-342900" algn="just">
              <a:buFont typeface="Arial" panose="020B0604020202020204" pitchFamily="34" charset="0"/>
              <a:buChar char="•"/>
            </a:pPr>
            <a:r>
              <a:rPr lang="es-MX" dirty="0">
                <a:latin typeface="Bookman Old Style" panose="02050604050505020204" pitchFamily="18" charset="0"/>
              </a:rPr>
              <a:t>Evaluación auditiva: Los RN con </a:t>
            </a:r>
            <a:r>
              <a:rPr lang="es-MX" dirty="0" err="1">
                <a:latin typeface="Bookman Old Style" panose="02050604050505020204" pitchFamily="18" charset="0"/>
              </a:rPr>
              <a:t>CMVc</a:t>
            </a:r>
            <a:r>
              <a:rPr lang="es-MX" dirty="0">
                <a:latin typeface="Bookman Old Style" panose="02050604050505020204" pitchFamily="18" charset="0"/>
              </a:rPr>
              <a:t> deben ser evaluados con potenciales evocados auditivos de tronco (PEAT) y realizar seguimiento durante 12 meses</a:t>
            </a:r>
          </a:p>
          <a:p>
            <a:pPr marL="342900" indent="-342900" algn="just">
              <a:buFont typeface="Arial" panose="020B0604020202020204" pitchFamily="34" charset="0"/>
              <a:buChar char="•"/>
            </a:pPr>
            <a:r>
              <a:rPr lang="es-MX" dirty="0">
                <a:latin typeface="Bookman Old Style" panose="02050604050505020204" pitchFamily="18" charset="0"/>
              </a:rPr>
              <a:t>Evaluación neurológica al diagnóstico y seguimiento durante 12 meses</a:t>
            </a:r>
          </a:p>
          <a:p>
            <a:pPr algn="just"/>
            <a:endParaRPr lang="es-AR" dirty="0"/>
          </a:p>
        </p:txBody>
      </p:sp>
      <p:sp>
        <p:nvSpPr>
          <p:cNvPr id="4" name="Marcador de número de diapositiva 3">
            <a:extLst>
              <a:ext uri="{FF2B5EF4-FFF2-40B4-BE49-F238E27FC236}">
                <a16:creationId xmlns:a16="http://schemas.microsoft.com/office/drawing/2014/main" xmlns="" id="{75228E1B-CB17-C68B-E43E-DA57E9123A8B}"/>
              </a:ext>
            </a:extLst>
          </p:cNvPr>
          <p:cNvSpPr>
            <a:spLocks noGrp="1"/>
          </p:cNvSpPr>
          <p:nvPr>
            <p:ph type="sldNum" sz="quarter" idx="12"/>
          </p:nvPr>
        </p:nvSpPr>
        <p:spPr/>
        <p:txBody>
          <a:bodyPr/>
          <a:lstStyle/>
          <a:p>
            <a:fld id="{B4A918BC-4D43-4B42-B3C0-E7EBE25E6AF0}" type="slidenum">
              <a:rPr lang="en-US" smtClean="0"/>
              <a:t>45</a:t>
            </a:fld>
            <a:endParaRPr lang="en-US"/>
          </a:p>
        </p:txBody>
      </p:sp>
    </p:spTree>
    <p:extLst>
      <p:ext uri="{BB962C8B-B14F-4D97-AF65-F5344CB8AC3E}">
        <p14:creationId xmlns:p14="http://schemas.microsoft.com/office/powerpoint/2010/main" val="3161042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818CB87-9D65-52E2-17F6-5396D711015C}"/>
              </a:ext>
            </a:extLst>
          </p:cNvPr>
          <p:cNvSpPr>
            <a:spLocks noGrp="1"/>
          </p:cNvSpPr>
          <p:nvPr>
            <p:ph type="title"/>
          </p:nvPr>
        </p:nvSpPr>
        <p:spPr>
          <a:xfrm>
            <a:off x="761801" y="858983"/>
            <a:ext cx="10380573" cy="671238"/>
          </a:xfrm>
          <a:solidFill>
            <a:schemeClr val="accent5">
              <a:lumMod val="40000"/>
              <a:lumOff val="60000"/>
            </a:schemeClr>
          </a:solidFill>
        </p:spPr>
        <p:txBody>
          <a:bodyPr>
            <a:normAutofit/>
          </a:bodyPr>
          <a:lstStyle/>
          <a:p>
            <a:pPr algn="ctr"/>
            <a:r>
              <a:rPr lang="es-AR" sz="3200" dirty="0">
                <a:latin typeface="Bookman Old Style" panose="02050604050505020204" pitchFamily="18" charset="0"/>
              </a:rPr>
              <a:t>Tratamiento del RN con CMV Congénito</a:t>
            </a:r>
          </a:p>
        </p:txBody>
      </p:sp>
      <p:sp>
        <p:nvSpPr>
          <p:cNvPr id="3" name="Marcador de contenido 2">
            <a:extLst>
              <a:ext uri="{FF2B5EF4-FFF2-40B4-BE49-F238E27FC236}">
                <a16:creationId xmlns:a16="http://schemas.microsoft.com/office/drawing/2014/main" xmlns="" id="{A1FE1A30-5FEF-C33D-6E97-E35FAD7D5936}"/>
              </a:ext>
            </a:extLst>
          </p:cNvPr>
          <p:cNvSpPr>
            <a:spLocks noGrp="1"/>
          </p:cNvSpPr>
          <p:nvPr>
            <p:ph idx="1"/>
          </p:nvPr>
        </p:nvSpPr>
        <p:spPr>
          <a:xfrm>
            <a:off x="761801" y="1910371"/>
            <a:ext cx="10381205" cy="4546413"/>
          </a:xfrm>
          <a:solidFill>
            <a:schemeClr val="accent5">
              <a:lumMod val="40000"/>
              <a:lumOff val="60000"/>
            </a:schemeClr>
          </a:solidFill>
        </p:spPr>
        <p:txBody>
          <a:bodyPr/>
          <a:lstStyle/>
          <a:p>
            <a:pPr algn="just"/>
            <a:r>
              <a:rPr lang="es-MX" dirty="0">
                <a:latin typeface="Bookman Old Style" panose="02050604050505020204" pitchFamily="18" charset="0"/>
              </a:rPr>
              <a:t>Se recomienda el tratamiento antiviral a todos los RN con CMV Congénito </a:t>
            </a:r>
            <a:r>
              <a:rPr lang="es-MX" b="1" dirty="0">
                <a:latin typeface="Bookman Old Style" panose="02050604050505020204" pitchFamily="18" charset="0"/>
              </a:rPr>
              <a:t>sintomáticos moderados y graves</a:t>
            </a:r>
            <a:r>
              <a:rPr lang="es-MX" dirty="0">
                <a:latin typeface="Bookman Old Style" panose="02050604050505020204" pitchFamily="18" charset="0"/>
              </a:rPr>
              <a:t>. </a:t>
            </a:r>
          </a:p>
          <a:p>
            <a:pPr algn="just"/>
            <a:r>
              <a:rPr lang="es-MX" dirty="0">
                <a:latin typeface="Bookman Old Style" panose="02050604050505020204" pitchFamily="18" charset="0"/>
              </a:rPr>
              <a:t>Realizar HMG (a chequear toxicidad medular con neutropenia y plaquetopenia), función renal y Hepatograma en forma mensual durante el tratamiento.</a:t>
            </a:r>
          </a:p>
          <a:p>
            <a:pPr algn="just"/>
            <a:r>
              <a:rPr lang="es-MX" dirty="0">
                <a:latin typeface="Bookman Old Style" panose="02050604050505020204" pitchFamily="18" charset="0"/>
              </a:rPr>
              <a:t>Control clínico. neurológico, oftalmológico y auditivo </a:t>
            </a:r>
          </a:p>
          <a:p>
            <a:pPr algn="just"/>
            <a:r>
              <a:rPr lang="es-MX" dirty="0">
                <a:latin typeface="Bookman Old Style" panose="02050604050505020204" pitchFamily="18" charset="0"/>
              </a:rPr>
              <a:t>La indicación de tratamiento de los pacientes con CMV Congénito leve (área gris), es de análisis y decisión individual y discutido y consensuado con la familia</a:t>
            </a:r>
          </a:p>
          <a:p>
            <a:pPr algn="just"/>
            <a:endParaRPr lang="es-AR" dirty="0"/>
          </a:p>
        </p:txBody>
      </p:sp>
      <p:sp>
        <p:nvSpPr>
          <p:cNvPr id="4" name="Marcador de número de diapositiva 3">
            <a:extLst>
              <a:ext uri="{FF2B5EF4-FFF2-40B4-BE49-F238E27FC236}">
                <a16:creationId xmlns:a16="http://schemas.microsoft.com/office/drawing/2014/main" xmlns="" id="{B0A6B649-F616-BE1F-D16A-6C0B66867EA7}"/>
              </a:ext>
            </a:extLst>
          </p:cNvPr>
          <p:cNvSpPr>
            <a:spLocks noGrp="1"/>
          </p:cNvSpPr>
          <p:nvPr>
            <p:ph type="sldNum" sz="quarter" idx="12"/>
          </p:nvPr>
        </p:nvSpPr>
        <p:spPr/>
        <p:txBody>
          <a:bodyPr/>
          <a:lstStyle/>
          <a:p>
            <a:fld id="{B4A918BC-4D43-4B42-B3C0-E7EBE25E6AF0}" type="slidenum">
              <a:rPr lang="en-US" smtClean="0"/>
              <a:t>46</a:t>
            </a:fld>
            <a:endParaRPr lang="en-US"/>
          </a:p>
        </p:txBody>
      </p:sp>
    </p:spTree>
    <p:extLst>
      <p:ext uri="{BB962C8B-B14F-4D97-AF65-F5344CB8AC3E}">
        <p14:creationId xmlns:p14="http://schemas.microsoft.com/office/powerpoint/2010/main" val="1034107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xmlns="" id="{0B30E45E-4C10-0B96-F0A3-C3444F591DC9}"/>
              </a:ext>
            </a:extLst>
          </p:cNvPr>
          <p:cNvGraphicFramePr>
            <a:graphicFrameLocks noGrp="1"/>
          </p:cNvGraphicFramePr>
          <p:nvPr>
            <p:ph idx="1"/>
            <p:extLst>
              <p:ext uri="{D42A27DB-BD31-4B8C-83A1-F6EECF244321}">
                <p14:modId xmlns:p14="http://schemas.microsoft.com/office/powerpoint/2010/main" val="3667784182"/>
              </p:ext>
            </p:extLst>
          </p:nvPr>
        </p:nvGraphicFramePr>
        <p:xfrm>
          <a:off x="952323" y="351583"/>
          <a:ext cx="10589644" cy="6040120"/>
        </p:xfrm>
        <a:graphic>
          <a:graphicData uri="http://schemas.openxmlformats.org/drawingml/2006/table">
            <a:tbl>
              <a:tblPr firstRow="1" bandRow="1">
                <a:tableStyleId>{D7AC3CCA-C797-4891-BE02-D94E43425B78}</a:tableStyleId>
              </a:tblPr>
              <a:tblGrid>
                <a:gridCol w="5294822">
                  <a:extLst>
                    <a:ext uri="{9D8B030D-6E8A-4147-A177-3AD203B41FA5}">
                      <a16:colId xmlns:a16="http://schemas.microsoft.com/office/drawing/2014/main" xmlns="" val="1356928581"/>
                    </a:ext>
                  </a:extLst>
                </a:gridCol>
                <a:gridCol w="5294822">
                  <a:extLst>
                    <a:ext uri="{9D8B030D-6E8A-4147-A177-3AD203B41FA5}">
                      <a16:colId xmlns:a16="http://schemas.microsoft.com/office/drawing/2014/main" xmlns="" val="1669186880"/>
                    </a:ext>
                  </a:extLst>
                </a:gridCol>
              </a:tblGrid>
              <a:tr h="370840">
                <a:tc>
                  <a:txBody>
                    <a:bodyPr/>
                    <a:lstStyle/>
                    <a:p>
                      <a:pPr algn="ctr"/>
                      <a:r>
                        <a:rPr lang="es-AR" dirty="0"/>
                        <a:t>Droga </a:t>
                      </a:r>
                    </a:p>
                  </a:txBody>
                  <a:tcPr/>
                </a:tc>
                <a:tc>
                  <a:txBody>
                    <a:bodyPr/>
                    <a:lstStyle/>
                    <a:p>
                      <a:pPr algn="ctr"/>
                      <a:r>
                        <a:rPr lang="es-AR" dirty="0"/>
                        <a:t>Indicaciones </a:t>
                      </a:r>
                    </a:p>
                  </a:txBody>
                  <a:tcPr/>
                </a:tc>
                <a:extLst>
                  <a:ext uri="{0D108BD9-81ED-4DB2-BD59-A6C34878D82A}">
                    <a16:rowId xmlns:a16="http://schemas.microsoft.com/office/drawing/2014/main" xmlns="" val="186811759"/>
                  </a:ext>
                </a:extLst>
              </a:tr>
              <a:tr h="370840">
                <a:tc>
                  <a:txBody>
                    <a:bodyPr/>
                    <a:lstStyle/>
                    <a:p>
                      <a:pPr algn="ctr"/>
                      <a:endParaRPr lang="es-AR" sz="2000" dirty="0"/>
                    </a:p>
                    <a:p>
                      <a:pPr algn="ctr"/>
                      <a:endParaRPr lang="es-AR" sz="2000" b="1" dirty="0"/>
                    </a:p>
                    <a:p>
                      <a:pPr algn="ctr"/>
                      <a:r>
                        <a:rPr lang="es-AR" sz="2000" b="0" dirty="0">
                          <a:latin typeface="Bookman Old Style" panose="02050604050505020204" pitchFamily="18" charset="0"/>
                        </a:rPr>
                        <a:t>Ganciclovir </a:t>
                      </a:r>
                    </a:p>
                    <a:p>
                      <a:pPr algn="ctr"/>
                      <a:r>
                        <a:rPr lang="es-AR" sz="2000" b="0" dirty="0">
                          <a:latin typeface="Bookman Old Style" panose="02050604050505020204" pitchFamily="18" charset="0"/>
                        </a:rPr>
                        <a:t>12 mg/kg/</a:t>
                      </a:r>
                      <a:r>
                        <a:rPr lang="es-AR" sz="2000" b="0" dirty="0" err="1">
                          <a:latin typeface="Bookman Old Style" panose="02050604050505020204" pitchFamily="18" charset="0"/>
                        </a:rPr>
                        <a:t>dıa</a:t>
                      </a:r>
                      <a:r>
                        <a:rPr lang="es-AR" sz="2000" b="0" dirty="0">
                          <a:latin typeface="Bookman Old Style" panose="02050604050505020204" pitchFamily="18" charset="0"/>
                        </a:rPr>
                        <a:t> cada 12 horas EV</a:t>
                      </a:r>
                    </a:p>
                    <a:p>
                      <a:pPr algn="ctr"/>
                      <a:r>
                        <a:rPr lang="es-AR" sz="2000" b="0" dirty="0">
                          <a:latin typeface="Bookman Old Style" panose="02050604050505020204" pitchFamily="18" charset="0"/>
                        </a:rPr>
                        <a:t> Control de HMG semanal (neutropenia)</a:t>
                      </a:r>
                    </a:p>
                  </a:txBody>
                  <a:tcPr>
                    <a:solidFill>
                      <a:schemeClr val="accent5">
                        <a:lumMod val="40000"/>
                        <a:lumOff val="60000"/>
                      </a:schemeClr>
                    </a:solidFill>
                  </a:tcPr>
                </a:tc>
                <a:tc>
                  <a:txBody>
                    <a:bodyPr/>
                    <a:lstStyle/>
                    <a:p>
                      <a:pPr marL="285750" indent="-285750" algn="just">
                        <a:buFont typeface="Arial" panose="020B0604020202020204" pitchFamily="34" charset="0"/>
                        <a:buChar char="•"/>
                      </a:pPr>
                      <a:r>
                        <a:rPr lang="es-AR" sz="2000" b="0" dirty="0">
                          <a:latin typeface="Bookman Old Style" panose="02050604050505020204" pitchFamily="18" charset="0"/>
                        </a:rPr>
                        <a:t>Lactante &lt; un mes con CMV congénito sintomático moderado y grave </a:t>
                      </a:r>
                    </a:p>
                    <a:p>
                      <a:pPr marL="0" indent="0" algn="just">
                        <a:buFont typeface="Arial" panose="020B0604020202020204" pitchFamily="34" charset="0"/>
                        <a:buNone/>
                      </a:pPr>
                      <a:r>
                        <a:rPr lang="es-AR" sz="2000" dirty="0">
                          <a:latin typeface="Bookman Old Style" panose="02050604050505020204" pitchFamily="18" charset="0"/>
                        </a:rPr>
                        <a:t>Considerar:</a:t>
                      </a:r>
                    </a:p>
                    <a:p>
                      <a:pPr marL="285750" indent="-285750" algn="just">
                        <a:buFont typeface="Arial" panose="020B0604020202020204" pitchFamily="34" charset="0"/>
                        <a:buChar char="•"/>
                      </a:pPr>
                      <a:r>
                        <a:rPr lang="es-MX" sz="2000" dirty="0">
                          <a:latin typeface="Bookman Old Style" panose="02050604050505020204" pitchFamily="18" charset="0"/>
                        </a:rPr>
                        <a:t>Neonatos sin afectación del SNC, con afectación leve </a:t>
                      </a:r>
                    </a:p>
                    <a:p>
                      <a:pPr marL="285750" indent="-285750" algn="just">
                        <a:buFont typeface="Arial" panose="020B0604020202020204" pitchFamily="34" charset="0"/>
                        <a:buChar char="•"/>
                      </a:pPr>
                      <a:r>
                        <a:rPr lang="es-MX" sz="2000" dirty="0">
                          <a:latin typeface="Bookman Old Style" panose="02050604050505020204" pitchFamily="18" charset="0"/>
                        </a:rPr>
                        <a:t>Lactantes entre uno y 6 meses sintomáticos con compromiso del SNC diagnosticados retrospectivamente</a:t>
                      </a:r>
                      <a:endParaRPr lang="es-AR" sz="2000" dirty="0">
                        <a:latin typeface="Bookman Old Style" panose="02050604050505020204" pitchFamily="18" charset="0"/>
                      </a:endParaRPr>
                    </a:p>
                    <a:p>
                      <a:pPr marL="285750" indent="-285750" algn="just">
                        <a:buFont typeface="Arial" panose="020B0604020202020204" pitchFamily="34" charset="0"/>
                        <a:buChar char="•"/>
                      </a:pPr>
                      <a:endParaRPr lang="es-AR" sz="2000" dirty="0"/>
                    </a:p>
                  </a:txBody>
                  <a:tcPr>
                    <a:solidFill>
                      <a:schemeClr val="accent5">
                        <a:lumMod val="40000"/>
                        <a:lumOff val="60000"/>
                      </a:schemeClr>
                    </a:solidFill>
                  </a:tcPr>
                </a:tc>
                <a:extLst>
                  <a:ext uri="{0D108BD9-81ED-4DB2-BD59-A6C34878D82A}">
                    <a16:rowId xmlns:a16="http://schemas.microsoft.com/office/drawing/2014/main" xmlns="" val="521317673"/>
                  </a:ext>
                </a:extLst>
              </a:tr>
              <a:tr h="370840">
                <a:tc>
                  <a:txBody>
                    <a:bodyPr/>
                    <a:lstStyle/>
                    <a:p>
                      <a:pPr algn="ctr"/>
                      <a:endParaRPr lang="es-AR" sz="2000" b="0" dirty="0">
                        <a:latin typeface="Bookman Old Style" panose="02050604050505020204" pitchFamily="18" charset="0"/>
                      </a:endParaRPr>
                    </a:p>
                    <a:p>
                      <a:pPr algn="ctr"/>
                      <a:r>
                        <a:rPr lang="es-AR" sz="2000" b="0" dirty="0" err="1">
                          <a:latin typeface="Bookman Old Style" panose="02050604050505020204" pitchFamily="18" charset="0"/>
                        </a:rPr>
                        <a:t>Valganciclovir</a:t>
                      </a:r>
                      <a:r>
                        <a:rPr lang="es-AR" sz="2000" b="0" dirty="0">
                          <a:latin typeface="Bookman Old Style" panose="02050604050505020204" pitchFamily="18" charset="0"/>
                        </a:rPr>
                        <a:t> (de elección)</a:t>
                      </a:r>
                    </a:p>
                    <a:p>
                      <a:pPr algn="ctr"/>
                      <a:r>
                        <a:rPr lang="es-MX" sz="2000" b="0" dirty="0">
                          <a:latin typeface="Bookman Old Style" panose="02050604050505020204" pitchFamily="18" charset="0"/>
                        </a:rPr>
                        <a:t>32 mg/kg/día en 2 dosis por VO</a:t>
                      </a:r>
                    </a:p>
                    <a:p>
                      <a:pPr algn="ctr"/>
                      <a:r>
                        <a:rPr lang="es-MX" sz="2000" b="0" dirty="0">
                          <a:latin typeface="Bookman Old Style" panose="02050604050505020204" pitchFamily="18" charset="0"/>
                        </a:rPr>
                        <a:t>Control de HMG semanal (neutropenia)</a:t>
                      </a:r>
                    </a:p>
                    <a:p>
                      <a:pPr algn="ctr"/>
                      <a:r>
                        <a:rPr lang="es-MX" sz="2000" b="0" dirty="0">
                          <a:latin typeface="Bookman Old Style" panose="02050604050505020204" pitchFamily="18" charset="0"/>
                        </a:rPr>
                        <a:t>Dar antes de las comidas</a:t>
                      </a:r>
                    </a:p>
                    <a:p>
                      <a:pPr algn="ctr"/>
                      <a:r>
                        <a:rPr lang="es-MX" sz="2000" b="0" dirty="0">
                          <a:latin typeface="Bookman Old Style" panose="02050604050505020204" pitchFamily="18" charset="0"/>
                        </a:rPr>
                        <a:t>Posibilidad de tratamientos prolongados</a:t>
                      </a:r>
                    </a:p>
                    <a:p>
                      <a:pPr algn="ctr"/>
                      <a:r>
                        <a:rPr lang="es-MX" sz="2000" b="0" dirty="0">
                          <a:latin typeface="Bookman Old Style" panose="02050604050505020204" pitchFamily="18" charset="0"/>
                        </a:rPr>
                        <a:t>Útil secuencial parenteral-oral</a:t>
                      </a:r>
                      <a:endParaRPr lang="es-AR" sz="2000" b="0" dirty="0">
                        <a:latin typeface="Bookman Old Style" panose="02050604050505020204" pitchFamily="18" charset="0"/>
                      </a:endParaRPr>
                    </a:p>
                  </a:txBody>
                  <a:tcPr>
                    <a:solidFill>
                      <a:schemeClr val="accent5">
                        <a:lumMod val="40000"/>
                        <a:lumOff val="60000"/>
                      </a:schemeClr>
                    </a:solidFill>
                  </a:tcPr>
                </a:tc>
                <a:tc>
                  <a:txBody>
                    <a:bodyPr/>
                    <a:lstStyle/>
                    <a:p>
                      <a:pPr marL="285750" indent="-285750">
                        <a:buFont typeface="Arial" panose="020B0604020202020204" pitchFamily="34" charset="0"/>
                        <a:buChar char="•"/>
                      </a:pPr>
                      <a:r>
                        <a:rPr lang="es-AR" sz="2000" b="0" dirty="0" err="1">
                          <a:latin typeface="Bookman Old Style" panose="02050604050505020204" pitchFamily="18" charset="0"/>
                        </a:rPr>
                        <a:t>Idem</a:t>
                      </a:r>
                      <a:r>
                        <a:rPr lang="es-AR" sz="2000" b="0" dirty="0">
                          <a:latin typeface="Bookman Old Style" panose="02050604050505020204" pitchFamily="18" charset="0"/>
                        </a:rPr>
                        <a:t> que Ganciclovir</a:t>
                      </a:r>
                    </a:p>
                    <a:p>
                      <a:pPr marL="0" indent="0">
                        <a:buFont typeface="Arial" panose="020B0604020202020204" pitchFamily="34" charset="0"/>
                        <a:buNone/>
                      </a:pPr>
                      <a:endParaRPr lang="es-AR" sz="2000" b="1" dirty="0">
                        <a:latin typeface="Bookman Old Style" panose="02050604050505020204" pitchFamily="18" charset="0"/>
                      </a:endParaRPr>
                    </a:p>
                    <a:p>
                      <a:pPr marL="0" indent="0" algn="ctr">
                        <a:buFont typeface="Arial" panose="020B0604020202020204" pitchFamily="34" charset="0"/>
                        <a:buNone/>
                      </a:pPr>
                      <a:r>
                        <a:rPr lang="es-AR" sz="2000" b="0" dirty="0">
                          <a:latin typeface="Bookman Old Style" panose="02050604050505020204" pitchFamily="18" charset="0"/>
                        </a:rPr>
                        <a:t>Considerar: </a:t>
                      </a:r>
                    </a:p>
                    <a:p>
                      <a:pPr marL="0" indent="0" algn="ctr">
                        <a:buFont typeface="Arial" panose="020B0604020202020204" pitchFamily="34" charset="0"/>
                        <a:buNone/>
                      </a:pPr>
                      <a:r>
                        <a:rPr lang="es-MX" sz="2000" dirty="0">
                          <a:latin typeface="Bookman Old Style" panose="02050604050505020204" pitchFamily="18" charset="0"/>
                        </a:rPr>
                        <a:t>Lactantes de 6 a 12 meses sintomáticos diagnosticados retrospectivamente con hipoacusia  </a:t>
                      </a:r>
                    </a:p>
                    <a:p>
                      <a:pPr marL="0" indent="0" algn="ctr">
                        <a:buFont typeface="Arial" panose="020B0604020202020204" pitchFamily="34" charset="0"/>
                        <a:buNone/>
                      </a:pPr>
                      <a:r>
                        <a:rPr lang="es-MX" sz="2000" dirty="0">
                          <a:latin typeface="Bookman Old Style" panose="02050604050505020204" pitchFamily="18" charset="0"/>
                        </a:rPr>
                        <a:t>Lactantes &lt; de 12 meses asintomáticos que se detecte hipoacusia evolutiva</a:t>
                      </a:r>
                    </a:p>
                    <a:p>
                      <a:pPr marL="0" indent="0" algn="ctr">
                        <a:buFont typeface="Arial" panose="020B0604020202020204" pitchFamily="34" charset="0"/>
                        <a:buNone/>
                      </a:pPr>
                      <a:endParaRPr lang="es-AR" sz="2000" b="0" dirty="0">
                        <a:latin typeface="Bookman Old Style" panose="02050604050505020204" pitchFamily="18" charset="0"/>
                      </a:endParaRPr>
                    </a:p>
                  </a:txBody>
                  <a:tcPr>
                    <a:solidFill>
                      <a:schemeClr val="accent5">
                        <a:lumMod val="40000"/>
                        <a:lumOff val="60000"/>
                      </a:schemeClr>
                    </a:solidFill>
                  </a:tcPr>
                </a:tc>
                <a:extLst>
                  <a:ext uri="{0D108BD9-81ED-4DB2-BD59-A6C34878D82A}">
                    <a16:rowId xmlns:a16="http://schemas.microsoft.com/office/drawing/2014/main" xmlns="" val="2641462790"/>
                  </a:ext>
                </a:extLst>
              </a:tr>
            </a:tbl>
          </a:graphicData>
        </a:graphic>
      </p:graphicFrame>
      <p:sp>
        <p:nvSpPr>
          <p:cNvPr id="2" name="Marcador de número de diapositiva 1">
            <a:extLst>
              <a:ext uri="{FF2B5EF4-FFF2-40B4-BE49-F238E27FC236}">
                <a16:creationId xmlns:a16="http://schemas.microsoft.com/office/drawing/2014/main" xmlns="" id="{9F48F5CB-BD9D-8924-8370-A91CB316F6B5}"/>
              </a:ext>
            </a:extLst>
          </p:cNvPr>
          <p:cNvSpPr>
            <a:spLocks noGrp="1"/>
          </p:cNvSpPr>
          <p:nvPr>
            <p:ph type="sldNum" sz="quarter" idx="12"/>
          </p:nvPr>
        </p:nvSpPr>
        <p:spPr/>
        <p:txBody>
          <a:bodyPr/>
          <a:lstStyle/>
          <a:p>
            <a:fld id="{B4A918BC-4D43-4B42-B3C0-E7EBE25E6AF0}" type="slidenum">
              <a:rPr lang="en-US" smtClean="0"/>
              <a:t>47</a:t>
            </a:fld>
            <a:endParaRPr lang="en-US"/>
          </a:p>
        </p:txBody>
      </p:sp>
      <p:graphicFrame>
        <p:nvGraphicFramePr>
          <p:cNvPr id="3" name="Tabla 2">
            <a:extLst>
              <a:ext uri="{FF2B5EF4-FFF2-40B4-BE49-F238E27FC236}">
                <a16:creationId xmlns:a16="http://schemas.microsoft.com/office/drawing/2014/main" xmlns="" id="{E14B617F-800B-2E57-E248-AF2B63BD2879}"/>
              </a:ext>
            </a:extLst>
          </p:cNvPr>
          <p:cNvGraphicFramePr>
            <a:graphicFrameLocks noGrp="1"/>
          </p:cNvGraphicFramePr>
          <p:nvPr>
            <p:extLst>
              <p:ext uri="{D42A27DB-BD31-4B8C-83A1-F6EECF244321}">
                <p14:modId xmlns:p14="http://schemas.microsoft.com/office/powerpoint/2010/main" val="197934666"/>
              </p:ext>
            </p:extLst>
          </p:nvPr>
        </p:nvGraphicFramePr>
        <p:xfrm>
          <a:off x="3413967" y="6506417"/>
          <a:ext cx="8128000" cy="370840"/>
        </p:xfrm>
        <a:graphic>
          <a:graphicData uri="http://schemas.openxmlformats.org/drawingml/2006/table">
            <a:tbl>
              <a:tblPr firstRow="1" bandRow="1">
                <a:tableStyleId>{5940675A-B579-460E-94D1-54222C63F5DA}</a:tableStyleId>
              </a:tblPr>
              <a:tblGrid>
                <a:gridCol w="8128000">
                  <a:extLst>
                    <a:ext uri="{9D8B030D-6E8A-4147-A177-3AD203B41FA5}">
                      <a16:colId xmlns:a16="http://schemas.microsoft.com/office/drawing/2014/main" xmlns="" val="719688593"/>
                    </a:ext>
                  </a:extLst>
                </a:gridCol>
              </a:tblGrid>
              <a:tr h="370840">
                <a:tc>
                  <a:txBody>
                    <a:bodyPr/>
                    <a:lstStyle/>
                    <a:p>
                      <a:pPr algn="r"/>
                      <a:r>
                        <a:rPr lang="es-AR" sz="1400" dirty="0"/>
                        <a:t>An </a:t>
                      </a:r>
                      <a:r>
                        <a:rPr lang="es-AR" sz="1400" dirty="0" err="1"/>
                        <a:t>Pediatr</a:t>
                      </a:r>
                      <a:r>
                        <a:rPr lang="es-AR" sz="1400" dirty="0"/>
                        <a:t> (</a:t>
                      </a:r>
                      <a:r>
                        <a:rPr lang="es-AR" sz="1400" dirty="0" err="1"/>
                        <a:t>Barc</a:t>
                      </a:r>
                      <a:r>
                        <a:rPr lang="es-AR" sz="1400" dirty="0"/>
                        <a:t>). 2009;71(6):535–547</a:t>
                      </a:r>
                      <a:endParaRPr lang="es-AR" sz="1400" dirty="0">
                        <a:latin typeface="Bookman Old Style" panose="02050604050505020204" pitchFamily="18" charset="0"/>
                      </a:endParaRPr>
                    </a:p>
                  </a:txBody>
                  <a:tcPr/>
                </a:tc>
                <a:extLst>
                  <a:ext uri="{0D108BD9-81ED-4DB2-BD59-A6C34878D82A}">
                    <a16:rowId xmlns:a16="http://schemas.microsoft.com/office/drawing/2014/main" xmlns="" val="2582596185"/>
                  </a:ext>
                </a:extLst>
              </a:tr>
            </a:tbl>
          </a:graphicData>
        </a:graphic>
      </p:graphicFrame>
    </p:spTree>
    <p:extLst>
      <p:ext uri="{BB962C8B-B14F-4D97-AF65-F5344CB8AC3E}">
        <p14:creationId xmlns:p14="http://schemas.microsoft.com/office/powerpoint/2010/main" val="1598034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4529D6-29DF-22E3-9F23-F37F62B11A59}"/>
              </a:ext>
            </a:extLst>
          </p:cNvPr>
          <p:cNvSpPr>
            <a:spLocks noGrp="1"/>
          </p:cNvSpPr>
          <p:nvPr>
            <p:ph type="title"/>
          </p:nvPr>
        </p:nvSpPr>
        <p:spPr>
          <a:xfrm>
            <a:off x="762431" y="418761"/>
            <a:ext cx="10380573" cy="717891"/>
          </a:xfrm>
        </p:spPr>
        <p:txBody>
          <a:bodyPr>
            <a:normAutofit/>
          </a:bodyPr>
          <a:lstStyle/>
          <a:p>
            <a:pPr algn="ctr"/>
            <a:r>
              <a:rPr lang="es-AR" sz="3200" dirty="0">
                <a:latin typeface="Bookman Old Style" panose="02050604050505020204" pitchFamily="18" charset="0"/>
              </a:rPr>
              <a:t>Controles hematológicos durante el tratamiento</a:t>
            </a:r>
          </a:p>
        </p:txBody>
      </p:sp>
      <p:sp>
        <p:nvSpPr>
          <p:cNvPr id="3" name="Marcador de contenido 2">
            <a:extLst>
              <a:ext uri="{FF2B5EF4-FFF2-40B4-BE49-F238E27FC236}">
                <a16:creationId xmlns:a16="http://schemas.microsoft.com/office/drawing/2014/main" xmlns="" id="{E4C099A9-6002-9ABB-0321-BC4B31A7FCDC}"/>
              </a:ext>
            </a:extLst>
          </p:cNvPr>
          <p:cNvSpPr>
            <a:spLocks noGrp="1"/>
          </p:cNvSpPr>
          <p:nvPr>
            <p:ph idx="1"/>
          </p:nvPr>
        </p:nvSpPr>
        <p:spPr>
          <a:xfrm>
            <a:off x="908577" y="1259634"/>
            <a:ext cx="10381205" cy="5075852"/>
          </a:xfrm>
          <a:solidFill>
            <a:schemeClr val="accent5">
              <a:lumMod val="40000"/>
              <a:lumOff val="60000"/>
            </a:schemeClr>
          </a:solidFill>
        </p:spPr>
        <p:txBody>
          <a:bodyPr>
            <a:normAutofit fontScale="92500"/>
          </a:bodyPr>
          <a:lstStyle/>
          <a:p>
            <a:pPr algn="just"/>
            <a:r>
              <a:rPr lang="es-MX" dirty="0">
                <a:latin typeface="Bookman Old Style" panose="02050604050505020204" pitchFamily="18" charset="0"/>
              </a:rPr>
              <a:t>El principal efecto adverso en la neutropenia. Si el RAN es &lt; 750 </a:t>
            </a:r>
            <a:r>
              <a:rPr lang="es-MX" dirty="0" err="1">
                <a:latin typeface="Bookman Old Style" panose="02050604050505020204" pitchFamily="18" charset="0"/>
              </a:rPr>
              <a:t>céls</a:t>
            </a:r>
            <a:r>
              <a:rPr lang="es-MX" dirty="0">
                <a:latin typeface="Bookman Old Style" panose="02050604050505020204" pitchFamily="18" charset="0"/>
              </a:rPr>
              <a:t>/mm3 , se debe disminuir la dosis de antiviral al 50% y controlar.</a:t>
            </a:r>
          </a:p>
          <a:p>
            <a:pPr algn="just"/>
            <a:r>
              <a:rPr lang="es-MX" dirty="0">
                <a:latin typeface="Bookman Old Style" panose="02050604050505020204" pitchFamily="18" charset="0"/>
              </a:rPr>
              <a:t>Si el RAN es 500 </a:t>
            </a:r>
            <a:r>
              <a:rPr lang="es-MX" dirty="0" err="1">
                <a:latin typeface="Bookman Old Style" panose="02050604050505020204" pitchFamily="18" charset="0"/>
              </a:rPr>
              <a:t>céls</a:t>
            </a:r>
            <a:r>
              <a:rPr lang="es-MX" dirty="0">
                <a:latin typeface="Bookman Old Style" panose="02050604050505020204" pitchFamily="18" charset="0"/>
              </a:rPr>
              <a:t>/mm3 suspender o considerar uso de factores estimulantes   antes de ser necesario suspenderlo</a:t>
            </a:r>
          </a:p>
          <a:p>
            <a:pPr algn="just"/>
            <a:r>
              <a:rPr lang="es-MX" dirty="0">
                <a:latin typeface="Bookman Old Style" panose="02050604050505020204" pitchFamily="18" charset="0"/>
              </a:rPr>
              <a:t>  El tiempo total de tratamiento se considera descontando los días de las interrupciones por neutropenia y no requiere reiniciar el tratamiento de cero.</a:t>
            </a:r>
          </a:p>
          <a:p>
            <a:pPr algn="just"/>
            <a:r>
              <a:rPr lang="es-MX" dirty="0">
                <a:latin typeface="Bookman Old Style" panose="02050604050505020204" pitchFamily="18" charset="0"/>
              </a:rPr>
              <a:t>No iniciar el tratamiento si el RAN es &lt; 500 </a:t>
            </a:r>
            <a:r>
              <a:rPr lang="es-MX" dirty="0" err="1">
                <a:latin typeface="Bookman Old Style" panose="02050604050505020204" pitchFamily="18" charset="0"/>
              </a:rPr>
              <a:t>céls</a:t>
            </a:r>
            <a:r>
              <a:rPr lang="es-MX" dirty="0">
                <a:latin typeface="Bookman Old Style" panose="02050604050505020204" pitchFamily="18" charset="0"/>
              </a:rPr>
              <a:t>/mm3 , las plaquetas son &lt; 25.000/mm3 o si la hemoglobina &lt; 8g/</a:t>
            </a:r>
            <a:r>
              <a:rPr lang="es-MX" dirty="0" err="1">
                <a:latin typeface="Bookman Old Style" panose="02050604050505020204" pitchFamily="18" charset="0"/>
              </a:rPr>
              <a:t>dL</a:t>
            </a:r>
            <a:endParaRPr lang="es-MX" dirty="0">
              <a:latin typeface="Bookman Old Style" panose="02050604050505020204" pitchFamily="18" charset="0"/>
            </a:endParaRPr>
          </a:p>
          <a:p>
            <a:pPr algn="just"/>
            <a:r>
              <a:rPr lang="es-MX" dirty="0">
                <a:latin typeface="Bookman Old Style" panose="02050604050505020204" pitchFamily="18" charset="0"/>
              </a:rPr>
              <a:t>Otros efectos adversos descritos con menor frecuencia son  nefrotoxicidad, hepatotoxicidad, fiebre y erupciones cutáneas.  </a:t>
            </a:r>
          </a:p>
          <a:p>
            <a:pPr algn="just"/>
            <a:r>
              <a:rPr lang="es-MX" dirty="0">
                <a:latin typeface="Bookman Old Style" panose="02050604050505020204" pitchFamily="18" charset="0"/>
              </a:rPr>
              <a:t>En animales produce infertilidad, mutagenicidad y </a:t>
            </a:r>
            <a:r>
              <a:rPr lang="es-MX" dirty="0" err="1">
                <a:latin typeface="Bookman Old Style" panose="02050604050505020204" pitchFamily="18" charset="0"/>
              </a:rPr>
              <a:t>teratogenicidad</a:t>
            </a:r>
            <a:r>
              <a:rPr lang="es-MX" dirty="0">
                <a:latin typeface="Bookman Old Style" panose="02050604050505020204" pitchFamily="18" charset="0"/>
              </a:rPr>
              <a:t>, por lo que no  puede descartarse la aparición de efectos carcinogénicos y alteraciones del aparato reproductor en humanos a largo plazo</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E92785B9-CACA-A5F2-A671-CC173E0BB4CF}"/>
              </a:ext>
            </a:extLst>
          </p:cNvPr>
          <p:cNvSpPr>
            <a:spLocks noGrp="1"/>
          </p:cNvSpPr>
          <p:nvPr>
            <p:ph type="sldNum" sz="quarter" idx="12"/>
          </p:nvPr>
        </p:nvSpPr>
        <p:spPr/>
        <p:txBody>
          <a:bodyPr/>
          <a:lstStyle/>
          <a:p>
            <a:fld id="{B4A918BC-4D43-4B42-B3C0-E7EBE25E6AF0}" type="slidenum">
              <a:rPr lang="en-US" smtClean="0"/>
              <a:t>48</a:t>
            </a:fld>
            <a:endParaRPr lang="en-US"/>
          </a:p>
        </p:txBody>
      </p:sp>
    </p:spTree>
    <p:extLst>
      <p:ext uri="{BB962C8B-B14F-4D97-AF65-F5344CB8AC3E}">
        <p14:creationId xmlns:p14="http://schemas.microsoft.com/office/powerpoint/2010/main" val="1566265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44ACE1A-C4E4-ECBD-8D46-8F673D1EB5C9}"/>
              </a:ext>
            </a:extLst>
          </p:cNvPr>
          <p:cNvSpPr>
            <a:spLocks noGrp="1"/>
          </p:cNvSpPr>
          <p:nvPr>
            <p:ph type="title"/>
          </p:nvPr>
        </p:nvSpPr>
        <p:spPr>
          <a:xfrm>
            <a:off x="762431" y="601641"/>
            <a:ext cx="10380573" cy="704645"/>
          </a:xfrm>
        </p:spPr>
        <p:txBody>
          <a:bodyPr>
            <a:normAutofit/>
          </a:bodyPr>
          <a:lstStyle/>
          <a:p>
            <a:pPr algn="ctr"/>
            <a:r>
              <a:rPr lang="es-MX" sz="3200" dirty="0">
                <a:latin typeface="Bookman Old Style" panose="02050604050505020204" pitchFamily="18" charset="0"/>
              </a:rPr>
              <a:t>Prevención de infección por CMV en el embarazo</a:t>
            </a:r>
            <a:endParaRPr lang="es-AR" sz="3200" dirty="0">
              <a:latin typeface="Bookman Old Style" panose="02050604050505020204" pitchFamily="18" charset="0"/>
            </a:endParaRPr>
          </a:p>
        </p:txBody>
      </p:sp>
      <p:sp>
        <p:nvSpPr>
          <p:cNvPr id="3" name="Marcador de contenido 2">
            <a:extLst>
              <a:ext uri="{FF2B5EF4-FFF2-40B4-BE49-F238E27FC236}">
                <a16:creationId xmlns:a16="http://schemas.microsoft.com/office/drawing/2014/main" xmlns="" id="{884E4595-E64A-2B96-81A2-1C78074FAB7A}"/>
              </a:ext>
            </a:extLst>
          </p:cNvPr>
          <p:cNvSpPr>
            <a:spLocks noGrp="1"/>
          </p:cNvSpPr>
          <p:nvPr>
            <p:ph idx="1"/>
          </p:nvPr>
        </p:nvSpPr>
        <p:spPr>
          <a:xfrm>
            <a:off x="761799" y="1614196"/>
            <a:ext cx="10381205" cy="4397719"/>
          </a:xfrm>
          <a:solidFill>
            <a:schemeClr val="tx2">
              <a:lumMod val="10000"/>
              <a:lumOff val="90000"/>
            </a:schemeClr>
          </a:solidFill>
        </p:spPr>
        <p:txBody>
          <a:bodyPr>
            <a:normAutofit fontScale="92500"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Educar a las mujeres embarazadas sobre la infección por CMV y sus consecuencias </a:t>
            </a:r>
          </a:p>
          <a:p>
            <a:pPr marL="342900" indent="-342900" algn="just">
              <a:buFont typeface="Arial" panose="020B0604020202020204" pitchFamily="34" charset="0"/>
              <a:buChar char="•"/>
            </a:pPr>
            <a:r>
              <a:rPr lang="es-MX" dirty="0">
                <a:latin typeface="Bookman Old Style" panose="02050604050505020204" pitchFamily="18" charset="0"/>
              </a:rPr>
              <a:t>Lavado de manos frecuente, sobre todo después de tener contacto con saliva, orina o deposiciones de un lactante</a:t>
            </a:r>
          </a:p>
          <a:p>
            <a:pPr marL="342900" indent="-342900" algn="just">
              <a:buFont typeface="Arial" panose="020B0604020202020204" pitchFamily="34" charset="0"/>
              <a:buChar char="•"/>
            </a:pPr>
            <a:r>
              <a:rPr lang="es-MX" dirty="0">
                <a:latin typeface="Bookman Old Style" panose="02050604050505020204" pitchFamily="18" charset="0"/>
              </a:rPr>
              <a:t>Evite tener contacto con saliva de lactantes o niños pequeños (besos en la boca, chupetes, cepillos de dientes</a:t>
            </a:r>
            <a:r>
              <a:rPr lang="es-MX">
                <a:latin typeface="Bookman Old Style" panose="02050604050505020204" pitchFamily="18" charset="0"/>
              </a:rPr>
              <a:t>, etc.)</a:t>
            </a:r>
            <a:endParaRPr lang="es-MX" dirty="0">
              <a:latin typeface="Bookman Old Style" panose="02050604050505020204" pitchFamily="18" charset="0"/>
            </a:endParaRPr>
          </a:p>
          <a:p>
            <a:pPr marL="342900" indent="-342900" algn="just">
              <a:buFont typeface="Arial" panose="020B0604020202020204" pitchFamily="34" charset="0"/>
              <a:buChar char="•"/>
            </a:pPr>
            <a:r>
              <a:rPr lang="es-MX" dirty="0">
                <a:latin typeface="Bookman Old Style" panose="02050604050505020204" pitchFamily="18" charset="0"/>
              </a:rPr>
              <a:t>No comparta comida, bebida o cubiertos con lactantes o niños pequeños </a:t>
            </a:r>
          </a:p>
          <a:p>
            <a:pPr marL="342900" indent="-342900" algn="just">
              <a:buFont typeface="Arial" panose="020B0604020202020204" pitchFamily="34" charset="0"/>
              <a:buChar char="•"/>
            </a:pPr>
            <a:r>
              <a:rPr lang="es-MX" dirty="0">
                <a:latin typeface="Bookman Old Style" panose="02050604050505020204" pitchFamily="18" charset="0"/>
              </a:rPr>
              <a:t>Limpie juguetes, </a:t>
            </a:r>
            <a:r>
              <a:rPr lang="es-MX" dirty="0" err="1">
                <a:latin typeface="Bookman Old Style" panose="02050604050505020204" pitchFamily="18" charset="0"/>
              </a:rPr>
              <a:t>mudadores</a:t>
            </a:r>
            <a:r>
              <a:rPr lang="es-MX" dirty="0">
                <a:latin typeface="Bookman Old Style" panose="02050604050505020204" pitchFamily="18" charset="0"/>
              </a:rPr>
              <a:t> o superficies que estén en contacto con orina o saliva de lactantes o niños pequeños</a:t>
            </a:r>
          </a:p>
          <a:p>
            <a:pPr marL="342900" indent="-342900" algn="r">
              <a:buFont typeface="Arial" panose="020B0604020202020204" pitchFamily="34" charset="0"/>
              <a:buChar char="•"/>
            </a:pPr>
            <a:r>
              <a:rPr lang="es-MX" dirty="0">
                <a:latin typeface="Bookman Old Style" panose="02050604050505020204" pitchFamily="18" charset="0"/>
              </a:rPr>
              <a:t>El personal de salud debe evitar el contacto con fluidos corporales de lactantes o niños pequeños. Se deben adoptar precauciones estándar en la atención</a:t>
            </a:r>
          </a:p>
          <a:p>
            <a:pPr algn="r"/>
            <a:r>
              <a:rPr lang="es-AR" sz="1300" dirty="0" err="1">
                <a:latin typeface="Bookman Old Style" panose="02050604050505020204" pitchFamily="18" charset="0"/>
              </a:rPr>
              <a:t>Rev</a:t>
            </a:r>
            <a:r>
              <a:rPr lang="es-AR" sz="1300" dirty="0">
                <a:latin typeface="Bookman Old Style" panose="02050604050505020204" pitchFamily="18" charset="0"/>
              </a:rPr>
              <a:t> Chilena </a:t>
            </a:r>
            <a:r>
              <a:rPr lang="es-AR" sz="1300" dirty="0" err="1">
                <a:latin typeface="Bookman Old Style" panose="02050604050505020204" pitchFamily="18" charset="0"/>
              </a:rPr>
              <a:t>Infectol</a:t>
            </a:r>
            <a:r>
              <a:rPr lang="es-AR" sz="1300" dirty="0">
                <a:latin typeface="Bookman Old Style" panose="02050604050505020204" pitchFamily="18" charset="0"/>
              </a:rPr>
              <a:t> 2021; 38 (6): 824-85</a:t>
            </a:r>
          </a:p>
        </p:txBody>
      </p:sp>
      <p:sp>
        <p:nvSpPr>
          <p:cNvPr id="4" name="Marcador de número de diapositiva 3">
            <a:extLst>
              <a:ext uri="{FF2B5EF4-FFF2-40B4-BE49-F238E27FC236}">
                <a16:creationId xmlns:a16="http://schemas.microsoft.com/office/drawing/2014/main" xmlns="" id="{E71413E3-3C7B-DF04-FFD0-007B3D267174}"/>
              </a:ext>
            </a:extLst>
          </p:cNvPr>
          <p:cNvSpPr>
            <a:spLocks noGrp="1"/>
          </p:cNvSpPr>
          <p:nvPr>
            <p:ph type="sldNum" sz="quarter" idx="12"/>
          </p:nvPr>
        </p:nvSpPr>
        <p:spPr/>
        <p:txBody>
          <a:bodyPr/>
          <a:lstStyle/>
          <a:p>
            <a:fld id="{B4A918BC-4D43-4B42-B3C0-E7EBE25E6AF0}" type="slidenum">
              <a:rPr lang="en-US" smtClean="0"/>
              <a:t>49</a:t>
            </a:fld>
            <a:endParaRPr lang="en-US"/>
          </a:p>
        </p:txBody>
      </p:sp>
    </p:spTree>
    <p:extLst>
      <p:ext uri="{BB962C8B-B14F-4D97-AF65-F5344CB8AC3E}">
        <p14:creationId xmlns:p14="http://schemas.microsoft.com/office/powerpoint/2010/main" val="190920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02EEDF3-646B-ACB9-913F-EDB12AB41A0D}"/>
              </a:ext>
            </a:extLst>
          </p:cNvPr>
          <p:cNvSpPr>
            <a:spLocks noGrp="1"/>
          </p:cNvSpPr>
          <p:nvPr>
            <p:ph type="title"/>
          </p:nvPr>
        </p:nvSpPr>
        <p:spPr>
          <a:xfrm>
            <a:off x="761801" y="858982"/>
            <a:ext cx="10380573" cy="764545"/>
          </a:xfrm>
        </p:spPr>
        <p:txBody>
          <a:bodyPr>
            <a:normAutofit/>
          </a:bodyPr>
          <a:lstStyle/>
          <a:p>
            <a:pPr algn="ctr"/>
            <a:r>
              <a:rPr lang="es-MX" sz="3200" dirty="0">
                <a:latin typeface="Bookman Old Style" panose="02050604050505020204" pitchFamily="18" charset="0"/>
              </a:rPr>
              <a:t>Hacia donde vamos: ¿screening universal?</a:t>
            </a:r>
            <a:endParaRPr lang="es-AR" sz="3200" dirty="0">
              <a:latin typeface="Bookman Old Style" panose="02050604050505020204" pitchFamily="18" charset="0"/>
            </a:endParaRPr>
          </a:p>
        </p:txBody>
      </p:sp>
      <p:sp>
        <p:nvSpPr>
          <p:cNvPr id="3" name="Marcador de contenido 2">
            <a:extLst>
              <a:ext uri="{FF2B5EF4-FFF2-40B4-BE49-F238E27FC236}">
                <a16:creationId xmlns:a16="http://schemas.microsoft.com/office/drawing/2014/main" xmlns="" id="{3E5334DD-8C09-2BCD-9484-A21593771827}"/>
              </a:ext>
            </a:extLst>
          </p:cNvPr>
          <p:cNvSpPr>
            <a:spLocks noGrp="1"/>
          </p:cNvSpPr>
          <p:nvPr>
            <p:ph idx="1"/>
          </p:nvPr>
        </p:nvSpPr>
        <p:spPr>
          <a:xfrm>
            <a:off x="761799" y="1688842"/>
            <a:ext cx="10381205" cy="4323074"/>
          </a:xfrm>
          <a:solidFill>
            <a:schemeClr val="tx2">
              <a:lumMod val="10000"/>
              <a:lumOff val="90000"/>
            </a:schemeClr>
          </a:solidFill>
        </p:spPr>
        <p:txBody>
          <a:bodyPr>
            <a:normAutofit lnSpcReduction="10000"/>
          </a:bodyPr>
          <a:lstStyle/>
          <a:p>
            <a:pPr algn="just"/>
            <a:r>
              <a:rPr lang="es-MX" dirty="0">
                <a:latin typeface="Bookman Old Style" panose="02050604050505020204" pitchFamily="18" charset="0"/>
              </a:rPr>
              <a:t>Considerando que es una enfermedad devastadora para la calidad de vida del niño afectado y su familia</a:t>
            </a:r>
          </a:p>
          <a:p>
            <a:pPr algn="just"/>
            <a:r>
              <a:rPr lang="es-MX" dirty="0">
                <a:latin typeface="Bookman Old Style" panose="02050604050505020204" pitchFamily="18" charset="0"/>
              </a:rPr>
              <a:t>Que es muy difícil el diagnóstico de la primoinfección en la mujer embarazada cuya sintomatología puede ser inespecífica y frugal en la mayoría de los casos</a:t>
            </a:r>
          </a:p>
          <a:p>
            <a:pPr algn="just"/>
            <a:r>
              <a:rPr lang="es-MX" dirty="0">
                <a:latin typeface="Bookman Old Style" panose="02050604050505020204" pitchFamily="18" charset="0"/>
              </a:rPr>
              <a:t>Que hasta el momento el Valaciclovir se presenta esperanzador para el tratamiento de la primoinfección en el embarazo </a:t>
            </a:r>
          </a:p>
          <a:p>
            <a:pPr algn="just"/>
            <a:r>
              <a:rPr lang="es-MX" dirty="0">
                <a:latin typeface="Bookman Old Style" panose="02050604050505020204" pitchFamily="18" charset="0"/>
              </a:rPr>
              <a:t>Si disponemos en el corto plazo de medicación con efecto beneficiosos para las formas moderadas y graves, ¿</a:t>
            </a:r>
            <a:r>
              <a:rPr lang="es-MX" b="1" dirty="0">
                <a:latin typeface="Bookman Old Style" panose="02050604050505020204" pitchFamily="18" charset="0"/>
              </a:rPr>
              <a:t>corresponde normatizar el screening neonatal para CMV a todo RN? (el tamizaje es una muestra de PCR en saliva del RN)</a:t>
            </a:r>
            <a:endParaRPr lang="es-AR" b="1"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FF583F80-A97E-3A43-B8B8-8690C4020FF7}"/>
              </a:ext>
            </a:extLst>
          </p:cNvPr>
          <p:cNvSpPr>
            <a:spLocks noGrp="1"/>
          </p:cNvSpPr>
          <p:nvPr>
            <p:ph type="sldNum" sz="quarter" idx="12"/>
          </p:nvPr>
        </p:nvSpPr>
        <p:spPr/>
        <p:txBody>
          <a:bodyPr/>
          <a:lstStyle/>
          <a:p>
            <a:fld id="{B4A918BC-4D43-4B42-B3C0-E7EBE25E6AF0}" type="slidenum">
              <a:rPr lang="en-US" smtClean="0"/>
              <a:t>50</a:t>
            </a:fld>
            <a:endParaRPr lang="en-US"/>
          </a:p>
        </p:txBody>
      </p:sp>
    </p:spTree>
    <p:extLst>
      <p:ext uri="{BB962C8B-B14F-4D97-AF65-F5344CB8AC3E}">
        <p14:creationId xmlns:p14="http://schemas.microsoft.com/office/powerpoint/2010/main" val="3176718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E2BA2BD9-7B54-4190-8F06-3EF3658A00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184F9D61-9303-40B4-9F7E-66A9B4EDC4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146AF9BB-682C-84C9-46EB-ECDAAB3AD8D4}"/>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648D746A-0359-4EAE-8CF9-062E28169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64AF59B2-9644-E59E-0843-1E1388462754}"/>
              </a:ext>
            </a:extLst>
          </p:cNvPr>
          <p:cNvSpPr>
            <a:spLocks noGrp="1"/>
          </p:cNvSpPr>
          <p:nvPr>
            <p:ph type="ctrTitle"/>
          </p:nvPr>
        </p:nvSpPr>
        <p:spPr>
          <a:xfrm>
            <a:off x="589558" y="1549597"/>
            <a:ext cx="4501057" cy="2483316"/>
          </a:xfrm>
        </p:spPr>
        <p:txBody>
          <a:bodyPr anchor="b">
            <a:normAutofit/>
          </a:bodyPr>
          <a:lstStyle/>
          <a:p>
            <a:pPr algn="ctr"/>
            <a:r>
              <a:rPr lang="es-AR" sz="4000" dirty="0">
                <a:solidFill>
                  <a:srgbClr val="FFFFFF"/>
                </a:solidFill>
                <a:latin typeface="Bookman Old Style" panose="02050604050505020204" pitchFamily="18" charset="0"/>
              </a:rPr>
              <a:t>Chagas </a:t>
            </a:r>
          </a:p>
        </p:txBody>
      </p:sp>
      <p:sp>
        <p:nvSpPr>
          <p:cNvPr id="3" name="Subtítulo 2">
            <a:extLst>
              <a:ext uri="{FF2B5EF4-FFF2-40B4-BE49-F238E27FC236}">
                <a16:creationId xmlns:a16="http://schemas.microsoft.com/office/drawing/2014/main" xmlns="" id="{06EBD8A2-E423-07FB-CCF5-BB1C7A3C384A}"/>
              </a:ext>
            </a:extLst>
          </p:cNvPr>
          <p:cNvSpPr>
            <a:spLocks noGrp="1"/>
          </p:cNvSpPr>
          <p:nvPr>
            <p:ph type="subTitle" idx="1"/>
          </p:nvPr>
        </p:nvSpPr>
        <p:spPr>
          <a:xfrm>
            <a:off x="589558" y="4237630"/>
            <a:ext cx="4501056" cy="1653618"/>
          </a:xfrm>
          <a:solidFill>
            <a:schemeClr val="bg2">
              <a:lumMod val="50000"/>
            </a:schemeClr>
          </a:solidFill>
        </p:spPr>
        <p:txBody>
          <a:bodyPr anchor="t">
            <a:normAutofit/>
          </a:bodyPr>
          <a:lstStyle/>
          <a:p>
            <a:pPr algn="ctr"/>
            <a:endParaRPr lang="es-AR" dirty="0">
              <a:solidFill>
                <a:srgbClr val="FFFFFF"/>
              </a:solidFill>
            </a:endParaRPr>
          </a:p>
          <a:p>
            <a:pPr algn="ctr"/>
            <a:r>
              <a:rPr lang="es-AR" dirty="0">
                <a:solidFill>
                  <a:srgbClr val="FFFFFF"/>
                </a:solidFill>
              </a:rPr>
              <a:t>Diplomatura de  Infectología 2024 </a:t>
            </a:r>
          </a:p>
        </p:txBody>
      </p:sp>
      <p:cxnSp>
        <p:nvCxnSpPr>
          <p:cNvPr id="15" name="Straight Connector 14">
            <a:extLst>
              <a:ext uri="{FF2B5EF4-FFF2-40B4-BE49-F238E27FC236}">
                <a16:creationId xmlns:a16="http://schemas.microsoft.com/office/drawing/2014/main" xmlns="" id="{3816C099-0516-4486-BC06-E0DCD29DDF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F0680CF0-E9FD-E354-02CD-39412E15887A}"/>
              </a:ext>
            </a:extLst>
          </p:cNvPr>
          <p:cNvSpPr>
            <a:spLocks noGrp="1"/>
          </p:cNvSpPr>
          <p:nvPr>
            <p:ph type="sldNum" sz="quarter" idx="12"/>
          </p:nvPr>
        </p:nvSpPr>
        <p:spPr/>
        <p:txBody>
          <a:bodyPr/>
          <a:lstStyle/>
          <a:p>
            <a:fld id="{B4A918BC-4D43-4B42-B3C0-E7EBE25E6AF0}" type="slidenum">
              <a:rPr lang="en-US" smtClean="0"/>
              <a:t>51</a:t>
            </a:fld>
            <a:endParaRPr lang="en-US" dirty="0"/>
          </a:p>
        </p:txBody>
      </p:sp>
    </p:spTree>
    <p:extLst>
      <p:ext uri="{BB962C8B-B14F-4D97-AF65-F5344CB8AC3E}">
        <p14:creationId xmlns:p14="http://schemas.microsoft.com/office/powerpoint/2010/main" val="3919381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7F99956B-3CBD-4A58-97B0-AAF9FF803CE8}" type="slidenum">
              <a:rPr lang="es-AR"/>
              <a:pPr>
                <a:spcAft>
                  <a:spcPts val="600"/>
                </a:spcAft>
              </a:pPr>
              <a:t>52</a:t>
            </a:fld>
            <a:endParaRPr lang="es-AR"/>
          </a:p>
        </p:txBody>
      </p:sp>
      <p:sp>
        <p:nvSpPr>
          <p:cNvPr id="4" name="3 Título"/>
          <p:cNvSpPr>
            <a:spLocks noGrp="1"/>
          </p:cNvSpPr>
          <p:nvPr>
            <p:ph type="title"/>
          </p:nvPr>
        </p:nvSpPr>
        <p:spPr>
          <a:xfrm>
            <a:off x="556896" y="110683"/>
            <a:ext cx="10972800" cy="654427"/>
          </a:xfrm>
        </p:spPr>
        <p:txBody>
          <a:bodyPr anchor="ctr">
            <a:normAutofit/>
          </a:bodyPr>
          <a:lstStyle/>
          <a:p>
            <a:pPr algn="ctr">
              <a:lnSpc>
                <a:spcPct val="90000"/>
              </a:lnSpc>
            </a:pPr>
            <a:r>
              <a:rPr lang="es-AR" sz="2800" b="0" dirty="0">
                <a:latin typeface="Bookman Old Style" panose="02050604050505020204" pitchFamily="18" charset="0"/>
              </a:rPr>
              <a:t>¿De que hablamos cuando hablamos de Chagas?</a:t>
            </a:r>
            <a:endParaRPr lang="es-AR" sz="2800" dirty="0">
              <a:latin typeface="Bookman Old Style" panose="02050604050505020204" pitchFamily="18" charset="0"/>
            </a:endParaRPr>
          </a:p>
        </p:txBody>
      </p:sp>
      <p:graphicFrame>
        <p:nvGraphicFramePr>
          <p:cNvPr id="6" name="1 Marcador de contenido">
            <a:extLst>
              <a:ext uri="{FF2B5EF4-FFF2-40B4-BE49-F238E27FC236}">
                <a16:creationId xmlns:a16="http://schemas.microsoft.com/office/drawing/2014/main" xmlns="" id="{32824FDE-6541-8C5B-E921-EFF390B23A91}"/>
              </a:ext>
            </a:extLst>
          </p:cNvPr>
          <p:cNvGraphicFramePr>
            <a:graphicFrameLocks noGrp="1"/>
          </p:cNvGraphicFramePr>
          <p:nvPr>
            <p:ph idx="1"/>
            <p:extLst>
              <p:ext uri="{D42A27DB-BD31-4B8C-83A1-F6EECF244321}">
                <p14:modId xmlns:p14="http://schemas.microsoft.com/office/powerpoint/2010/main" val="508613685"/>
              </p:ext>
            </p:extLst>
          </p:nvPr>
        </p:nvGraphicFramePr>
        <p:xfrm>
          <a:off x="556896" y="890431"/>
          <a:ext cx="10972800" cy="5700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86282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7F99956B-3CBD-4A58-97B0-AAF9FF803CE8}" type="slidenum">
              <a:rPr lang="es-AR"/>
              <a:pPr>
                <a:spcAft>
                  <a:spcPts val="600"/>
                </a:spcAft>
              </a:pPr>
              <a:t>53</a:t>
            </a:fld>
            <a:endParaRPr lang="es-AR"/>
          </a:p>
        </p:txBody>
      </p:sp>
      <p:sp>
        <p:nvSpPr>
          <p:cNvPr id="2" name="1 Título"/>
          <p:cNvSpPr>
            <a:spLocks noGrp="1"/>
          </p:cNvSpPr>
          <p:nvPr>
            <p:ph type="title"/>
          </p:nvPr>
        </p:nvSpPr>
        <p:spPr>
          <a:xfrm>
            <a:off x="609600" y="274638"/>
            <a:ext cx="10972800" cy="1143000"/>
          </a:xfrm>
        </p:spPr>
        <p:txBody>
          <a:bodyPr anchor="ctr">
            <a:normAutofit fontScale="90000"/>
          </a:bodyPr>
          <a:lstStyle/>
          <a:p>
            <a:pPr algn="ctr">
              <a:lnSpc>
                <a:spcPct val="90000"/>
              </a:lnSpc>
            </a:pPr>
            <a:r>
              <a:rPr lang="es-AR" sz="2300" b="0" dirty="0">
                <a:effectLst/>
              </a:rPr>
              <a:t/>
            </a:r>
            <a:br>
              <a:rPr lang="es-AR" sz="2300" b="0" dirty="0">
                <a:effectLst/>
              </a:rPr>
            </a:br>
            <a:r>
              <a:rPr lang="es-AR" sz="3200" b="0" dirty="0">
                <a:effectLst/>
                <a:latin typeface="Bookman Old Style" panose="02050604050505020204" pitchFamily="18" charset="0"/>
              </a:rPr>
              <a:t>Enfermedad de Chagas:</a:t>
            </a:r>
            <a:br>
              <a:rPr lang="es-AR" sz="3200" b="0" dirty="0">
                <a:effectLst/>
                <a:latin typeface="Bookman Old Style" panose="02050604050505020204" pitchFamily="18" charset="0"/>
              </a:rPr>
            </a:br>
            <a:endParaRPr lang="es-AR" sz="3200" b="0" dirty="0">
              <a:effectLst/>
              <a:latin typeface="Bookman Old Style" panose="02050604050505020204" pitchFamily="18" charset="0"/>
            </a:endParaRPr>
          </a:p>
        </p:txBody>
      </p:sp>
      <p:graphicFrame>
        <p:nvGraphicFramePr>
          <p:cNvPr id="8" name="2 Marcador de contenido">
            <a:extLst>
              <a:ext uri="{FF2B5EF4-FFF2-40B4-BE49-F238E27FC236}">
                <a16:creationId xmlns:a16="http://schemas.microsoft.com/office/drawing/2014/main" xmlns="" id="{7FBDC8C4-601F-2372-76D0-84BDDBA49ED3}"/>
              </a:ext>
            </a:extLst>
          </p:cNvPr>
          <p:cNvGraphicFramePr>
            <a:graphicFrameLocks noGrp="1"/>
          </p:cNvGraphicFramePr>
          <p:nvPr>
            <p:ph idx="1"/>
            <p:extLst>
              <p:ext uri="{D42A27DB-BD31-4B8C-83A1-F6EECF244321}">
                <p14:modId xmlns:p14="http://schemas.microsoft.com/office/powerpoint/2010/main" val="3582528074"/>
              </p:ext>
            </p:extLst>
          </p:nvPr>
        </p:nvGraphicFramePr>
        <p:xfrm>
          <a:off x="609600" y="1481329"/>
          <a:ext cx="10972800" cy="4798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6434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277637" y="4184697"/>
            <a:ext cx="9975701" cy="457200"/>
          </a:xfrm>
        </p:spPr>
        <p:txBody>
          <a:bodyPr anchor="t">
            <a:noAutofit/>
          </a:bodyPr>
          <a:lstStyle/>
          <a:p>
            <a:pPr algn="ctr">
              <a:lnSpc>
                <a:spcPct val="90000"/>
              </a:lnSpc>
            </a:pPr>
            <a:r>
              <a:rPr lang="es-AR" sz="3200" dirty="0">
                <a:latin typeface="Bookman Old Style" panose="02050604050505020204" pitchFamily="18" charset="0"/>
              </a:rPr>
              <a:t>Chagas </a:t>
            </a:r>
            <a:r>
              <a:rPr lang="es-AR" sz="3200" dirty="0" err="1">
                <a:latin typeface="Bookman Old Style" panose="02050604050505020204" pitchFamily="18" charset="0"/>
              </a:rPr>
              <a:t>Congènito</a:t>
            </a:r>
            <a:endParaRPr lang="es-AR" sz="3200" dirty="0">
              <a:latin typeface="Bookman Old Style" panose="02050604050505020204" pitchFamily="18" charset="0"/>
            </a:endParaRPr>
          </a:p>
        </p:txBody>
      </p:sp>
      <p:sp>
        <p:nvSpPr>
          <p:cNvPr id="11" name="Text Placeholder 2">
            <a:extLst>
              <a:ext uri="{FF2B5EF4-FFF2-40B4-BE49-F238E27FC236}">
                <a16:creationId xmlns:a16="http://schemas.microsoft.com/office/drawing/2014/main" xmlns="" id="{7A11B0E3-B5A3-9F88-10EB-50A71F15104A}"/>
              </a:ext>
            </a:extLst>
          </p:cNvPr>
          <p:cNvSpPr>
            <a:spLocks noGrp="1"/>
          </p:cNvSpPr>
          <p:nvPr>
            <p:ph type="body" idx="2"/>
          </p:nvPr>
        </p:nvSpPr>
        <p:spPr>
          <a:xfrm>
            <a:off x="1277637" y="4988056"/>
            <a:ext cx="9975701" cy="914400"/>
          </a:xfrm>
          <a:solidFill>
            <a:schemeClr val="accent3">
              <a:lumMod val="20000"/>
              <a:lumOff val="80000"/>
            </a:schemeClr>
          </a:solidFill>
        </p:spPr>
        <p:txBody>
          <a:bodyPr>
            <a:normAutofit fontScale="92500" lnSpcReduction="10000"/>
          </a:bodyPr>
          <a:lstStyle/>
          <a:p>
            <a:pPr marL="0" marR="0" lvl="0" indent="0" algn="ctr" defTabSz="786384" rtl="0" eaLnBrk="1" fontAlgn="auto" latinLnBrk="0" hangingPunct="1">
              <a:lnSpc>
                <a:spcPct val="100000"/>
              </a:lnSpc>
              <a:spcBef>
                <a:spcPts val="0"/>
              </a:spcBef>
              <a:spcAft>
                <a:spcPts val="600"/>
              </a:spcAft>
              <a:buClrTx/>
              <a:buSzTx/>
              <a:buFontTx/>
              <a:buNone/>
              <a:tabLst/>
              <a:defRPr/>
            </a:pPr>
            <a:r>
              <a:rPr kumimoji="0" lang="es-AR" sz="2800" b="0" i="0" u="none" strike="noStrike" kern="1200" cap="none" spc="0" normalizeH="0" baseline="0" noProof="0" dirty="0">
                <a:ln>
                  <a:noFill/>
                </a:ln>
                <a:solidFill>
                  <a:prstClr val="black"/>
                </a:solidFill>
                <a:effectLst/>
                <a:uLnTx/>
                <a:uFillTx/>
                <a:latin typeface="Bookman Old Style" panose="02050604050505020204" pitchFamily="18" charset="0"/>
                <a:cs typeface="Arial" pitchFamily="34" charset="0"/>
              </a:rPr>
              <a:t>Se considera la principal </a:t>
            </a:r>
            <a:r>
              <a:rPr kumimoji="0" lang="es-AR" sz="2800" b="0" i="0" u="none" strike="noStrike" kern="1200" cap="none" spc="0" normalizeH="0" baseline="0" noProof="0" dirty="0" err="1">
                <a:ln>
                  <a:noFill/>
                </a:ln>
                <a:solidFill>
                  <a:prstClr val="black"/>
                </a:solidFill>
                <a:effectLst/>
                <a:uLnTx/>
                <a:uFillTx/>
                <a:latin typeface="Bookman Old Style" panose="02050604050505020204" pitchFamily="18" charset="0"/>
                <a:cs typeface="Arial" pitchFamily="34" charset="0"/>
              </a:rPr>
              <a:t>vìa</a:t>
            </a:r>
            <a:r>
              <a:rPr kumimoji="0" lang="es-AR" sz="2800" b="0" i="0" u="none" strike="noStrike" kern="1200" cap="none" spc="0" normalizeH="0" baseline="0" noProof="0" dirty="0">
                <a:ln>
                  <a:noFill/>
                </a:ln>
                <a:solidFill>
                  <a:prstClr val="black"/>
                </a:solidFill>
                <a:effectLst/>
                <a:uLnTx/>
                <a:uFillTx/>
                <a:latin typeface="Bookman Old Style" panose="02050604050505020204" pitchFamily="18" charset="0"/>
                <a:cs typeface="Arial" pitchFamily="34" charset="0"/>
              </a:rPr>
              <a:t> de </a:t>
            </a:r>
            <a:r>
              <a:rPr kumimoji="0" lang="es-AR" sz="2800" b="0" i="0" u="none" strike="noStrike" kern="1200" cap="none" spc="0" normalizeH="0" baseline="0" noProof="0" dirty="0" err="1">
                <a:ln>
                  <a:noFill/>
                </a:ln>
                <a:solidFill>
                  <a:prstClr val="black"/>
                </a:solidFill>
                <a:effectLst/>
                <a:uLnTx/>
                <a:uFillTx/>
                <a:latin typeface="Bookman Old Style" panose="02050604050505020204" pitchFamily="18" charset="0"/>
                <a:cs typeface="Arial" pitchFamily="34" charset="0"/>
              </a:rPr>
              <a:t>trasmisiòn</a:t>
            </a:r>
            <a:r>
              <a:rPr kumimoji="0" lang="es-AR" sz="2800" b="0" i="0" u="none" strike="noStrike" kern="1200" cap="none" spc="0" normalizeH="0" baseline="0" noProof="0" dirty="0">
                <a:ln>
                  <a:noFill/>
                </a:ln>
                <a:solidFill>
                  <a:prstClr val="black"/>
                </a:solidFill>
                <a:effectLst/>
                <a:uLnTx/>
                <a:uFillTx/>
                <a:latin typeface="Bookman Old Style" panose="02050604050505020204" pitchFamily="18" charset="0"/>
                <a:cs typeface="Arial" pitchFamily="34" charset="0"/>
              </a:rPr>
              <a:t> a partir de la eficacia de la lucha contra el vector</a:t>
            </a:r>
          </a:p>
          <a:p>
            <a:endParaRPr lang="en-US" dirty="0"/>
          </a:p>
        </p:txBody>
      </p:sp>
      <p:sp>
        <p:nvSpPr>
          <p:cNvPr id="13" name="Slide Number Placeholder 4">
            <a:extLst>
              <a:ext uri="{FF2B5EF4-FFF2-40B4-BE49-F238E27FC236}">
                <a16:creationId xmlns:a16="http://schemas.microsoft.com/office/drawing/2014/main" xmlns="" id="{38366587-AF3A-A793-E4D0-AEF0ADF3B3AA}"/>
              </a:ext>
            </a:extLst>
          </p:cNvPr>
          <p:cNvSpPr>
            <a:spLocks noGrp="1"/>
          </p:cNvSpPr>
          <p:nvPr>
            <p:ph type="sldNum" sz="quarter" idx="12"/>
          </p:nvPr>
        </p:nvSpPr>
        <p:spPr>
          <a:xfrm>
            <a:off x="11529696" y="6407945"/>
            <a:ext cx="487680" cy="365125"/>
          </a:xfrm>
        </p:spPr>
        <p:txBody>
          <a:bodyPr/>
          <a:lstStyle/>
          <a:p>
            <a:pPr>
              <a:spcAft>
                <a:spcPts val="600"/>
              </a:spcAft>
            </a:pPr>
            <a:fld id="{7F99956B-3CBD-4A58-97B0-AAF9FF803CE8}" type="slidenum">
              <a:rPr lang="es-AR" smtClean="0"/>
              <a:pPr>
                <a:spcAft>
                  <a:spcPts val="600"/>
                </a:spcAft>
              </a:pPr>
              <a:t>54</a:t>
            </a:fld>
            <a:endParaRPr lang="es-AR"/>
          </a:p>
        </p:txBody>
      </p:sp>
      <p:sp>
        <p:nvSpPr>
          <p:cNvPr id="2" name="1 Marcador de contenido"/>
          <p:cNvSpPr>
            <a:spLocks/>
          </p:cNvSpPr>
          <p:nvPr/>
        </p:nvSpPr>
        <p:spPr>
          <a:xfrm>
            <a:off x="1277638" y="274320"/>
            <a:ext cx="9480366" cy="3910377"/>
          </a:xfrm>
          <a:prstGeom prst="rect">
            <a:avLst/>
          </a:prstGeom>
          <a:solidFill>
            <a:schemeClr val="accent3">
              <a:lumMod val="20000"/>
              <a:lumOff val="80000"/>
            </a:schemeClr>
          </a:solidFill>
        </p:spPr>
        <p:txBody>
          <a:bodyPr>
            <a:normAutofit/>
          </a:bodyPr>
          <a:lstStyle/>
          <a:p>
            <a:pPr algn="ctr" defTabSz="786384">
              <a:spcAft>
                <a:spcPts val="600"/>
              </a:spcAft>
            </a:pPr>
            <a:endParaRPr lang="es-AR" sz="2400" dirty="0">
              <a:latin typeface="Arial" pitchFamily="34" charset="0"/>
              <a:cs typeface="Arial" pitchFamily="34" charset="0"/>
            </a:endParaRPr>
          </a:p>
        </p:txBody>
      </p:sp>
      <p:sp>
        <p:nvSpPr>
          <p:cNvPr id="3" name="2 Marcador de número de diapositiva"/>
          <p:cNvSpPr>
            <a:spLocks/>
          </p:cNvSpPr>
          <p:nvPr/>
        </p:nvSpPr>
        <p:spPr>
          <a:xfrm>
            <a:off x="10712468" y="4530856"/>
            <a:ext cx="421350" cy="315464"/>
          </a:xfrm>
          <a:prstGeom prst="rect">
            <a:avLst/>
          </a:prstGeom>
        </p:spPr>
        <p:txBody>
          <a:bodyPr/>
          <a:lstStyle/>
          <a:p>
            <a:pPr defTabSz="786384">
              <a:spcAft>
                <a:spcPts val="600"/>
              </a:spcAft>
            </a:pPr>
            <a:fld id="{7F99956B-3CBD-4A58-97B0-AAF9FF803CE8}" type="slidenum">
              <a:rPr lang="es-AR" sz="1548" kern="1200">
                <a:solidFill>
                  <a:prstClr val="black"/>
                </a:solidFill>
                <a:latin typeface="Lucida Sans Unicode"/>
                <a:ea typeface="+mn-ea"/>
                <a:cs typeface="+mn-cs"/>
              </a:rPr>
              <a:pPr defTabSz="786384">
                <a:spcAft>
                  <a:spcPts val="600"/>
                </a:spcAft>
              </a:pPr>
              <a:t>54</a:t>
            </a:fld>
            <a:endParaRPr lang="es-AR">
              <a:solidFill>
                <a:prstClr val="black"/>
              </a:solidFill>
              <a:latin typeface="Lucida Sans Unicode"/>
            </a:endParaRPr>
          </a:p>
        </p:txBody>
      </p:sp>
      <p:graphicFrame>
        <p:nvGraphicFramePr>
          <p:cNvPr id="6" name="5 Diagrama"/>
          <p:cNvGraphicFramePr/>
          <p:nvPr>
            <p:extLst>
              <p:ext uri="{D42A27DB-BD31-4B8C-83A1-F6EECF244321}">
                <p14:modId xmlns:p14="http://schemas.microsoft.com/office/powerpoint/2010/main" val="2912340340"/>
              </p:ext>
            </p:extLst>
          </p:nvPr>
        </p:nvGraphicFramePr>
        <p:xfrm>
          <a:off x="3384386" y="383161"/>
          <a:ext cx="5266870" cy="3511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17437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2">
            <a:extLst>
              <a:ext uri="{FF2B5EF4-FFF2-40B4-BE49-F238E27FC236}">
                <a16:creationId xmlns:a16="http://schemas.microsoft.com/office/drawing/2014/main" xmlns="" id="{6F9FA164-6D9B-75D1-F4A1-8E26E4D99845}"/>
              </a:ext>
            </a:extLst>
          </p:cNvPr>
          <p:cNvSpPr>
            <a:spLocks noGrp="1"/>
          </p:cNvSpPr>
          <p:nvPr>
            <p:ph type="sldNum" sz="quarter" idx="12"/>
          </p:nvPr>
        </p:nvSpPr>
        <p:spPr>
          <a:xfrm>
            <a:off x="11529696" y="6407945"/>
            <a:ext cx="487680" cy="365125"/>
          </a:xfrm>
        </p:spPr>
        <p:txBody>
          <a:bodyPr/>
          <a:lstStyle/>
          <a:p>
            <a:pPr>
              <a:spcAft>
                <a:spcPts val="600"/>
              </a:spcAft>
            </a:pPr>
            <a:fld id="{7F99956B-3CBD-4A58-97B0-AAF9FF803CE8}" type="slidenum">
              <a:rPr lang="es-AR" smtClean="0"/>
              <a:pPr>
                <a:spcAft>
                  <a:spcPts val="600"/>
                </a:spcAft>
              </a:pPr>
              <a:t>55</a:t>
            </a:fld>
            <a:endParaRPr lang="es-AR"/>
          </a:p>
        </p:txBody>
      </p:sp>
      <p:sp>
        <p:nvSpPr>
          <p:cNvPr id="4" name="3 Título"/>
          <p:cNvSpPr>
            <a:spLocks noGrp="1"/>
          </p:cNvSpPr>
          <p:nvPr>
            <p:ph type="title"/>
          </p:nvPr>
        </p:nvSpPr>
        <p:spPr>
          <a:xfrm>
            <a:off x="609600" y="274638"/>
            <a:ext cx="10972800" cy="1143000"/>
          </a:xfrm>
        </p:spPr>
        <p:txBody>
          <a:bodyPr anchor="ctr">
            <a:normAutofit/>
          </a:bodyPr>
          <a:lstStyle/>
          <a:p>
            <a:pPr algn="ctr"/>
            <a:r>
              <a:rPr lang="es-AR" sz="3200" b="0" dirty="0">
                <a:latin typeface="Bookman Old Style" panose="02050604050505020204" pitchFamily="18" charset="0"/>
              </a:rPr>
              <a:t>Chagas </a:t>
            </a:r>
            <a:r>
              <a:rPr lang="es-AR" sz="3200" b="0" dirty="0" err="1">
                <a:latin typeface="Bookman Old Style" panose="02050604050505020204" pitchFamily="18" charset="0"/>
              </a:rPr>
              <a:t>congènito</a:t>
            </a:r>
            <a:r>
              <a:rPr lang="es-AR" sz="3200" b="0" dirty="0">
                <a:latin typeface="Bookman Old Style" panose="02050604050505020204" pitchFamily="18" charset="0"/>
              </a:rPr>
              <a:t>: Asintomáticos 85 %</a:t>
            </a:r>
          </a:p>
        </p:txBody>
      </p:sp>
      <p:sp>
        <p:nvSpPr>
          <p:cNvPr id="2" name="1 Marcador de contenido"/>
          <p:cNvSpPr>
            <a:spLocks/>
          </p:cNvSpPr>
          <p:nvPr/>
        </p:nvSpPr>
        <p:spPr>
          <a:xfrm>
            <a:off x="485193" y="1417638"/>
            <a:ext cx="11706807" cy="4667544"/>
          </a:xfrm>
          <a:prstGeom prst="rect">
            <a:avLst/>
          </a:prstGeom>
          <a:solidFill>
            <a:schemeClr val="bg1"/>
          </a:solidFill>
        </p:spPr>
        <p:txBody>
          <a:bodyPr/>
          <a:lstStyle/>
          <a:p>
            <a:pPr marL="109728" indent="0">
              <a:spcAft>
                <a:spcPts val="600"/>
              </a:spcAft>
              <a:buNone/>
            </a:pPr>
            <a:endParaRPr lang="es-AR" dirty="0"/>
          </a:p>
        </p:txBody>
      </p:sp>
      <p:sp>
        <p:nvSpPr>
          <p:cNvPr id="3" name="2 Marcador de número de diapositiva"/>
          <p:cNvSpPr>
            <a:spLocks/>
          </p:cNvSpPr>
          <p:nvPr/>
        </p:nvSpPr>
        <p:spPr>
          <a:xfrm>
            <a:off x="10557360" y="5695005"/>
            <a:ext cx="417107" cy="312287"/>
          </a:xfrm>
          <a:prstGeom prst="rect">
            <a:avLst/>
          </a:prstGeom>
        </p:spPr>
        <p:txBody>
          <a:bodyPr/>
          <a:lstStyle/>
          <a:p>
            <a:pPr defTabSz="777240">
              <a:spcAft>
                <a:spcPts val="600"/>
              </a:spcAft>
            </a:pPr>
            <a:fld id="{7F99956B-3CBD-4A58-97B0-AAF9FF803CE8}" type="slidenum">
              <a:rPr lang="es-AR" sz="1530" kern="1200">
                <a:solidFill>
                  <a:prstClr val="black"/>
                </a:solidFill>
                <a:latin typeface="Lucida Sans Unicode"/>
                <a:ea typeface="+mn-ea"/>
                <a:cs typeface="+mn-cs"/>
              </a:rPr>
              <a:pPr defTabSz="777240">
                <a:spcAft>
                  <a:spcPts val="600"/>
                </a:spcAft>
              </a:pPr>
              <a:t>55</a:t>
            </a:fld>
            <a:endParaRPr lang="es-AR">
              <a:solidFill>
                <a:prstClr val="black"/>
              </a:solidFill>
              <a:latin typeface="Lucida Sans Unicode"/>
            </a:endParaRPr>
          </a:p>
        </p:txBody>
      </p:sp>
      <p:pic>
        <p:nvPicPr>
          <p:cNvPr id="5" name="Marcador de contenido 4" descr="Un papalote de colores&#10;&#10;Descripción generada automáticamente con confianza baja">
            <a:extLst>
              <a:ext uri="{FF2B5EF4-FFF2-40B4-BE49-F238E27FC236}">
                <a16:creationId xmlns:a16="http://schemas.microsoft.com/office/drawing/2014/main" xmlns="" id="{2CEFBBE6-3B53-C81C-8908-56AF70620DDA}"/>
              </a:ext>
            </a:extLst>
          </p:cNvPr>
          <p:cNvPicPr>
            <a:picLocks noChangeAspect="1"/>
          </p:cNvPicPr>
          <p:nvPr/>
        </p:nvPicPr>
        <p:blipFill rotWithShape="1">
          <a:blip r:embed="rId2">
            <a:extLst>
              <a:ext uri="{28A0092B-C50C-407E-A947-70E740481C1C}">
                <a14:useLocalDpi xmlns:a14="http://schemas.microsoft.com/office/drawing/2010/main" val="0"/>
              </a:ext>
            </a:extLst>
          </a:blip>
          <a:srcRect l="30283"/>
          <a:stretch/>
        </p:blipFill>
        <p:spPr>
          <a:xfrm>
            <a:off x="6780741" y="1824045"/>
            <a:ext cx="5345449" cy="3870960"/>
          </a:xfrm>
          <a:prstGeom prst="rect">
            <a:avLst/>
          </a:prstGeom>
        </p:spPr>
      </p:pic>
      <p:graphicFrame>
        <p:nvGraphicFramePr>
          <p:cNvPr id="6" name="Tabla 5">
            <a:extLst>
              <a:ext uri="{FF2B5EF4-FFF2-40B4-BE49-F238E27FC236}">
                <a16:creationId xmlns:a16="http://schemas.microsoft.com/office/drawing/2014/main" xmlns="" id="{DEBBC6AB-0E50-E62A-9634-35A3057B495A}"/>
              </a:ext>
            </a:extLst>
          </p:cNvPr>
          <p:cNvGraphicFramePr>
            <a:graphicFrameLocks noGrp="1"/>
          </p:cNvGraphicFramePr>
          <p:nvPr>
            <p:extLst>
              <p:ext uri="{D42A27DB-BD31-4B8C-83A1-F6EECF244321}">
                <p14:modId xmlns:p14="http://schemas.microsoft.com/office/powerpoint/2010/main" val="1674929833"/>
              </p:ext>
            </p:extLst>
          </p:nvPr>
        </p:nvGraphicFramePr>
        <p:xfrm>
          <a:off x="416178" y="1162995"/>
          <a:ext cx="6364563" cy="5699760"/>
        </p:xfrm>
        <a:graphic>
          <a:graphicData uri="http://schemas.openxmlformats.org/drawingml/2006/table">
            <a:tbl>
              <a:tblPr firstRow="1" bandRow="1">
                <a:tableStyleId>{C4B1156A-380E-4F78-BDF5-A606A8083BF9}</a:tableStyleId>
              </a:tblPr>
              <a:tblGrid>
                <a:gridCol w="6364563">
                  <a:extLst>
                    <a:ext uri="{9D8B030D-6E8A-4147-A177-3AD203B41FA5}">
                      <a16:colId xmlns:a16="http://schemas.microsoft.com/office/drawing/2014/main" xmlns="" val="3974932643"/>
                    </a:ext>
                  </a:extLst>
                </a:gridCol>
              </a:tblGrid>
              <a:tr h="443347">
                <a:tc>
                  <a:txBody>
                    <a:bodyPr/>
                    <a:lstStyle/>
                    <a:p>
                      <a:pPr algn="ctr"/>
                      <a:r>
                        <a:rPr lang="es-AR" sz="2400" b="0" dirty="0" err="1">
                          <a:latin typeface="Bookman Old Style" panose="02050604050505020204" pitchFamily="18" charset="0"/>
                        </a:rPr>
                        <a:t>Sindrome</a:t>
                      </a:r>
                      <a:r>
                        <a:rPr lang="es-AR" sz="2400" b="0" dirty="0">
                          <a:latin typeface="Bookman Old Style" panose="02050604050505020204" pitchFamily="18" charset="0"/>
                        </a:rPr>
                        <a:t> sistémico</a:t>
                      </a:r>
                    </a:p>
                  </a:txBody>
                  <a:tcPr/>
                </a:tc>
                <a:extLst>
                  <a:ext uri="{0D108BD9-81ED-4DB2-BD59-A6C34878D82A}">
                    <a16:rowId xmlns:a16="http://schemas.microsoft.com/office/drawing/2014/main" xmlns="" val="352986993"/>
                  </a:ext>
                </a:extLst>
              </a:tr>
              <a:tr h="5083707">
                <a:tc>
                  <a:txBody>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Hepatomegalia</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Miocarditis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Ictericia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Esplenomegalia</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Edema generalizado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Petequias</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Taquicardia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Distrés respiratorio Neumonía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Hepatitis Colelitiasis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Convulsiones</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Bajo peso Prematuridad</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 Apgar &lt; 5/7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Fiebre o hipotermia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err="1">
                          <a:ln>
                            <a:noFill/>
                          </a:ln>
                          <a:solidFill>
                            <a:prstClr val="black"/>
                          </a:solidFill>
                          <a:effectLst/>
                          <a:uLnTx/>
                          <a:uFillTx/>
                          <a:latin typeface="Bookman Old Style" panose="02050604050505020204" pitchFamily="18" charset="0"/>
                          <a:ea typeface="+mn-ea"/>
                          <a:cs typeface="Arial" pitchFamily="34" charset="0"/>
                        </a:rPr>
                        <a:t>Linfadenopatías</a:t>
                      </a: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Visceromegalias</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s-AR"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Hemorragias cutáneas </a:t>
                      </a:r>
                    </a:p>
                    <a:p>
                      <a:endParaRPr lang="es-AR" dirty="0"/>
                    </a:p>
                  </a:txBody>
                  <a:tcPr/>
                </a:tc>
                <a:extLst>
                  <a:ext uri="{0D108BD9-81ED-4DB2-BD59-A6C34878D82A}">
                    <a16:rowId xmlns:a16="http://schemas.microsoft.com/office/drawing/2014/main" xmlns="" val="3473368264"/>
                  </a:ext>
                </a:extLst>
              </a:tr>
            </a:tbl>
          </a:graphicData>
        </a:graphic>
      </p:graphicFrame>
    </p:spTree>
    <p:extLst>
      <p:ext uri="{BB962C8B-B14F-4D97-AF65-F5344CB8AC3E}">
        <p14:creationId xmlns:p14="http://schemas.microsoft.com/office/powerpoint/2010/main" val="2472773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p:txBody>
          <a:bodyPr/>
          <a:lstStyle/>
          <a:p>
            <a:fld id="{7F99956B-3CBD-4A58-97B0-AAF9FF803CE8}" type="slidenum">
              <a:rPr lang="es-AR">
                <a:solidFill>
                  <a:prstClr val="black"/>
                </a:solidFill>
                <a:latin typeface="Lucida Sans Unicode"/>
              </a:rPr>
              <a:pPr/>
              <a:t>56</a:t>
            </a:fld>
            <a:endParaRPr lang="es-AR">
              <a:solidFill>
                <a:prstClr val="black"/>
              </a:solidFill>
              <a:latin typeface="Lucida Sans Unicode"/>
            </a:endParaRPr>
          </a:p>
        </p:txBody>
      </p:sp>
      <p:graphicFrame>
        <p:nvGraphicFramePr>
          <p:cNvPr id="5" name="4 Marcador de contenido"/>
          <p:cNvGraphicFramePr>
            <a:graphicFrameLocks noGrp="1"/>
          </p:cNvGraphicFramePr>
          <p:nvPr>
            <p:ph idx="4294967295"/>
            <p:extLst>
              <p:ext uri="{D42A27DB-BD31-4B8C-83A1-F6EECF244321}">
                <p14:modId xmlns:p14="http://schemas.microsoft.com/office/powerpoint/2010/main" val="1542800535"/>
              </p:ext>
            </p:extLst>
          </p:nvPr>
        </p:nvGraphicFramePr>
        <p:xfrm>
          <a:off x="1991544" y="980728"/>
          <a:ext cx="8229600" cy="5760720"/>
        </p:xfrm>
        <a:graphic>
          <a:graphicData uri="http://schemas.openxmlformats.org/drawingml/2006/table">
            <a:tbl>
              <a:tblPr firstRow="1" bandRow="1">
                <a:tableStyleId>{616DA210-FB5B-4158-B5E0-FEB733F419BA}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913978">
                <a:tc>
                  <a:txBody>
                    <a:bodyPr/>
                    <a:lstStyle/>
                    <a:p>
                      <a:pPr algn="ctr"/>
                      <a:r>
                        <a:rPr lang="es-AR" sz="2800" b="0" dirty="0">
                          <a:latin typeface="Bookman Old Style" panose="02050604050505020204" pitchFamily="18" charset="0"/>
                          <a:cs typeface="Arial" pitchFamily="34" charset="0"/>
                        </a:rPr>
                        <a:t>Neumonitis </a:t>
                      </a:r>
                    </a:p>
                  </a:txBody>
                  <a:tcPr/>
                </a:tc>
                <a:tc>
                  <a:txBody>
                    <a:bodyPr/>
                    <a:lstStyle/>
                    <a:p>
                      <a:pPr marL="285750" indent="-285750">
                        <a:buFont typeface="Arial" pitchFamily="34" charset="0"/>
                        <a:buChar char="•"/>
                      </a:pPr>
                      <a:r>
                        <a:rPr lang="es-AR" b="0" dirty="0">
                          <a:latin typeface="Bookman Old Style" panose="02050604050505020204" pitchFamily="18" charset="0"/>
                          <a:cs typeface="Arial" pitchFamily="34" charset="0"/>
                        </a:rPr>
                        <a:t>Disnea, Cianosis, </a:t>
                      </a:r>
                      <a:r>
                        <a:rPr lang="es-AR" b="0" dirty="0" err="1">
                          <a:latin typeface="Bookman Old Style" panose="02050604050505020204" pitchFamily="18" charset="0"/>
                          <a:cs typeface="Arial" pitchFamily="34" charset="0"/>
                        </a:rPr>
                        <a:t>Hipoventilación</a:t>
                      </a:r>
                      <a:endParaRPr lang="es-AR" b="0" dirty="0">
                        <a:latin typeface="Bookman Old Style" panose="02050604050505020204" pitchFamily="18" charset="0"/>
                        <a:cs typeface="Arial" pitchFamily="34" charset="0"/>
                      </a:endParaRPr>
                    </a:p>
                    <a:p>
                      <a:pPr marL="285750" indent="-285750">
                        <a:buFont typeface="Arial" pitchFamily="34" charset="0"/>
                        <a:buChar char="•"/>
                      </a:pPr>
                      <a:r>
                        <a:rPr lang="es-AR" b="0" dirty="0" err="1">
                          <a:latin typeface="Bookman Old Style" panose="02050604050505020204" pitchFamily="18" charset="0"/>
                          <a:cs typeface="Arial" pitchFamily="34" charset="0"/>
                        </a:rPr>
                        <a:t>Rx</a:t>
                      </a:r>
                      <a:r>
                        <a:rPr lang="es-AR" b="0" dirty="0">
                          <a:latin typeface="Bookman Old Style" panose="02050604050505020204" pitchFamily="18" charset="0"/>
                          <a:cs typeface="Arial" pitchFamily="34" charset="0"/>
                        </a:rPr>
                        <a:t> con patrón </a:t>
                      </a:r>
                      <a:r>
                        <a:rPr lang="es-AR" b="0" dirty="0" err="1">
                          <a:latin typeface="Bookman Old Style" panose="02050604050505020204" pitchFamily="18" charset="0"/>
                          <a:cs typeface="Arial" pitchFamily="34" charset="0"/>
                        </a:rPr>
                        <a:t>reticulogranular</a:t>
                      </a:r>
                      <a:r>
                        <a:rPr lang="es-AR" b="0" dirty="0">
                          <a:latin typeface="Bookman Old Style" panose="02050604050505020204" pitchFamily="18" charset="0"/>
                          <a:cs typeface="Arial" pitchFamily="34" charset="0"/>
                        </a:rPr>
                        <a:t> difuso</a:t>
                      </a:r>
                    </a:p>
                  </a:txBody>
                  <a:tcPr/>
                </a:tc>
                <a:extLst>
                  <a:ext uri="{0D108BD9-81ED-4DB2-BD59-A6C34878D82A}">
                    <a16:rowId xmlns:a16="http://schemas.microsoft.com/office/drawing/2014/main" xmlns="" val="10000"/>
                  </a:ext>
                </a:extLst>
              </a:tr>
              <a:tr h="370840">
                <a:tc>
                  <a:txBody>
                    <a:bodyPr/>
                    <a:lstStyle/>
                    <a:p>
                      <a:endParaRPr lang="es-AR" dirty="0">
                        <a:latin typeface="Bookman Old Style" panose="02050604050505020204" pitchFamily="18" charset="0"/>
                      </a:endParaRPr>
                    </a:p>
                    <a:p>
                      <a:endParaRPr lang="es-AR" dirty="0">
                        <a:latin typeface="Bookman Old Style" panose="02050604050505020204" pitchFamily="18" charset="0"/>
                      </a:endParaRPr>
                    </a:p>
                    <a:p>
                      <a:endParaRPr lang="es-AR" dirty="0">
                        <a:latin typeface="Bookman Old Style" panose="02050604050505020204" pitchFamily="18" charset="0"/>
                      </a:endParaRPr>
                    </a:p>
                    <a:p>
                      <a:pPr algn="ctr"/>
                      <a:r>
                        <a:rPr lang="es-AR" sz="2800" dirty="0">
                          <a:latin typeface="Bookman Old Style" panose="02050604050505020204" pitchFamily="18" charset="0"/>
                          <a:cs typeface="Arial" pitchFamily="34" charset="0"/>
                        </a:rPr>
                        <a:t>Miocarditis </a:t>
                      </a:r>
                    </a:p>
                  </a:txBody>
                  <a:tcPr/>
                </a:tc>
                <a:tc>
                  <a:txBody>
                    <a:bodyPr/>
                    <a:lstStyle/>
                    <a:p>
                      <a:pPr marL="285750" indent="-285750">
                        <a:buFont typeface="Arial" pitchFamily="34" charset="0"/>
                        <a:buChar char="•"/>
                      </a:pPr>
                      <a:r>
                        <a:rPr lang="es-AR" dirty="0">
                          <a:latin typeface="Bookman Old Style" panose="02050604050505020204" pitchFamily="18" charset="0"/>
                          <a:cs typeface="Arial" pitchFamily="34" charset="0"/>
                        </a:rPr>
                        <a:t>Tonos cardiacos disminuidos Hipotensión arterial</a:t>
                      </a:r>
                    </a:p>
                    <a:p>
                      <a:pPr marL="285750" indent="-285750">
                        <a:buFont typeface="Arial" pitchFamily="34" charset="0"/>
                        <a:buChar char="•"/>
                      </a:pPr>
                      <a:r>
                        <a:rPr lang="es-AR" dirty="0" err="1">
                          <a:latin typeface="Bookman Old Style" panose="02050604050505020204" pitchFamily="18" charset="0"/>
                          <a:cs typeface="Arial" pitchFamily="34" charset="0"/>
                        </a:rPr>
                        <a:t>Rx</a:t>
                      </a:r>
                      <a:r>
                        <a:rPr lang="es-AR" dirty="0">
                          <a:latin typeface="Bookman Old Style" panose="02050604050505020204" pitchFamily="18" charset="0"/>
                          <a:cs typeface="Arial" pitchFamily="34" charset="0"/>
                        </a:rPr>
                        <a:t> de tórax: cardiomegalia </a:t>
                      </a:r>
                    </a:p>
                    <a:p>
                      <a:pPr marL="285750" indent="-285750">
                        <a:buFont typeface="Arial" pitchFamily="34" charset="0"/>
                        <a:buChar char="•"/>
                      </a:pPr>
                      <a:r>
                        <a:rPr lang="es-AR" dirty="0">
                          <a:latin typeface="Bookman Old Style" panose="02050604050505020204" pitchFamily="18" charset="0"/>
                          <a:cs typeface="Arial" pitchFamily="34" charset="0"/>
                        </a:rPr>
                        <a:t>ECG: bajo voltaje del QRS, Prolongación del PR y/o QT Taquicardia </a:t>
                      </a:r>
                      <a:r>
                        <a:rPr lang="es-AR" dirty="0" err="1">
                          <a:latin typeface="Bookman Old Style" panose="02050604050505020204" pitchFamily="18" charset="0"/>
                          <a:cs typeface="Arial" pitchFamily="34" charset="0"/>
                        </a:rPr>
                        <a:t>sinusal</a:t>
                      </a:r>
                      <a:r>
                        <a:rPr lang="es-AR" dirty="0">
                          <a:latin typeface="Bookman Old Style" panose="02050604050505020204" pitchFamily="18" charset="0"/>
                          <a:cs typeface="Arial" pitchFamily="34" charset="0"/>
                        </a:rPr>
                        <a:t> con cambios en la onda T</a:t>
                      </a:r>
                    </a:p>
                    <a:p>
                      <a:pPr marL="285750" indent="-285750">
                        <a:buFont typeface="Arial" pitchFamily="34" charset="0"/>
                        <a:buChar char="•"/>
                      </a:pPr>
                      <a:endParaRPr lang="es-AR" dirty="0">
                        <a:latin typeface="Bookman Old Style" panose="02050604050505020204" pitchFamily="18" charset="0"/>
                        <a:cs typeface="Arial" pitchFamily="34" charset="0"/>
                      </a:endParaRPr>
                    </a:p>
                  </a:txBody>
                  <a:tcPr/>
                </a:tc>
                <a:extLst>
                  <a:ext uri="{0D108BD9-81ED-4DB2-BD59-A6C34878D82A}">
                    <a16:rowId xmlns:a16="http://schemas.microsoft.com/office/drawing/2014/main" xmlns="" val="10001"/>
                  </a:ext>
                </a:extLst>
              </a:tr>
              <a:tr h="370840">
                <a:tc>
                  <a:txBody>
                    <a:bodyPr/>
                    <a:lstStyle/>
                    <a:p>
                      <a:endParaRPr lang="es-AR" dirty="0">
                        <a:latin typeface="Bookman Old Style" panose="02050604050505020204" pitchFamily="18" charset="0"/>
                        <a:cs typeface="Arial" pitchFamily="34" charset="0"/>
                      </a:endParaRPr>
                    </a:p>
                    <a:p>
                      <a:pPr algn="ctr"/>
                      <a:endParaRPr lang="es-AR" sz="2800" dirty="0">
                        <a:latin typeface="Bookman Old Style" panose="02050604050505020204" pitchFamily="18" charset="0"/>
                        <a:cs typeface="Arial" pitchFamily="34" charset="0"/>
                      </a:endParaRPr>
                    </a:p>
                    <a:p>
                      <a:pPr algn="ctr"/>
                      <a:r>
                        <a:rPr lang="es-AR" sz="2800" dirty="0">
                          <a:latin typeface="Bookman Old Style" panose="02050604050505020204" pitchFamily="18" charset="0"/>
                          <a:cs typeface="Arial" pitchFamily="34" charset="0"/>
                        </a:rPr>
                        <a:t>Meningoencefalitis </a:t>
                      </a:r>
                    </a:p>
                  </a:txBody>
                  <a:tcPr/>
                </a:tc>
                <a:tc>
                  <a:txBody>
                    <a:bodyPr/>
                    <a:lstStyle/>
                    <a:p>
                      <a:pPr marL="285750" indent="-285750">
                        <a:buFont typeface="Arial" pitchFamily="34" charset="0"/>
                        <a:buChar char="•"/>
                      </a:pPr>
                      <a:r>
                        <a:rPr lang="es-AR" dirty="0">
                          <a:latin typeface="Bookman Old Style" panose="02050604050505020204" pitchFamily="18" charset="0"/>
                          <a:cs typeface="Arial" pitchFamily="34" charset="0"/>
                        </a:rPr>
                        <a:t>Apatía Irritabilidad </a:t>
                      </a:r>
                    </a:p>
                    <a:p>
                      <a:pPr marL="285750" indent="-285750">
                        <a:buFont typeface="Arial" pitchFamily="34" charset="0"/>
                        <a:buChar char="•"/>
                      </a:pPr>
                      <a:r>
                        <a:rPr lang="es-AR" dirty="0">
                          <a:latin typeface="Bookman Old Style" panose="02050604050505020204" pitchFamily="18" charset="0"/>
                          <a:cs typeface="Arial" pitchFamily="34" charset="0"/>
                        </a:rPr>
                        <a:t>Llanto quejumbroso</a:t>
                      </a:r>
                    </a:p>
                    <a:p>
                      <a:pPr marL="285750" indent="-285750">
                        <a:buFont typeface="Arial" pitchFamily="34" charset="0"/>
                        <a:buChar char="•"/>
                      </a:pPr>
                      <a:r>
                        <a:rPr lang="es-AR" dirty="0">
                          <a:latin typeface="Bookman Old Style" panose="02050604050505020204" pitchFamily="18" charset="0"/>
                          <a:cs typeface="Arial" pitchFamily="34" charset="0"/>
                        </a:rPr>
                        <a:t>Crisis convulsiva </a:t>
                      </a:r>
                    </a:p>
                    <a:p>
                      <a:pPr marL="285750" indent="-285750">
                        <a:buFont typeface="Arial" pitchFamily="34" charset="0"/>
                        <a:buChar char="•"/>
                      </a:pPr>
                      <a:r>
                        <a:rPr lang="es-AR" dirty="0">
                          <a:latin typeface="Bookman Old Style" panose="02050604050505020204" pitchFamily="18" charset="0"/>
                          <a:cs typeface="Arial" pitchFamily="34" charset="0"/>
                        </a:rPr>
                        <a:t>Fontanela tensa </a:t>
                      </a:r>
                    </a:p>
                    <a:p>
                      <a:pPr marL="285750" indent="-285750">
                        <a:buFont typeface="Arial" pitchFamily="34" charset="0"/>
                        <a:buChar char="•"/>
                      </a:pPr>
                      <a:r>
                        <a:rPr lang="es-AR" dirty="0">
                          <a:latin typeface="Bookman Old Style" panose="02050604050505020204" pitchFamily="18" charset="0"/>
                          <a:cs typeface="Arial" pitchFamily="34" charset="0"/>
                        </a:rPr>
                        <a:t>Microcefalia</a:t>
                      </a:r>
                    </a:p>
                    <a:p>
                      <a:pPr marL="285750" indent="-285750">
                        <a:buFont typeface="Arial" pitchFamily="34" charset="0"/>
                        <a:buChar char="•"/>
                      </a:pPr>
                      <a:r>
                        <a:rPr lang="es-AR" dirty="0">
                          <a:latin typeface="Bookman Old Style" panose="02050604050505020204" pitchFamily="18" charset="0"/>
                          <a:cs typeface="Arial" pitchFamily="34" charset="0"/>
                        </a:rPr>
                        <a:t>Hidrocefalia, higromas, Colecciones  </a:t>
                      </a:r>
                      <a:r>
                        <a:rPr lang="es-AR" dirty="0" err="1">
                          <a:latin typeface="Bookman Old Style" panose="02050604050505020204" pitchFamily="18" charset="0"/>
                          <a:cs typeface="Arial" pitchFamily="34" charset="0"/>
                        </a:rPr>
                        <a:t>subdurales</a:t>
                      </a:r>
                      <a:r>
                        <a:rPr lang="es-AR" dirty="0">
                          <a:latin typeface="Bookman Old Style" panose="02050604050505020204" pitchFamily="18" charset="0"/>
                          <a:cs typeface="Arial" pitchFamily="34" charset="0"/>
                        </a:rPr>
                        <a:t>,  Calcificaciones </a:t>
                      </a: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439939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56896" y="1315643"/>
            <a:ext cx="10972800" cy="5267719"/>
          </a:xfrm>
        </p:spPr>
        <p:txBody>
          <a:bodyPr>
            <a:normAutofit/>
          </a:bodyPr>
          <a:lstStyle/>
          <a:p>
            <a:pPr algn="ctr">
              <a:buNone/>
            </a:pPr>
            <a:r>
              <a:rPr lang="es-ES" sz="2400" dirty="0">
                <a:latin typeface="Bookman Old Style" panose="02050604050505020204" pitchFamily="18" charset="0"/>
                <a:cs typeface="Arial" pitchFamily="34" charset="0"/>
              </a:rPr>
              <a:t>El 85 % de los casos son asintomáticos</a:t>
            </a:r>
            <a:endParaRPr lang="es-ES" sz="2000" dirty="0">
              <a:latin typeface="Bookman Old Style" panose="02050604050505020204" pitchFamily="18" charset="0"/>
            </a:endParaRPr>
          </a:p>
        </p:txBody>
      </p:sp>
      <p:sp>
        <p:nvSpPr>
          <p:cNvPr id="3" name="2 Marcador de número de diapositiva"/>
          <p:cNvSpPr>
            <a:spLocks noGrp="1"/>
          </p:cNvSpPr>
          <p:nvPr>
            <p:ph type="sldNum" sz="quarter" idx="12"/>
          </p:nvPr>
        </p:nvSpPr>
        <p:spPr/>
        <p:txBody>
          <a:bodyPr/>
          <a:lstStyle/>
          <a:p>
            <a:fld id="{7F99956B-3CBD-4A58-97B0-AAF9FF803CE8}" type="slidenum">
              <a:rPr lang="es-AR">
                <a:solidFill>
                  <a:prstClr val="black"/>
                </a:solidFill>
                <a:latin typeface="Lucida Sans Unicode"/>
              </a:rPr>
              <a:pPr/>
              <a:t>57</a:t>
            </a:fld>
            <a:endParaRPr lang="es-AR">
              <a:solidFill>
                <a:prstClr val="black"/>
              </a:solidFill>
              <a:latin typeface="Lucida Sans Unicode"/>
            </a:endParaRPr>
          </a:p>
        </p:txBody>
      </p:sp>
      <p:sp>
        <p:nvSpPr>
          <p:cNvPr id="4" name="3 Título"/>
          <p:cNvSpPr>
            <a:spLocks noGrp="1"/>
          </p:cNvSpPr>
          <p:nvPr>
            <p:ph type="title"/>
          </p:nvPr>
        </p:nvSpPr>
        <p:spPr/>
        <p:txBody>
          <a:bodyPr>
            <a:normAutofit/>
          </a:bodyPr>
          <a:lstStyle/>
          <a:p>
            <a:pPr algn="ctr"/>
            <a:r>
              <a:rPr lang="es-AR" sz="3200" b="0">
                <a:latin typeface="Arial" pitchFamily="34" charset="0"/>
                <a:cs typeface="Arial" pitchFamily="34" charset="0"/>
              </a:rPr>
              <a:t>Chagas congènito</a:t>
            </a:r>
            <a:endParaRPr lang="es-ES" sz="3200" b="0" dirty="0">
              <a:latin typeface="Arial"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2113973332"/>
              </p:ext>
            </p:extLst>
          </p:nvPr>
        </p:nvGraphicFramePr>
        <p:xfrm>
          <a:off x="3118855" y="1950402"/>
          <a:ext cx="6096000" cy="4621728"/>
        </p:xfrm>
        <a:graphic>
          <a:graphicData uri="http://schemas.openxmlformats.org/drawingml/2006/table">
            <a:tbl>
              <a:tblPr firstRow="1" bandRow="1">
                <a:tableStyleId>{ED083AE6-46FA-4A59-8FB0-9F97EB10719F}</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813771">
                <a:tc>
                  <a:txBody>
                    <a:bodyPr/>
                    <a:lstStyle/>
                    <a:p>
                      <a:pPr algn="ctr"/>
                      <a:r>
                        <a:rPr lang="es-ES" sz="2400" dirty="0">
                          <a:latin typeface="Bookman Old Style" panose="02050604050505020204" pitchFamily="18" charset="0"/>
                          <a:cs typeface="Arial" pitchFamily="34" charset="0"/>
                        </a:rPr>
                        <a:t>Más frecuentes: </a:t>
                      </a:r>
                    </a:p>
                  </a:txBody>
                  <a:tcPr/>
                </a:tc>
                <a:tc>
                  <a:txBody>
                    <a:bodyPr/>
                    <a:lstStyle/>
                    <a:p>
                      <a:pPr algn="ctr"/>
                      <a:r>
                        <a:rPr lang="es-ES" sz="2400" dirty="0">
                          <a:latin typeface="Bookman Old Style" panose="02050604050505020204" pitchFamily="18" charset="0"/>
                          <a:cs typeface="Arial" pitchFamily="34" charset="0"/>
                        </a:rPr>
                        <a:t>Poco frecuentes:</a:t>
                      </a:r>
                    </a:p>
                  </a:txBody>
                  <a:tcPr/>
                </a:tc>
                <a:tc>
                  <a:txBody>
                    <a:bodyPr/>
                    <a:lstStyle/>
                    <a:p>
                      <a:pPr algn="ctr"/>
                      <a:r>
                        <a:rPr lang="es-ES" sz="2400" dirty="0">
                          <a:latin typeface="Bookman Old Style" panose="02050604050505020204" pitchFamily="18" charset="0"/>
                          <a:cs typeface="Arial" pitchFamily="34" charset="0"/>
                        </a:rPr>
                        <a:t>Muy raros:</a:t>
                      </a:r>
                    </a:p>
                  </a:txBody>
                  <a:tcPr/>
                </a:tc>
                <a:extLst>
                  <a:ext uri="{0D108BD9-81ED-4DB2-BD59-A6C34878D82A}">
                    <a16:rowId xmlns:a16="http://schemas.microsoft.com/office/drawing/2014/main" xmlns="" val="10000"/>
                  </a:ext>
                </a:extLst>
              </a:tr>
              <a:tr h="994608">
                <a:tc>
                  <a:txBody>
                    <a:bodyPr/>
                    <a:lstStyle/>
                    <a:p>
                      <a:pPr algn="ctr"/>
                      <a:r>
                        <a:rPr lang="es-ES" sz="2000" dirty="0">
                          <a:latin typeface="Bookman Old Style" panose="02050604050505020204" pitchFamily="18" charset="0"/>
                          <a:cs typeface="Arial" pitchFamily="34" charset="0"/>
                        </a:rPr>
                        <a:t>Hepatomegalia 12 %</a:t>
                      </a:r>
                    </a:p>
                  </a:txBody>
                  <a:tcPr/>
                </a:tc>
                <a:tc>
                  <a:txBody>
                    <a:bodyPr/>
                    <a:lstStyle/>
                    <a:p>
                      <a:pPr algn="ctr"/>
                      <a:endParaRPr lang="es-ES" sz="2000" dirty="0">
                        <a:latin typeface="Bookman Old Style" panose="02050604050505020204" pitchFamily="18" charset="0"/>
                        <a:cs typeface="Arial" pitchFamily="34" charset="0"/>
                      </a:endParaRPr>
                    </a:p>
                    <a:p>
                      <a:pPr algn="ctr"/>
                      <a:r>
                        <a:rPr lang="es-ES" sz="2000" dirty="0">
                          <a:latin typeface="Bookman Old Style" panose="02050604050505020204" pitchFamily="18" charset="0"/>
                          <a:cs typeface="Arial" pitchFamily="34" charset="0"/>
                        </a:rPr>
                        <a:t>Sepsis </a:t>
                      </a:r>
                    </a:p>
                  </a:txBody>
                  <a:tcPr/>
                </a:tc>
                <a:tc>
                  <a:txBody>
                    <a:bodyPr/>
                    <a:lstStyle/>
                    <a:p>
                      <a:pPr algn="ctr"/>
                      <a:r>
                        <a:rPr lang="es-ES" sz="2000" dirty="0">
                          <a:latin typeface="Bookman Old Style" panose="02050604050505020204" pitchFamily="18" charset="0"/>
                          <a:cs typeface="Arial" pitchFamily="34" charset="0"/>
                        </a:rPr>
                        <a:t>Calcificaciones cerebrales</a:t>
                      </a:r>
                    </a:p>
                  </a:txBody>
                  <a:tcPr/>
                </a:tc>
                <a:extLst>
                  <a:ext uri="{0D108BD9-81ED-4DB2-BD59-A6C34878D82A}">
                    <a16:rowId xmlns:a16="http://schemas.microsoft.com/office/drawing/2014/main" xmlns="" val="10001"/>
                  </a:ext>
                </a:extLst>
              </a:tr>
              <a:tr h="391815">
                <a:tc>
                  <a:txBody>
                    <a:bodyPr/>
                    <a:lstStyle/>
                    <a:p>
                      <a:pPr algn="ctr"/>
                      <a:r>
                        <a:rPr lang="es-ES" sz="2000" dirty="0">
                          <a:latin typeface="Bookman Old Style" panose="02050604050505020204" pitchFamily="18" charset="0"/>
                          <a:cs typeface="Arial" pitchFamily="34" charset="0"/>
                        </a:rPr>
                        <a:t>Ictericia 3 %</a:t>
                      </a:r>
                    </a:p>
                  </a:txBody>
                  <a:tcPr/>
                </a:tc>
                <a:tc>
                  <a:txBody>
                    <a:bodyPr/>
                    <a:lstStyle/>
                    <a:p>
                      <a:pPr algn="ctr"/>
                      <a:r>
                        <a:rPr lang="es-ES" sz="2000" dirty="0">
                          <a:latin typeface="Bookman Old Style" panose="02050604050505020204" pitchFamily="18" charset="0"/>
                          <a:cs typeface="Arial" pitchFamily="34" charset="0"/>
                        </a:rPr>
                        <a:t>Hepatitis 1%</a:t>
                      </a:r>
                    </a:p>
                  </a:txBody>
                  <a:tcPr/>
                </a:tc>
                <a:tc>
                  <a:txBody>
                    <a:bodyPr/>
                    <a:lstStyle/>
                    <a:p>
                      <a:pPr algn="ctr"/>
                      <a:r>
                        <a:rPr lang="es-ES" sz="2000" dirty="0">
                          <a:latin typeface="Bookman Old Style" panose="02050604050505020204" pitchFamily="18" charset="0"/>
                          <a:cs typeface="Arial" pitchFamily="34" charset="0"/>
                        </a:rPr>
                        <a:t>Neumonía 1 % </a:t>
                      </a:r>
                    </a:p>
                  </a:txBody>
                  <a:tcPr/>
                </a:tc>
                <a:extLst>
                  <a:ext uri="{0D108BD9-81ED-4DB2-BD59-A6C34878D82A}">
                    <a16:rowId xmlns:a16="http://schemas.microsoft.com/office/drawing/2014/main" xmlns="" val="10002"/>
                  </a:ext>
                </a:extLst>
              </a:tr>
              <a:tr h="693212">
                <a:tc>
                  <a:txBody>
                    <a:bodyPr/>
                    <a:lstStyle/>
                    <a:p>
                      <a:pPr algn="ctr"/>
                      <a:r>
                        <a:rPr lang="es-ES" sz="2000" dirty="0">
                          <a:latin typeface="Bookman Old Style" panose="02050604050505020204" pitchFamily="18" charset="0"/>
                          <a:cs typeface="Arial" pitchFamily="34" charset="0"/>
                        </a:rPr>
                        <a:t>Esplenomegalia 2 %</a:t>
                      </a:r>
                    </a:p>
                  </a:txBody>
                  <a:tcPr/>
                </a:tc>
                <a:tc>
                  <a:txBody>
                    <a:bodyPr/>
                    <a:lstStyle/>
                    <a:p>
                      <a:pPr algn="ctr"/>
                      <a:r>
                        <a:rPr lang="es-ES" sz="2000" dirty="0">
                          <a:latin typeface="Bookman Old Style" panose="02050604050505020204" pitchFamily="18" charset="0"/>
                          <a:cs typeface="Arial" pitchFamily="34" charset="0"/>
                        </a:rPr>
                        <a:t>Convulsiones</a:t>
                      </a:r>
                    </a:p>
                    <a:p>
                      <a:pPr algn="ctr"/>
                      <a:r>
                        <a:rPr lang="es-ES" sz="2000" dirty="0">
                          <a:latin typeface="Bookman Old Style" panose="02050604050505020204" pitchFamily="18" charset="0"/>
                          <a:cs typeface="Arial" pitchFamily="34" charset="0"/>
                        </a:rPr>
                        <a:t> 1 %</a:t>
                      </a:r>
                    </a:p>
                  </a:txBody>
                  <a:tcPr/>
                </a:tc>
                <a:tc>
                  <a:txBody>
                    <a:bodyPr/>
                    <a:lstStyle/>
                    <a:p>
                      <a:pPr algn="ctr"/>
                      <a:r>
                        <a:rPr lang="es-ES" sz="2000" dirty="0" err="1">
                          <a:latin typeface="Bookman Old Style" panose="02050604050505020204" pitchFamily="18" charset="0"/>
                          <a:cs typeface="Arial" pitchFamily="34" charset="0"/>
                        </a:rPr>
                        <a:t>Megaesófago</a:t>
                      </a:r>
                      <a:r>
                        <a:rPr lang="es-ES" sz="2000" dirty="0">
                          <a:latin typeface="Bookman Old Style" panose="02050604050505020204" pitchFamily="18" charset="0"/>
                          <a:cs typeface="Arial" pitchFamily="34" charset="0"/>
                        </a:rPr>
                        <a:t> </a:t>
                      </a:r>
                    </a:p>
                  </a:txBody>
                  <a:tcPr/>
                </a:tc>
                <a:extLst>
                  <a:ext uri="{0D108BD9-81ED-4DB2-BD59-A6C34878D82A}">
                    <a16:rowId xmlns:a16="http://schemas.microsoft.com/office/drawing/2014/main" xmlns="" val="10003"/>
                  </a:ext>
                </a:extLst>
              </a:tr>
              <a:tr h="9946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Arial" pitchFamily="34" charset="0"/>
                        </a:rPr>
                        <a:t>Miocarditis 5 %</a:t>
                      </a:r>
                    </a:p>
                    <a:p>
                      <a:pPr algn="ctr"/>
                      <a:endParaRPr lang="es-ES" sz="2000" dirty="0">
                        <a:latin typeface="Bookman Old Style" panose="02050604050505020204" pitchFamily="18" charset="0"/>
                        <a:cs typeface="Arial" pitchFamily="34" charset="0"/>
                      </a:endParaRPr>
                    </a:p>
                  </a:txBody>
                  <a:tcPr/>
                </a:tc>
                <a:tc>
                  <a:txBody>
                    <a:bodyPr/>
                    <a:lstStyle/>
                    <a:p>
                      <a:pPr algn="ctr"/>
                      <a:r>
                        <a:rPr lang="es-ES" sz="2000" dirty="0">
                          <a:latin typeface="Bookman Old Style" panose="02050604050505020204" pitchFamily="18" charset="0"/>
                          <a:cs typeface="Arial" pitchFamily="34" charset="0"/>
                        </a:rPr>
                        <a:t>Edemas 1%</a:t>
                      </a:r>
                    </a:p>
                  </a:txBody>
                  <a:tcPr/>
                </a:tc>
                <a:tc>
                  <a:txBody>
                    <a:bodyPr/>
                    <a:lstStyle/>
                    <a:p>
                      <a:pPr algn="ctr"/>
                      <a:r>
                        <a:rPr lang="es-ES" sz="2000" dirty="0" err="1">
                          <a:latin typeface="Bookman Old Style" panose="02050604050505020204" pitchFamily="18" charset="0"/>
                          <a:cs typeface="Arial" pitchFamily="34" charset="0"/>
                        </a:rPr>
                        <a:t>Megavegiga</a:t>
                      </a:r>
                      <a:r>
                        <a:rPr lang="es-ES" sz="2000" dirty="0">
                          <a:latin typeface="Bookman Old Style" panose="02050604050505020204" pitchFamily="18" charset="0"/>
                          <a:cs typeface="Arial" pitchFamily="34" charset="0"/>
                        </a:rPr>
                        <a:t> </a:t>
                      </a:r>
                    </a:p>
                  </a:txBody>
                  <a:tcPr/>
                </a:tc>
                <a:extLst>
                  <a:ext uri="{0D108BD9-81ED-4DB2-BD59-A6C34878D82A}">
                    <a16:rowId xmlns:a16="http://schemas.microsoft.com/office/drawing/2014/main" xmlns="" val="10004"/>
                  </a:ext>
                </a:extLst>
              </a:tr>
              <a:tr h="693212">
                <a:tc>
                  <a:txBody>
                    <a:bodyPr/>
                    <a:lstStyle/>
                    <a:p>
                      <a:pPr algn="ctr"/>
                      <a:r>
                        <a:rPr lang="es-ES" sz="2000" dirty="0">
                          <a:latin typeface="Bookman Old Style" panose="02050604050505020204" pitchFamily="18" charset="0"/>
                          <a:cs typeface="Arial" pitchFamily="34" charset="0"/>
                        </a:rPr>
                        <a:t>Taquicardia persistente</a:t>
                      </a:r>
                    </a:p>
                  </a:txBody>
                  <a:tcPr/>
                </a:tc>
                <a:tc>
                  <a:txBody>
                    <a:bodyPr/>
                    <a:lstStyle/>
                    <a:p>
                      <a:pPr algn="ctr"/>
                      <a:r>
                        <a:rPr lang="es-ES" sz="2000" dirty="0">
                          <a:latin typeface="Bookman Old Style" panose="02050604050505020204" pitchFamily="18" charset="0"/>
                          <a:cs typeface="Arial" pitchFamily="34" charset="0"/>
                        </a:rPr>
                        <a:t>Exantemas </a:t>
                      </a:r>
                    </a:p>
                  </a:txBody>
                  <a:tcPr/>
                </a:tc>
                <a:tc>
                  <a:txBody>
                    <a:bodyPr/>
                    <a:lstStyle/>
                    <a:p>
                      <a:pPr algn="ctr"/>
                      <a:endParaRPr lang="es-ES" sz="2000" dirty="0">
                        <a:latin typeface="Bookman Old Style" panose="02050604050505020204" pitchFamily="18" charset="0"/>
                        <a:cs typeface="Arial" pitchFamily="34" charset="0"/>
                      </a:endParaRPr>
                    </a:p>
                  </a:txBody>
                  <a:tcPr/>
                </a:tc>
                <a:extLst>
                  <a:ext uri="{0D108BD9-81ED-4DB2-BD59-A6C34878D82A}">
                    <a16:rowId xmlns:a16="http://schemas.microsoft.com/office/drawing/2014/main" xmlns="" val="10005"/>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3167565902"/>
              </p:ext>
            </p:extLst>
          </p:nvPr>
        </p:nvGraphicFramePr>
        <p:xfrm>
          <a:off x="1981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número de diapositiva"/>
          <p:cNvSpPr>
            <a:spLocks noGrp="1"/>
          </p:cNvSpPr>
          <p:nvPr>
            <p:ph type="sldNum" sz="quarter" idx="12"/>
          </p:nvPr>
        </p:nvSpPr>
        <p:spPr/>
        <p:txBody>
          <a:bodyPr/>
          <a:lstStyle/>
          <a:p>
            <a:fld id="{7F99956B-3CBD-4A58-97B0-AAF9FF803CE8}" type="slidenum">
              <a:rPr lang="es-AR">
                <a:solidFill>
                  <a:prstClr val="black"/>
                </a:solidFill>
                <a:latin typeface="Lucida Sans Unicode"/>
              </a:rPr>
              <a:pPr/>
              <a:t>58</a:t>
            </a:fld>
            <a:endParaRPr lang="es-AR">
              <a:solidFill>
                <a:prstClr val="black"/>
              </a:solidFill>
              <a:latin typeface="Lucida Sans Unicode"/>
            </a:endParaRPr>
          </a:p>
        </p:txBody>
      </p:sp>
      <p:sp>
        <p:nvSpPr>
          <p:cNvPr id="4" name="3 Título"/>
          <p:cNvSpPr>
            <a:spLocks noGrp="1"/>
          </p:cNvSpPr>
          <p:nvPr>
            <p:ph type="title"/>
          </p:nvPr>
        </p:nvSpPr>
        <p:spPr/>
        <p:txBody>
          <a:bodyPr/>
          <a:lstStyle/>
          <a:p>
            <a:pPr algn="ctr"/>
            <a:r>
              <a:rPr lang="es-AR" sz="3200" b="0" dirty="0">
                <a:latin typeface="Bookman Old Style" panose="02050604050505020204" pitchFamily="18" charset="0"/>
                <a:cs typeface="Arial" pitchFamily="34" charset="0"/>
              </a:rPr>
              <a:t>Chagas congénito: Algoritmo de manejo</a:t>
            </a:r>
            <a:endParaRPr lang="es-ES" dirty="0">
              <a:latin typeface="Bookman Old Style" panose="02050604050505020204" pitchFamily="18" charset="0"/>
            </a:endParaRPr>
          </a:p>
        </p:txBody>
      </p:sp>
      <p:sp>
        <p:nvSpPr>
          <p:cNvPr id="2" name="Flecha: a la derecha 1">
            <a:extLst>
              <a:ext uri="{FF2B5EF4-FFF2-40B4-BE49-F238E27FC236}">
                <a16:creationId xmlns:a16="http://schemas.microsoft.com/office/drawing/2014/main" xmlns="" id="{1A533704-FB96-0D87-5AE7-F64EEF2AF3E8}"/>
              </a:ext>
            </a:extLst>
          </p:cNvPr>
          <p:cNvSpPr/>
          <p:nvPr/>
        </p:nvSpPr>
        <p:spPr>
          <a:xfrm>
            <a:off x="5850293" y="5449076"/>
            <a:ext cx="905070" cy="260697"/>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s-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406019288"/>
              </p:ext>
            </p:extLst>
          </p:nvPr>
        </p:nvGraphicFramePr>
        <p:xfrm>
          <a:off x="1981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número de diapositiva"/>
          <p:cNvSpPr>
            <a:spLocks noGrp="1"/>
          </p:cNvSpPr>
          <p:nvPr>
            <p:ph type="sldNum" sz="quarter" idx="12"/>
          </p:nvPr>
        </p:nvSpPr>
        <p:spPr/>
        <p:txBody>
          <a:bodyPr/>
          <a:lstStyle/>
          <a:p>
            <a:fld id="{7F99956B-3CBD-4A58-97B0-AAF9FF803CE8}" type="slidenum">
              <a:rPr lang="es-AR">
                <a:solidFill>
                  <a:prstClr val="black"/>
                </a:solidFill>
                <a:latin typeface="Lucida Sans Unicode"/>
              </a:rPr>
              <a:pPr/>
              <a:t>59</a:t>
            </a:fld>
            <a:endParaRPr lang="es-AR">
              <a:solidFill>
                <a:prstClr val="black"/>
              </a:solidFill>
              <a:latin typeface="Lucida Sans Unicode"/>
            </a:endParaRPr>
          </a:p>
        </p:txBody>
      </p:sp>
      <p:sp>
        <p:nvSpPr>
          <p:cNvPr id="4" name="3 Título"/>
          <p:cNvSpPr>
            <a:spLocks noGrp="1"/>
          </p:cNvSpPr>
          <p:nvPr>
            <p:ph type="title"/>
          </p:nvPr>
        </p:nvSpPr>
        <p:spPr/>
        <p:txBody>
          <a:bodyPr>
            <a:normAutofit/>
          </a:bodyPr>
          <a:lstStyle/>
          <a:p>
            <a:pPr algn="ctr"/>
            <a:r>
              <a:rPr lang="es-AR" sz="3200" b="0" dirty="0">
                <a:latin typeface="Bookman Old Style" panose="02050604050505020204" pitchFamily="18" charset="0"/>
                <a:cs typeface="Arial" pitchFamily="34" charset="0"/>
              </a:rPr>
              <a:t>Enfermedad de Chagas Aguda: Diagnóstico</a:t>
            </a:r>
          </a:p>
        </p:txBody>
      </p:sp>
    </p:spTree>
    <p:extLst>
      <p:ext uri="{BB962C8B-B14F-4D97-AF65-F5344CB8AC3E}">
        <p14:creationId xmlns:p14="http://schemas.microsoft.com/office/powerpoint/2010/main" val="4850241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9">
            <a:extLst>
              <a:ext uri="{FF2B5EF4-FFF2-40B4-BE49-F238E27FC236}">
                <a16:creationId xmlns:a16="http://schemas.microsoft.com/office/drawing/2014/main" xmlns="" id="{62C0FBB6-4CCA-4358-9DD5-CDF2173E63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cxnSp>
        <p:nvCxnSpPr>
          <p:cNvPr id="32" name="Straight Connector 11">
            <a:extLst>
              <a:ext uri="{FF2B5EF4-FFF2-40B4-BE49-F238E27FC236}">
                <a16:creationId xmlns:a16="http://schemas.microsoft.com/office/drawing/2014/main" xmlns="" id="{9E6B771E-DDF7-430C-9462-BA1D3742C8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3" name="Rectangle 13">
            <a:extLst>
              <a:ext uri="{FF2B5EF4-FFF2-40B4-BE49-F238E27FC236}">
                <a16:creationId xmlns:a16="http://schemas.microsoft.com/office/drawing/2014/main" xmlns="" id="{E2BA2BD9-7B54-4190-8F06-3EF3658A00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5" name="Marcador de contenido 4" descr="Imagen que contiene vuelo, papalote, gente, grupo&#10;&#10;Descripción generada automáticamente">
            <a:extLst>
              <a:ext uri="{FF2B5EF4-FFF2-40B4-BE49-F238E27FC236}">
                <a16:creationId xmlns:a16="http://schemas.microsoft.com/office/drawing/2014/main" xmlns="" id="{A780E384-7785-13CA-25C1-8432BC4808A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0519" b="14481"/>
          <a:stretch/>
        </p:blipFill>
        <p:spPr>
          <a:xfrm>
            <a:off x="20" y="1"/>
            <a:ext cx="12191979" cy="6857998"/>
          </a:xfrm>
          <a:prstGeom prst="rect">
            <a:avLst/>
          </a:prstGeom>
          <a:effectLst>
            <a:outerShdw blurRad="596900" dist="330200" dir="8820000" sx="87000" sy="87000" algn="ctr" rotWithShape="0">
              <a:srgbClr val="000000">
                <a:alpha val="29000"/>
              </a:srgbClr>
            </a:outerShdw>
          </a:effectLst>
        </p:spPr>
      </p:pic>
      <p:sp useBgFill="1">
        <p:nvSpPr>
          <p:cNvPr id="34" name="Rectangle 15">
            <a:extLst>
              <a:ext uri="{FF2B5EF4-FFF2-40B4-BE49-F238E27FC236}">
                <a16:creationId xmlns:a16="http://schemas.microsoft.com/office/drawing/2014/main" xmlns="" id="{F489C2E0-4895-4B72-85EA-7EE9FAFFDC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
            <a:ext cx="12192000" cy="827963"/>
          </a:xfrm>
          <a:prstGeom prst="rect">
            <a:avLst/>
          </a:prstGeom>
          <a:ln>
            <a:noFill/>
          </a:ln>
          <a:effectLst>
            <a:outerShdw blurRad="203200" dist="1016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ierstadt"/>
              <a:ea typeface="+mn-ea"/>
              <a:cs typeface="+mn-cs"/>
            </a:endParaRPr>
          </a:p>
        </p:txBody>
      </p:sp>
      <p:cxnSp>
        <p:nvCxnSpPr>
          <p:cNvPr id="35" name="Straight Connector 17">
            <a:extLst>
              <a:ext uri="{FF2B5EF4-FFF2-40B4-BE49-F238E27FC236}">
                <a16:creationId xmlns:a16="http://schemas.microsoft.com/office/drawing/2014/main" xmlns="" id="{2E6B6C39-3A8E-4EAF-A0CD-4FE0CDFCD7D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rot="16200000">
            <a:off x="10823557" y="119227"/>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Marcador de número de diapositiva 1">
            <a:extLst>
              <a:ext uri="{FF2B5EF4-FFF2-40B4-BE49-F238E27FC236}">
                <a16:creationId xmlns:a16="http://schemas.microsoft.com/office/drawing/2014/main" xmlns="" id="{08E12907-A521-9A1E-4104-BC230DF2F296}"/>
              </a:ext>
            </a:extLst>
          </p:cNvPr>
          <p:cNvSpPr>
            <a:spLocks noGrp="1"/>
          </p:cNvSpPr>
          <p:nvPr>
            <p:ph type="sldNum" sz="quarter" idx="12"/>
          </p:nvPr>
        </p:nvSpPr>
        <p:spPr/>
        <p:txBody>
          <a:bodyPr/>
          <a:lstStyle/>
          <a:p>
            <a:fld id="{B4A918BC-4D43-4B42-B3C0-E7EBE25E6AF0}" type="slidenum">
              <a:rPr lang="en-US" smtClean="0"/>
              <a:t>60</a:t>
            </a:fld>
            <a:endParaRPr lang="en-US"/>
          </a:p>
        </p:txBody>
      </p:sp>
    </p:spTree>
    <p:extLst>
      <p:ext uri="{BB962C8B-B14F-4D97-AF65-F5344CB8AC3E}">
        <p14:creationId xmlns:p14="http://schemas.microsoft.com/office/powerpoint/2010/main" val="5256077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219200" y="4876800"/>
            <a:ext cx="9975701" cy="457200"/>
          </a:xfrm>
        </p:spPr>
        <p:txBody>
          <a:bodyPr anchor="t">
            <a:normAutofit/>
          </a:bodyPr>
          <a:lstStyle/>
          <a:p>
            <a:pPr algn="ctr">
              <a:lnSpc>
                <a:spcPct val="90000"/>
              </a:lnSpc>
            </a:pPr>
            <a:r>
              <a:rPr lang="es-AR" b="0" dirty="0">
                <a:latin typeface="Bierstadt" panose="020B0004020202020204" pitchFamily="34" charset="0"/>
              </a:rPr>
              <a:t>Enfermedad de Chagas: Diagnóstico</a:t>
            </a:r>
          </a:p>
        </p:txBody>
      </p:sp>
      <p:sp>
        <p:nvSpPr>
          <p:cNvPr id="11" name="Text Placeholder 2">
            <a:extLst>
              <a:ext uri="{FF2B5EF4-FFF2-40B4-BE49-F238E27FC236}">
                <a16:creationId xmlns:a16="http://schemas.microsoft.com/office/drawing/2014/main" xmlns="" id="{6754D026-E011-20B8-4A9A-1BDD086E93AF}"/>
              </a:ext>
            </a:extLst>
          </p:cNvPr>
          <p:cNvSpPr>
            <a:spLocks noGrp="1"/>
          </p:cNvSpPr>
          <p:nvPr>
            <p:ph type="body" idx="2"/>
          </p:nvPr>
        </p:nvSpPr>
        <p:spPr>
          <a:xfrm>
            <a:off x="5892800" y="5355102"/>
            <a:ext cx="5299456" cy="914400"/>
          </a:xfrm>
        </p:spPr>
        <p:txBody>
          <a:bodyPr>
            <a:noAutofit/>
          </a:bodyPr>
          <a:lstStyle/>
          <a:p>
            <a:pPr algn="ctr"/>
            <a:r>
              <a:rPr lang="es-MX" sz="2000" dirty="0">
                <a:latin typeface="Bookman Old Style" panose="02050604050505020204" pitchFamily="18" charset="0"/>
              </a:rPr>
              <a:t>El diagnóstico mediante dos reacciones serológicas tiene una sensibilidad cercana a 99%</a:t>
            </a:r>
            <a:endParaRPr lang="en-US" sz="2000" dirty="0">
              <a:latin typeface="Bookman Old Style" panose="02050604050505020204" pitchFamily="18" charset="0"/>
            </a:endParaRPr>
          </a:p>
        </p:txBody>
      </p:sp>
      <p:sp>
        <p:nvSpPr>
          <p:cNvPr id="13" name="Slide Number Placeholder 4">
            <a:extLst>
              <a:ext uri="{FF2B5EF4-FFF2-40B4-BE49-F238E27FC236}">
                <a16:creationId xmlns:a16="http://schemas.microsoft.com/office/drawing/2014/main" xmlns="" id="{3BAE33E5-C706-78CE-7EE0-D509A1CC0D38}"/>
              </a:ext>
            </a:extLst>
          </p:cNvPr>
          <p:cNvSpPr>
            <a:spLocks noGrp="1"/>
          </p:cNvSpPr>
          <p:nvPr>
            <p:ph type="sldNum" sz="quarter" idx="12"/>
          </p:nvPr>
        </p:nvSpPr>
        <p:spPr>
          <a:xfrm>
            <a:off x="11529696" y="6407945"/>
            <a:ext cx="487680" cy="365125"/>
          </a:xfrm>
        </p:spPr>
        <p:txBody>
          <a:bodyPr/>
          <a:lstStyle/>
          <a:p>
            <a:pPr>
              <a:spcAft>
                <a:spcPts val="600"/>
              </a:spcAft>
            </a:pPr>
            <a:fld id="{7F99956B-3CBD-4A58-97B0-AAF9FF803CE8}" type="slidenum">
              <a:rPr lang="es-AR" smtClean="0"/>
              <a:pPr>
                <a:spcAft>
                  <a:spcPts val="600"/>
                </a:spcAft>
              </a:pPr>
              <a:t>61</a:t>
            </a:fld>
            <a:endParaRPr lang="es-AR"/>
          </a:p>
        </p:txBody>
      </p:sp>
      <p:sp>
        <p:nvSpPr>
          <p:cNvPr id="2" name="1 Marcador de contenido"/>
          <p:cNvSpPr>
            <a:spLocks/>
          </p:cNvSpPr>
          <p:nvPr/>
        </p:nvSpPr>
        <p:spPr>
          <a:xfrm>
            <a:off x="1277638" y="274320"/>
            <a:ext cx="9480366" cy="3910377"/>
          </a:xfrm>
          <a:prstGeom prst="rect">
            <a:avLst/>
          </a:prstGeom>
          <a:solidFill>
            <a:schemeClr val="accent5">
              <a:lumMod val="20000"/>
              <a:lumOff val="80000"/>
            </a:schemeClr>
          </a:solidFill>
        </p:spPr>
        <p:txBody>
          <a:bodyPr>
            <a:normAutofit/>
          </a:bodyPr>
          <a:lstStyle/>
          <a:p>
            <a:pPr marL="94366" algn="ctr" defTabSz="786384">
              <a:spcAft>
                <a:spcPts val="600"/>
              </a:spcAft>
            </a:pPr>
            <a:r>
              <a:rPr lang="es-AR" sz="3200" kern="1200" dirty="0">
                <a:solidFill>
                  <a:schemeClr val="tx1"/>
                </a:solidFill>
                <a:latin typeface="Bierstadt" panose="020B0004020202020204" pitchFamily="34" charset="0"/>
                <a:cs typeface="Arial" pitchFamily="34" charset="0"/>
              </a:rPr>
              <a:t>Siempre se requieren dos reacciones serológicas positivas para certificar enfermedad</a:t>
            </a:r>
            <a:endParaRPr lang="es-AR" sz="3200" dirty="0">
              <a:latin typeface="Bierstadt" panose="020B0004020202020204" pitchFamily="34" charset="0"/>
              <a:cs typeface="Arial" pitchFamily="34" charset="0"/>
            </a:endParaRPr>
          </a:p>
        </p:txBody>
      </p:sp>
      <p:sp>
        <p:nvSpPr>
          <p:cNvPr id="3" name="2 Marcador de número de diapositiva"/>
          <p:cNvSpPr>
            <a:spLocks/>
          </p:cNvSpPr>
          <p:nvPr/>
        </p:nvSpPr>
        <p:spPr>
          <a:xfrm>
            <a:off x="10712468" y="4530856"/>
            <a:ext cx="421350" cy="315464"/>
          </a:xfrm>
          <a:prstGeom prst="rect">
            <a:avLst/>
          </a:prstGeom>
        </p:spPr>
        <p:txBody>
          <a:bodyPr/>
          <a:lstStyle/>
          <a:p>
            <a:pPr defTabSz="786384">
              <a:spcAft>
                <a:spcPts val="600"/>
              </a:spcAft>
            </a:pPr>
            <a:fld id="{7F99956B-3CBD-4A58-97B0-AAF9FF803CE8}" type="slidenum">
              <a:rPr lang="es-AR" sz="1548" kern="1200">
                <a:solidFill>
                  <a:prstClr val="black"/>
                </a:solidFill>
                <a:latin typeface="Lucida Sans Unicode"/>
                <a:ea typeface="+mn-ea"/>
                <a:cs typeface="+mn-cs"/>
              </a:rPr>
              <a:pPr defTabSz="786384">
                <a:spcAft>
                  <a:spcPts val="600"/>
                </a:spcAft>
              </a:pPr>
              <a:t>61</a:t>
            </a:fld>
            <a:endParaRPr lang="es-AR">
              <a:solidFill>
                <a:prstClr val="black"/>
              </a:solidFill>
              <a:latin typeface="Lucida Sans Unicode"/>
            </a:endParaRPr>
          </a:p>
        </p:txBody>
      </p:sp>
      <p:graphicFrame>
        <p:nvGraphicFramePr>
          <p:cNvPr id="5" name="4 Diagrama"/>
          <p:cNvGraphicFramePr/>
          <p:nvPr>
            <p:extLst>
              <p:ext uri="{D42A27DB-BD31-4B8C-83A1-F6EECF244321}">
                <p14:modId xmlns:p14="http://schemas.microsoft.com/office/powerpoint/2010/main" val="3669633836"/>
              </p:ext>
            </p:extLst>
          </p:nvPr>
        </p:nvGraphicFramePr>
        <p:xfrm>
          <a:off x="3467045" y="1210516"/>
          <a:ext cx="5266870" cy="3511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53690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7F99956B-3CBD-4A58-97B0-AAF9FF803CE8}" type="slidenum">
              <a:rPr lang="es-AR"/>
              <a:pPr>
                <a:spcAft>
                  <a:spcPts val="600"/>
                </a:spcAft>
              </a:pPr>
              <a:t>62</a:t>
            </a:fld>
            <a:endParaRPr lang="es-AR"/>
          </a:p>
        </p:txBody>
      </p:sp>
      <p:sp>
        <p:nvSpPr>
          <p:cNvPr id="4" name="3 Título"/>
          <p:cNvSpPr>
            <a:spLocks noGrp="1"/>
          </p:cNvSpPr>
          <p:nvPr>
            <p:ph type="title"/>
          </p:nvPr>
        </p:nvSpPr>
        <p:spPr>
          <a:xfrm>
            <a:off x="609600" y="274638"/>
            <a:ext cx="10972800" cy="1143000"/>
          </a:xfrm>
        </p:spPr>
        <p:txBody>
          <a:bodyPr anchor="ctr">
            <a:normAutofit/>
          </a:bodyPr>
          <a:lstStyle/>
          <a:p>
            <a:pPr algn="ctr">
              <a:lnSpc>
                <a:spcPct val="90000"/>
              </a:lnSpc>
            </a:pPr>
            <a:r>
              <a:rPr lang="es-AR" sz="3200" b="0" dirty="0">
                <a:latin typeface="Bierstadt" panose="020B0004020202020204" pitchFamily="34" charset="0"/>
              </a:rPr>
              <a:t>Enfermedad de Chagas:</a:t>
            </a:r>
            <a:br>
              <a:rPr lang="es-AR" sz="3200" b="0" dirty="0">
                <a:latin typeface="Bierstadt" panose="020B0004020202020204" pitchFamily="34" charset="0"/>
              </a:rPr>
            </a:br>
            <a:r>
              <a:rPr lang="es-AR" sz="3200" b="0" dirty="0">
                <a:latin typeface="Bierstadt" panose="020B0004020202020204" pitchFamily="34" charset="0"/>
              </a:rPr>
              <a:t>Eficacia del tratamiento </a:t>
            </a:r>
            <a:endParaRPr lang="es-ES" sz="3200" dirty="0">
              <a:latin typeface="Bierstadt" panose="020B0004020202020204" pitchFamily="34" charset="0"/>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2955828622"/>
              </p:ext>
            </p:extLst>
          </p:nvPr>
        </p:nvGraphicFramePr>
        <p:xfrm>
          <a:off x="609600" y="1481329"/>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Tabla 1">
            <a:extLst>
              <a:ext uri="{FF2B5EF4-FFF2-40B4-BE49-F238E27FC236}">
                <a16:creationId xmlns:a16="http://schemas.microsoft.com/office/drawing/2014/main" xmlns="" id="{8E8C494F-07D4-9208-E6A1-29945F57A4CA}"/>
              </a:ext>
            </a:extLst>
          </p:cNvPr>
          <p:cNvGraphicFramePr>
            <a:graphicFrameLocks noGrp="1"/>
          </p:cNvGraphicFramePr>
          <p:nvPr>
            <p:extLst>
              <p:ext uri="{D42A27DB-BD31-4B8C-83A1-F6EECF244321}">
                <p14:modId xmlns:p14="http://schemas.microsoft.com/office/powerpoint/2010/main" val="1326162966"/>
              </p:ext>
            </p:extLst>
          </p:nvPr>
        </p:nvGraphicFramePr>
        <p:xfrm>
          <a:off x="2190620" y="5376671"/>
          <a:ext cx="8128000" cy="1188720"/>
        </p:xfrm>
        <a:graphic>
          <a:graphicData uri="http://schemas.openxmlformats.org/drawingml/2006/table">
            <a:tbl>
              <a:tblPr firstRow="1" bandRow="1">
                <a:tableStyleId>{D7AC3CCA-C797-4891-BE02-D94E43425B78}</a:tableStyleId>
              </a:tblPr>
              <a:tblGrid>
                <a:gridCol w="8128000">
                  <a:extLst>
                    <a:ext uri="{9D8B030D-6E8A-4147-A177-3AD203B41FA5}">
                      <a16:colId xmlns:a16="http://schemas.microsoft.com/office/drawing/2014/main" xmlns="" val="119924784"/>
                    </a:ext>
                  </a:extLst>
                </a:gridCol>
              </a:tblGrid>
              <a:tr h="370840">
                <a:tc>
                  <a:txBody>
                    <a:bodyPr/>
                    <a:lstStyle/>
                    <a:p>
                      <a:pPr algn="ctr"/>
                      <a:r>
                        <a:rPr lang="es-MX" sz="2400" b="0" dirty="0">
                          <a:latin typeface="Bookman Old Style" panose="02050604050505020204" pitchFamily="18" charset="0"/>
                        </a:rPr>
                        <a:t>La respuesta al tratamiento es cercana a 100% en la fase aguda de la infección independientemente de la vía de contagio</a:t>
                      </a:r>
                      <a:endParaRPr lang="es-AR" sz="2400" b="0" dirty="0">
                        <a:latin typeface="Bookman Old Style" panose="02050604050505020204" pitchFamily="18" charset="0"/>
                      </a:endParaRPr>
                    </a:p>
                  </a:txBody>
                  <a:tcPr/>
                </a:tc>
                <a:extLst>
                  <a:ext uri="{0D108BD9-81ED-4DB2-BD59-A6C34878D82A}">
                    <a16:rowId xmlns:a16="http://schemas.microsoft.com/office/drawing/2014/main" xmlns="" val="41118717"/>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634858698"/>
              </p:ext>
            </p:extLst>
          </p:nvPr>
        </p:nvGraphicFramePr>
        <p:xfrm>
          <a:off x="1788908" y="1331640"/>
          <a:ext cx="8229600" cy="5105400"/>
        </p:xfrm>
        <a:graphic>
          <a:graphicData uri="http://schemas.openxmlformats.org/drawingml/2006/table">
            <a:tbl>
              <a:tblPr firstRow="1" bandRow="1">
                <a:tableStyleId>{5940675A-B579-460E-94D1-54222C63F5DA}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370840">
                <a:tc>
                  <a:txBody>
                    <a:bodyPr/>
                    <a:lstStyle/>
                    <a:p>
                      <a:pPr algn="ctr"/>
                      <a:r>
                        <a:rPr lang="es-ES" sz="2000" dirty="0">
                          <a:latin typeface="Bierstadt" panose="020B0004020202020204" pitchFamily="34" charset="0"/>
                          <a:cs typeface="Arial" pitchFamily="34" charset="0"/>
                        </a:rPr>
                        <a:t>Tratar </a:t>
                      </a:r>
                    </a:p>
                  </a:txBody>
                  <a:tcPr>
                    <a:solidFill>
                      <a:srgbClr val="92D050"/>
                    </a:solidFill>
                  </a:tcPr>
                </a:tc>
                <a:tc>
                  <a:txBody>
                    <a:bodyPr/>
                    <a:lstStyle/>
                    <a:p>
                      <a:pPr algn="ctr"/>
                      <a:r>
                        <a:rPr lang="es-ES" sz="2000" dirty="0">
                          <a:latin typeface="Bierstadt" panose="020B0004020202020204" pitchFamily="34" charset="0"/>
                          <a:cs typeface="Arial" pitchFamily="34" charset="0"/>
                        </a:rPr>
                        <a:t>Probablemente trata</a:t>
                      </a:r>
                      <a:r>
                        <a:rPr lang="es-ES" dirty="0">
                          <a:latin typeface="Bierstadt" panose="020B0004020202020204" pitchFamily="34" charset="0"/>
                          <a:cs typeface="Arial" pitchFamily="34" charset="0"/>
                        </a:rPr>
                        <a:t>r</a:t>
                      </a:r>
                    </a:p>
                  </a:txBody>
                  <a:tcPr>
                    <a:solidFill>
                      <a:srgbClr val="00B050"/>
                    </a:solidFill>
                  </a:tcPr>
                </a:tc>
                <a:extLst>
                  <a:ext uri="{0D108BD9-81ED-4DB2-BD59-A6C34878D82A}">
                    <a16:rowId xmlns:a16="http://schemas.microsoft.com/office/drawing/2014/main" xmlns="" val="10000"/>
                  </a:ext>
                </a:extLst>
              </a:tr>
              <a:tr h="370840">
                <a:tc>
                  <a:txBody>
                    <a:bodyPr/>
                    <a:lstStyle/>
                    <a:p>
                      <a:pPr algn="ctr"/>
                      <a:r>
                        <a:rPr lang="es-ES" dirty="0">
                          <a:solidFill>
                            <a:srgbClr val="FF0000"/>
                          </a:solidFill>
                          <a:latin typeface="Bierstadt" panose="020B0004020202020204" pitchFamily="34" charset="0"/>
                          <a:cs typeface="Arial" pitchFamily="34" charset="0"/>
                        </a:rPr>
                        <a:t>Fase aguda en cualquiera de sus formas</a:t>
                      </a:r>
                    </a:p>
                  </a:txBody>
                  <a:tcPr/>
                </a:tc>
                <a:tc>
                  <a:txBody>
                    <a:bodyPr/>
                    <a:lstStyle/>
                    <a:p>
                      <a:pPr algn="ctr"/>
                      <a:r>
                        <a:rPr lang="es-ES" dirty="0">
                          <a:latin typeface="Bierstadt" panose="020B0004020202020204" pitchFamily="34" charset="0"/>
                          <a:cs typeface="Arial" pitchFamily="34" charset="0"/>
                        </a:rPr>
                        <a:t>Varones y mujeres entre 19 y 55 años fase </a:t>
                      </a:r>
                      <a:r>
                        <a:rPr lang="es-ES" dirty="0" err="1">
                          <a:latin typeface="Bierstadt" panose="020B0004020202020204" pitchFamily="34" charset="0"/>
                          <a:cs typeface="Arial" pitchFamily="34" charset="0"/>
                        </a:rPr>
                        <a:t>crònica</a:t>
                      </a:r>
                      <a:r>
                        <a:rPr lang="es-ES" dirty="0">
                          <a:latin typeface="Bierstadt" panose="020B0004020202020204" pitchFamily="34" charset="0"/>
                          <a:cs typeface="Arial" pitchFamily="34" charset="0"/>
                        </a:rPr>
                        <a:t> sin </a:t>
                      </a:r>
                      <a:r>
                        <a:rPr lang="es-ES" dirty="0" err="1">
                          <a:latin typeface="Bierstadt" panose="020B0004020202020204" pitchFamily="34" charset="0"/>
                          <a:cs typeface="Arial" pitchFamily="34" charset="0"/>
                        </a:rPr>
                        <a:t>cardiopatìa</a:t>
                      </a:r>
                      <a:r>
                        <a:rPr lang="es-ES" dirty="0">
                          <a:latin typeface="Bierstadt" panose="020B0004020202020204" pitchFamily="34" charset="0"/>
                          <a:cs typeface="Arial" pitchFamily="34" charset="0"/>
                        </a:rPr>
                        <a:t> avanzada</a:t>
                      </a:r>
                    </a:p>
                  </a:txBody>
                  <a:tcPr/>
                </a:tc>
                <a:extLst>
                  <a:ext uri="{0D108BD9-81ED-4DB2-BD59-A6C34878D82A}">
                    <a16:rowId xmlns:a16="http://schemas.microsoft.com/office/drawing/2014/main" xmlns="" val="10001"/>
                  </a:ext>
                </a:extLst>
              </a:tr>
              <a:tr h="370840">
                <a:tc>
                  <a:txBody>
                    <a:bodyPr/>
                    <a:lstStyle/>
                    <a:p>
                      <a:pPr algn="ctr"/>
                      <a:r>
                        <a:rPr lang="es-ES" dirty="0" err="1">
                          <a:latin typeface="Bierstadt" panose="020B0004020202020204" pitchFamily="34" charset="0"/>
                          <a:cs typeface="Arial" pitchFamily="34" charset="0"/>
                        </a:rPr>
                        <a:t>Reactivaciòn</a:t>
                      </a:r>
                      <a:r>
                        <a:rPr lang="es-ES" dirty="0">
                          <a:latin typeface="Bierstadt" panose="020B0004020202020204" pitchFamily="34" charset="0"/>
                          <a:cs typeface="Arial" pitchFamily="34" charset="0"/>
                        </a:rPr>
                        <a:t> en HID</a:t>
                      </a:r>
                    </a:p>
                  </a:txBody>
                  <a:tcPr/>
                </a:tc>
                <a:tc>
                  <a:txBody>
                    <a:bodyPr/>
                    <a:lstStyle/>
                    <a:p>
                      <a:pPr algn="ctr"/>
                      <a:r>
                        <a:rPr lang="es-ES" dirty="0">
                          <a:latin typeface="Bierstadt" panose="020B0004020202020204" pitchFamily="34" charset="0"/>
                          <a:cs typeface="Arial" pitchFamily="34" charset="0"/>
                        </a:rPr>
                        <a:t>Profilaxis secundaria en HID</a:t>
                      </a:r>
                    </a:p>
                  </a:txBody>
                  <a:tcPr/>
                </a:tc>
                <a:extLst>
                  <a:ext uri="{0D108BD9-81ED-4DB2-BD59-A6C34878D82A}">
                    <a16:rowId xmlns:a16="http://schemas.microsoft.com/office/drawing/2014/main" xmlns="" val="10002"/>
                  </a:ext>
                </a:extLst>
              </a:tr>
              <a:tr h="370840">
                <a:tc>
                  <a:txBody>
                    <a:bodyPr/>
                    <a:lstStyle/>
                    <a:p>
                      <a:pPr algn="ctr"/>
                      <a:r>
                        <a:rPr lang="es-ES" dirty="0">
                          <a:latin typeface="Bierstadt" panose="020B0004020202020204" pitchFamily="34" charset="0"/>
                          <a:cs typeface="Arial" pitchFamily="34" charset="0"/>
                        </a:rPr>
                        <a:t>Accidente de laboratorio/laboral</a:t>
                      </a:r>
                    </a:p>
                  </a:txBody>
                  <a:tcPr/>
                </a:tc>
                <a:tc>
                  <a:txBody>
                    <a:bodyPr/>
                    <a:lstStyle/>
                    <a:p>
                      <a:pPr algn="ctr"/>
                      <a:endParaRPr lang="es-ES">
                        <a:latin typeface="Bierstadt" panose="020B0004020202020204" pitchFamily="34" charset="0"/>
                        <a:cs typeface="Arial" pitchFamily="34" charset="0"/>
                      </a:endParaRPr>
                    </a:p>
                  </a:txBody>
                  <a:tcPr/>
                </a:tc>
                <a:extLst>
                  <a:ext uri="{0D108BD9-81ED-4DB2-BD59-A6C34878D82A}">
                    <a16:rowId xmlns:a16="http://schemas.microsoft.com/office/drawing/2014/main" xmlns="" val="10003"/>
                  </a:ext>
                </a:extLst>
              </a:tr>
              <a:tr h="370840">
                <a:tc>
                  <a:txBody>
                    <a:bodyPr/>
                    <a:lstStyle/>
                    <a:p>
                      <a:pPr algn="ctr"/>
                      <a:r>
                        <a:rPr lang="es-ES" dirty="0">
                          <a:latin typeface="Bierstadt" panose="020B0004020202020204" pitchFamily="34" charset="0"/>
                          <a:cs typeface="Arial" pitchFamily="34" charset="0"/>
                        </a:rPr>
                        <a:t>Fase </a:t>
                      </a:r>
                      <a:r>
                        <a:rPr lang="es-ES" dirty="0" err="1">
                          <a:latin typeface="Bierstadt" panose="020B0004020202020204" pitchFamily="34" charset="0"/>
                          <a:cs typeface="Arial" pitchFamily="34" charset="0"/>
                        </a:rPr>
                        <a:t>crònica</a:t>
                      </a:r>
                      <a:r>
                        <a:rPr lang="es-ES" dirty="0">
                          <a:latin typeface="Bierstadt" panose="020B0004020202020204" pitchFamily="34" charset="0"/>
                          <a:cs typeface="Arial" pitchFamily="34" charset="0"/>
                        </a:rPr>
                        <a:t> en niños y adolescentes &lt; de 19 años</a:t>
                      </a:r>
                    </a:p>
                  </a:txBody>
                  <a:tcPr/>
                </a:tc>
                <a:tc>
                  <a:txBody>
                    <a:bodyPr/>
                    <a:lstStyle/>
                    <a:p>
                      <a:pPr algn="ctr"/>
                      <a:endParaRPr lang="es-ES">
                        <a:latin typeface="Bierstadt" panose="020B0004020202020204" pitchFamily="34" charset="0"/>
                        <a:cs typeface="Arial" pitchFamily="34" charset="0"/>
                      </a:endParaRPr>
                    </a:p>
                  </a:txBody>
                  <a:tcPr/>
                </a:tc>
                <a:extLst>
                  <a:ext uri="{0D108BD9-81ED-4DB2-BD59-A6C34878D82A}">
                    <a16:rowId xmlns:a16="http://schemas.microsoft.com/office/drawing/2014/main" xmlns="" val="10004"/>
                  </a:ext>
                </a:extLst>
              </a:tr>
              <a:tr h="370840">
                <a:tc>
                  <a:txBody>
                    <a:bodyPr/>
                    <a:lstStyle/>
                    <a:p>
                      <a:pPr algn="ctr"/>
                      <a:r>
                        <a:rPr lang="es-ES" dirty="0">
                          <a:latin typeface="Bierstadt" panose="020B0004020202020204" pitchFamily="34" charset="0"/>
                          <a:cs typeface="Arial" pitchFamily="34" charset="0"/>
                        </a:rPr>
                        <a:t>Mujeres no embarazadas en edad </a:t>
                      </a:r>
                      <a:r>
                        <a:rPr lang="es-ES" dirty="0" err="1">
                          <a:latin typeface="Bierstadt" panose="020B0004020202020204" pitchFamily="34" charset="0"/>
                          <a:cs typeface="Arial" pitchFamily="34" charset="0"/>
                        </a:rPr>
                        <a:t>fèrtil</a:t>
                      </a:r>
                      <a:endParaRPr lang="es-ES" dirty="0">
                        <a:latin typeface="Bierstadt" panose="020B0004020202020204" pitchFamily="34" charset="0"/>
                        <a:cs typeface="Arial" pitchFamily="34" charset="0"/>
                      </a:endParaRPr>
                    </a:p>
                  </a:txBody>
                  <a:tcPr/>
                </a:tc>
                <a:tc>
                  <a:txBody>
                    <a:bodyPr/>
                    <a:lstStyle/>
                    <a:p>
                      <a:pPr algn="ctr"/>
                      <a:endParaRPr lang="es-ES" dirty="0">
                        <a:latin typeface="Bierstadt" panose="020B0004020202020204" pitchFamily="34" charset="0"/>
                        <a:cs typeface="Arial" pitchFamily="34" charset="0"/>
                      </a:endParaRPr>
                    </a:p>
                  </a:txBody>
                  <a:tcPr/>
                </a:tc>
                <a:extLst>
                  <a:ext uri="{0D108BD9-81ED-4DB2-BD59-A6C34878D82A}">
                    <a16:rowId xmlns:a16="http://schemas.microsoft.com/office/drawing/2014/main" xmlns="" val="10005"/>
                  </a:ext>
                </a:extLst>
              </a:tr>
              <a:tr h="370840">
                <a:tc>
                  <a:txBody>
                    <a:bodyPr/>
                    <a:lstStyle/>
                    <a:p>
                      <a:pPr algn="ctr"/>
                      <a:r>
                        <a:rPr lang="es-ES" dirty="0">
                          <a:latin typeface="Bierstadt" panose="020B0004020202020204" pitchFamily="34" charset="0"/>
                          <a:cs typeface="Arial" pitchFamily="34" charset="0"/>
                        </a:rPr>
                        <a:t>Donante de </a:t>
                      </a:r>
                      <a:r>
                        <a:rPr lang="es-ES" dirty="0" err="1">
                          <a:latin typeface="Bierstadt" panose="020B0004020202020204" pitchFamily="34" charset="0"/>
                          <a:cs typeface="Arial" pitchFamily="34" charset="0"/>
                        </a:rPr>
                        <a:t>òrgano</a:t>
                      </a:r>
                      <a:r>
                        <a:rPr lang="es-ES" dirty="0">
                          <a:latin typeface="Bierstadt" panose="020B0004020202020204" pitchFamily="34" charset="0"/>
                          <a:cs typeface="Arial" pitchFamily="34" charset="0"/>
                        </a:rPr>
                        <a:t> con </a:t>
                      </a:r>
                      <a:r>
                        <a:rPr lang="es-ES" dirty="0" err="1">
                          <a:latin typeface="Bierstadt" panose="020B0004020202020204" pitchFamily="34" charset="0"/>
                          <a:cs typeface="Arial" pitchFamily="34" charset="0"/>
                        </a:rPr>
                        <a:t>serologìa</a:t>
                      </a:r>
                      <a:r>
                        <a:rPr lang="es-ES" dirty="0">
                          <a:latin typeface="Bierstadt" panose="020B0004020202020204" pitchFamily="34" charset="0"/>
                          <a:cs typeface="Arial" pitchFamily="34" charset="0"/>
                        </a:rPr>
                        <a:t> reactiva</a:t>
                      </a:r>
                    </a:p>
                  </a:txBody>
                  <a:tcPr/>
                </a:tc>
                <a:tc>
                  <a:txBody>
                    <a:bodyPr/>
                    <a:lstStyle/>
                    <a:p>
                      <a:pPr algn="ctr"/>
                      <a:endParaRPr lang="es-ES" sz="2000" dirty="0">
                        <a:latin typeface="Bierstadt" panose="020B0004020202020204" pitchFamily="34" charset="0"/>
                        <a:cs typeface="Arial" pitchFamily="34" charset="0"/>
                      </a:endParaRPr>
                    </a:p>
                  </a:txBody>
                  <a:tcPr/>
                </a:tc>
                <a:extLst>
                  <a:ext uri="{0D108BD9-81ED-4DB2-BD59-A6C34878D82A}">
                    <a16:rowId xmlns:a16="http://schemas.microsoft.com/office/drawing/2014/main" xmlns="" val="10006"/>
                  </a:ext>
                </a:extLst>
              </a:tr>
              <a:tr h="370840">
                <a:tc>
                  <a:txBody>
                    <a:bodyPr/>
                    <a:lstStyle/>
                    <a:p>
                      <a:pPr algn="ctr"/>
                      <a:r>
                        <a:rPr lang="es-ES" sz="2000" dirty="0">
                          <a:latin typeface="Bierstadt" panose="020B0004020202020204" pitchFamily="34" charset="0"/>
                          <a:cs typeface="Arial" pitchFamily="34" charset="0"/>
                        </a:rPr>
                        <a:t>Probablemente no tratar </a:t>
                      </a:r>
                    </a:p>
                  </a:txBody>
                  <a:tcPr>
                    <a:solidFill>
                      <a:srgbClr val="FFFF00"/>
                    </a:solidFill>
                  </a:tcPr>
                </a:tc>
                <a:tc>
                  <a:txBody>
                    <a:bodyPr/>
                    <a:lstStyle/>
                    <a:p>
                      <a:pPr algn="ctr"/>
                      <a:r>
                        <a:rPr lang="es-ES" sz="2000" dirty="0">
                          <a:latin typeface="Bierstadt" panose="020B0004020202020204" pitchFamily="34" charset="0"/>
                          <a:cs typeface="Arial" pitchFamily="34" charset="0"/>
                        </a:rPr>
                        <a:t>No tratar</a:t>
                      </a:r>
                    </a:p>
                  </a:txBody>
                  <a:tcPr>
                    <a:solidFill>
                      <a:srgbClr val="FF0000"/>
                    </a:solidFill>
                  </a:tcPr>
                </a:tc>
                <a:extLst>
                  <a:ext uri="{0D108BD9-81ED-4DB2-BD59-A6C34878D82A}">
                    <a16:rowId xmlns:a16="http://schemas.microsoft.com/office/drawing/2014/main" xmlns="" val="10007"/>
                  </a:ext>
                </a:extLst>
              </a:tr>
              <a:tr h="370840">
                <a:tc>
                  <a:txBody>
                    <a:bodyPr/>
                    <a:lstStyle/>
                    <a:p>
                      <a:pPr algn="ctr"/>
                      <a:r>
                        <a:rPr lang="es-ES" dirty="0">
                          <a:latin typeface="Bierstadt" panose="020B0004020202020204" pitchFamily="34" charset="0"/>
                          <a:cs typeface="Arial" pitchFamily="34" charset="0"/>
                        </a:rPr>
                        <a:t>Fase </a:t>
                      </a:r>
                      <a:r>
                        <a:rPr lang="es-ES" dirty="0" err="1">
                          <a:latin typeface="Bierstadt" panose="020B0004020202020204" pitchFamily="34" charset="0"/>
                          <a:cs typeface="Arial" pitchFamily="34" charset="0"/>
                        </a:rPr>
                        <a:t>crònica</a:t>
                      </a:r>
                      <a:r>
                        <a:rPr lang="es-ES" dirty="0">
                          <a:latin typeface="Bierstadt" panose="020B0004020202020204" pitchFamily="34" charset="0"/>
                          <a:cs typeface="Arial" pitchFamily="34" charset="0"/>
                        </a:rPr>
                        <a:t> con </a:t>
                      </a:r>
                      <a:r>
                        <a:rPr lang="es-ES" dirty="0" err="1">
                          <a:latin typeface="Bierstadt" panose="020B0004020202020204" pitchFamily="34" charset="0"/>
                          <a:cs typeface="Arial" pitchFamily="34" charset="0"/>
                        </a:rPr>
                        <a:t>cardiopatìa</a:t>
                      </a:r>
                      <a:r>
                        <a:rPr lang="es-ES" dirty="0">
                          <a:latin typeface="Bierstadt" panose="020B0004020202020204" pitchFamily="34" charset="0"/>
                          <a:cs typeface="Arial" pitchFamily="34" charset="0"/>
                        </a:rPr>
                        <a:t> avanzada</a:t>
                      </a:r>
                    </a:p>
                  </a:txBody>
                  <a:tcPr/>
                </a:tc>
                <a:tc>
                  <a:txBody>
                    <a:bodyPr/>
                    <a:lstStyle/>
                    <a:p>
                      <a:pPr algn="ctr"/>
                      <a:r>
                        <a:rPr lang="es-ES" dirty="0">
                          <a:latin typeface="Bierstadt" panose="020B0004020202020204" pitchFamily="34" charset="0"/>
                          <a:cs typeface="Arial" pitchFamily="34" charset="0"/>
                        </a:rPr>
                        <a:t>Embarazadas </a:t>
                      </a:r>
                    </a:p>
                    <a:p>
                      <a:pPr algn="ctr"/>
                      <a:r>
                        <a:rPr lang="es-ES" dirty="0">
                          <a:latin typeface="Bierstadt" panose="020B0004020202020204" pitchFamily="34" charset="0"/>
                          <a:cs typeface="Arial" pitchFamily="34" charset="0"/>
                        </a:rPr>
                        <a:t>Pacientes en IH/IR</a:t>
                      </a:r>
                    </a:p>
                  </a:txBody>
                  <a:tcPr/>
                </a:tc>
                <a:extLst>
                  <a:ext uri="{0D108BD9-81ED-4DB2-BD59-A6C34878D82A}">
                    <a16:rowId xmlns:a16="http://schemas.microsoft.com/office/drawing/2014/main" xmlns="" val="10008"/>
                  </a:ext>
                </a:extLst>
              </a:tr>
              <a:tr h="370840">
                <a:tc>
                  <a:txBody>
                    <a:bodyPr/>
                    <a:lstStyle/>
                    <a:p>
                      <a:pPr algn="ctr"/>
                      <a:endParaRPr lang="es-ES" dirty="0">
                        <a:latin typeface="Bierstadt" panose="020B0004020202020204" pitchFamily="34" charset="0"/>
                        <a:cs typeface="Arial" pitchFamily="34" charset="0"/>
                      </a:endParaRPr>
                    </a:p>
                  </a:txBody>
                  <a:tcPr/>
                </a:tc>
                <a:tc>
                  <a:txBody>
                    <a:bodyPr/>
                    <a:lstStyle/>
                    <a:p>
                      <a:pPr algn="ctr"/>
                      <a:r>
                        <a:rPr lang="es-ES" dirty="0">
                          <a:latin typeface="Bierstadt" panose="020B0004020202020204" pitchFamily="34" charset="0"/>
                          <a:cs typeface="Arial" pitchFamily="34" charset="0"/>
                        </a:rPr>
                        <a:t>Trastornos </a:t>
                      </a:r>
                      <a:r>
                        <a:rPr lang="es-ES" dirty="0" err="1">
                          <a:latin typeface="Bierstadt" panose="020B0004020202020204" pitchFamily="34" charset="0"/>
                          <a:cs typeface="Arial" pitchFamily="34" charset="0"/>
                        </a:rPr>
                        <a:t>neurològicos</a:t>
                      </a:r>
                      <a:r>
                        <a:rPr lang="es-ES" dirty="0">
                          <a:latin typeface="Bierstadt" panose="020B0004020202020204" pitchFamily="34" charset="0"/>
                          <a:cs typeface="Arial" pitchFamily="34" charset="0"/>
                        </a:rPr>
                        <a:t> graves preexistentes</a:t>
                      </a:r>
                    </a:p>
                  </a:txBody>
                  <a:tcPr/>
                </a:tc>
                <a:extLst>
                  <a:ext uri="{0D108BD9-81ED-4DB2-BD59-A6C34878D82A}">
                    <a16:rowId xmlns:a16="http://schemas.microsoft.com/office/drawing/2014/main" xmlns="" val="10009"/>
                  </a:ext>
                </a:extLst>
              </a:tr>
            </a:tbl>
          </a:graphicData>
        </a:graphic>
      </p:graphicFrame>
      <p:sp>
        <p:nvSpPr>
          <p:cNvPr id="3" name="2 Marcador de número de diapositiva"/>
          <p:cNvSpPr>
            <a:spLocks noGrp="1"/>
          </p:cNvSpPr>
          <p:nvPr>
            <p:ph type="sldNum" sz="quarter" idx="12"/>
          </p:nvPr>
        </p:nvSpPr>
        <p:spPr/>
        <p:txBody>
          <a:bodyPr/>
          <a:lstStyle/>
          <a:p>
            <a:fld id="{7F99956B-3CBD-4A58-97B0-AAF9FF803CE8}" type="slidenum">
              <a:rPr lang="es-AR">
                <a:solidFill>
                  <a:prstClr val="black"/>
                </a:solidFill>
                <a:latin typeface="Lucida Sans Unicode"/>
              </a:rPr>
              <a:pPr/>
              <a:t>63</a:t>
            </a:fld>
            <a:endParaRPr lang="es-AR">
              <a:solidFill>
                <a:prstClr val="black"/>
              </a:solidFill>
              <a:latin typeface="Lucida Sans Unicode"/>
            </a:endParaRPr>
          </a:p>
        </p:txBody>
      </p:sp>
      <p:sp>
        <p:nvSpPr>
          <p:cNvPr id="4" name="3 Título"/>
          <p:cNvSpPr>
            <a:spLocks noGrp="1"/>
          </p:cNvSpPr>
          <p:nvPr>
            <p:ph type="title"/>
          </p:nvPr>
        </p:nvSpPr>
        <p:spPr>
          <a:xfrm>
            <a:off x="1919536" y="188640"/>
            <a:ext cx="8229600" cy="1143000"/>
          </a:xfrm>
        </p:spPr>
        <p:txBody>
          <a:bodyPr/>
          <a:lstStyle/>
          <a:p>
            <a:pPr algn="ctr"/>
            <a:r>
              <a:rPr lang="es-ES" sz="3200" b="0" dirty="0">
                <a:latin typeface="Bierstadt" panose="020B0004020202020204" pitchFamily="34" charset="0"/>
                <a:cs typeface="Arial" pitchFamily="34" charset="0"/>
              </a:rPr>
              <a:t>Resumen tratamiento</a:t>
            </a:r>
            <a:endParaRPr lang="es-ES" b="0" dirty="0">
              <a:latin typeface="Bierstadt" panose="020B0004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xmlns="" id="{B210AC1D-4063-4C6E-9528-FA9C4C0C18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3">
            <a:extLst>
              <a:ext uri="{FF2B5EF4-FFF2-40B4-BE49-F238E27FC236}">
                <a16:creationId xmlns:a16="http://schemas.microsoft.com/office/drawing/2014/main" xmlns="" id="{02F8C595-E68C-4306-AED8-DC7826A0A5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0FF0C1C0-0C56-8136-9301-A7A56CCBB7A0}"/>
              </a:ext>
            </a:extLst>
          </p:cNvPr>
          <p:cNvSpPr>
            <a:spLocks noGrp="1"/>
          </p:cNvSpPr>
          <p:nvPr>
            <p:ph type="title"/>
          </p:nvPr>
        </p:nvSpPr>
        <p:spPr>
          <a:xfrm>
            <a:off x="6788582" y="858983"/>
            <a:ext cx="3968783" cy="2021378"/>
          </a:xfrm>
        </p:spPr>
        <p:txBody>
          <a:bodyPr>
            <a:normAutofit/>
          </a:bodyPr>
          <a:lstStyle/>
          <a:p>
            <a:endParaRPr lang="es-AR" sz="4800" dirty="0"/>
          </a:p>
        </p:txBody>
      </p:sp>
      <p:pic>
        <p:nvPicPr>
          <p:cNvPr id="5" name="Marcador de contenido 4" descr="Imagen que contiene papalote, vuelo, exterior, gente&#10;&#10;Descripción generada automáticamente">
            <a:extLst>
              <a:ext uri="{FF2B5EF4-FFF2-40B4-BE49-F238E27FC236}">
                <a16:creationId xmlns:a16="http://schemas.microsoft.com/office/drawing/2014/main" xmlns="" id="{40266B4D-87FD-B471-5A77-DF278607C14D}"/>
              </a:ext>
            </a:extLst>
          </p:cNvPr>
          <p:cNvPicPr>
            <a:picLocks noChangeAspect="1"/>
          </p:cNvPicPr>
          <p:nvPr/>
        </p:nvPicPr>
        <p:blipFill rotWithShape="1">
          <a:blip r:embed="rId2">
            <a:extLst>
              <a:ext uri="{28A0092B-C50C-407E-A947-70E740481C1C}">
                <a14:useLocalDpi xmlns:a14="http://schemas.microsoft.com/office/drawing/2010/main" val="0"/>
              </a:ext>
            </a:extLst>
          </a:blip>
          <a:srcRect l="30283"/>
          <a:stretch/>
        </p:blipFill>
        <p:spPr>
          <a:xfrm>
            <a:off x="-1" y="-2"/>
            <a:ext cx="6374929" cy="6858002"/>
          </a:xfrm>
          <a:prstGeom prst="rect">
            <a:avLst/>
          </a:prstGeom>
        </p:spPr>
      </p:pic>
      <p:sp>
        <p:nvSpPr>
          <p:cNvPr id="9" name="Content Placeholder 8">
            <a:extLst>
              <a:ext uri="{FF2B5EF4-FFF2-40B4-BE49-F238E27FC236}">
                <a16:creationId xmlns:a16="http://schemas.microsoft.com/office/drawing/2014/main" xmlns="" id="{D7D52A06-1B43-C04D-4D0B-BAC1129EEB5B}"/>
              </a:ext>
            </a:extLst>
          </p:cNvPr>
          <p:cNvSpPr>
            <a:spLocks noGrp="1"/>
          </p:cNvSpPr>
          <p:nvPr>
            <p:ph idx="1"/>
          </p:nvPr>
        </p:nvSpPr>
        <p:spPr>
          <a:xfrm>
            <a:off x="6788582" y="3282696"/>
            <a:ext cx="3968783" cy="2957383"/>
          </a:xfrm>
        </p:spPr>
        <p:txBody>
          <a:bodyPr anchor="ctr">
            <a:normAutofit/>
          </a:bodyPr>
          <a:lstStyle/>
          <a:p>
            <a:endParaRPr lang="en-US" dirty="0"/>
          </a:p>
        </p:txBody>
      </p:sp>
      <p:cxnSp>
        <p:nvCxnSpPr>
          <p:cNvPr id="20" name="Straight Connector 15">
            <a:extLst>
              <a:ext uri="{FF2B5EF4-FFF2-40B4-BE49-F238E27FC236}">
                <a16:creationId xmlns:a16="http://schemas.microsoft.com/office/drawing/2014/main" xmlns="" id="{E58B1629-F209-47B0-BA59-6BD937DBB0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5 Marcador de contenido">
            <a:extLst>
              <a:ext uri="{FF2B5EF4-FFF2-40B4-BE49-F238E27FC236}">
                <a16:creationId xmlns:a16="http://schemas.microsoft.com/office/drawing/2014/main" xmlns="" id="{36C96000-E02A-2B71-DDAE-2F0A5146BBAA}"/>
              </a:ext>
            </a:extLst>
          </p:cNvPr>
          <p:cNvGraphicFramePr>
            <a:graphicFrameLocks/>
          </p:cNvGraphicFramePr>
          <p:nvPr>
            <p:extLst>
              <p:ext uri="{D42A27DB-BD31-4B8C-83A1-F6EECF244321}">
                <p14:modId xmlns:p14="http://schemas.microsoft.com/office/powerpoint/2010/main" val="2895747293"/>
              </p:ext>
            </p:extLst>
          </p:nvPr>
        </p:nvGraphicFramePr>
        <p:xfrm>
          <a:off x="6374928" y="858983"/>
          <a:ext cx="5734426" cy="5381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arcador de número de diapositiva 3">
            <a:extLst>
              <a:ext uri="{FF2B5EF4-FFF2-40B4-BE49-F238E27FC236}">
                <a16:creationId xmlns:a16="http://schemas.microsoft.com/office/drawing/2014/main" xmlns="" id="{ABCD1001-3B11-BA1A-C56D-F1DC7E13FC49}"/>
              </a:ext>
            </a:extLst>
          </p:cNvPr>
          <p:cNvSpPr>
            <a:spLocks noGrp="1"/>
          </p:cNvSpPr>
          <p:nvPr>
            <p:ph type="sldNum" sz="quarter" idx="12"/>
          </p:nvPr>
        </p:nvSpPr>
        <p:spPr/>
        <p:txBody>
          <a:bodyPr/>
          <a:lstStyle/>
          <a:p>
            <a:fld id="{B4A918BC-4D43-4B42-B3C0-E7EBE25E6AF0}" type="slidenum">
              <a:rPr lang="en-US" smtClean="0"/>
              <a:t>64</a:t>
            </a:fld>
            <a:endParaRPr lang="en-US"/>
          </a:p>
        </p:txBody>
      </p:sp>
    </p:spTree>
    <p:extLst>
      <p:ext uri="{BB962C8B-B14F-4D97-AF65-F5344CB8AC3E}">
        <p14:creationId xmlns:p14="http://schemas.microsoft.com/office/powerpoint/2010/main" val="5567973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a:extLst>
              <a:ext uri="{FF2B5EF4-FFF2-40B4-BE49-F238E27FC236}">
                <a16:creationId xmlns:a16="http://schemas.microsoft.com/office/drawing/2014/main" xmlns="" id="{9F7D5CDA-D291-4307-BF55-1381FED296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xmlns="" id="{59B296B9-C5A5-4E4F-9B60-C907B5F146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arcador de número de diapositiva 3">
            <a:extLst>
              <a:ext uri="{FF2B5EF4-FFF2-40B4-BE49-F238E27FC236}">
                <a16:creationId xmlns:a16="http://schemas.microsoft.com/office/drawing/2014/main" xmlns="" id="{64BD57EC-7879-D5DB-976F-3EA36342F5DD}"/>
              </a:ext>
            </a:extLst>
          </p:cNvPr>
          <p:cNvSpPr>
            <a:spLocks noGrp="1"/>
          </p:cNvSpPr>
          <p:nvPr>
            <p:ph type="sldNum" sz="quarter" idx="12"/>
          </p:nvPr>
        </p:nvSpPr>
        <p:spPr>
          <a:xfrm>
            <a:off x="11289782" y="235881"/>
            <a:ext cx="756746" cy="365760"/>
          </a:xfrm>
        </p:spPr>
        <p:txBody>
          <a:bodyPr>
            <a:normAutofit/>
          </a:bodyPr>
          <a:lstStyle/>
          <a:p>
            <a:pPr>
              <a:spcAft>
                <a:spcPts val="600"/>
              </a:spcAft>
            </a:pPr>
            <a:fld id="{B4A918BC-4D43-4B42-B3C0-E7EBE25E6AF0}" type="slidenum">
              <a:rPr lang="en-US" smtClean="0"/>
              <a:pPr>
                <a:spcAft>
                  <a:spcPts val="600"/>
                </a:spcAft>
              </a:pPr>
              <a:t>65</a:t>
            </a:fld>
            <a:endParaRPr lang="en-US"/>
          </a:p>
        </p:txBody>
      </p:sp>
      <p:pic>
        <p:nvPicPr>
          <p:cNvPr id="5" name="Marcador de contenido 4">
            <a:extLst>
              <a:ext uri="{FF2B5EF4-FFF2-40B4-BE49-F238E27FC236}">
                <a16:creationId xmlns:a16="http://schemas.microsoft.com/office/drawing/2014/main" xmlns="" id="{88269C32-9D6C-7BC1-2420-BC21FF88935D}"/>
              </a:ext>
            </a:extLst>
          </p:cNvPr>
          <p:cNvPicPr>
            <a:picLocks noChangeAspect="1"/>
          </p:cNvPicPr>
          <p:nvPr/>
        </p:nvPicPr>
        <p:blipFill rotWithShape="1">
          <a:blip r:embed="rId2"/>
          <a:srcRect r="17814" b="-1"/>
          <a:stretch/>
        </p:blipFill>
        <p:spPr>
          <a:xfrm>
            <a:off x="6103028" y="373566"/>
            <a:ext cx="4763015" cy="6231638"/>
          </a:xfrm>
          <a:prstGeom prst="rect">
            <a:avLst/>
          </a:prstGeom>
        </p:spPr>
      </p:pic>
      <p:cxnSp>
        <p:nvCxnSpPr>
          <p:cNvPr id="25" name="Straight Connector 24">
            <a:extLst>
              <a:ext uri="{FF2B5EF4-FFF2-40B4-BE49-F238E27FC236}">
                <a16:creationId xmlns:a16="http://schemas.microsoft.com/office/drawing/2014/main" xmlns="" id="{E58B1629-F209-47B0-BA59-6BD937DBB0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Marcador de contenido 5">
            <a:extLst>
              <a:ext uri="{FF2B5EF4-FFF2-40B4-BE49-F238E27FC236}">
                <a16:creationId xmlns:a16="http://schemas.microsoft.com/office/drawing/2014/main" xmlns="" id="{67BD773F-0B3A-33B7-8AB7-AC30CE9674D6}"/>
              </a:ext>
            </a:extLst>
          </p:cNvPr>
          <p:cNvGraphicFramePr>
            <a:graphicFrameLocks noGrp="1"/>
          </p:cNvGraphicFramePr>
          <p:nvPr>
            <p:ph idx="1"/>
            <p:extLst>
              <p:ext uri="{D42A27DB-BD31-4B8C-83A1-F6EECF244321}">
                <p14:modId xmlns:p14="http://schemas.microsoft.com/office/powerpoint/2010/main" val="3801019299"/>
              </p:ext>
            </p:extLst>
          </p:nvPr>
        </p:nvGraphicFramePr>
        <p:xfrm>
          <a:off x="660250" y="1152905"/>
          <a:ext cx="4911905" cy="4902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84819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09600" y="273050"/>
            <a:ext cx="10972800" cy="1143000"/>
          </a:xfrm>
        </p:spPr>
        <p:txBody>
          <a:bodyPr anchor="ctr">
            <a:normAutofit/>
          </a:bodyPr>
          <a:lstStyle/>
          <a:p>
            <a:pPr marL="365760" indent="-256032">
              <a:lnSpc>
                <a:spcPct val="90000"/>
              </a:lnSpc>
              <a:spcBef>
                <a:spcPts val="400"/>
              </a:spcBef>
            </a:pPr>
            <a:r>
              <a:rPr lang="es-AR" sz="2300" b="0" dirty="0">
                <a:effectLst/>
              </a:rPr>
              <a:t/>
            </a:r>
            <a:br>
              <a:rPr lang="es-AR" sz="2300" b="0" dirty="0">
                <a:effectLst/>
              </a:rPr>
            </a:br>
            <a:r>
              <a:rPr lang="es-AR" sz="2300" b="0" dirty="0">
                <a:effectLst/>
                <a:latin typeface="Bierstadt" panose="020B0004020202020204" pitchFamily="34" charset="0"/>
              </a:rPr>
              <a:t>Prevención del Chagas congénito</a:t>
            </a:r>
            <a:br>
              <a:rPr lang="es-AR" sz="2300" b="0" dirty="0">
                <a:effectLst/>
                <a:latin typeface="Bierstadt" panose="020B0004020202020204" pitchFamily="34" charset="0"/>
              </a:rPr>
            </a:br>
            <a:endParaRPr lang="es-AR" sz="2300" dirty="0">
              <a:latin typeface="Bierstadt" panose="020B0004020202020204" pitchFamily="34" charset="0"/>
            </a:endParaRPr>
          </a:p>
        </p:txBody>
      </p:sp>
      <p:sp>
        <p:nvSpPr>
          <p:cNvPr id="11" name="Text Placeholder 3">
            <a:extLst>
              <a:ext uri="{FF2B5EF4-FFF2-40B4-BE49-F238E27FC236}">
                <a16:creationId xmlns:a16="http://schemas.microsoft.com/office/drawing/2014/main" xmlns="" id="{6AA0ABEF-8124-0B36-FA00-2D1AB8C79DF9}"/>
              </a:ext>
            </a:extLst>
          </p:cNvPr>
          <p:cNvSpPr>
            <a:spLocks noGrp="1"/>
          </p:cNvSpPr>
          <p:nvPr>
            <p:ph type="body" sz="half" idx="3"/>
          </p:nvPr>
        </p:nvSpPr>
        <p:spPr>
          <a:xfrm>
            <a:off x="6193369" y="5410200"/>
            <a:ext cx="5389033" cy="762000"/>
          </a:xfrm>
          <a:solidFill>
            <a:schemeClr val="accent5">
              <a:lumMod val="60000"/>
              <a:lumOff val="40000"/>
            </a:schemeClr>
          </a:solidFill>
        </p:spPr>
        <p:txBody>
          <a:bodyPr/>
          <a:lstStyle/>
          <a:p>
            <a:pPr algn="ctr"/>
            <a:r>
              <a:rPr lang="en-US" dirty="0" err="1">
                <a:latin typeface="Bierstadt" panose="020B0004020202020204" pitchFamily="34" charset="0"/>
              </a:rPr>
              <a:t>Tratamiento</a:t>
            </a:r>
            <a:r>
              <a:rPr lang="en-US" dirty="0">
                <a:latin typeface="Bierstadt" panose="020B0004020202020204" pitchFamily="34" charset="0"/>
              </a:rPr>
              <a:t>  del Chagas </a:t>
            </a:r>
            <a:r>
              <a:rPr lang="en-US" dirty="0" err="1">
                <a:latin typeface="Bierstadt" panose="020B0004020202020204" pitchFamily="34" charset="0"/>
              </a:rPr>
              <a:t>Congénito</a:t>
            </a:r>
            <a:endParaRPr lang="en-US" dirty="0">
              <a:latin typeface="Bierstadt" panose="020B0004020202020204" pitchFamily="34" charset="0"/>
            </a:endParaRPr>
          </a:p>
        </p:txBody>
      </p:sp>
      <p:sp>
        <p:nvSpPr>
          <p:cNvPr id="2" name="1 Marcador de contenido"/>
          <p:cNvSpPr>
            <a:spLocks noGrp="1"/>
          </p:cNvSpPr>
          <p:nvPr>
            <p:ph sz="quarter" idx="2"/>
          </p:nvPr>
        </p:nvSpPr>
        <p:spPr>
          <a:xfrm>
            <a:off x="609600" y="1444295"/>
            <a:ext cx="5386917" cy="5328775"/>
          </a:xfrm>
          <a:solidFill>
            <a:schemeClr val="accent1">
              <a:lumMod val="20000"/>
              <a:lumOff val="80000"/>
            </a:schemeClr>
          </a:solidFill>
        </p:spPr>
        <p:txBody>
          <a:bodyPr>
            <a:noAutofit/>
          </a:bodyPr>
          <a:lstStyle/>
          <a:p>
            <a:pPr algn="just">
              <a:lnSpc>
                <a:spcPct val="90000"/>
              </a:lnSpc>
            </a:pPr>
            <a:r>
              <a:rPr lang="es-AR" dirty="0">
                <a:latin typeface="Bookman Old Style" panose="02050604050505020204" pitchFamily="18" charset="0"/>
              </a:rPr>
              <a:t>No perder oportunidades de realizar serología a las mujeres en edad fértil (en internaciones, controles en salud, ingreso a la escuela secundaria y universidades, ingreso laboral etc.)</a:t>
            </a:r>
          </a:p>
          <a:p>
            <a:pPr algn="just">
              <a:lnSpc>
                <a:spcPct val="90000"/>
              </a:lnSpc>
            </a:pPr>
            <a:r>
              <a:rPr lang="es-AR" dirty="0">
                <a:latin typeface="Bookman Old Style" panose="02050604050505020204" pitchFamily="18" charset="0"/>
              </a:rPr>
              <a:t>Serología a las mujeres embarazada y puérperas</a:t>
            </a:r>
          </a:p>
          <a:p>
            <a:pPr algn="just">
              <a:lnSpc>
                <a:spcPct val="90000"/>
              </a:lnSpc>
            </a:pPr>
            <a:r>
              <a:rPr lang="es-AR" dirty="0">
                <a:latin typeface="Bookman Old Style" panose="02050604050505020204" pitchFamily="18" charset="0"/>
              </a:rPr>
              <a:t>Tratamiento a toda madre positiva posterior a la lactancia </a:t>
            </a:r>
          </a:p>
          <a:p>
            <a:pPr algn="just">
              <a:lnSpc>
                <a:spcPct val="90000"/>
              </a:lnSpc>
            </a:pPr>
            <a:r>
              <a:rPr lang="es-AR" dirty="0">
                <a:latin typeface="Bookman Old Style" panose="02050604050505020204" pitchFamily="18" charset="0"/>
              </a:rPr>
              <a:t>Tamizaje precoz a RN de madre positiva</a:t>
            </a:r>
          </a:p>
          <a:p>
            <a:pPr algn="just">
              <a:lnSpc>
                <a:spcPct val="90000"/>
              </a:lnSpc>
            </a:pPr>
            <a:r>
              <a:rPr lang="es-AR" dirty="0">
                <a:latin typeface="Bookman Old Style" panose="02050604050505020204" pitchFamily="18" charset="0"/>
              </a:rPr>
              <a:t>Serología a todo lactante de zona endémica  </a:t>
            </a:r>
          </a:p>
        </p:txBody>
      </p:sp>
      <p:pic>
        <p:nvPicPr>
          <p:cNvPr id="5" name="Marcador de contenido 4">
            <a:extLst>
              <a:ext uri="{FF2B5EF4-FFF2-40B4-BE49-F238E27FC236}">
                <a16:creationId xmlns:a16="http://schemas.microsoft.com/office/drawing/2014/main" xmlns="" id="{D2556350-B9E1-8CF2-4AB9-E625199DFC76}"/>
              </a:ext>
            </a:extLst>
          </p:cNvPr>
          <p:cNvPicPr>
            <a:picLocks noGrp="1" noChangeAspect="1"/>
          </p:cNvPicPr>
          <p:nvPr>
            <p:ph sz="quarter" idx="4"/>
          </p:nvPr>
        </p:nvPicPr>
        <p:blipFill>
          <a:blip r:embed="rId2"/>
          <a:stretch>
            <a:fillRect/>
          </a:stretch>
        </p:blipFill>
        <p:spPr>
          <a:xfrm>
            <a:off x="6193369" y="1903446"/>
            <a:ext cx="5389562" cy="3405674"/>
          </a:xfrm>
          <a:prstGeom prst="rect">
            <a:avLst/>
          </a:prstGeom>
          <a:solidFill>
            <a:schemeClr val="accent5">
              <a:lumMod val="60000"/>
              <a:lumOff val="40000"/>
            </a:schemeClr>
          </a:solidFill>
        </p:spPr>
      </p:pic>
      <p:sp>
        <p:nvSpPr>
          <p:cNvPr id="3" name="2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7F99956B-3CBD-4A58-97B0-AAF9FF803CE8}" type="slidenum">
              <a:rPr lang="es-AR"/>
              <a:pPr>
                <a:spcAft>
                  <a:spcPts val="600"/>
                </a:spcAft>
              </a:pPr>
              <a:t>66</a:t>
            </a:fld>
            <a:endParaRPr lang="es-AR"/>
          </a:p>
        </p:txBody>
      </p:sp>
    </p:spTree>
    <p:extLst>
      <p:ext uri="{BB962C8B-B14F-4D97-AF65-F5344CB8AC3E}">
        <p14:creationId xmlns:p14="http://schemas.microsoft.com/office/powerpoint/2010/main" val="34323049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359160" y="5460888"/>
            <a:ext cx="9975701" cy="457200"/>
          </a:xfrm>
        </p:spPr>
        <p:txBody>
          <a:bodyPr anchor="t">
            <a:normAutofit fontScale="90000"/>
          </a:bodyPr>
          <a:lstStyle/>
          <a:p>
            <a:pPr algn="ctr">
              <a:lnSpc>
                <a:spcPct val="90000"/>
              </a:lnSpc>
            </a:pPr>
            <a:r>
              <a:rPr lang="es-AR" sz="3200" b="0" dirty="0">
                <a:latin typeface="Bierstadt" panose="020B0004020202020204" pitchFamily="34" charset="0"/>
              </a:rPr>
              <a:t>¿Potencialmente un país sin Chagas</a:t>
            </a:r>
            <a:r>
              <a:rPr lang="es-AR" b="0" dirty="0"/>
              <a:t>?</a:t>
            </a:r>
          </a:p>
        </p:txBody>
      </p:sp>
      <p:sp>
        <p:nvSpPr>
          <p:cNvPr id="2" name="1 Marcador de contenido"/>
          <p:cNvSpPr>
            <a:spLocks noGrp="1"/>
          </p:cNvSpPr>
          <p:nvPr>
            <p:ph sz="half" idx="1"/>
          </p:nvPr>
        </p:nvSpPr>
        <p:spPr>
          <a:xfrm>
            <a:off x="1219200" y="274320"/>
            <a:ext cx="9973056" cy="4745549"/>
          </a:xfrm>
          <a:solidFill>
            <a:schemeClr val="accent1">
              <a:lumMod val="20000"/>
              <a:lumOff val="80000"/>
            </a:schemeClr>
          </a:solidFill>
        </p:spPr>
        <p:txBody>
          <a:bodyPr>
            <a:noAutofit/>
          </a:bodyPr>
          <a:lstStyle/>
          <a:p>
            <a:pPr algn="just"/>
            <a:r>
              <a:rPr lang="es-AR" sz="2400" dirty="0">
                <a:latin typeface="Bookman Old Style" panose="02050604050505020204" pitchFamily="18" charset="0"/>
              </a:rPr>
              <a:t>Una vez eliminada la trasmisión vectorial, las formas congénitas se imponen como las más prevalentes en nuestro medio</a:t>
            </a:r>
          </a:p>
          <a:p>
            <a:pPr algn="just"/>
            <a:r>
              <a:rPr lang="es-MX" sz="2400" dirty="0">
                <a:latin typeface="Bookman Old Style" panose="02050604050505020204" pitchFamily="18" charset="0"/>
              </a:rPr>
              <a:t>Sabemos la eficacia del tratamiento en niños y adultos, el tratamiento de las niñas y mujeres infectadas en edad fértil además de  reducir la morbilidad y mortalidad causadas por la enfermedad se impone como la estrategia más eficaz para prevenir la transmisión congénita. </a:t>
            </a:r>
            <a:endParaRPr lang="es-AR" sz="2400" dirty="0">
              <a:latin typeface="Bookman Old Style" panose="02050604050505020204" pitchFamily="18" charset="0"/>
            </a:endParaRPr>
          </a:p>
          <a:p>
            <a:pPr algn="just"/>
            <a:r>
              <a:rPr lang="es-AR" sz="2400" dirty="0">
                <a:latin typeface="Bookman Old Style" panose="02050604050505020204" pitchFamily="18" charset="0"/>
              </a:rPr>
              <a:t>Su diagnóstico y tratamiento precoz en la mujer en edad fértil antes del embarazo, o de esta tras el parto y en el niño, tienen impacto en la salud pública en nuestro medio y tendrán impacto en el control de la enfermedad a escala mundial</a:t>
            </a:r>
            <a:r>
              <a:rPr lang="es-AR" sz="2400" dirty="0">
                <a:latin typeface="Bierstadt" panose="020B0004020202020204" pitchFamily="34" charset="0"/>
              </a:rPr>
              <a:t>.</a:t>
            </a:r>
          </a:p>
        </p:txBody>
      </p:sp>
      <p:sp>
        <p:nvSpPr>
          <p:cNvPr id="3" name="2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7F99956B-3CBD-4A58-97B0-AAF9FF803CE8}" type="slidenum">
              <a:rPr lang="es-AR"/>
              <a:pPr>
                <a:spcAft>
                  <a:spcPts val="600"/>
                </a:spcAft>
              </a:pPr>
              <a:t>67</a:t>
            </a:fld>
            <a:endParaRPr lang="es-AR"/>
          </a:p>
        </p:txBody>
      </p:sp>
    </p:spTree>
    <p:extLst>
      <p:ext uri="{BB962C8B-B14F-4D97-AF65-F5344CB8AC3E}">
        <p14:creationId xmlns:p14="http://schemas.microsoft.com/office/powerpoint/2010/main" val="17058791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E2BA2BD9-7B54-4190-8F06-3EF3658A00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184F9D61-9303-40B4-9F7E-66A9B4EDC4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146AF9BB-682C-84C9-46EB-ECDAAB3AD8D4}"/>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648D746A-0359-4EAE-8CF9-062E28169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64AF59B2-9644-E59E-0843-1E1388462754}"/>
              </a:ext>
            </a:extLst>
          </p:cNvPr>
          <p:cNvSpPr>
            <a:spLocks noGrp="1"/>
          </p:cNvSpPr>
          <p:nvPr>
            <p:ph type="ctrTitle"/>
          </p:nvPr>
        </p:nvSpPr>
        <p:spPr>
          <a:xfrm>
            <a:off x="589558" y="1549597"/>
            <a:ext cx="4501057" cy="2483316"/>
          </a:xfrm>
        </p:spPr>
        <p:txBody>
          <a:bodyPr anchor="b">
            <a:normAutofit/>
          </a:bodyPr>
          <a:lstStyle/>
          <a:p>
            <a:pPr algn="ctr"/>
            <a:r>
              <a:rPr lang="es-AR" sz="4000" dirty="0">
                <a:solidFill>
                  <a:srgbClr val="FFFFFF"/>
                </a:solidFill>
                <a:latin typeface="Bookman Old Style" panose="02050604050505020204" pitchFamily="18" charset="0"/>
              </a:rPr>
              <a:t>Chagas </a:t>
            </a:r>
          </a:p>
        </p:txBody>
      </p:sp>
      <p:sp>
        <p:nvSpPr>
          <p:cNvPr id="3" name="Subtítulo 2">
            <a:extLst>
              <a:ext uri="{FF2B5EF4-FFF2-40B4-BE49-F238E27FC236}">
                <a16:creationId xmlns:a16="http://schemas.microsoft.com/office/drawing/2014/main" xmlns="" id="{06EBD8A2-E423-07FB-CCF5-BB1C7A3C384A}"/>
              </a:ext>
            </a:extLst>
          </p:cNvPr>
          <p:cNvSpPr>
            <a:spLocks noGrp="1"/>
          </p:cNvSpPr>
          <p:nvPr>
            <p:ph type="subTitle" idx="1"/>
          </p:nvPr>
        </p:nvSpPr>
        <p:spPr>
          <a:xfrm>
            <a:off x="718339" y="3099295"/>
            <a:ext cx="4501056" cy="1653618"/>
          </a:xfrm>
          <a:solidFill>
            <a:schemeClr val="bg2">
              <a:lumMod val="50000"/>
            </a:schemeClr>
          </a:solidFill>
        </p:spPr>
        <p:txBody>
          <a:bodyPr anchor="t">
            <a:normAutofit lnSpcReduction="10000"/>
          </a:bodyPr>
          <a:lstStyle/>
          <a:p>
            <a:pPr algn="ctr"/>
            <a:r>
              <a:rPr lang="es-AR" sz="3200" dirty="0">
                <a:solidFill>
                  <a:srgbClr val="FFFFFF"/>
                </a:solidFill>
                <a:latin typeface="Bookman Old Style" panose="02050604050505020204" pitchFamily="18" charset="0"/>
              </a:rPr>
              <a:t>Sífilis congénita</a:t>
            </a:r>
          </a:p>
          <a:p>
            <a:pPr algn="ctr"/>
            <a:r>
              <a:rPr lang="es-AR" sz="2800" dirty="0">
                <a:solidFill>
                  <a:srgbClr val="FFFFFF"/>
                </a:solidFill>
                <a:latin typeface="Bookman Old Style" panose="02050604050505020204" pitchFamily="18" charset="0"/>
              </a:rPr>
              <a:t>Diplomatura de  Infectología 2024 </a:t>
            </a:r>
          </a:p>
        </p:txBody>
      </p:sp>
      <p:cxnSp>
        <p:nvCxnSpPr>
          <p:cNvPr id="15" name="Straight Connector 14">
            <a:extLst>
              <a:ext uri="{FF2B5EF4-FFF2-40B4-BE49-F238E27FC236}">
                <a16:creationId xmlns:a16="http://schemas.microsoft.com/office/drawing/2014/main" xmlns="" id="{3816C099-0516-4486-BC06-E0DCD29DDF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166E95D9-768B-E2D5-7325-EA78EE13209B}"/>
              </a:ext>
            </a:extLst>
          </p:cNvPr>
          <p:cNvSpPr>
            <a:spLocks noGrp="1"/>
          </p:cNvSpPr>
          <p:nvPr>
            <p:ph type="sldNum" sz="quarter" idx="12"/>
          </p:nvPr>
        </p:nvSpPr>
        <p:spPr/>
        <p:txBody>
          <a:bodyPr/>
          <a:lstStyle/>
          <a:p>
            <a:fld id="{B4A918BC-4D43-4B42-B3C0-E7EBE25E6AF0}" type="slidenum">
              <a:rPr lang="en-US" smtClean="0"/>
              <a:t>68</a:t>
            </a:fld>
            <a:endParaRPr lang="en-US" dirty="0"/>
          </a:p>
        </p:txBody>
      </p:sp>
    </p:spTree>
    <p:extLst>
      <p:ext uri="{BB962C8B-B14F-4D97-AF65-F5344CB8AC3E}">
        <p14:creationId xmlns:p14="http://schemas.microsoft.com/office/powerpoint/2010/main" val="24064733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solidFill>
            <a:schemeClr val="accent4">
              <a:lumMod val="20000"/>
              <a:lumOff val="80000"/>
            </a:schemeClr>
          </a:solidFill>
        </p:spPr>
        <p:txBody>
          <a:bodyPr/>
          <a:lstStyle/>
          <a:p>
            <a:pPr algn="ctr">
              <a:buNone/>
            </a:pPr>
            <a:r>
              <a:rPr lang="es-ES" dirty="0">
                <a:latin typeface="Bookman Old Style" panose="02050604050505020204" pitchFamily="18" charset="0"/>
                <a:cs typeface="Arial" pitchFamily="34" charset="0"/>
              </a:rPr>
              <a:t>El CDC reporta el 4/6/20  que </a:t>
            </a:r>
            <a:r>
              <a:rPr lang="es-ES" dirty="0">
                <a:solidFill>
                  <a:srgbClr val="FF0000"/>
                </a:solidFill>
                <a:latin typeface="Bookman Old Style" panose="02050604050505020204" pitchFamily="18" charset="0"/>
                <a:cs typeface="Arial" pitchFamily="34" charset="0"/>
              </a:rPr>
              <a:t>1 de cada 2 RN </a:t>
            </a:r>
            <a:r>
              <a:rPr lang="es-ES" dirty="0">
                <a:latin typeface="Bookman Old Style" panose="02050604050505020204" pitchFamily="18" charset="0"/>
                <a:cs typeface="Arial" pitchFamily="34" charset="0"/>
              </a:rPr>
              <a:t>con </a:t>
            </a:r>
            <a:r>
              <a:rPr lang="es-ES" dirty="0" err="1">
                <a:latin typeface="Bookman Old Style" panose="02050604050505020204" pitchFamily="18" charset="0"/>
                <a:cs typeface="Arial" pitchFamily="34" charset="0"/>
              </a:rPr>
              <a:t>Sìfilis</a:t>
            </a:r>
            <a:r>
              <a:rPr lang="es-ES" dirty="0">
                <a:latin typeface="Bookman Old Style" panose="02050604050505020204" pitchFamily="18" charset="0"/>
                <a:cs typeface="Arial" pitchFamily="34" charset="0"/>
              </a:rPr>
              <a:t> </a:t>
            </a:r>
            <a:r>
              <a:rPr lang="es-ES" dirty="0" err="1">
                <a:latin typeface="Bookman Old Style" panose="02050604050505020204" pitchFamily="18" charset="0"/>
                <a:cs typeface="Arial" pitchFamily="34" charset="0"/>
              </a:rPr>
              <a:t>està</a:t>
            </a:r>
            <a:r>
              <a:rPr lang="es-ES" dirty="0">
                <a:latin typeface="Bookman Old Style" panose="02050604050505020204" pitchFamily="18" charset="0"/>
                <a:cs typeface="Arial" pitchFamily="34" charset="0"/>
              </a:rPr>
              <a:t> asociado a la brecha entre el testeo y el correcto tratamiento durante el embarazo.</a:t>
            </a:r>
          </a:p>
          <a:p>
            <a:pPr algn="ctr"/>
            <a:r>
              <a:rPr lang="es-ES" dirty="0">
                <a:latin typeface="Bookman Old Style" panose="02050604050505020204" pitchFamily="18" charset="0"/>
                <a:cs typeface="Arial" pitchFamily="34" charset="0"/>
              </a:rPr>
              <a:t>El 10% de las madres no son testeadas tempranamente en el embarazo</a:t>
            </a:r>
          </a:p>
          <a:p>
            <a:pPr algn="ctr"/>
            <a:r>
              <a:rPr lang="es-ES" dirty="0">
                <a:latin typeface="Bookman Old Style" panose="02050604050505020204" pitchFamily="18" charset="0"/>
                <a:cs typeface="Arial" pitchFamily="34" charset="0"/>
              </a:rPr>
              <a:t> 31% son diagnosticadas pero no son adecuadamente tratadas  </a:t>
            </a:r>
          </a:p>
          <a:p>
            <a:pPr algn="ctr"/>
            <a:r>
              <a:rPr lang="es-ES" dirty="0">
                <a:latin typeface="Bookman Old Style" panose="02050604050505020204" pitchFamily="18" charset="0"/>
                <a:cs typeface="Arial" pitchFamily="34" charset="0"/>
              </a:rPr>
              <a:t>El 11% adquieren la enfermedad tardíamente siendo inicialmente negativas</a:t>
            </a:r>
          </a:p>
          <a:p>
            <a:pPr algn="ctr"/>
            <a:endParaRPr lang="es-ES" dirty="0">
              <a:latin typeface="Bierstadt" panose="020B0004020202020204" pitchFamily="34" charset="0"/>
              <a:cs typeface="Arial" pitchFamily="34" charset="0"/>
            </a:endParaRPr>
          </a:p>
          <a:p>
            <a:pPr algn="just"/>
            <a:endParaRPr lang="es-ES" dirty="0">
              <a:latin typeface="Arial" pitchFamily="34" charset="0"/>
              <a:cs typeface="Arial" pitchFamily="34" charset="0"/>
            </a:endParaRPr>
          </a:p>
        </p:txBody>
      </p:sp>
      <p:sp>
        <p:nvSpPr>
          <p:cNvPr id="3" name="2 Título"/>
          <p:cNvSpPr>
            <a:spLocks noGrp="1"/>
          </p:cNvSpPr>
          <p:nvPr>
            <p:ph type="title"/>
          </p:nvPr>
        </p:nvSpPr>
        <p:spPr/>
        <p:txBody>
          <a:bodyPr>
            <a:normAutofit/>
          </a:bodyPr>
          <a:lstStyle/>
          <a:p>
            <a:pPr algn="ctr"/>
            <a:r>
              <a:rPr lang="es-ES" sz="3200" b="0" dirty="0">
                <a:latin typeface="Bookman Old Style" panose="02050604050505020204" pitchFamily="18" charset="0"/>
              </a:rPr>
              <a:t>Hablando de la Gran Simuladora</a:t>
            </a:r>
          </a:p>
        </p:txBody>
      </p:sp>
      <p:sp>
        <p:nvSpPr>
          <p:cNvPr id="5" name="4 Marcador de número de diapositiva"/>
          <p:cNvSpPr>
            <a:spLocks noGrp="1"/>
          </p:cNvSpPr>
          <p:nvPr>
            <p:ph type="sldNum" sz="quarter" idx="12"/>
          </p:nvPr>
        </p:nvSpPr>
        <p:spPr/>
        <p:txBody>
          <a:bodyPr/>
          <a:lstStyle/>
          <a:p>
            <a:fld id="{58C9D4B2-7FE1-4485-AA8B-039E921A18AB}" type="slidenum">
              <a:rPr lang="es-ES">
                <a:solidFill>
                  <a:prstClr val="black"/>
                </a:solidFill>
                <a:latin typeface="Lucida Sans Unicode"/>
              </a:rPr>
              <a:pPr/>
              <a:t>69</a:t>
            </a:fld>
            <a:endParaRPr lang="es-ES">
              <a:solidFill>
                <a:prstClr val="black"/>
              </a:solidFill>
              <a:latin typeface="Lucida Sans Unicode"/>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xmlns="" id="{908B66B4-795D-D315-E618-B8B572813869}"/>
              </a:ext>
            </a:extLst>
          </p:cNvPr>
          <p:cNvSpPr>
            <a:spLocks noGrp="1"/>
          </p:cNvSpPr>
          <p:nvPr>
            <p:ph type="sldNum" sz="quarter" idx="12"/>
          </p:nvPr>
        </p:nvSpPr>
        <p:spPr/>
        <p:txBody>
          <a:bodyPr/>
          <a:lstStyle/>
          <a:p>
            <a:fld id="{58C9D4B2-7FE1-4485-AA8B-039E921A18AB}" type="slidenum">
              <a:rPr lang="es-ES" smtClean="0"/>
              <a:t>70</a:t>
            </a:fld>
            <a:endParaRPr lang="es-ES"/>
          </a:p>
        </p:txBody>
      </p:sp>
      <p:sp>
        <p:nvSpPr>
          <p:cNvPr id="4" name="Título 3">
            <a:extLst>
              <a:ext uri="{FF2B5EF4-FFF2-40B4-BE49-F238E27FC236}">
                <a16:creationId xmlns:a16="http://schemas.microsoft.com/office/drawing/2014/main" xmlns="" id="{32266170-A0CC-87CF-F9B5-BAC894E5EDC4}"/>
              </a:ext>
            </a:extLst>
          </p:cNvPr>
          <p:cNvSpPr>
            <a:spLocks noGrp="1"/>
          </p:cNvSpPr>
          <p:nvPr>
            <p:ph type="title"/>
          </p:nvPr>
        </p:nvSpPr>
        <p:spPr/>
        <p:txBody>
          <a:bodyPr>
            <a:normAutofit/>
          </a:bodyPr>
          <a:lstStyle/>
          <a:p>
            <a:pPr algn="ctr"/>
            <a:r>
              <a:rPr lang="es-MX" sz="3200" b="0" dirty="0">
                <a:latin typeface="Bookman Old Style" panose="02050604050505020204" pitchFamily="18" charset="0"/>
              </a:rPr>
              <a:t>Riesgo de transmisión vertical de sífilis según el estadio de la enfermedad materna</a:t>
            </a:r>
            <a:endParaRPr lang="es-AR" sz="3200" b="0" dirty="0">
              <a:latin typeface="Bookman Old Style" panose="02050604050505020204" pitchFamily="18" charset="0"/>
            </a:endParaRPr>
          </a:p>
        </p:txBody>
      </p:sp>
      <p:graphicFrame>
        <p:nvGraphicFramePr>
          <p:cNvPr id="10" name="Marcador de contenido 9">
            <a:extLst>
              <a:ext uri="{FF2B5EF4-FFF2-40B4-BE49-F238E27FC236}">
                <a16:creationId xmlns:a16="http://schemas.microsoft.com/office/drawing/2014/main" xmlns="" id="{D9326B17-7144-B937-2F0C-1C04D859B782}"/>
              </a:ext>
            </a:extLst>
          </p:cNvPr>
          <p:cNvGraphicFramePr>
            <a:graphicFrameLocks noGrp="1"/>
          </p:cNvGraphicFramePr>
          <p:nvPr>
            <p:ph idx="1"/>
            <p:extLst>
              <p:ext uri="{D42A27DB-BD31-4B8C-83A1-F6EECF244321}">
                <p14:modId xmlns:p14="http://schemas.microsoft.com/office/powerpoint/2010/main" val="2775565985"/>
              </p:ext>
            </p:extLst>
          </p:nvPr>
        </p:nvGraphicFramePr>
        <p:xfrm>
          <a:off x="1380931" y="2800271"/>
          <a:ext cx="10011747" cy="1280160"/>
        </p:xfrm>
        <a:graphic>
          <a:graphicData uri="http://schemas.openxmlformats.org/drawingml/2006/table">
            <a:tbl>
              <a:tblPr firstRow="1" bandRow="1">
                <a:tableStyleId>{D7AC3CCA-C797-4891-BE02-D94E43425B78}</a:tableStyleId>
              </a:tblPr>
              <a:tblGrid>
                <a:gridCol w="3337249">
                  <a:extLst>
                    <a:ext uri="{9D8B030D-6E8A-4147-A177-3AD203B41FA5}">
                      <a16:colId xmlns:a16="http://schemas.microsoft.com/office/drawing/2014/main" xmlns="" val="1537625926"/>
                    </a:ext>
                  </a:extLst>
                </a:gridCol>
                <a:gridCol w="3337249">
                  <a:extLst>
                    <a:ext uri="{9D8B030D-6E8A-4147-A177-3AD203B41FA5}">
                      <a16:colId xmlns:a16="http://schemas.microsoft.com/office/drawing/2014/main" xmlns="" val="1102306026"/>
                    </a:ext>
                  </a:extLst>
                </a:gridCol>
                <a:gridCol w="3337249">
                  <a:extLst>
                    <a:ext uri="{9D8B030D-6E8A-4147-A177-3AD203B41FA5}">
                      <a16:colId xmlns:a16="http://schemas.microsoft.com/office/drawing/2014/main" xmlns="" val="381363057"/>
                    </a:ext>
                  </a:extLst>
                </a:gridCol>
              </a:tblGrid>
              <a:tr h="370840">
                <a:tc>
                  <a:txBody>
                    <a:bodyPr/>
                    <a:lstStyle/>
                    <a:p>
                      <a:pPr algn="ctr"/>
                      <a:r>
                        <a:rPr lang="es-AR" sz="2400" b="0" dirty="0">
                          <a:latin typeface="Bookman Old Style" panose="02050604050505020204" pitchFamily="18" charset="0"/>
                        </a:rPr>
                        <a:t>Sífilis primaria y secundaria</a:t>
                      </a:r>
                    </a:p>
                  </a:txBody>
                  <a:tcPr/>
                </a:tc>
                <a:tc>
                  <a:txBody>
                    <a:bodyPr/>
                    <a:lstStyle/>
                    <a:p>
                      <a:pPr algn="ctr"/>
                      <a:r>
                        <a:rPr lang="es-AR" sz="2400" b="0" dirty="0">
                          <a:latin typeface="Bookman Old Style" panose="02050604050505020204" pitchFamily="18" charset="0"/>
                        </a:rPr>
                        <a:t>Enfermedad Latente temprana </a:t>
                      </a:r>
                    </a:p>
                  </a:txBody>
                  <a:tcPr/>
                </a:tc>
                <a:tc>
                  <a:txBody>
                    <a:bodyPr/>
                    <a:lstStyle/>
                    <a:p>
                      <a:pPr algn="ctr"/>
                      <a:r>
                        <a:rPr lang="es-AR" sz="2400" b="0" dirty="0">
                          <a:latin typeface="Bookman Old Style" panose="02050604050505020204" pitchFamily="18" charset="0"/>
                        </a:rPr>
                        <a:t>Enfermedad Latente tardía</a:t>
                      </a:r>
                    </a:p>
                  </a:txBody>
                  <a:tcPr/>
                </a:tc>
                <a:extLst>
                  <a:ext uri="{0D108BD9-81ED-4DB2-BD59-A6C34878D82A}">
                    <a16:rowId xmlns:a16="http://schemas.microsoft.com/office/drawing/2014/main" xmlns="" val="3574932067"/>
                  </a:ext>
                </a:extLst>
              </a:tr>
              <a:tr h="370840">
                <a:tc>
                  <a:txBody>
                    <a:bodyPr/>
                    <a:lstStyle/>
                    <a:p>
                      <a:pPr algn="ctr"/>
                      <a:r>
                        <a:rPr lang="es-AR" sz="2400" dirty="0">
                          <a:latin typeface="Bookman Old Style" panose="02050604050505020204" pitchFamily="18" charset="0"/>
                        </a:rPr>
                        <a:t>60 a 90 %</a:t>
                      </a:r>
                    </a:p>
                  </a:txBody>
                  <a:tcPr/>
                </a:tc>
                <a:tc>
                  <a:txBody>
                    <a:bodyPr/>
                    <a:lstStyle/>
                    <a:p>
                      <a:pPr algn="ctr"/>
                      <a:r>
                        <a:rPr lang="es-AR" sz="2400" dirty="0">
                          <a:latin typeface="Bookman Old Style" panose="02050604050505020204" pitchFamily="18" charset="0"/>
                        </a:rPr>
                        <a:t>40 %</a:t>
                      </a:r>
                    </a:p>
                  </a:txBody>
                  <a:tcPr/>
                </a:tc>
                <a:tc>
                  <a:txBody>
                    <a:bodyPr/>
                    <a:lstStyle/>
                    <a:p>
                      <a:pPr algn="ctr"/>
                      <a:r>
                        <a:rPr lang="es-AR" sz="2400" dirty="0">
                          <a:latin typeface="Bookman Old Style" panose="02050604050505020204" pitchFamily="18" charset="0"/>
                        </a:rPr>
                        <a:t>&lt; 10 %</a:t>
                      </a:r>
                    </a:p>
                  </a:txBody>
                  <a:tcPr/>
                </a:tc>
                <a:extLst>
                  <a:ext uri="{0D108BD9-81ED-4DB2-BD59-A6C34878D82A}">
                    <a16:rowId xmlns:a16="http://schemas.microsoft.com/office/drawing/2014/main" xmlns="" val="2633093473"/>
                  </a:ext>
                </a:extLst>
              </a:tr>
            </a:tbl>
          </a:graphicData>
        </a:graphic>
      </p:graphicFrame>
    </p:spTree>
    <p:extLst>
      <p:ext uri="{BB962C8B-B14F-4D97-AF65-F5344CB8AC3E}">
        <p14:creationId xmlns:p14="http://schemas.microsoft.com/office/powerpoint/2010/main" val="3264025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xmlns="" id="{E4B5BDCC-3E1C-4461-3DFA-005EED3E19C8}"/>
              </a:ext>
            </a:extLst>
          </p:cNvPr>
          <p:cNvSpPr>
            <a:spLocks noGrp="1"/>
          </p:cNvSpPr>
          <p:nvPr>
            <p:ph idx="1"/>
          </p:nvPr>
        </p:nvSpPr>
        <p:spPr>
          <a:solidFill>
            <a:schemeClr val="accent4">
              <a:lumMod val="20000"/>
              <a:lumOff val="80000"/>
            </a:schemeClr>
          </a:solidFill>
        </p:spPr>
        <p:txBody>
          <a:bodyPr>
            <a:normAutofit fontScale="92500"/>
          </a:bodyPr>
          <a:lstStyle/>
          <a:p>
            <a:pPr algn="just"/>
            <a:r>
              <a:rPr lang="es-MX" dirty="0">
                <a:latin typeface="Bookman Old Style" panose="02050604050505020204" pitchFamily="18" charset="0"/>
              </a:rPr>
              <a:t>Las pruebas de detección rápidas (PTR) tiene alta sensibilidad (85-98%) y alta especificidad (93-98%), sencillas y de ejecución y fácil lectura, se pueden realizar en Atención Primaria</a:t>
            </a:r>
          </a:p>
          <a:p>
            <a:pPr algn="just"/>
            <a:r>
              <a:rPr lang="es-MX" dirty="0">
                <a:latin typeface="Bookman Old Style" panose="02050604050505020204" pitchFamily="18" charset="0"/>
              </a:rPr>
              <a:t> En áreas sin posibilidades de realizar las PT tradicionales, esta metodología favorece el diagnóstico y tratamiento de la mujer gestante y su pareja. </a:t>
            </a:r>
          </a:p>
          <a:p>
            <a:pPr algn="just"/>
            <a:r>
              <a:rPr lang="es-MX" dirty="0">
                <a:latin typeface="Bookman Old Style" panose="02050604050505020204" pitchFamily="18" charset="0"/>
              </a:rPr>
              <a:t>La incorporación de PTR, impuso algoritmos diagnósticos alternativos al convencional, el algoritmo de tamizaje reverso o inverso donde la evaluación se inicia con una PTR, que es más sensible en la detección de sífilis reciente y evita falsos negativos por el fenómeno </a:t>
            </a:r>
            <a:r>
              <a:rPr lang="es-MX" dirty="0" err="1">
                <a:latin typeface="Bookman Old Style" panose="02050604050505020204" pitchFamily="18" charset="0"/>
              </a:rPr>
              <a:t>prozona</a:t>
            </a:r>
            <a:endParaRPr lang="es-AR" dirty="0">
              <a:latin typeface="Bookman Old Style" panose="02050604050505020204" pitchFamily="18" charset="0"/>
            </a:endParaRPr>
          </a:p>
        </p:txBody>
      </p:sp>
      <p:sp>
        <p:nvSpPr>
          <p:cNvPr id="3" name="Marcador de número de diapositiva 2">
            <a:extLst>
              <a:ext uri="{FF2B5EF4-FFF2-40B4-BE49-F238E27FC236}">
                <a16:creationId xmlns:a16="http://schemas.microsoft.com/office/drawing/2014/main" xmlns="" id="{FAE7545F-6BC7-90BA-FB02-A48ACAB57358}"/>
              </a:ext>
            </a:extLst>
          </p:cNvPr>
          <p:cNvSpPr>
            <a:spLocks noGrp="1"/>
          </p:cNvSpPr>
          <p:nvPr>
            <p:ph type="sldNum" sz="quarter" idx="12"/>
          </p:nvPr>
        </p:nvSpPr>
        <p:spPr/>
        <p:txBody>
          <a:bodyPr/>
          <a:lstStyle/>
          <a:p>
            <a:fld id="{58C9D4B2-7FE1-4485-AA8B-039E921A18AB}" type="slidenum">
              <a:rPr lang="es-ES" smtClean="0"/>
              <a:t>71</a:t>
            </a:fld>
            <a:endParaRPr lang="es-ES"/>
          </a:p>
        </p:txBody>
      </p:sp>
      <p:sp>
        <p:nvSpPr>
          <p:cNvPr id="4" name="Título 3">
            <a:extLst>
              <a:ext uri="{FF2B5EF4-FFF2-40B4-BE49-F238E27FC236}">
                <a16:creationId xmlns:a16="http://schemas.microsoft.com/office/drawing/2014/main" xmlns="" id="{81E9B0D4-03C2-5543-824C-BEBC5DC3B020}"/>
              </a:ext>
            </a:extLst>
          </p:cNvPr>
          <p:cNvSpPr>
            <a:spLocks noGrp="1"/>
          </p:cNvSpPr>
          <p:nvPr>
            <p:ph type="title"/>
          </p:nvPr>
        </p:nvSpPr>
        <p:spPr/>
        <p:txBody>
          <a:bodyPr>
            <a:normAutofit/>
          </a:bodyPr>
          <a:lstStyle/>
          <a:p>
            <a:pPr algn="ctr"/>
            <a:r>
              <a:rPr lang="es-AR" sz="3200" b="0" dirty="0">
                <a:latin typeface="Bookman Old Style" panose="02050604050505020204" pitchFamily="18" charset="0"/>
              </a:rPr>
              <a:t>Abordaje de la embarazada en su Centro de Atención Primaria: Algoritmo reverso</a:t>
            </a:r>
          </a:p>
        </p:txBody>
      </p:sp>
    </p:spTree>
    <p:extLst>
      <p:ext uri="{BB962C8B-B14F-4D97-AF65-F5344CB8AC3E}">
        <p14:creationId xmlns:p14="http://schemas.microsoft.com/office/powerpoint/2010/main" val="35926086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DE0DDD93-53EE-F592-D78D-1CEFADBF04A5}"/>
              </a:ext>
            </a:extLst>
          </p:cNvPr>
          <p:cNvGraphicFramePr>
            <a:graphicFrameLocks noGrp="1"/>
          </p:cNvGraphicFramePr>
          <p:nvPr>
            <p:ph idx="1"/>
            <p:extLst>
              <p:ext uri="{D42A27DB-BD31-4B8C-83A1-F6EECF244321}">
                <p14:modId xmlns:p14="http://schemas.microsoft.com/office/powerpoint/2010/main" val="4165201474"/>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número de diapositiva 2">
            <a:extLst>
              <a:ext uri="{FF2B5EF4-FFF2-40B4-BE49-F238E27FC236}">
                <a16:creationId xmlns:a16="http://schemas.microsoft.com/office/drawing/2014/main" xmlns="" id="{A7360B08-C362-32D2-A762-1565B6566E7F}"/>
              </a:ext>
            </a:extLst>
          </p:cNvPr>
          <p:cNvSpPr>
            <a:spLocks noGrp="1"/>
          </p:cNvSpPr>
          <p:nvPr>
            <p:ph type="sldNum" sz="quarter" idx="12"/>
          </p:nvPr>
        </p:nvSpPr>
        <p:spPr/>
        <p:txBody>
          <a:bodyPr/>
          <a:lstStyle/>
          <a:p>
            <a:fld id="{58C9D4B2-7FE1-4485-AA8B-039E921A18AB}" type="slidenum">
              <a:rPr lang="es-ES" smtClean="0"/>
              <a:t>72</a:t>
            </a:fld>
            <a:endParaRPr lang="es-ES"/>
          </a:p>
        </p:txBody>
      </p:sp>
      <p:sp>
        <p:nvSpPr>
          <p:cNvPr id="4" name="Título 3">
            <a:extLst>
              <a:ext uri="{FF2B5EF4-FFF2-40B4-BE49-F238E27FC236}">
                <a16:creationId xmlns:a16="http://schemas.microsoft.com/office/drawing/2014/main" xmlns="" id="{29563CC0-6B66-A81C-1BDB-D543B692606C}"/>
              </a:ext>
            </a:extLst>
          </p:cNvPr>
          <p:cNvSpPr>
            <a:spLocks noGrp="1"/>
          </p:cNvSpPr>
          <p:nvPr>
            <p:ph type="title"/>
          </p:nvPr>
        </p:nvSpPr>
        <p:spPr/>
        <p:txBody>
          <a:bodyPr/>
          <a:lstStyle/>
          <a:p>
            <a:pPr algn="ctr"/>
            <a:r>
              <a:rPr kumimoji="0" lang="es-AR" sz="3200" b="0" i="0" u="none" strike="noStrike" kern="1200" cap="none" spc="0" normalizeH="0" baseline="0" noProof="0" dirty="0">
                <a:ln>
                  <a:noFill/>
                </a:ln>
                <a:solidFill>
                  <a:srgbClr val="464646"/>
                </a:solidFill>
                <a:effectLst>
                  <a:outerShdw blurRad="31750" dist="25400" dir="5400000" algn="tl" rotWithShape="0">
                    <a:srgbClr val="000000">
                      <a:alpha val="25000"/>
                    </a:srgbClr>
                  </a:outerShdw>
                </a:effectLst>
                <a:uLnTx/>
                <a:uFillTx/>
                <a:latin typeface="Bookman Old Style" panose="02050604050505020204" pitchFamily="18" charset="0"/>
                <a:ea typeface="+mj-ea"/>
                <a:cs typeface="+mj-cs"/>
              </a:rPr>
              <a:t>Abordaje de la embarazada en su Centro de Atención Primaria: Algoritmo reverso</a:t>
            </a:r>
            <a:endParaRPr lang="es-AR" dirty="0"/>
          </a:p>
        </p:txBody>
      </p:sp>
      <p:graphicFrame>
        <p:nvGraphicFramePr>
          <p:cNvPr id="6" name="Tabla 5">
            <a:extLst>
              <a:ext uri="{FF2B5EF4-FFF2-40B4-BE49-F238E27FC236}">
                <a16:creationId xmlns:a16="http://schemas.microsoft.com/office/drawing/2014/main" xmlns="" id="{8A4E71CB-6C53-DE23-C193-9CC664889DB3}"/>
              </a:ext>
            </a:extLst>
          </p:cNvPr>
          <p:cNvGraphicFramePr>
            <a:graphicFrameLocks noGrp="1"/>
          </p:cNvGraphicFramePr>
          <p:nvPr>
            <p:extLst>
              <p:ext uri="{D42A27DB-BD31-4B8C-83A1-F6EECF244321}">
                <p14:modId xmlns:p14="http://schemas.microsoft.com/office/powerpoint/2010/main" val="2401608485"/>
              </p:ext>
            </p:extLst>
          </p:nvPr>
        </p:nvGraphicFramePr>
        <p:xfrm>
          <a:off x="1461792" y="1481138"/>
          <a:ext cx="2640564" cy="1188720"/>
        </p:xfrm>
        <a:graphic>
          <a:graphicData uri="http://schemas.openxmlformats.org/drawingml/2006/table">
            <a:tbl>
              <a:tblPr firstRow="1" bandRow="1">
                <a:tableStyleId>{D7AC3CCA-C797-4891-BE02-D94E43425B78}</a:tableStyleId>
              </a:tblPr>
              <a:tblGrid>
                <a:gridCol w="2640564">
                  <a:extLst>
                    <a:ext uri="{9D8B030D-6E8A-4147-A177-3AD203B41FA5}">
                      <a16:colId xmlns:a16="http://schemas.microsoft.com/office/drawing/2014/main" xmlns="" val="3055589096"/>
                    </a:ext>
                  </a:extLst>
                </a:gridCol>
              </a:tblGrid>
              <a:tr h="370840">
                <a:tc>
                  <a:txBody>
                    <a:bodyPr/>
                    <a:lstStyle/>
                    <a:p>
                      <a:pPr algn="ctr"/>
                      <a:r>
                        <a:rPr lang="es-AR" b="0" dirty="0">
                          <a:latin typeface="Bookman Old Style" panose="02050604050505020204" pitchFamily="18" charset="0"/>
                        </a:rPr>
                        <a:t>En embarazo iniciar tratamiento mientras se completa la evaluación serológica</a:t>
                      </a:r>
                    </a:p>
                  </a:txBody>
                  <a:tcPr/>
                </a:tc>
                <a:extLst>
                  <a:ext uri="{0D108BD9-81ED-4DB2-BD59-A6C34878D82A}">
                    <a16:rowId xmlns:a16="http://schemas.microsoft.com/office/drawing/2014/main" xmlns="" val="1199533347"/>
                  </a:ext>
                </a:extLst>
              </a:tr>
            </a:tbl>
          </a:graphicData>
        </a:graphic>
      </p:graphicFrame>
      <p:sp>
        <p:nvSpPr>
          <p:cNvPr id="7" name="Flecha: hacia arriba 6">
            <a:extLst>
              <a:ext uri="{FF2B5EF4-FFF2-40B4-BE49-F238E27FC236}">
                <a16:creationId xmlns:a16="http://schemas.microsoft.com/office/drawing/2014/main" xmlns="" id="{069F20A7-CD94-C9CC-8996-56EB77E38247}"/>
              </a:ext>
            </a:extLst>
          </p:cNvPr>
          <p:cNvSpPr/>
          <p:nvPr/>
        </p:nvSpPr>
        <p:spPr>
          <a:xfrm rot="16945714">
            <a:off x="4414933" y="2178599"/>
            <a:ext cx="233265" cy="978408"/>
          </a:xfrm>
          <a:prstGeom prst="up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graphicFrame>
        <p:nvGraphicFramePr>
          <p:cNvPr id="8" name="Tabla 7">
            <a:extLst>
              <a:ext uri="{FF2B5EF4-FFF2-40B4-BE49-F238E27FC236}">
                <a16:creationId xmlns:a16="http://schemas.microsoft.com/office/drawing/2014/main" xmlns="" id="{708D74CE-E328-37C8-DE65-5C3417A42BBA}"/>
              </a:ext>
            </a:extLst>
          </p:cNvPr>
          <p:cNvGraphicFramePr>
            <a:graphicFrameLocks noGrp="1"/>
          </p:cNvGraphicFramePr>
          <p:nvPr>
            <p:extLst>
              <p:ext uri="{D42A27DB-BD31-4B8C-83A1-F6EECF244321}">
                <p14:modId xmlns:p14="http://schemas.microsoft.com/office/powerpoint/2010/main" val="273362635"/>
              </p:ext>
            </p:extLst>
          </p:nvPr>
        </p:nvGraphicFramePr>
        <p:xfrm>
          <a:off x="8562560" y="4040437"/>
          <a:ext cx="2967136" cy="1737360"/>
        </p:xfrm>
        <a:graphic>
          <a:graphicData uri="http://schemas.openxmlformats.org/drawingml/2006/table">
            <a:tbl>
              <a:tblPr firstRow="1" bandRow="1">
                <a:tableStyleId>{D7AC3CCA-C797-4891-BE02-D94E43425B78}</a:tableStyleId>
              </a:tblPr>
              <a:tblGrid>
                <a:gridCol w="2967136">
                  <a:extLst>
                    <a:ext uri="{9D8B030D-6E8A-4147-A177-3AD203B41FA5}">
                      <a16:colId xmlns:a16="http://schemas.microsoft.com/office/drawing/2014/main" xmlns="" val="3748402664"/>
                    </a:ext>
                  </a:extLst>
                </a:gridCol>
              </a:tblGrid>
              <a:tr h="345278">
                <a:tc>
                  <a:txBody>
                    <a:bodyPr/>
                    <a:lstStyle/>
                    <a:p>
                      <a:pPr algn="ctr"/>
                      <a:r>
                        <a:rPr lang="es-AR" b="0" dirty="0">
                          <a:latin typeface="Bookman Old Style" panose="02050604050505020204" pitchFamily="18" charset="0"/>
                        </a:rPr>
                        <a:t>Si se sospecha infección reciente pueden dar negativas PT y PNT, iniciar tratamiento y reevaluar y repetir en 2-4 semanas</a:t>
                      </a:r>
                    </a:p>
                  </a:txBody>
                  <a:tcPr/>
                </a:tc>
                <a:extLst>
                  <a:ext uri="{0D108BD9-81ED-4DB2-BD59-A6C34878D82A}">
                    <a16:rowId xmlns:a16="http://schemas.microsoft.com/office/drawing/2014/main" xmlns="" val="410312869"/>
                  </a:ext>
                </a:extLst>
              </a:tr>
            </a:tbl>
          </a:graphicData>
        </a:graphic>
      </p:graphicFrame>
      <p:sp>
        <p:nvSpPr>
          <p:cNvPr id="9" name="Flecha: a la derecha 8">
            <a:extLst>
              <a:ext uri="{FF2B5EF4-FFF2-40B4-BE49-F238E27FC236}">
                <a16:creationId xmlns:a16="http://schemas.microsoft.com/office/drawing/2014/main" xmlns="" id="{CB65ECF4-6AD0-D6C2-0C42-1410A711529F}"/>
              </a:ext>
            </a:extLst>
          </p:cNvPr>
          <p:cNvSpPr/>
          <p:nvPr/>
        </p:nvSpPr>
        <p:spPr>
          <a:xfrm>
            <a:off x="6578419" y="5654351"/>
            <a:ext cx="1931437" cy="246892"/>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sp>
        <p:nvSpPr>
          <p:cNvPr id="10" name="Flecha: hacia abajo 9">
            <a:extLst>
              <a:ext uri="{FF2B5EF4-FFF2-40B4-BE49-F238E27FC236}">
                <a16:creationId xmlns:a16="http://schemas.microsoft.com/office/drawing/2014/main" xmlns="" id="{DAFF74CD-DB4C-095E-0866-FA58BF7D1F81}"/>
              </a:ext>
            </a:extLst>
          </p:cNvPr>
          <p:cNvSpPr/>
          <p:nvPr/>
        </p:nvSpPr>
        <p:spPr>
          <a:xfrm rot="18456389">
            <a:off x="8221803" y="3160304"/>
            <a:ext cx="233265" cy="978408"/>
          </a:xfrm>
          <a:prstGeom prst="downArrow">
            <a:avLst>
              <a:gd name="adj1" fmla="val 39295"/>
              <a:gd name="adj2"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9543029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a:solidFill>
            <a:schemeClr val="accent5">
              <a:lumMod val="75000"/>
            </a:schemeClr>
          </a:solidFill>
        </p:spPr>
        <p:txBody>
          <a:bodyPr>
            <a:normAutofit fontScale="92500"/>
          </a:bodyPr>
          <a:lstStyle/>
          <a:p>
            <a:pPr marL="0" indent="0" algn="ctr">
              <a:lnSpc>
                <a:spcPct val="90000"/>
              </a:lnSpc>
              <a:buNone/>
            </a:pPr>
            <a:r>
              <a:rPr lang="es-AR" dirty="0">
                <a:latin typeface="Bookman Old Style" panose="02050604050505020204" pitchFamily="18" charset="0"/>
              </a:rPr>
              <a:t>Madre adecuadamente tratada:</a:t>
            </a:r>
          </a:p>
          <a:p>
            <a:pPr>
              <a:lnSpc>
                <a:spcPct val="90000"/>
              </a:lnSpc>
            </a:pPr>
            <a:endParaRPr lang="es-AR" dirty="0">
              <a:latin typeface="Bookman Old Style" panose="02050604050505020204" pitchFamily="18" charset="0"/>
            </a:endParaRPr>
          </a:p>
          <a:p>
            <a:pPr algn="just">
              <a:lnSpc>
                <a:spcPct val="90000"/>
              </a:lnSpc>
            </a:pPr>
            <a:r>
              <a:rPr lang="es-AR" dirty="0">
                <a:latin typeface="Bookman Old Style" panose="02050604050505020204" pitchFamily="18" charset="0"/>
              </a:rPr>
              <a:t>Recibió Penicilina </a:t>
            </a:r>
            <a:r>
              <a:rPr lang="es-AR" dirty="0" err="1">
                <a:latin typeface="Bookman Old Style" panose="02050604050505020204" pitchFamily="18" charset="0"/>
              </a:rPr>
              <a:t>Bezatínica</a:t>
            </a:r>
            <a:r>
              <a:rPr lang="es-AR" dirty="0">
                <a:latin typeface="Bookman Old Style" panose="02050604050505020204" pitchFamily="18" charset="0"/>
              </a:rPr>
              <a:t> (3 dosis una por semana o única dosis si es Sífilis de &lt; 1 años de duración)</a:t>
            </a:r>
          </a:p>
          <a:p>
            <a:pPr algn="just">
              <a:lnSpc>
                <a:spcPct val="90000"/>
              </a:lnSpc>
            </a:pPr>
            <a:r>
              <a:rPr lang="es-AR" dirty="0">
                <a:latin typeface="Bookman Old Style" panose="02050604050505020204" pitchFamily="18" charset="0"/>
              </a:rPr>
              <a:t>Tiene controles de títulos de VDRL estables o en descenso</a:t>
            </a:r>
          </a:p>
          <a:p>
            <a:pPr algn="just">
              <a:lnSpc>
                <a:spcPct val="90000"/>
              </a:lnSpc>
            </a:pPr>
            <a:r>
              <a:rPr lang="es-AR" dirty="0">
                <a:latin typeface="Bookman Old Style" panose="02050604050505020204" pitchFamily="18" charset="0"/>
              </a:rPr>
              <a:t>Recibió la última dosis de Penicilina por lo menos 30 días antes del parto</a:t>
            </a:r>
          </a:p>
        </p:txBody>
      </p:sp>
      <p:pic>
        <p:nvPicPr>
          <p:cNvPr id="5" name="Marcador de contenido 4">
            <a:extLst>
              <a:ext uri="{FF2B5EF4-FFF2-40B4-BE49-F238E27FC236}">
                <a16:creationId xmlns:a16="http://schemas.microsoft.com/office/drawing/2014/main" xmlns="" id="{BC8E2458-A8F3-E3AA-12BB-0BAA6B61D1C8}"/>
              </a:ext>
            </a:extLst>
          </p:cNvPr>
          <p:cNvPicPr>
            <a:picLocks noGrp="1" noChangeAspect="1"/>
          </p:cNvPicPr>
          <p:nvPr>
            <p:ph sz="half" idx="2"/>
          </p:nvPr>
        </p:nvPicPr>
        <p:blipFill rotWithShape="1">
          <a:blip r:embed="rId2"/>
          <a:srcRect l="22758" r="5559"/>
          <a:stretch/>
        </p:blipFill>
        <p:spPr>
          <a:xfrm>
            <a:off x="6197600" y="1481329"/>
            <a:ext cx="5384800" cy="4525963"/>
          </a:xfrm>
          <a:prstGeom prst="rect">
            <a:avLst/>
          </a:prstGeom>
          <a:noFill/>
        </p:spPr>
      </p:pic>
      <p:sp>
        <p:nvSpPr>
          <p:cNvPr id="4" name="3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58C9D4B2-7FE1-4485-AA8B-039E921A18AB}" type="slidenum">
              <a:rPr lang="es-ES"/>
              <a:pPr>
                <a:spcAft>
                  <a:spcPts val="600"/>
                </a:spcAft>
              </a:pPr>
              <a:t>73</a:t>
            </a:fld>
            <a:endParaRPr lang="es-ES"/>
          </a:p>
        </p:txBody>
      </p:sp>
      <p:sp>
        <p:nvSpPr>
          <p:cNvPr id="2" name="1 Título"/>
          <p:cNvSpPr>
            <a:spLocks noGrp="1"/>
          </p:cNvSpPr>
          <p:nvPr>
            <p:ph type="title"/>
          </p:nvPr>
        </p:nvSpPr>
        <p:spPr>
          <a:xfrm>
            <a:off x="609600" y="273050"/>
            <a:ext cx="10972800" cy="1143000"/>
          </a:xfrm>
        </p:spPr>
        <p:txBody>
          <a:bodyPr anchor="ctr">
            <a:normAutofit/>
          </a:bodyPr>
          <a:lstStyle/>
          <a:p>
            <a:pPr algn="ctr"/>
            <a:r>
              <a:rPr lang="es-AR" sz="3200" b="0" dirty="0">
                <a:effectLst/>
                <a:latin typeface="Bookman Old Style" panose="02050604050505020204" pitchFamily="18" charset="0"/>
              </a:rPr>
              <a:t>Sífilis congénita</a:t>
            </a:r>
          </a:p>
        </p:txBody>
      </p:sp>
    </p:spTree>
    <p:extLst>
      <p:ext uri="{BB962C8B-B14F-4D97-AF65-F5344CB8AC3E}">
        <p14:creationId xmlns:p14="http://schemas.microsoft.com/office/powerpoint/2010/main" val="611977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xmlns="" id="{B22CC2A9-2234-545E-C33D-061D8472D54F}"/>
              </a:ext>
            </a:extLst>
          </p:cNvPr>
          <p:cNvSpPr>
            <a:spLocks noGrp="1"/>
          </p:cNvSpPr>
          <p:nvPr>
            <p:ph type="sldNum" sz="quarter" idx="12"/>
          </p:nvPr>
        </p:nvSpPr>
        <p:spPr>
          <a:xfrm>
            <a:off x="11529696" y="6407945"/>
            <a:ext cx="487680" cy="365125"/>
          </a:xfrm>
        </p:spPr>
        <p:txBody>
          <a:bodyPr anchor="b">
            <a:normAutofit/>
          </a:bodyPr>
          <a:lstStyle/>
          <a:p>
            <a:pPr>
              <a:spcAft>
                <a:spcPts val="600"/>
              </a:spcAft>
            </a:pPr>
            <a:fld id="{58C9D4B2-7FE1-4485-AA8B-039E921A18AB}" type="slidenum">
              <a:rPr lang="es-ES" smtClean="0"/>
              <a:pPr>
                <a:spcAft>
                  <a:spcPts val="600"/>
                </a:spcAft>
              </a:pPr>
              <a:t>74</a:t>
            </a:fld>
            <a:endParaRPr lang="es-ES"/>
          </a:p>
        </p:txBody>
      </p:sp>
      <p:sp>
        <p:nvSpPr>
          <p:cNvPr id="3" name="Marcador de contenido 2">
            <a:extLst>
              <a:ext uri="{FF2B5EF4-FFF2-40B4-BE49-F238E27FC236}">
                <a16:creationId xmlns:a16="http://schemas.microsoft.com/office/drawing/2014/main" xmlns="" id="{59C5E72A-BC50-CE1D-A355-94E36C2AC318}"/>
              </a:ext>
            </a:extLst>
          </p:cNvPr>
          <p:cNvSpPr>
            <a:spLocks noGrp="1"/>
          </p:cNvSpPr>
          <p:nvPr>
            <p:ph type="title"/>
          </p:nvPr>
        </p:nvSpPr>
        <p:spPr>
          <a:xfrm>
            <a:off x="609600" y="274638"/>
            <a:ext cx="10972800" cy="1554162"/>
          </a:xfrm>
          <a:solidFill>
            <a:schemeClr val="accent1">
              <a:lumMod val="20000"/>
              <a:lumOff val="80000"/>
            </a:schemeClr>
          </a:solidFill>
        </p:spPr>
        <p:txBody>
          <a:bodyPr anchor="ctr">
            <a:normAutofit/>
          </a:bodyPr>
          <a:lstStyle/>
          <a:p>
            <a:pPr algn="ctr">
              <a:lnSpc>
                <a:spcPct val="90000"/>
              </a:lnSpc>
            </a:pPr>
            <a:r>
              <a:rPr lang="es-MX" sz="2400" b="0" dirty="0">
                <a:latin typeface="Bookman Old Style" panose="02050604050505020204" pitchFamily="18" charset="0"/>
              </a:rPr>
              <a:t>Cuando la pareja asiste a la consulta, es la oportunidad de asesorar a ambos, sobre la prevención de las ITS, sobre el impacto de estas infecciones en el feto y el RN, y solicitar a la pareja pesquisa  fundamentalmente de VIH, Sífilis y hepatitis B</a:t>
            </a:r>
            <a:r>
              <a:rPr lang="es-MX" sz="1900" dirty="0"/>
              <a:t>.</a:t>
            </a:r>
            <a:endParaRPr lang="es-AR" sz="1900" dirty="0"/>
          </a:p>
        </p:txBody>
      </p:sp>
      <p:graphicFrame>
        <p:nvGraphicFramePr>
          <p:cNvPr id="7" name="Marcador de contenido 1">
            <a:extLst>
              <a:ext uri="{FF2B5EF4-FFF2-40B4-BE49-F238E27FC236}">
                <a16:creationId xmlns:a16="http://schemas.microsoft.com/office/drawing/2014/main" xmlns="" id="{DD9C9DEF-6846-3D67-F903-EF08D3067BB8}"/>
              </a:ext>
            </a:extLst>
          </p:cNvPr>
          <p:cNvGraphicFramePr>
            <a:graphicFrameLocks noGrp="1"/>
          </p:cNvGraphicFramePr>
          <p:nvPr>
            <p:ph idx="1"/>
            <p:extLst>
              <p:ext uri="{D42A27DB-BD31-4B8C-83A1-F6EECF244321}">
                <p14:modId xmlns:p14="http://schemas.microsoft.com/office/powerpoint/2010/main" val="127931511"/>
              </p:ext>
            </p:extLst>
          </p:nvPr>
        </p:nvGraphicFramePr>
        <p:xfrm>
          <a:off x="609600" y="1481329"/>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33384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972800" cy="1143000"/>
          </a:xfrm>
        </p:spPr>
        <p:txBody>
          <a:bodyPr anchor="ctr">
            <a:normAutofit/>
          </a:bodyPr>
          <a:lstStyle/>
          <a:p>
            <a:pPr algn="ctr"/>
            <a:r>
              <a:rPr lang="es-AR" sz="3200" b="0" dirty="0">
                <a:latin typeface="Bookman Old Style" panose="02050604050505020204" pitchFamily="18" charset="0"/>
              </a:rPr>
              <a:t>Sífilis congénita precoz</a:t>
            </a:r>
          </a:p>
        </p:txBody>
      </p:sp>
      <p:sp>
        <p:nvSpPr>
          <p:cNvPr id="11" name="Text Placeholder 2">
            <a:extLst>
              <a:ext uri="{FF2B5EF4-FFF2-40B4-BE49-F238E27FC236}">
                <a16:creationId xmlns:a16="http://schemas.microsoft.com/office/drawing/2014/main" xmlns="" id="{75967528-5506-706C-EBDB-72F006AB5D8B}"/>
              </a:ext>
            </a:extLst>
          </p:cNvPr>
          <p:cNvSpPr>
            <a:spLocks noGrp="1"/>
          </p:cNvSpPr>
          <p:nvPr>
            <p:ph type="body" idx="1"/>
          </p:nvPr>
        </p:nvSpPr>
        <p:spPr>
          <a:xfrm>
            <a:off x="609600" y="5410200"/>
            <a:ext cx="5386917" cy="762000"/>
          </a:xfrm>
        </p:spPr>
        <p:txBody>
          <a:bodyPr/>
          <a:lstStyle/>
          <a:p>
            <a:endParaRPr lang="en-US"/>
          </a:p>
        </p:txBody>
      </p:sp>
      <p:sp>
        <p:nvSpPr>
          <p:cNvPr id="15" name="Content Placeholder 5">
            <a:extLst>
              <a:ext uri="{FF2B5EF4-FFF2-40B4-BE49-F238E27FC236}">
                <a16:creationId xmlns:a16="http://schemas.microsoft.com/office/drawing/2014/main" xmlns="" id="{503E8D83-059D-033B-2A2F-89C7BDC2177A}"/>
              </a:ext>
            </a:extLst>
          </p:cNvPr>
          <p:cNvSpPr>
            <a:spLocks noGrp="1"/>
          </p:cNvSpPr>
          <p:nvPr>
            <p:ph sz="quarter" idx="4"/>
          </p:nvPr>
        </p:nvSpPr>
        <p:spPr>
          <a:xfrm>
            <a:off x="6193368" y="1444295"/>
            <a:ext cx="5389033" cy="3941763"/>
          </a:xfrm>
        </p:spPr>
        <p:txBody>
          <a:bodyPr/>
          <a:lstStyle/>
          <a:p>
            <a:endParaRPr lang="en-US" dirty="0"/>
          </a:p>
        </p:txBody>
      </p:sp>
      <p:sp>
        <p:nvSpPr>
          <p:cNvPr id="17" name="Slide Number Placeholder 6">
            <a:extLst>
              <a:ext uri="{FF2B5EF4-FFF2-40B4-BE49-F238E27FC236}">
                <a16:creationId xmlns:a16="http://schemas.microsoft.com/office/drawing/2014/main" xmlns="" id="{0191E9AC-1427-8336-7618-B187FFEEE0DD}"/>
              </a:ext>
            </a:extLst>
          </p:cNvPr>
          <p:cNvSpPr>
            <a:spLocks noGrp="1"/>
          </p:cNvSpPr>
          <p:nvPr>
            <p:ph type="sldNum" sz="quarter" idx="12"/>
          </p:nvPr>
        </p:nvSpPr>
        <p:spPr>
          <a:xfrm>
            <a:off x="11529696" y="6407945"/>
            <a:ext cx="487680" cy="365125"/>
          </a:xfrm>
        </p:spPr>
        <p:txBody>
          <a:bodyPr/>
          <a:lstStyle/>
          <a:p>
            <a:pPr>
              <a:spcAft>
                <a:spcPts val="600"/>
              </a:spcAft>
            </a:pPr>
            <a:fld id="{58C9D4B2-7FE1-4485-AA8B-039E921A18AB}" type="slidenum">
              <a:rPr lang="es-ES" smtClean="0"/>
              <a:pPr>
                <a:spcAft>
                  <a:spcPts val="600"/>
                </a:spcAft>
              </a:pPr>
              <a:t>75</a:t>
            </a:fld>
            <a:endParaRPr lang="es-ES"/>
          </a:p>
        </p:txBody>
      </p:sp>
      <p:sp>
        <p:nvSpPr>
          <p:cNvPr id="3" name="2 Marcador de contenido"/>
          <p:cNvSpPr>
            <a:spLocks/>
          </p:cNvSpPr>
          <p:nvPr/>
        </p:nvSpPr>
        <p:spPr>
          <a:xfrm>
            <a:off x="609600" y="1481329"/>
            <a:ext cx="10972800" cy="4525963"/>
          </a:xfrm>
          <a:prstGeom prst="rect">
            <a:avLst/>
          </a:prstGeom>
        </p:spPr>
        <p:txBody>
          <a:bodyPr/>
          <a:lstStyle/>
          <a:p>
            <a:endParaRPr lang="es-AR"/>
          </a:p>
        </p:txBody>
      </p:sp>
      <p:graphicFrame>
        <p:nvGraphicFramePr>
          <p:cNvPr id="4" name="3 Tabla"/>
          <p:cNvGraphicFramePr>
            <a:graphicFrameLocks noGrp="1"/>
          </p:cNvGraphicFramePr>
          <p:nvPr>
            <p:extLst>
              <p:ext uri="{D42A27DB-BD31-4B8C-83A1-F6EECF244321}">
                <p14:modId xmlns:p14="http://schemas.microsoft.com/office/powerpoint/2010/main" val="2368431484"/>
              </p:ext>
            </p:extLst>
          </p:nvPr>
        </p:nvGraphicFramePr>
        <p:xfrm>
          <a:off x="663575" y="1415670"/>
          <a:ext cx="6096000" cy="49072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xmlns="" val="20000"/>
                    </a:ext>
                  </a:extLst>
                </a:gridCol>
              </a:tblGrid>
              <a:tr h="370840">
                <a:tc>
                  <a:txBody>
                    <a:bodyPr/>
                    <a:lstStyle/>
                    <a:p>
                      <a:pPr algn="ctr"/>
                      <a:r>
                        <a:rPr lang="es-AR" sz="2000" dirty="0">
                          <a:latin typeface="Bookman Old Style" panose="02050604050505020204" pitchFamily="18" charset="0"/>
                          <a:cs typeface="Arial" pitchFamily="34" charset="0"/>
                        </a:rPr>
                        <a:t>Rinitis ulcerosa  (coriza sifilítica 4 a 22%) pénfigo ampollar palmo plantar con descamación y formación de colgajos</a:t>
                      </a:r>
                    </a:p>
                  </a:txBody>
                  <a:tcPr/>
                </a:tc>
                <a:extLst>
                  <a:ext uri="{0D108BD9-81ED-4DB2-BD59-A6C34878D82A}">
                    <a16:rowId xmlns:a16="http://schemas.microsoft.com/office/drawing/2014/main" xmlns="" val="10000"/>
                  </a:ext>
                </a:extLst>
              </a:tr>
              <a:tr h="370840">
                <a:tc>
                  <a:txBody>
                    <a:bodyPr/>
                    <a:lstStyle/>
                    <a:p>
                      <a:pPr algn="ctr"/>
                      <a:r>
                        <a:rPr lang="es-AR" sz="2000" dirty="0" err="1">
                          <a:latin typeface="Bookman Old Style" panose="02050604050505020204" pitchFamily="18" charset="0"/>
                          <a:cs typeface="Arial" pitchFamily="34" charset="0"/>
                        </a:rPr>
                        <a:t>Hepato</a:t>
                      </a:r>
                      <a:r>
                        <a:rPr lang="es-AR" sz="2000" dirty="0">
                          <a:latin typeface="Bookman Old Style" panose="02050604050505020204" pitchFamily="18" charset="0"/>
                          <a:cs typeface="Arial" pitchFamily="34" charset="0"/>
                        </a:rPr>
                        <a:t>-esplenomegalia, hepatitis neonatal </a:t>
                      </a:r>
                    </a:p>
                  </a:txBody>
                  <a:tcPr/>
                </a:tc>
                <a:extLst>
                  <a:ext uri="{0D108BD9-81ED-4DB2-BD59-A6C34878D82A}">
                    <a16:rowId xmlns:a16="http://schemas.microsoft.com/office/drawing/2014/main" xmlns="" val="10001"/>
                  </a:ext>
                </a:extLst>
              </a:tr>
              <a:tr h="370840">
                <a:tc>
                  <a:txBody>
                    <a:bodyPr/>
                    <a:lstStyle/>
                    <a:p>
                      <a:pPr algn="ctr"/>
                      <a:r>
                        <a:rPr lang="es-AR" sz="2000" dirty="0">
                          <a:latin typeface="Bookman Old Style" panose="02050604050505020204" pitchFamily="18" charset="0"/>
                          <a:cs typeface="Arial" pitchFamily="34" charset="0"/>
                        </a:rPr>
                        <a:t>Lesiones óseas: osteomielitis, </a:t>
                      </a:r>
                      <a:r>
                        <a:rPr lang="es-AR" sz="2000" dirty="0" err="1">
                          <a:latin typeface="Bookman Old Style" panose="02050604050505020204" pitchFamily="18" charset="0"/>
                          <a:cs typeface="Arial" pitchFamily="34" charset="0"/>
                        </a:rPr>
                        <a:t>osteocondritis</a:t>
                      </a:r>
                      <a:r>
                        <a:rPr lang="es-AR" sz="2000" dirty="0">
                          <a:latin typeface="Bookman Old Style" panose="02050604050505020204" pitchFamily="18" charset="0"/>
                          <a:cs typeface="Arial" pitchFamily="34" charset="0"/>
                        </a:rPr>
                        <a:t> y periostitis, impotencia funcional del miembro afectado 20% (P. de </a:t>
                      </a:r>
                      <a:r>
                        <a:rPr lang="es-AR" sz="2000" dirty="0" err="1">
                          <a:latin typeface="Bookman Old Style" panose="02050604050505020204" pitchFamily="18" charset="0"/>
                          <a:cs typeface="Arial" pitchFamily="34" charset="0"/>
                        </a:rPr>
                        <a:t>Parrot</a:t>
                      </a:r>
                      <a:r>
                        <a:rPr lang="es-AR" sz="2000" dirty="0">
                          <a:latin typeface="Bookman Old Style" panose="02050604050505020204" pitchFamily="18" charset="0"/>
                          <a:cs typeface="Arial" pitchFamily="34" charset="0"/>
                        </a:rPr>
                        <a:t>)</a:t>
                      </a:r>
                    </a:p>
                  </a:txBody>
                  <a:tcPr/>
                </a:tc>
                <a:extLst>
                  <a:ext uri="{0D108BD9-81ED-4DB2-BD59-A6C34878D82A}">
                    <a16:rowId xmlns:a16="http://schemas.microsoft.com/office/drawing/2014/main" xmlns="" val="10002"/>
                  </a:ext>
                </a:extLst>
              </a:tr>
              <a:tr h="370840">
                <a:tc>
                  <a:txBody>
                    <a:bodyPr/>
                    <a:lstStyle/>
                    <a:p>
                      <a:pPr algn="ctr"/>
                      <a:r>
                        <a:rPr lang="es-AR" sz="2000" dirty="0" err="1">
                          <a:latin typeface="Bookman Old Style" panose="02050604050505020204" pitchFamily="18" charset="0"/>
                          <a:cs typeface="Arial" pitchFamily="34" charset="0"/>
                        </a:rPr>
                        <a:t>Sindrome</a:t>
                      </a:r>
                      <a:r>
                        <a:rPr lang="es-AR" sz="2000" dirty="0">
                          <a:latin typeface="Bookman Old Style" panose="02050604050505020204" pitchFamily="18" charset="0"/>
                          <a:cs typeface="Arial" pitchFamily="34" charset="0"/>
                        </a:rPr>
                        <a:t> nefrótico o nefrítico congénito</a:t>
                      </a:r>
                    </a:p>
                  </a:txBody>
                  <a:tcPr/>
                </a:tc>
                <a:extLst>
                  <a:ext uri="{0D108BD9-81ED-4DB2-BD59-A6C34878D82A}">
                    <a16:rowId xmlns:a16="http://schemas.microsoft.com/office/drawing/2014/main" xmlns="" val="10003"/>
                  </a:ext>
                </a:extLst>
              </a:tr>
              <a:tr h="370840">
                <a:tc>
                  <a:txBody>
                    <a:bodyPr/>
                    <a:lstStyle/>
                    <a:p>
                      <a:pPr algn="ctr"/>
                      <a:r>
                        <a:rPr lang="es-AR" sz="2000" dirty="0">
                          <a:latin typeface="Bookman Old Style" panose="02050604050505020204" pitchFamily="18" charset="0"/>
                          <a:cs typeface="Arial" pitchFamily="34" charset="0"/>
                        </a:rPr>
                        <a:t>Compromiso del SNC: meningoencefalitis con aumento de la </a:t>
                      </a:r>
                      <a:r>
                        <a:rPr lang="es-AR" sz="2000" dirty="0" err="1">
                          <a:latin typeface="Bookman Old Style" panose="02050604050505020204" pitchFamily="18" charset="0"/>
                          <a:cs typeface="Arial" pitchFamily="34" charset="0"/>
                        </a:rPr>
                        <a:t>celularidad</a:t>
                      </a:r>
                      <a:r>
                        <a:rPr lang="es-AR" sz="2000" dirty="0">
                          <a:latin typeface="Bookman Old Style" panose="02050604050505020204" pitchFamily="18" charset="0"/>
                          <a:cs typeface="Arial" pitchFamily="34" charset="0"/>
                        </a:rPr>
                        <a:t> y las proteínas</a:t>
                      </a:r>
                    </a:p>
                  </a:txBody>
                  <a:tcPr/>
                </a:tc>
                <a:extLst>
                  <a:ext uri="{0D108BD9-81ED-4DB2-BD59-A6C34878D82A}">
                    <a16:rowId xmlns:a16="http://schemas.microsoft.com/office/drawing/2014/main" xmlns="" val="10004"/>
                  </a:ext>
                </a:extLst>
              </a:tr>
              <a:tr h="370840">
                <a:tc>
                  <a:txBody>
                    <a:bodyPr/>
                    <a:lstStyle/>
                    <a:p>
                      <a:pPr algn="ctr"/>
                      <a:r>
                        <a:rPr lang="es-AR" sz="2000" dirty="0">
                          <a:latin typeface="Bookman Old Style" panose="02050604050505020204" pitchFamily="18" charset="0"/>
                          <a:cs typeface="Arial" pitchFamily="34" charset="0"/>
                        </a:rPr>
                        <a:t>La trasmisión cercana al parto genera un RN asintomático inclusive con VDRL negativa</a:t>
                      </a:r>
                    </a:p>
                  </a:txBody>
                  <a:tcPr/>
                </a:tc>
                <a:extLst>
                  <a:ext uri="{0D108BD9-81ED-4DB2-BD59-A6C34878D82A}">
                    <a16:rowId xmlns:a16="http://schemas.microsoft.com/office/drawing/2014/main" xmlns="" val="10005"/>
                  </a:ext>
                </a:extLst>
              </a:tr>
              <a:tr h="370840">
                <a:tc>
                  <a:txBody>
                    <a:bodyPr/>
                    <a:lstStyle/>
                    <a:p>
                      <a:pPr algn="ctr"/>
                      <a:r>
                        <a:rPr lang="es-AR" sz="2000" dirty="0">
                          <a:latin typeface="Bookman Old Style" panose="02050604050505020204" pitchFamily="18" charset="0"/>
                          <a:cs typeface="Arial" pitchFamily="34" charset="0"/>
                        </a:rPr>
                        <a:t>Las formas tardías son de muy rara observación actualmente</a:t>
                      </a:r>
                    </a:p>
                  </a:txBody>
                  <a:tcPr/>
                </a:tc>
                <a:extLst>
                  <a:ext uri="{0D108BD9-81ED-4DB2-BD59-A6C34878D82A}">
                    <a16:rowId xmlns:a16="http://schemas.microsoft.com/office/drawing/2014/main" xmlns="" val="10006"/>
                  </a:ext>
                </a:extLst>
              </a:tr>
            </a:tbl>
          </a:graphicData>
        </a:graphic>
      </p:graphicFrame>
      <p:sp>
        <p:nvSpPr>
          <p:cNvPr id="6" name="5 Marcador de número de diapositiva"/>
          <p:cNvSpPr>
            <a:spLocks/>
          </p:cNvSpPr>
          <p:nvPr/>
        </p:nvSpPr>
        <p:spPr>
          <a:xfrm>
            <a:off x="5709771" y="4712854"/>
            <a:ext cx="286746" cy="214686"/>
          </a:xfrm>
          <a:prstGeom prst="rect">
            <a:avLst/>
          </a:prstGeom>
        </p:spPr>
        <p:txBody>
          <a:bodyPr/>
          <a:lstStyle/>
          <a:p>
            <a:pPr defTabSz="530352">
              <a:spcAft>
                <a:spcPts val="600"/>
              </a:spcAft>
            </a:pPr>
            <a:fld id="{58C9D4B2-7FE1-4485-AA8B-039E921A18AB}" type="slidenum">
              <a:rPr lang="es-ES" sz="1044" kern="1200">
                <a:solidFill>
                  <a:prstClr val="black"/>
                </a:solidFill>
                <a:latin typeface="Lucida Sans Unicode"/>
                <a:ea typeface="+mn-ea"/>
                <a:cs typeface="+mn-cs"/>
              </a:rPr>
              <a:pPr defTabSz="530352">
                <a:spcAft>
                  <a:spcPts val="600"/>
                </a:spcAft>
              </a:pPr>
              <a:t>75</a:t>
            </a:fld>
            <a:endParaRPr lang="es-ES">
              <a:solidFill>
                <a:prstClr val="black"/>
              </a:solidFill>
              <a:latin typeface="Lucida Sans Unicode"/>
            </a:endParaRPr>
          </a:p>
        </p:txBody>
      </p:sp>
      <p:graphicFrame>
        <p:nvGraphicFramePr>
          <p:cNvPr id="5" name="3 Marcador de contenido">
            <a:extLst>
              <a:ext uri="{FF2B5EF4-FFF2-40B4-BE49-F238E27FC236}">
                <a16:creationId xmlns:a16="http://schemas.microsoft.com/office/drawing/2014/main" xmlns="" id="{A1FBB514-CF57-C58D-AB4A-957FC3A5F4A4}"/>
              </a:ext>
            </a:extLst>
          </p:cNvPr>
          <p:cNvGraphicFramePr>
            <a:graphicFrameLocks noChangeAspect="1"/>
          </p:cNvGraphicFramePr>
          <p:nvPr>
            <p:extLst>
              <p:ext uri="{D42A27DB-BD31-4B8C-83A1-F6EECF244321}">
                <p14:modId xmlns:p14="http://schemas.microsoft.com/office/powerpoint/2010/main" val="608310319"/>
              </p:ext>
            </p:extLst>
          </p:nvPr>
        </p:nvGraphicFramePr>
        <p:xfrm>
          <a:off x="6858000" y="1902812"/>
          <a:ext cx="4572000" cy="3429000"/>
        </p:xfrm>
        <a:graphic>
          <a:graphicData uri="http://schemas.openxmlformats.org/presentationml/2006/ole">
            <mc:AlternateContent xmlns:mc="http://schemas.openxmlformats.org/markup-compatibility/2006">
              <mc:Choice xmlns:v="urn:schemas-microsoft-com:vml" Requires="v">
                <p:oleObj spid="_x0000_s1026" name="Diapositiva" r:id="rId3" imgW="4572000" imgH="3429000" progId="PowerPoint.Slide.8">
                  <p:embed/>
                </p:oleObj>
              </mc:Choice>
              <mc:Fallback>
                <p:oleObj name="Diapositiva" r:id="rId3" imgW="4572000" imgH="3429000" progId="PowerPoint.Slide.8">
                  <p:embed/>
                  <p:pic>
                    <p:nvPicPr>
                      <p:cNvPr id="5" name="3 Marcador de contenido">
                        <a:extLst>
                          <a:ext uri="{FF2B5EF4-FFF2-40B4-BE49-F238E27FC236}">
                            <a16:creationId xmlns:a16="http://schemas.microsoft.com/office/drawing/2014/main" xmlns="" id="{A1FBB514-CF57-C58D-AB4A-957FC3A5F4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902812"/>
                        <a:ext cx="4572000" cy="3429000"/>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960624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F2043F02-A07C-67EB-D5AF-46D14782EE18}"/>
              </a:ext>
            </a:extLst>
          </p:cNvPr>
          <p:cNvGraphicFramePr>
            <a:graphicFrameLocks noGrp="1"/>
          </p:cNvGraphicFramePr>
          <p:nvPr>
            <p:ph idx="1"/>
            <p:extLst>
              <p:ext uri="{D42A27DB-BD31-4B8C-83A1-F6EECF244321}">
                <p14:modId xmlns:p14="http://schemas.microsoft.com/office/powerpoint/2010/main" val="2794944989"/>
              </p:ext>
            </p:extLst>
          </p:nvPr>
        </p:nvGraphicFramePr>
        <p:xfrm>
          <a:off x="609600" y="373224"/>
          <a:ext cx="10972800" cy="6214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número de diapositiva 2">
            <a:extLst>
              <a:ext uri="{FF2B5EF4-FFF2-40B4-BE49-F238E27FC236}">
                <a16:creationId xmlns:a16="http://schemas.microsoft.com/office/drawing/2014/main" xmlns="" id="{07C88EC3-3F90-A866-20DC-5388958A0856}"/>
              </a:ext>
            </a:extLst>
          </p:cNvPr>
          <p:cNvSpPr>
            <a:spLocks noGrp="1"/>
          </p:cNvSpPr>
          <p:nvPr>
            <p:ph type="sldNum" sz="quarter" idx="12"/>
          </p:nvPr>
        </p:nvSpPr>
        <p:spPr/>
        <p:txBody>
          <a:bodyPr/>
          <a:lstStyle/>
          <a:p>
            <a:fld id="{58C9D4B2-7FE1-4485-AA8B-039E921A18AB}" type="slidenum">
              <a:rPr lang="es-ES" smtClean="0"/>
              <a:t>76</a:t>
            </a:fld>
            <a:endParaRPr lang="es-ES"/>
          </a:p>
        </p:txBody>
      </p:sp>
      <p:graphicFrame>
        <p:nvGraphicFramePr>
          <p:cNvPr id="6" name="Tabla 5">
            <a:extLst>
              <a:ext uri="{FF2B5EF4-FFF2-40B4-BE49-F238E27FC236}">
                <a16:creationId xmlns:a16="http://schemas.microsoft.com/office/drawing/2014/main" xmlns="" id="{D0952252-E678-3D25-014D-0A2425CD7AE3}"/>
              </a:ext>
            </a:extLst>
          </p:cNvPr>
          <p:cNvGraphicFramePr>
            <a:graphicFrameLocks noGrp="1"/>
          </p:cNvGraphicFramePr>
          <p:nvPr>
            <p:extLst>
              <p:ext uri="{D42A27DB-BD31-4B8C-83A1-F6EECF244321}">
                <p14:modId xmlns:p14="http://schemas.microsoft.com/office/powerpoint/2010/main" val="947374674"/>
              </p:ext>
            </p:extLst>
          </p:nvPr>
        </p:nvGraphicFramePr>
        <p:xfrm>
          <a:off x="0" y="2560320"/>
          <a:ext cx="2562807" cy="1737360"/>
        </p:xfrm>
        <a:graphic>
          <a:graphicData uri="http://schemas.openxmlformats.org/drawingml/2006/table">
            <a:tbl>
              <a:tblPr firstRow="1" bandRow="1">
                <a:tableStyleId>{D7AC3CCA-C797-4891-BE02-D94E43425B78}</a:tableStyleId>
              </a:tblPr>
              <a:tblGrid>
                <a:gridCol w="2562807">
                  <a:extLst>
                    <a:ext uri="{9D8B030D-6E8A-4147-A177-3AD203B41FA5}">
                      <a16:colId xmlns:a16="http://schemas.microsoft.com/office/drawing/2014/main" xmlns="" val="599791852"/>
                    </a:ext>
                  </a:extLst>
                </a:gridCol>
              </a:tblGrid>
              <a:tr h="421882">
                <a:tc>
                  <a:txBody>
                    <a:bodyPr/>
                    <a:lstStyle/>
                    <a:p>
                      <a:pPr algn="ctr"/>
                      <a:r>
                        <a:rPr lang="es-AR" b="1" dirty="0">
                          <a:latin typeface="Bookman Old Style" panose="02050604050505020204" pitchFamily="18" charset="0"/>
                        </a:rPr>
                        <a:t>SC Probable</a:t>
                      </a:r>
                      <a:r>
                        <a:rPr lang="es-AR" b="0" dirty="0">
                          <a:latin typeface="Bookman Old Style" panose="02050604050505020204" pitchFamily="18" charset="0"/>
                        </a:rPr>
                        <a:t> </a:t>
                      </a:r>
                    </a:p>
                    <a:p>
                      <a:pPr algn="ctr"/>
                      <a:r>
                        <a:rPr lang="es-AR" b="0" dirty="0">
                          <a:latin typeface="Bookman Old Style" panose="02050604050505020204" pitchFamily="18" charset="0"/>
                        </a:rPr>
                        <a:t>PB IM 50.000 U/kg una dosis y seguimiento PNT 3-6-12 meses y PT 15 meses </a:t>
                      </a:r>
                    </a:p>
                  </a:txBody>
                  <a:tcPr/>
                </a:tc>
                <a:extLst>
                  <a:ext uri="{0D108BD9-81ED-4DB2-BD59-A6C34878D82A}">
                    <a16:rowId xmlns:a16="http://schemas.microsoft.com/office/drawing/2014/main" xmlns="" val="140838925"/>
                  </a:ext>
                </a:extLst>
              </a:tr>
            </a:tbl>
          </a:graphicData>
        </a:graphic>
      </p:graphicFrame>
      <p:sp>
        <p:nvSpPr>
          <p:cNvPr id="7" name="Flecha: hacia arriba 6">
            <a:extLst>
              <a:ext uri="{FF2B5EF4-FFF2-40B4-BE49-F238E27FC236}">
                <a16:creationId xmlns:a16="http://schemas.microsoft.com/office/drawing/2014/main" xmlns="" id="{A9D28A72-BD5B-CE1C-FBFD-6B5E5B34D08A}"/>
              </a:ext>
            </a:extLst>
          </p:cNvPr>
          <p:cNvSpPr/>
          <p:nvPr/>
        </p:nvSpPr>
        <p:spPr>
          <a:xfrm>
            <a:off x="1969317" y="4076720"/>
            <a:ext cx="158063" cy="978408"/>
          </a:xfrm>
          <a:prstGeom prst="up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graphicFrame>
        <p:nvGraphicFramePr>
          <p:cNvPr id="8" name="Tabla 7">
            <a:extLst>
              <a:ext uri="{FF2B5EF4-FFF2-40B4-BE49-F238E27FC236}">
                <a16:creationId xmlns:a16="http://schemas.microsoft.com/office/drawing/2014/main" xmlns="" id="{BF46DF46-DAB5-D36C-B5F6-439F059272C9}"/>
              </a:ext>
            </a:extLst>
          </p:cNvPr>
          <p:cNvGraphicFramePr>
            <a:graphicFrameLocks noGrp="1"/>
          </p:cNvGraphicFramePr>
          <p:nvPr>
            <p:extLst>
              <p:ext uri="{D42A27DB-BD31-4B8C-83A1-F6EECF244321}">
                <p14:modId xmlns:p14="http://schemas.microsoft.com/office/powerpoint/2010/main" val="188991962"/>
              </p:ext>
            </p:extLst>
          </p:nvPr>
        </p:nvGraphicFramePr>
        <p:xfrm>
          <a:off x="7729027" y="5398692"/>
          <a:ext cx="3800669" cy="1188720"/>
        </p:xfrm>
        <a:graphic>
          <a:graphicData uri="http://schemas.openxmlformats.org/drawingml/2006/table">
            <a:tbl>
              <a:tblPr firstRow="1" bandRow="1">
                <a:tableStyleId>{616DA210-FB5B-4158-B5E0-FEB733F419BA}</a:tableStyleId>
              </a:tblPr>
              <a:tblGrid>
                <a:gridCol w="3800669">
                  <a:extLst>
                    <a:ext uri="{9D8B030D-6E8A-4147-A177-3AD203B41FA5}">
                      <a16:colId xmlns:a16="http://schemas.microsoft.com/office/drawing/2014/main" xmlns="" val="942317966"/>
                    </a:ext>
                  </a:extLst>
                </a:gridCol>
              </a:tblGrid>
              <a:tr h="370840">
                <a:tc>
                  <a:txBody>
                    <a:bodyPr/>
                    <a:lstStyle/>
                    <a:p>
                      <a:pPr algn="ctr"/>
                      <a:r>
                        <a:rPr lang="es-AR" b="1" dirty="0">
                          <a:latin typeface="Bookman Old Style" panose="02050604050505020204" pitchFamily="18" charset="0"/>
                        </a:rPr>
                        <a:t>SC Confirmada</a:t>
                      </a:r>
                      <a:r>
                        <a:rPr lang="es-AR" b="0" dirty="0">
                          <a:latin typeface="Bookman Old Style" panose="02050604050505020204" pitchFamily="18" charset="0"/>
                        </a:rPr>
                        <a:t>: </a:t>
                      </a:r>
                    </a:p>
                    <a:p>
                      <a:pPr algn="ctr"/>
                      <a:r>
                        <a:rPr lang="es-AR" b="0" dirty="0">
                          <a:latin typeface="Bookman Old Style" panose="02050604050505020204" pitchFamily="18" charset="0"/>
                        </a:rPr>
                        <a:t>Penicilina G sódica EV 10 días</a:t>
                      </a:r>
                    </a:p>
                    <a:p>
                      <a:pPr algn="ctr"/>
                      <a:r>
                        <a:rPr lang="es-AR" b="0" dirty="0">
                          <a:latin typeface="Bookman Old Style" panose="02050604050505020204" pitchFamily="18" charset="0"/>
                        </a:rPr>
                        <a:t>Seguimiento PNT 3-6-y 12 meses y PT 15 meses</a:t>
                      </a:r>
                    </a:p>
                  </a:txBody>
                  <a:tcPr/>
                </a:tc>
                <a:extLst>
                  <a:ext uri="{0D108BD9-81ED-4DB2-BD59-A6C34878D82A}">
                    <a16:rowId xmlns:a16="http://schemas.microsoft.com/office/drawing/2014/main" xmlns="" val="2456909914"/>
                  </a:ext>
                </a:extLst>
              </a:tr>
            </a:tbl>
          </a:graphicData>
        </a:graphic>
      </p:graphicFrame>
      <p:sp>
        <p:nvSpPr>
          <p:cNvPr id="9" name="Flecha: a la derecha 8">
            <a:extLst>
              <a:ext uri="{FF2B5EF4-FFF2-40B4-BE49-F238E27FC236}">
                <a16:creationId xmlns:a16="http://schemas.microsoft.com/office/drawing/2014/main" xmlns="" id="{588C38F1-5A81-685C-5BE3-11040B47C90D}"/>
              </a:ext>
            </a:extLst>
          </p:cNvPr>
          <p:cNvSpPr/>
          <p:nvPr/>
        </p:nvSpPr>
        <p:spPr>
          <a:xfrm>
            <a:off x="6991575" y="6288438"/>
            <a:ext cx="978408" cy="3651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25015789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xmlns="" id="{8625F1D2-DD4A-BF5A-763B-BCECAAF70BA4}"/>
              </a:ext>
            </a:extLst>
          </p:cNvPr>
          <p:cNvSpPr>
            <a:spLocks noGrp="1"/>
          </p:cNvSpPr>
          <p:nvPr>
            <p:ph type="sldNum" sz="quarter" idx="12"/>
          </p:nvPr>
        </p:nvSpPr>
        <p:spPr>
          <a:xfrm>
            <a:off x="8737600" y="6312409"/>
            <a:ext cx="2844800" cy="365125"/>
          </a:xfrm>
        </p:spPr>
        <p:txBody>
          <a:bodyPr/>
          <a:lstStyle/>
          <a:p>
            <a:pPr>
              <a:spcAft>
                <a:spcPts val="600"/>
              </a:spcAft>
            </a:pPr>
            <a:fld id="{748518A6-4751-43C6-9790-C9DCB1D13D29}" type="slidenum">
              <a:rPr lang="es-AR" smtClean="0">
                <a:solidFill>
                  <a:srgbClr val="EEECE1"/>
                </a:solidFill>
              </a:rPr>
              <a:pPr>
                <a:spcAft>
                  <a:spcPts val="600"/>
                </a:spcAft>
              </a:pPr>
              <a:t>77</a:t>
            </a:fld>
            <a:endParaRPr lang="es-AR">
              <a:solidFill>
                <a:srgbClr val="EEECE1"/>
              </a:solidFill>
            </a:endParaRPr>
          </a:p>
        </p:txBody>
      </p:sp>
      <p:sp>
        <p:nvSpPr>
          <p:cNvPr id="2" name="1 Título"/>
          <p:cNvSpPr>
            <a:spLocks noGrp="1"/>
          </p:cNvSpPr>
          <p:nvPr>
            <p:ph type="title"/>
          </p:nvPr>
        </p:nvSpPr>
        <p:spPr>
          <a:xfrm>
            <a:off x="203200" y="1901952"/>
            <a:ext cx="3169920" cy="2520758"/>
          </a:xfrm>
        </p:spPr>
        <p:txBody>
          <a:bodyPr anchor="b">
            <a:normAutofit/>
          </a:bodyPr>
          <a:lstStyle/>
          <a:p>
            <a:pPr algn="ctr"/>
            <a:r>
              <a:rPr lang="es-AR" sz="3200" b="0" dirty="0">
                <a:latin typeface="Bookman Old Style" panose="02050604050505020204" pitchFamily="18" charset="0"/>
              </a:rPr>
              <a:t>Sífilis Congénita: Tratamiento</a:t>
            </a:r>
          </a:p>
        </p:txBody>
      </p:sp>
      <p:pic>
        <p:nvPicPr>
          <p:cNvPr id="5" name="Imagen 4">
            <a:extLst>
              <a:ext uri="{FF2B5EF4-FFF2-40B4-BE49-F238E27FC236}">
                <a16:creationId xmlns:a16="http://schemas.microsoft.com/office/drawing/2014/main" xmlns="" id="{670B083C-18CF-824A-7668-569DBFC80046}"/>
              </a:ext>
            </a:extLst>
          </p:cNvPr>
          <p:cNvPicPr>
            <a:picLocks noChangeAspect="1"/>
          </p:cNvPicPr>
          <p:nvPr/>
        </p:nvPicPr>
        <p:blipFill>
          <a:blip r:embed="rId2"/>
          <a:stretch>
            <a:fillRect/>
          </a:stretch>
        </p:blipFill>
        <p:spPr>
          <a:xfrm>
            <a:off x="4032325" y="2069474"/>
            <a:ext cx="4127350" cy="2719052"/>
          </a:xfrm>
          <a:prstGeom prst="rect">
            <a:avLst/>
          </a:prstGeom>
        </p:spPr>
      </p:pic>
      <p:pic>
        <p:nvPicPr>
          <p:cNvPr id="8" name="Imagen 7">
            <a:extLst>
              <a:ext uri="{FF2B5EF4-FFF2-40B4-BE49-F238E27FC236}">
                <a16:creationId xmlns:a16="http://schemas.microsoft.com/office/drawing/2014/main" xmlns="" id="{9414DFCD-712B-74A5-7C8C-76E5CD20BFF7}"/>
              </a:ext>
            </a:extLst>
          </p:cNvPr>
          <p:cNvPicPr>
            <a:picLocks noChangeAspect="1"/>
          </p:cNvPicPr>
          <p:nvPr/>
        </p:nvPicPr>
        <p:blipFill>
          <a:blip r:embed="rId2"/>
          <a:stretch>
            <a:fillRect/>
          </a:stretch>
        </p:blipFill>
        <p:spPr>
          <a:xfrm>
            <a:off x="4032325" y="2069474"/>
            <a:ext cx="4127350" cy="2719052"/>
          </a:xfrm>
          <a:prstGeom prst="rect">
            <a:avLst/>
          </a:prstGeom>
        </p:spPr>
      </p:pic>
      <p:graphicFrame>
        <p:nvGraphicFramePr>
          <p:cNvPr id="4" name="3 Marcador de contenido"/>
          <p:cNvGraphicFramePr>
            <a:graphicFrameLocks/>
          </p:cNvGraphicFramePr>
          <p:nvPr>
            <p:extLst>
              <p:ext uri="{D42A27DB-BD31-4B8C-83A1-F6EECF244321}">
                <p14:modId xmlns:p14="http://schemas.microsoft.com/office/powerpoint/2010/main" val="3202202239"/>
              </p:ext>
            </p:extLst>
          </p:nvPr>
        </p:nvGraphicFramePr>
        <p:xfrm>
          <a:off x="3876675" y="1141560"/>
          <a:ext cx="8229600" cy="53949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370840">
                <a:tc>
                  <a:txBody>
                    <a:bodyPr/>
                    <a:lstStyle/>
                    <a:p>
                      <a:pPr algn="ctr"/>
                      <a:endParaRPr lang="es-AR" sz="2800" dirty="0">
                        <a:latin typeface="Bookman Old Style" panose="02050604050505020204" pitchFamily="18" charset="0"/>
                        <a:cs typeface="Arial" pitchFamily="34" charset="0"/>
                      </a:endParaRPr>
                    </a:p>
                    <a:p>
                      <a:pPr algn="ctr"/>
                      <a:r>
                        <a:rPr lang="es-AR" sz="2800" dirty="0">
                          <a:latin typeface="Bookman Old Style" panose="02050604050505020204" pitchFamily="18" charset="0"/>
                          <a:cs typeface="Arial" pitchFamily="34" charset="0"/>
                        </a:rPr>
                        <a:t>&lt; de 7 días</a:t>
                      </a:r>
                    </a:p>
                  </a:txBody>
                  <a:tcPr/>
                </a:tc>
                <a:tc>
                  <a:txBody>
                    <a:bodyPr/>
                    <a:lstStyle/>
                    <a:p>
                      <a:pPr algn="ctr"/>
                      <a:r>
                        <a:rPr lang="es-AR" sz="2800" dirty="0">
                          <a:latin typeface="Bookman Old Style" panose="02050604050505020204" pitchFamily="18" charset="0"/>
                          <a:cs typeface="Arial" pitchFamily="34" charset="0"/>
                        </a:rPr>
                        <a:t>Penicilina  G cristalina 100.000 U/kg/día EV cada 12 horas 10-14 días</a:t>
                      </a:r>
                    </a:p>
                  </a:txBody>
                  <a:tcPr/>
                </a:tc>
                <a:extLst>
                  <a:ext uri="{0D108BD9-81ED-4DB2-BD59-A6C34878D82A}">
                    <a16:rowId xmlns:a16="http://schemas.microsoft.com/office/drawing/2014/main" xmlns="" val="10000"/>
                  </a:ext>
                </a:extLst>
              </a:tr>
              <a:tr h="370840">
                <a:tc>
                  <a:txBody>
                    <a:bodyPr/>
                    <a:lstStyle/>
                    <a:p>
                      <a:pPr algn="ctr"/>
                      <a:endParaRPr lang="es-AR" sz="2800" dirty="0">
                        <a:latin typeface="Bookman Old Style" panose="02050604050505020204" pitchFamily="18" charset="0"/>
                        <a:cs typeface="Arial" pitchFamily="34" charset="0"/>
                      </a:endParaRPr>
                    </a:p>
                    <a:p>
                      <a:pPr algn="ctr"/>
                      <a:r>
                        <a:rPr lang="es-AR" sz="2800" dirty="0">
                          <a:latin typeface="Bookman Old Style" panose="02050604050505020204" pitchFamily="18" charset="0"/>
                          <a:cs typeface="Arial" pitchFamily="34" charset="0"/>
                        </a:rPr>
                        <a:t>7 a 28 días</a:t>
                      </a:r>
                    </a:p>
                  </a:txBody>
                  <a:tcPr/>
                </a:tc>
                <a:tc>
                  <a:txBody>
                    <a:bodyPr/>
                    <a:lstStyle/>
                    <a:p>
                      <a:pPr algn="ctr"/>
                      <a:r>
                        <a:rPr lang="es-AR" sz="2800" dirty="0">
                          <a:latin typeface="Bookman Old Style" panose="02050604050505020204" pitchFamily="18" charset="0"/>
                          <a:cs typeface="Arial" pitchFamily="34" charset="0"/>
                        </a:rPr>
                        <a:t>Penicilina G cristalina 150.000 U/kg/día EV cada 8 horas 10-14 días </a:t>
                      </a:r>
                    </a:p>
                  </a:txBody>
                  <a:tcPr/>
                </a:tc>
                <a:extLst>
                  <a:ext uri="{0D108BD9-81ED-4DB2-BD59-A6C34878D82A}">
                    <a16:rowId xmlns:a16="http://schemas.microsoft.com/office/drawing/2014/main" xmlns="" val="10001"/>
                  </a:ext>
                </a:extLst>
              </a:tr>
              <a:tr h="370840">
                <a:tc>
                  <a:txBody>
                    <a:bodyPr/>
                    <a:lstStyle/>
                    <a:p>
                      <a:pPr algn="ctr"/>
                      <a:endParaRPr lang="es-AR" sz="2800" dirty="0">
                        <a:latin typeface="Bookman Old Style" panose="02050604050505020204" pitchFamily="18" charset="0"/>
                        <a:cs typeface="Arial" pitchFamily="34" charset="0"/>
                      </a:endParaRPr>
                    </a:p>
                    <a:p>
                      <a:pPr algn="ctr"/>
                      <a:r>
                        <a:rPr lang="es-AR" sz="2800" dirty="0">
                          <a:latin typeface="Bookman Old Style" panose="02050604050505020204" pitchFamily="18" charset="0"/>
                          <a:cs typeface="Arial" pitchFamily="34" charset="0"/>
                        </a:rPr>
                        <a:t>&gt; 28 días</a:t>
                      </a:r>
                    </a:p>
                  </a:txBody>
                  <a:tcPr/>
                </a:tc>
                <a:tc>
                  <a:txBody>
                    <a:bodyPr/>
                    <a:lstStyle/>
                    <a:p>
                      <a:pPr algn="ctr"/>
                      <a:r>
                        <a:rPr lang="es-AR" sz="2800" dirty="0">
                          <a:latin typeface="Bookman Old Style" panose="02050604050505020204" pitchFamily="18" charset="0"/>
                          <a:cs typeface="Arial" pitchFamily="34" charset="0"/>
                        </a:rPr>
                        <a:t>Penicilina G cristalina 200.000 a 300.000 U/kg/día EV cada 6 horas 10-14 días</a:t>
                      </a:r>
                    </a:p>
                  </a:txBody>
                  <a:tcPr/>
                </a:tc>
                <a:extLst>
                  <a:ext uri="{0D108BD9-81ED-4DB2-BD59-A6C34878D82A}">
                    <a16:rowId xmlns:a16="http://schemas.microsoft.com/office/drawing/2014/main" xmlns="" val="10002"/>
                  </a:ext>
                </a:extLst>
              </a:tr>
            </a:tbl>
          </a:graphicData>
        </a:graphic>
      </p:graphicFrame>
      <p:sp>
        <p:nvSpPr>
          <p:cNvPr id="3" name="2 Marcador de número de diapositiva"/>
          <p:cNvSpPr>
            <a:spLocks/>
          </p:cNvSpPr>
          <p:nvPr/>
        </p:nvSpPr>
        <p:spPr>
          <a:xfrm>
            <a:off x="9414933" y="4855640"/>
            <a:ext cx="2167467" cy="278190"/>
          </a:xfrm>
          <a:prstGeom prst="rect">
            <a:avLst/>
          </a:prstGeom>
        </p:spPr>
        <p:txBody>
          <a:bodyPr/>
          <a:lstStyle/>
          <a:p>
            <a:pPr defTabSz="694944">
              <a:spcAft>
                <a:spcPts val="600"/>
              </a:spcAft>
            </a:pPr>
            <a:fld id="{748518A6-4751-43C6-9790-C9DCB1D13D29}" type="slidenum">
              <a:rPr lang="es-AR" sz="1368" kern="1200">
                <a:solidFill>
                  <a:srgbClr val="EEECE1"/>
                </a:solidFill>
                <a:latin typeface="Tw Cen MT"/>
                <a:ea typeface="+mn-ea"/>
                <a:cs typeface="+mn-cs"/>
              </a:rPr>
              <a:pPr defTabSz="694944">
                <a:spcAft>
                  <a:spcPts val="600"/>
                </a:spcAft>
              </a:pPr>
              <a:t>77</a:t>
            </a:fld>
            <a:endParaRPr lang="es-AR">
              <a:solidFill>
                <a:srgbClr val="EEECE1"/>
              </a:solidFill>
              <a:latin typeface="Tw Cen MT"/>
            </a:endParaRPr>
          </a:p>
        </p:txBody>
      </p:sp>
    </p:spTree>
    <p:extLst>
      <p:ext uri="{BB962C8B-B14F-4D97-AF65-F5344CB8AC3E}">
        <p14:creationId xmlns:p14="http://schemas.microsoft.com/office/powerpoint/2010/main" val="34676753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a:solidFill>
            <a:schemeClr val="accent5">
              <a:lumMod val="75000"/>
            </a:schemeClr>
          </a:solidFill>
        </p:spPr>
        <p:txBody>
          <a:bodyPr>
            <a:normAutofit lnSpcReduction="10000"/>
          </a:bodyPr>
          <a:lstStyle/>
          <a:p>
            <a:pPr marL="0" indent="0" algn="ctr">
              <a:buNone/>
            </a:pPr>
            <a:r>
              <a:rPr lang="es-AR" dirty="0">
                <a:latin typeface="Bookman Old Style" panose="02050604050505020204" pitchFamily="18" charset="0"/>
              </a:rPr>
              <a:t>Indicaciones de retratamiento</a:t>
            </a:r>
          </a:p>
          <a:p>
            <a:pPr marL="0" indent="0" algn="ctr">
              <a:buNone/>
            </a:pPr>
            <a:endParaRPr lang="es-AR" dirty="0">
              <a:latin typeface="Bookman Old Style" panose="02050604050505020204" pitchFamily="18" charset="0"/>
            </a:endParaRPr>
          </a:p>
          <a:p>
            <a:r>
              <a:rPr lang="es-AR" dirty="0">
                <a:latin typeface="Bookman Old Style" panose="02050604050505020204" pitchFamily="18" charset="0"/>
              </a:rPr>
              <a:t>Títulos de VDRL  estables  o en aumento a los 6 meses</a:t>
            </a:r>
          </a:p>
          <a:p>
            <a:r>
              <a:rPr lang="es-AR" dirty="0">
                <a:latin typeface="Bookman Old Style" panose="02050604050505020204" pitchFamily="18" charset="0"/>
              </a:rPr>
              <a:t>VDRL positiva en LCR a los 6 meses</a:t>
            </a:r>
          </a:p>
          <a:p>
            <a:r>
              <a:rPr lang="es-AR" dirty="0">
                <a:latin typeface="Bookman Old Style" panose="02050604050505020204" pitchFamily="18" charset="0"/>
              </a:rPr>
              <a:t>VDRL positiva a los 12 meses</a:t>
            </a:r>
          </a:p>
          <a:p>
            <a:r>
              <a:rPr lang="es-AR" dirty="0">
                <a:latin typeface="Bookman Old Style" panose="02050604050505020204" pitchFamily="18" charset="0"/>
              </a:rPr>
              <a:t>LCR anormal a los dos años</a:t>
            </a:r>
          </a:p>
          <a:p>
            <a:endParaRPr lang="es-AR" dirty="0"/>
          </a:p>
          <a:p>
            <a:endParaRPr lang="es-AR" u="sng" dirty="0"/>
          </a:p>
        </p:txBody>
      </p:sp>
      <p:sp>
        <p:nvSpPr>
          <p:cNvPr id="9" name="Content Placeholder 2">
            <a:extLst>
              <a:ext uri="{FF2B5EF4-FFF2-40B4-BE49-F238E27FC236}">
                <a16:creationId xmlns:a16="http://schemas.microsoft.com/office/drawing/2014/main" xmlns="" id="{B82DC8FD-A683-1DA2-3D87-58E3FD87A305}"/>
              </a:ext>
            </a:extLst>
          </p:cNvPr>
          <p:cNvSpPr>
            <a:spLocks noGrp="1"/>
          </p:cNvSpPr>
          <p:nvPr>
            <p:ph sz="half" idx="2"/>
          </p:nvPr>
        </p:nvSpPr>
        <p:spPr>
          <a:xfrm>
            <a:off x="6197600" y="1481329"/>
            <a:ext cx="5384800" cy="4525963"/>
          </a:xfrm>
        </p:spPr>
        <p:txBody>
          <a:bodyPr>
            <a:normAutofit lnSpcReduction="10000"/>
          </a:bodyPr>
          <a:lstStyle/>
          <a:p>
            <a:endParaRPr lang="en-US" dirty="0"/>
          </a:p>
        </p:txBody>
      </p:sp>
      <p:sp>
        <p:nvSpPr>
          <p:cNvPr id="4" name="3 Marcador de número de diapositiva"/>
          <p:cNvSpPr>
            <a:spLocks noGrp="1"/>
          </p:cNvSpPr>
          <p:nvPr>
            <p:ph type="sldNum" sz="quarter" idx="12"/>
          </p:nvPr>
        </p:nvSpPr>
        <p:spPr>
          <a:xfrm>
            <a:off x="11529696" y="6407945"/>
            <a:ext cx="487680" cy="365125"/>
          </a:xfrm>
        </p:spPr>
        <p:txBody>
          <a:bodyPr anchor="b">
            <a:normAutofit/>
          </a:bodyPr>
          <a:lstStyle/>
          <a:p>
            <a:pPr>
              <a:spcAft>
                <a:spcPts val="600"/>
              </a:spcAft>
            </a:pPr>
            <a:fld id="{58C9D4B2-7FE1-4485-AA8B-039E921A18AB}" type="slidenum">
              <a:rPr lang="es-ES"/>
              <a:pPr>
                <a:spcAft>
                  <a:spcPts val="600"/>
                </a:spcAft>
              </a:pPr>
              <a:t>78</a:t>
            </a:fld>
            <a:endParaRPr lang="es-ES"/>
          </a:p>
        </p:txBody>
      </p:sp>
      <p:sp>
        <p:nvSpPr>
          <p:cNvPr id="2" name="1 Título"/>
          <p:cNvSpPr>
            <a:spLocks noGrp="1"/>
          </p:cNvSpPr>
          <p:nvPr>
            <p:ph type="title"/>
          </p:nvPr>
        </p:nvSpPr>
        <p:spPr>
          <a:xfrm>
            <a:off x="609600" y="274638"/>
            <a:ext cx="10972800" cy="1143000"/>
          </a:xfrm>
          <a:solidFill>
            <a:schemeClr val="accent5">
              <a:lumMod val="75000"/>
            </a:schemeClr>
          </a:solidFill>
        </p:spPr>
        <p:txBody>
          <a:bodyPr anchor="ctr">
            <a:normAutofit/>
          </a:bodyPr>
          <a:lstStyle/>
          <a:p>
            <a:pPr algn="ctr"/>
            <a:r>
              <a:rPr lang="es-AR" sz="3200" b="0" dirty="0">
                <a:effectLst/>
                <a:latin typeface="Bookman Old Style" panose="02050604050505020204" pitchFamily="18" charset="0"/>
              </a:rPr>
              <a:t>Sífilis congénita: Seguimiento</a:t>
            </a:r>
          </a:p>
        </p:txBody>
      </p:sp>
      <p:pic>
        <p:nvPicPr>
          <p:cNvPr id="5" name="Picture 4">
            <a:extLst>
              <a:ext uri="{FF2B5EF4-FFF2-40B4-BE49-F238E27FC236}">
                <a16:creationId xmlns:a16="http://schemas.microsoft.com/office/drawing/2014/main" xmlns="" id="{616553BC-A3E6-0AFF-C722-833E70383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3868" y="2383822"/>
            <a:ext cx="4132263"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6727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xmlns="" id="{58055483-EB50-CC7D-2CE9-F9C34BBAD186}"/>
              </a:ext>
            </a:extLst>
          </p:cNvPr>
          <p:cNvSpPr>
            <a:spLocks noGrp="1"/>
          </p:cNvSpPr>
          <p:nvPr>
            <p:ph idx="1"/>
          </p:nvPr>
        </p:nvSpPr>
        <p:spPr>
          <a:solidFill>
            <a:schemeClr val="accent1">
              <a:lumMod val="20000"/>
              <a:lumOff val="80000"/>
            </a:schemeClr>
          </a:solidFill>
        </p:spPr>
        <p:txBody>
          <a:bodyPr/>
          <a:lstStyle/>
          <a:p>
            <a:pPr marL="365760" marR="0" lvl="0" indent="-256032" algn="just" defTabSz="914400" rtl="0" eaLnBrk="1" fontAlgn="auto" latinLnBrk="0" hangingPunct="1">
              <a:lnSpc>
                <a:spcPct val="90000"/>
              </a:lnSpc>
              <a:spcBef>
                <a:spcPts val="400"/>
              </a:spcBef>
              <a:spcAft>
                <a:spcPts val="0"/>
              </a:spcAft>
              <a:buClr>
                <a:srgbClr val="2DA2BF"/>
              </a:buClr>
              <a:buSzPct val="68000"/>
              <a:buFont typeface="Wingdings 3"/>
              <a:buChar char=""/>
              <a:tabLst/>
              <a:defRPr/>
            </a:pPr>
            <a:r>
              <a:rPr kumimoji="0" lang="es-AR" sz="32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Aparece en mayores de 2 años y generalmente se manifiesta en escolares y púberes</a:t>
            </a:r>
          </a:p>
          <a:p>
            <a:pPr marL="365760" marR="0" lvl="0" indent="-256032" algn="just" defTabSz="914400" rtl="0" eaLnBrk="1" fontAlgn="auto" latinLnBrk="0" hangingPunct="1">
              <a:lnSpc>
                <a:spcPct val="90000"/>
              </a:lnSpc>
              <a:spcBef>
                <a:spcPts val="400"/>
              </a:spcBef>
              <a:spcAft>
                <a:spcPts val="0"/>
              </a:spcAft>
              <a:buClr>
                <a:srgbClr val="2DA2BF"/>
              </a:buClr>
              <a:buSzPct val="68000"/>
              <a:buFont typeface="Wingdings 3"/>
              <a:buChar char=""/>
              <a:tabLst/>
              <a:defRPr/>
            </a:pPr>
            <a:r>
              <a:rPr kumimoji="0" lang="es-AR" sz="32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Puede ser asintomática con serología reactiva</a:t>
            </a:r>
          </a:p>
          <a:p>
            <a:pPr marL="365760" marR="0" lvl="0" indent="-256032" algn="just" defTabSz="914400" rtl="0" eaLnBrk="1" fontAlgn="auto" latinLnBrk="0" hangingPunct="1">
              <a:lnSpc>
                <a:spcPct val="90000"/>
              </a:lnSpc>
              <a:spcBef>
                <a:spcPts val="400"/>
              </a:spcBef>
              <a:spcAft>
                <a:spcPts val="0"/>
              </a:spcAft>
              <a:buClr>
                <a:srgbClr val="2DA2BF"/>
              </a:buClr>
              <a:buSzPct val="68000"/>
              <a:buFont typeface="Wingdings 3"/>
              <a:buChar char=""/>
              <a:tabLst/>
              <a:defRPr/>
            </a:pPr>
            <a:r>
              <a:rPr kumimoji="0" lang="es-AR" sz="32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Afecta huesos, dientes y SNC</a:t>
            </a:r>
          </a:p>
          <a:p>
            <a:pPr marL="365760" marR="0" lvl="0" indent="-256032" algn="just" defTabSz="914400" rtl="0" eaLnBrk="1" fontAlgn="auto" latinLnBrk="0" hangingPunct="1">
              <a:lnSpc>
                <a:spcPct val="90000"/>
              </a:lnSpc>
              <a:spcBef>
                <a:spcPts val="400"/>
              </a:spcBef>
              <a:spcAft>
                <a:spcPts val="0"/>
              </a:spcAft>
              <a:buClr>
                <a:srgbClr val="2DA2BF"/>
              </a:buClr>
              <a:buSzPct val="68000"/>
              <a:buFont typeface="Wingdings 3"/>
              <a:buChar char=""/>
              <a:tabLst/>
              <a:defRPr/>
            </a:pPr>
            <a:r>
              <a:rPr kumimoji="0" lang="es-AR" sz="32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Tríada de Hutchinson: sordera del VIII par, muescas en los incisivos y queratitis intersticial</a:t>
            </a:r>
          </a:p>
          <a:p>
            <a:pPr marL="365760" marR="0" lvl="0" indent="-256032" algn="just" defTabSz="914400" rtl="0" eaLnBrk="1" fontAlgn="auto" latinLnBrk="0" hangingPunct="1">
              <a:lnSpc>
                <a:spcPct val="90000"/>
              </a:lnSpc>
              <a:spcBef>
                <a:spcPts val="400"/>
              </a:spcBef>
              <a:spcAft>
                <a:spcPts val="0"/>
              </a:spcAft>
              <a:buClr>
                <a:srgbClr val="2DA2BF"/>
              </a:buClr>
              <a:buSzPct val="68000"/>
              <a:buFont typeface="Wingdings 3"/>
              <a:buChar char=""/>
              <a:tabLst/>
              <a:defRPr/>
            </a:pPr>
            <a:r>
              <a:rPr kumimoji="0" lang="es-AR" sz="32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Fracturas patológicas, nariz en silla de montar, tibias en sable, hidrartrosis de rodillas y codos (articulaciones de </a:t>
            </a:r>
            <a:r>
              <a:rPr kumimoji="0" lang="es-AR" sz="3200" b="0" i="0" u="none" strike="noStrike" kern="1200" cap="none" spc="0" normalizeH="0" baseline="0" noProof="0" dirty="0" err="1">
                <a:ln>
                  <a:noFill/>
                </a:ln>
                <a:solidFill>
                  <a:prstClr val="black"/>
                </a:solidFill>
                <a:effectLst/>
                <a:uLnTx/>
                <a:uFillTx/>
                <a:latin typeface="Bookman Old Style" panose="02050604050505020204" pitchFamily="18" charset="0"/>
                <a:ea typeface="+mn-ea"/>
                <a:cs typeface="+mn-cs"/>
              </a:rPr>
              <a:t>Clutton</a:t>
            </a:r>
            <a:r>
              <a:rPr kumimoji="0" lang="es-AR" sz="32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t>
            </a:r>
          </a:p>
          <a:p>
            <a:endParaRPr lang="es-AR" dirty="0"/>
          </a:p>
        </p:txBody>
      </p:sp>
      <p:sp>
        <p:nvSpPr>
          <p:cNvPr id="3" name="Marcador de número de diapositiva 2">
            <a:extLst>
              <a:ext uri="{FF2B5EF4-FFF2-40B4-BE49-F238E27FC236}">
                <a16:creationId xmlns:a16="http://schemas.microsoft.com/office/drawing/2014/main" xmlns="" id="{8146CBB4-FDC9-A336-62D2-4F6B1F886196}"/>
              </a:ext>
            </a:extLst>
          </p:cNvPr>
          <p:cNvSpPr>
            <a:spLocks noGrp="1"/>
          </p:cNvSpPr>
          <p:nvPr>
            <p:ph type="sldNum" sz="quarter" idx="12"/>
          </p:nvPr>
        </p:nvSpPr>
        <p:spPr/>
        <p:txBody>
          <a:bodyPr/>
          <a:lstStyle/>
          <a:p>
            <a:fld id="{58C9D4B2-7FE1-4485-AA8B-039E921A18AB}" type="slidenum">
              <a:rPr lang="es-ES" smtClean="0"/>
              <a:t>79</a:t>
            </a:fld>
            <a:endParaRPr lang="es-ES"/>
          </a:p>
        </p:txBody>
      </p:sp>
      <p:sp>
        <p:nvSpPr>
          <p:cNvPr id="4" name="Título 3">
            <a:extLst>
              <a:ext uri="{FF2B5EF4-FFF2-40B4-BE49-F238E27FC236}">
                <a16:creationId xmlns:a16="http://schemas.microsoft.com/office/drawing/2014/main" xmlns="" id="{3CD0899A-1E35-6049-FA1C-D06730663500}"/>
              </a:ext>
            </a:extLst>
          </p:cNvPr>
          <p:cNvSpPr>
            <a:spLocks noGrp="1"/>
          </p:cNvSpPr>
          <p:nvPr>
            <p:ph type="title"/>
          </p:nvPr>
        </p:nvSpPr>
        <p:spPr/>
        <p:txBody>
          <a:bodyPr>
            <a:normAutofit/>
          </a:bodyPr>
          <a:lstStyle/>
          <a:p>
            <a:pPr algn="ctr"/>
            <a:r>
              <a:rPr lang="es-AR" sz="3200" b="0" dirty="0">
                <a:latin typeface="Bookman Old Style" panose="02050604050505020204" pitchFamily="18" charset="0"/>
              </a:rPr>
              <a:t>SC Tardía</a:t>
            </a:r>
          </a:p>
        </p:txBody>
      </p:sp>
    </p:spTree>
    <p:extLst>
      <p:ext uri="{BB962C8B-B14F-4D97-AF65-F5344CB8AC3E}">
        <p14:creationId xmlns:p14="http://schemas.microsoft.com/office/powerpoint/2010/main" val="42234916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xmlns="" id="{51D2CA82-A3C0-A768-A7C2-85B57E389512}"/>
              </a:ext>
            </a:extLst>
          </p:cNvPr>
          <p:cNvSpPr>
            <a:spLocks noGrp="1"/>
          </p:cNvSpPr>
          <p:nvPr>
            <p:ph idx="1"/>
          </p:nvPr>
        </p:nvSpPr>
        <p:spPr>
          <a:solidFill>
            <a:schemeClr val="accent1">
              <a:lumMod val="20000"/>
              <a:lumOff val="80000"/>
            </a:schemeClr>
          </a:solidFill>
        </p:spPr>
        <p:txBody>
          <a:bodyPr/>
          <a:lstStyle/>
          <a:p>
            <a:pPr algn="just"/>
            <a:r>
              <a:rPr lang="es-MX" dirty="0">
                <a:latin typeface="Bookman Old Style" panose="02050604050505020204" pitchFamily="18" charset="0"/>
              </a:rPr>
              <a:t>La prevención de la SC requiere la identificación y el tratamiento oportuno de todas las mujeres embarazadas y sus parejas infectadas</a:t>
            </a:r>
            <a:r>
              <a:rPr lang="es-MX" dirty="0"/>
              <a:t>.</a:t>
            </a:r>
          </a:p>
          <a:p>
            <a:pPr algn="just"/>
            <a:r>
              <a:rPr lang="es-MX" dirty="0">
                <a:latin typeface="Bookman Old Style" panose="02050604050505020204" pitchFamily="18" charset="0"/>
              </a:rPr>
              <a:t>La implementación de las pruebas de diagnóstico rápido y la aplicación del algoritmo reverso, han favorecido y ampliado la posibilidad de diagnóstico temprano y la disminución de oportunidades perdidas de tratamiento iniciándolo en el mismo centro de atención primaria.</a:t>
            </a:r>
          </a:p>
          <a:p>
            <a:pPr algn="just"/>
            <a:r>
              <a:rPr lang="es-MX" dirty="0">
                <a:latin typeface="Bookman Old Style" panose="02050604050505020204" pitchFamily="18" charset="0"/>
              </a:rPr>
              <a:t>Ninguna puérpera debe retirarse del Hospital sin realizarse serología para Sífilis</a:t>
            </a:r>
            <a:endParaRPr lang="es-AR" dirty="0">
              <a:latin typeface="Bookman Old Style" panose="02050604050505020204" pitchFamily="18" charset="0"/>
            </a:endParaRPr>
          </a:p>
        </p:txBody>
      </p:sp>
      <p:sp>
        <p:nvSpPr>
          <p:cNvPr id="3" name="Marcador de número de diapositiva 2">
            <a:extLst>
              <a:ext uri="{FF2B5EF4-FFF2-40B4-BE49-F238E27FC236}">
                <a16:creationId xmlns:a16="http://schemas.microsoft.com/office/drawing/2014/main" xmlns="" id="{B50F8102-C714-A2B8-A39D-C340DB167153}"/>
              </a:ext>
            </a:extLst>
          </p:cNvPr>
          <p:cNvSpPr>
            <a:spLocks noGrp="1"/>
          </p:cNvSpPr>
          <p:nvPr>
            <p:ph type="sldNum" sz="quarter" idx="12"/>
          </p:nvPr>
        </p:nvSpPr>
        <p:spPr/>
        <p:txBody>
          <a:bodyPr/>
          <a:lstStyle/>
          <a:p>
            <a:fld id="{58C9D4B2-7FE1-4485-AA8B-039E921A18AB}" type="slidenum">
              <a:rPr lang="es-ES" smtClean="0"/>
              <a:t>80</a:t>
            </a:fld>
            <a:endParaRPr lang="es-ES"/>
          </a:p>
        </p:txBody>
      </p:sp>
      <p:sp>
        <p:nvSpPr>
          <p:cNvPr id="4" name="Título 3">
            <a:extLst>
              <a:ext uri="{FF2B5EF4-FFF2-40B4-BE49-F238E27FC236}">
                <a16:creationId xmlns:a16="http://schemas.microsoft.com/office/drawing/2014/main" xmlns="" id="{E15A2D2D-267A-5D1D-D5E7-50E35BDA3216}"/>
              </a:ext>
            </a:extLst>
          </p:cNvPr>
          <p:cNvSpPr>
            <a:spLocks noGrp="1"/>
          </p:cNvSpPr>
          <p:nvPr>
            <p:ph type="title"/>
          </p:nvPr>
        </p:nvSpPr>
        <p:spPr/>
        <p:txBody>
          <a:bodyPr>
            <a:normAutofit/>
          </a:bodyPr>
          <a:lstStyle/>
          <a:p>
            <a:pPr algn="ctr"/>
            <a:r>
              <a:rPr lang="es-AR" sz="3200" b="0" dirty="0">
                <a:latin typeface="Bookman Old Style" panose="02050604050505020204" pitchFamily="18" charset="0"/>
              </a:rPr>
              <a:t>¿Es posible un país sin SC?</a:t>
            </a:r>
          </a:p>
        </p:txBody>
      </p:sp>
    </p:spTree>
    <p:extLst>
      <p:ext uri="{BB962C8B-B14F-4D97-AF65-F5344CB8AC3E}">
        <p14:creationId xmlns:p14="http://schemas.microsoft.com/office/powerpoint/2010/main" val="2931196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E2BA2BD9-7B54-4190-8F06-3EF3658A00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184F9D61-9303-40B4-9F7E-66A9B4EDC4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146AF9BB-682C-84C9-46EB-ECDAAB3AD8D4}"/>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648D746A-0359-4EAE-8CF9-062E28169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64AF59B2-9644-E59E-0843-1E1388462754}"/>
              </a:ext>
            </a:extLst>
          </p:cNvPr>
          <p:cNvSpPr>
            <a:spLocks noGrp="1"/>
          </p:cNvSpPr>
          <p:nvPr>
            <p:ph type="ctrTitle"/>
          </p:nvPr>
        </p:nvSpPr>
        <p:spPr>
          <a:xfrm>
            <a:off x="589558" y="1549597"/>
            <a:ext cx="4501057" cy="2483316"/>
          </a:xfrm>
        </p:spPr>
        <p:txBody>
          <a:bodyPr anchor="b">
            <a:normAutofit/>
          </a:bodyPr>
          <a:lstStyle/>
          <a:p>
            <a:pPr algn="ctr"/>
            <a:r>
              <a:rPr lang="es-AR" sz="4400" dirty="0">
                <a:solidFill>
                  <a:srgbClr val="FFFFFF"/>
                </a:solidFill>
                <a:latin typeface="Bookman Old Style" panose="02050604050505020204" pitchFamily="18" charset="0"/>
              </a:rPr>
              <a:t>Varicela  </a:t>
            </a:r>
          </a:p>
        </p:txBody>
      </p:sp>
      <p:sp>
        <p:nvSpPr>
          <p:cNvPr id="3" name="Subtítulo 2">
            <a:extLst>
              <a:ext uri="{FF2B5EF4-FFF2-40B4-BE49-F238E27FC236}">
                <a16:creationId xmlns:a16="http://schemas.microsoft.com/office/drawing/2014/main" xmlns="" id="{06EBD8A2-E423-07FB-CCF5-BB1C7A3C384A}"/>
              </a:ext>
            </a:extLst>
          </p:cNvPr>
          <p:cNvSpPr>
            <a:spLocks noGrp="1"/>
          </p:cNvSpPr>
          <p:nvPr>
            <p:ph type="subTitle" idx="1"/>
          </p:nvPr>
        </p:nvSpPr>
        <p:spPr>
          <a:xfrm>
            <a:off x="589558" y="4237630"/>
            <a:ext cx="4501056" cy="1653618"/>
          </a:xfrm>
          <a:solidFill>
            <a:schemeClr val="bg2">
              <a:lumMod val="50000"/>
            </a:schemeClr>
          </a:solidFill>
        </p:spPr>
        <p:txBody>
          <a:bodyPr anchor="t">
            <a:normAutofit/>
          </a:bodyPr>
          <a:lstStyle/>
          <a:p>
            <a:pPr algn="ctr"/>
            <a:endParaRPr lang="es-AR" dirty="0">
              <a:solidFill>
                <a:srgbClr val="FFFFFF"/>
              </a:solidFill>
            </a:endParaRPr>
          </a:p>
          <a:p>
            <a:pPr algn="ctr"/>
            <a:r>
              <a:rPr lang="es-AR" dirty="0">
                <a:solidFill>
                  <a:srgbClr val="FFFFFF"/>
                </a:solidFill>
              </a:rPr>
              <a:t>Diplomatura de  Infectología 2024 </a:t>
            </a:r>
          </a:p>
        </p:txBody>
      </p:sp>
      <p:cxnSp>
        <p:nvCxnSpPr>
          <p:cNvPr id="15" name="Straight Connector 14">
            <a:extLst>
              <a:ext uri="{FF2B5EF4-FFF2-40B4-BE49-F238E27FC236}">
                <a16:creationId xmlns:a16="http://schemas.microsoft.com/office/drawing/2014/main" xmlns="" id="{3816C099-0516-4486-BC06-E0DCD29DDF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20C8D030-BE8F-BCAC-7361-A36F676B6A87}"/>
              </a:ext>
            </a:extLst>
          </p:cNvPr>
          <p:cNvSpPr>
            <a:spLocks noGrp="1"/>
          </p:cNvSpPr>
          <p:nvPr>
            <p:ph type="sldNum" sz="quarter" idx="12"/>
          </p:nvPr>
        </p:nvSpPr>
        <p:spPr/>
        <p:txBody>
          <a:bodyPr/>
          <a:lstStyle/>
          <a:p>
            <a:fld id="{B4A918BC-4D43-4B42-B3C0-E7EBE25E6AF0}" type="slidenum">
              <a:rPr lang="en-US" smtClean="0"/>
              <a:t>81</a:t>
            </a:fld>
            <a:endParaRPr lang="en-US" dirty="0"/>
          </a:p>
        </p:txBody>
      </p:sp>
    </p:spTree>
    <p:extLst>
      <p:ext uri="{BB962C8B-B14F-4D97-AF65-F5344CB8AC3E}">
        <p14:creationId xmlns:p14="http://schemas.microsoft.com/office/powerpoint/2010/main" val="28695766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AR" sz="3200" dirty="0">
                <a:latin typeface="Bookman Old Style" panose="02050604050505020204" pitchFamily="18" charset="0"/>
              </a:rPr>
              <a:t>Varicela </a:t>
            </a:r>
          </a:p>
        </p:txBody>
      </p:sp>
      <p:sp>
        <p:nvSpPr>
          <p:cNvPr id="3" name="2 Marcador de contenido"/>
          <p:cNvSpPr>
            <a:spLocks noGrp="1"/>
          </p:cNvSpPr>
          <p:nvPr>
            <p:ph idx="1"/>
          </p:nvPr>
        </p:nvSpPr>
        <p:spPr>
          <a:solidFill>
            <a:schemeClr val="accent2">
              <a:lumMod val="20000"/>
              <a:lumOff val="80000"/>
            </a:schemeClr>
          </a:solidFill>
        </p:spPr>
        <p:txBody>
          <a:bodyPr>
            <a:noAutofit/>
          </a:bodyPr>
          <a:lstStyle/>
          <a:p>
            <a:pPr algn="just"/>
            <a:r>
              <a:rPr lang="es-AR" sz="2400" dirty="0">
                <a:latin typeface="Bookman Old Style" panose="02050604050505020204" pitchFamily="18" charset="0"/>
              </a:rPr>
              <a:t>La infección materna puede llevar a aborto, muerte in útero y malformaciones al nacer</a:t>
            </a:r>
          </a:p>
          <a:p>
            <a:pPr algn="just"/>
            <a:r>
              <a:rPr lang="es-AR" sz="2400" dirty="0">
                <a:latin typeface="Bookman Old Style" panose="02050604050505020204" pitchFamily="18" charset="0"/>
              </a:rPr>
              <a:t>De las pacientes con primo-infección conocida durante la gestación, sólo 1% a 3% de los fetos desarrollarán varicela congénita</a:t>
            </a:r>
          </a:p>
          <a:p>
            <a:pPr algn="just"/>
            <a:r>
              <a:rPr lang="es-AR" sz="2400" dirty="0">
                <a:latin typeface="Bookman Old Style" panose="02050604050505020204" pitchFamily="18" charset="0"/>
              </a:rPr>
              <a:t>El síndrome de varicela congénita cursa con alta mortalidad y morbilidad, siendo el riesgo mayor en madres con primo-infección entre las semanas 13 y 20 del embarazo.</a:t>
            </a:r>
          </a:p>
          <a:p>
            <a:pPr algn="just"/>
            <a:r>
              <a:rPr lang="es-AR" sz="2400" dirty="0">
                <a:latin typeface="Bookman Old Style" panose="02050604050505020204" pitchFamily="18" charset="0"/>
              </a:rPr>
              <a:t>La infección durante el tercer trimestre tiende a causar deformidad congénita, pero puede asociarse con infección neonatal fulminante</a:t>
            </a:r>
            <a:endParaRPr lang="es-AR" sz="2400" dirty="0">
              <a:latin typeface="Bookman Old Style" panose="02050604050505020204" pitchFamily="18" charset="0"/>
              <a:cs typeface="Segoe UI Light" pitchFamily="34" charset="0"/>
            </a:endParaRPr>
          </a:p>
        </p:txBody>
      </p:sp>
      <p:sp>
        <p:nvSpPr>
          <p:cNvPr id="4" name="Marcador de número de diapositiva 3">
            <a:extLst>
              <a:ext uri="{FF2B5EF4-FFF2-40B4-BE49-F238E27FC236}">
                <a16:creationId xmlns:a16="http://schemas.microsoft.com/office/drawing/2014/main" xmlns="" id="{54ABD15A-55C8-E1A0-C303-75FC79165A59}"/>
              </a:ext>
            </a:extLst>
          </p:cNvPr>
          <p:cNvSpPr>
            <a:spLocks noGrp="1"/>
          </p:cNvSpPr>
          <p:nvPr>
            <p:ph type="sldNum" sz="quarter" idx="12"/>
          </p:nvPr>
        </p:nvSpPr>
        <p:spPr/>
        <p:txBody>
          <a:bodyPr/>
          <a:lstStyle/>
          <a:p>
            <a:fld id="{3BA06BB6-4B4B-46F8-8AD2-7DCFCC494AFB}" type="slidenum">
              <a:rPr lang="es-AR" smtClean="0"/>
              <a:t>82</a:t>
            </a:fld>
            <a:endParaRPr lang="es-AR"/>
          </a:p>
        </p:txBody>
      </p:sp>
    </p:spTree>
    <p:extLst>
      <p:ext uri="{BB962C8B-B14F-4D97-AF65-F5344CB8AC3E}">
        <p14:creationId xmlns:p14="http://schemas.microsoft.com/office/powerpoint/2010/main" val="21748973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AR" sz="3200" dirty="0">
                <a:latin typeface="Bookman Old Style" panose="02050604050505020204" pitchFamily="18" charset="0"/>
              </a:rPr>
              <a:t>Varicela </a:t>
            </a:r>
          </a:p>
        </p:txBody>
      </p:sp>
      <p:sp>
        <p:nvSpPr>
          <p:cNvPr id="3" name="2 Marcador de contenido"/>
          <p:cNvSpPr>
            <a:spLocks noGrp="1"/>
          </p:cNvSpPr>
          <p:nvPr>
            <p:ph idx="1"/>
          </p:nvPr>
        </p:nvSpPr>
        <p:spPr>
          <a:solidFill>
            <a:schemeClr val="accent2">
              <a:lumMod val="20000"/>
              <a:lumOff val="80000"/>
            </a:schemeClr>
          </a:solidFill>
        </p:spPr>
        <p:txBody>
          <a:bodyPr>
            <a:normAutofit/>
          </a:bodyPr>
          <a:lstStyle/>
          <a:p>
            <a:pPr algn="just"/>
            <a:r>
              <a:rPr lang="es-AR" sz="2400" dirty="0">
                <a:latin typeface="Bookman Old Style" panose="02050604050505020204" pitchFamily="18" charset="0"/>
              </a:rPr>
              <a:t>La madre puede transmitir la infección por vía vertical en tres momentos: in útero por vía transplacentaria, en el parto por contacto con lesiones, o postnatal por transmisión aérea o de contacto.</a:t>
            </a:r>
          </a:p>
          <a:p>
            <a:pPr algn="just"/>
            <a:r>
              <a:rPr lang="es-AR" sz="2400" dirty="0">
                <a:latin typeface="Bookman Old Style" panose="02050604050505020204" pitchFamily="18" charset="0"/>
              </a:rPr>
              <a:t>La vía de contagio determina en la severidad de la infección, siendo la transplacentaria la de peor pronóstico</a:t>
            </a:r>
          </a:p>
          <a:p>
            <a:pPr algn="just"/>
            <a:r>
              <a:rPr lang="es-AR" sz="2400" dirty="0">
                <a:latin typeface="Bookman Old Style" panose="02050604050505020204" pitchFamily="18" charset="0"/>
              </a:rPr>
              <a:t>La prevención es clave. </a:t>
            </a:r>
          </a:p>
          <a:p>
            <a:pPr algn="just"/>
            <a:r>
              <a:rPr lang="es-AR" sz="2400" dirty="0">
                <a:latin typeface="Bookman Old Style" panose="02050604050505020204" pitchFamily="18" charset="0"/>
              </a:rPr>
              <a:t>Realizar tamizaje prenatal mediante antecedentes y serología.</a:t>
            </a:r>
          </a:p>
          <a:p>
            <a:pPr algn="just"/>
            <a:r>
              <a:rPr lang="es-AR" sz="2400" dirty="0">
                <a:latin typeface="Bookman Old Style" panose="02050604050505020204" pitchFamily="18" charset="0"/>
              </a:rPr>
              <a:t>Realizar vacunación de las mujeres seronegativas en el posparto (la varicela es más grave en el embarazo, favorece la neumonía entre otras complicaciones por déficit transitorio de Inmunidad humoral propio de la gestación). </a:t>
            </a:r>
          </a:p>
        </p:txBody>
      </p:sp>
      <p:sp>
        <p:nvSpPr>
          <p:cNvPr id="4" name="Marcador de número de diapositiva 3">
            <a:extLst>
              <a:ext uri="{FF2B5EF4-FFF2-40B4-BE49-F238E27FC236}">
                <a16:creationId xmlns:a16="http://schemas.microsoft.com/office/drawing/2014/main" xmlns="" id="{718C0151-99F7-7B3B-5A8C-05780BF5D109}"/>
              </a:ext>
            </a:extLst>
          </p:cNvPr>
          <p:cNvSpPr>
            <a:spLocks noGrp="1"/>
          </p:cNvSpPr>
          <p:nvPr>
            <p:ph type="sldNum" sz="quarter" idx="12"/>
          </p:nvPr>
        </p:nvSpPr>
        <p:spPr/>
        <p:txBody>
          <a:bodyPr/>
          <a:lstStyle/>
          <a:p>
            <a:fld id="{3BA06BB6-4B4B-46F8-8AD2-7DCFCC494AFB}" type="slidenum">
              <a:rPr lang="es-AR" smtClean="0"/>
              <a:t>83</a:t>
            </a:fld>
            <a:endParaRPr lang="es-AR"/>
          </a:p>
        </p:txBody>
      </p:sp>
    </p:spTree>
    <p:extLst>
      <p:ext uri="{BB962C8B-B14F-4D97-AF65-F5344CB8AC3E}">
        <p14:creationId xmlns:p14="http://schemas.microsoft.com/office/powerpoint/2010/main" val="33982536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AR" sz="3200" dirty="0">
                <a:latin typeface="Bookman Old Style" panose="02050604050505020204" pitchFamily="18" charset="0"/>
              </a:rPr>
              <a:t>Varicela </a:t>
            </a:r>
          </a:p>
        </p:txBody>
      </p:sp>
      <p:sp>
        <p:nvSpPr>
          <p:cNvPr id="3" name="2 Marcador de contenido"/>
          <p:cNvSpPr>
            <a:spLocks noGrp="1"/>
          </p:cNvSpPr>
          <p:nvPr>
            <p:ph idx="1"/>
          </p:nvPr>
        </p:nvSpPr>
        <p:spPr>
          <a:solidFill>
            <a:schemeClr val="accent2">
              <a:lumMod val="20000"/>
              <a:lumOff val="80000"/>
            </a:schemeClr>
          </a:solidFill>
        </p:spPr>
        <p:txBody>
          <a:bodyPr>
            <a:normAutofit fontScale="92500"/>
          </a:bodyPr>
          <a:lstStyle/>
          <a:p>
            <a:pPr algn="just"/>
            <a:endParaRPr lang="es-AR" sz="2000" dirty="0">
              <a:latin typeface="Bookman Old Style" panose="02050604050505020204" pitchFamily="18" charset="0"/>
            </a:endParaRPr>
          </a:p>
          <a:p>
            <a:pPr algn="just"/>
            <a:r>
              <a:rPr lang="es-MX" sz="2400" dirty="0">
                <a:latin typeface="Bookman Old Style" panose="02050604050505020204" pitchFamily="18" charset="0"/>
              </a:rPr>
              <a:t>La transmisión vertical de varicela puede darse en tres momentos: intrauterina por paso viral transplacentario durante la viremia materna, en el canal del parto por contacto con sangre o lesiones, y postnatal por contacto o transmisión respiratoria</a:t>
            </a:r>
          </a:p>
          <a:p>
            <a:pPr algn="just"/>
            <a:r>
              <a:rPr lang="es-MX" sz="2400" dirty="0">
                <a:latin typeface="Bookman Old Style" panose="02050604050505020204" pitchFamily="18" charset="0"/>
              </a:rPr>
              <a:t>La varicela materna desde las 21 semanas y hasta los seis días antes del parto se asocia a mayor gravedad para la madre, principalmente neumonía, dada la inmunodeficiencia celular propia del embarazo.</a:t>
            </a:r>
          </a:p>
          <a:p>
            <a:pPr algn="just"/>
            <a:r>
              <a:rPr lang="es-MX" sz="2400" dirty="0">
                <a:latin typeface="Bookman Old Style" panose="02050604050505020204" pitchFamily="18" charset="0"/>
              </a:rPr>
              <a:t> Cuando la transmisión ocurre en el canal de parto o postnatal, por vía respiratoria o por contacto, el riesgo de formas graves es menor, debido a una menor carga viral y a una mayor efectividad de la inmunidad celular neonatal</a:t>
            </a:r>
          </a:p>
          <a:p>
            <a:pPr algn="just"/>
            <a:endParaRPr lang="es-AR" sz="2000" dirty="0">
              <a:latin typeface="Bierstadt" panose="020B0004020202020204" pitchFamily="34" charset="0"/>
            </a:endParaRPr>
          </a:p>
        </p:txBody>
      </p:sp>
      <p:sp>
        <p:nvSpPr>
          <p:cNvPr id="4" name="Marcador de número de diapositiva 3">
            <a:extLst>
              <a:ext uri="{FF2B5EF4-FFF2-40B4-BE49-F238E27FC236}">
                <a16:creationId xmlns:a16="http://schemas.microsoft.com/office/drawing/2014/main" xmlns="" id="{9BED1C51-C84E-ECE5-6137-B0414A298838}"/>
              </a:ext>
            </a:extLst>
          </p:cNvPr>
          <p:cNvSpPr>
            <a:spLocks noGrp="1"/>
          </p:cNvSpPr>
          <p:nvPr>
            <p:ph type="sldNum" sz="quarter" idx="12"/>
          </p:nvPr>
        </p:nvSpPr>
        <p:spPr/>
        <p:txBody>
          <a:bodyPr/>
          <a:lstStyle/>
          <a:p>
            <a:fld id="{3BA06BB6-4B4B-46F8-8AD2-7DCFCC494AFB}" type="slidenum">
              <a:rPr lang="es-AR" smtClean="0"/>
              <a:t>84</a:t>
            </a:fld>
            <a:endParaRPr lang="es-AR"/>
          </a:p>
        </p:txBody>
      </p:sp>
    </p:spTree>
    <p:extLst>
      <p:ext uri="{BB962C8B-B14F-4D97-AF65-F5344CB8AC3E}">
        <p14:creationId xmlns:p14="http://schemas.microsoft.com/office/powerpoint/2010/main" val="32146622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AR" sz="3200" dirty="0">
                <a:latin typeface="Bookman Old Style" panose="02050604050505020204" pitchFamily="18" charset="0"/>
              </a:rPr>
              <a:t>Varicela: Trasmisión intrauterina </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178286833"/>
              </p:ext>
            </p:extLst>
          </p:nvPr>
        </p:nvGraphicFramePr>
        <p:xfrm>
          <a:off x="2959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número de diapositiva 2">
            <a:extLst>
              <a:ext uri="{FF2B5EF4-FFF2-40B4-BE49-F238E27FC236}">
                <a16:creationId xmlns:a16="http://schemas.microsoft.com/office/drawing/2014/main" xmlns="" id="{796F3606-A841-F21C-3914-387EC842246D}"/>
              </a:ext>
            </a:extLst>
          </p:cNvPr>
          <p:cNvSpPr>
            <a:spLocks noGrp="1"/>
          </p:cNvSpPr>
          <p:nvPr>
            <p:ph type="sldNum" sz="quarter" idx="12"/>
          </p:nvPr>
        </p:nvSpPr>
        <p:spPr/>
        <p:txBody>
          <a:bodyPr/>
          <a:lstStyle/>
          <a:p>
            <a:fld id="{3BA06BB6-4B4B-46F8-8AD2-7DCFCC494AFB}" type="slidenum">
              <a:rPr lang="es-AR" smtClean="0"/>
              <a:t>85</a:t>
            </a:fld>
            <a:endParaRPr lang="es-AR"/>
          </a:p>
        </p:txBody>
      </p:sp>
    </p:spTree>
    <p:extLst>
      <p:ext uri="{BB962C8B-B14F-4D97-AF65-F5344CB8AC3E}">
        <p14:creationId xmlns:p14="http://schemas.microsoft.com/office/powerpoint/2010/main" val="19765756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624805D-027D-BE4D-57EF-B03A836CCC7F}"/>
              </a:ext>
            </a:extLst>
          </p:cNvPr>
          <p:cNvSpPr>
            <a:spLocks noGrp="1"/>
          </p:cNvSpPr>
          <p:nvPr>
            <p:ph type="title"/>
          </p:nvPr>
        </p:nvSpPr>
        <p:spPr/>
        <p:txBody>
          <a:bodyPr>
            <a:normAutofit/>
          </a:bodyPr>
          <a:lstStyle/>
          <a:p>
            <a:pPr algn="ctr"/>
            <a:r>
              <a:rPr kumimoji="0" lang="es-AR" sz="3200" b="0" i="0" u="none" strike="noStrike" kern="1200" cap="none" spc="0" normalizeH="0" baseline="0" noProof="0" dirty="0">
                <a:ln>
                  <a:noFill/>
                </a:ln>
                <a:solidFill>
                  <a:srgbClr val="4F271C">
                    <a:satMod val="130000"/>
                  </a:srgbClr>
                </a:solidFill>
                <a:effectLst>
                  <a:outerShdw blurRad="50000" dist="30000" dir="5400000" algn="tl" rotWithShape="0">
                    <a:srgbClr val="000000">
                      <a:alpha val="30000"/>
                    </a:srgbClr>
                  </a:outerShdw>
                </a:effectLst>
                <a:uLnTx/>
                <a:uFillTx/>
                <a:latin typeface="Bookman Old Style" panose="02050604050505020204" pitchFamily="18" charset="0"/>
              </a:rPr>
              <a:t>Varicela: Trasmisión intrauterina </a:t>
            </a:r>
            <a:endParaRPr lang="es-AR" sz="3200" dirty="0">
              <a:latin typeface="Bookman Old Style" panose="02050604050505020204" pitchFamily="18" charset="0"/>
            </a:endParaRPr>
          </a:p>
        </p:txBody>
      </p:sp>
      <p:sp>
        <p:nvSpPr>
          <p:cNvPr id="3" name="Marcador de contenido 2">
            <a:extLst>
              <a:ext uri="{FF2B5EF4-FFF2-40B4-BE49-F238E27FC236}">
                <a16:creationId xmlns:a16="http://schemas.microsoft.com/office/drawing/2014/main" xmlns="" id="{21F179BF-C8DD-7AAA-A282-0C4415561932}"/>
              </a:ext>
            </a:extLst>
          </p:cNvPr>
          <p:cNvSpPr>
            <a:spLocks noGrp="1"/>
          </p:cNvSpPr>
          <p:nvPr>
            <p:ph idx="1"/>
          </p:nvPr>
        </p:nvSpPr>
        <p:spPr>
          <a:solidFill>
            <a:schemeClr val="accent1">
              <a:lumMod val="40000"/>
              <a:lumOff val="60000"/>
            </a:schemeClr>
          </a:solidFill>
        </p:spPr>
        <p:txBody>
          <a:bodyPr>
            <a:normAutofit/>
          </a:bodyPr>
          <a:lstStyle/>
          <a:p>
            <a:pPr algn="ctr"/>
            <a:r>
              <a:rPr lang="es-MX" sz="2400" dirty="0">
                <a:latin typeface="Bookman Old Style" panose="02050604050505020204" pitchFamily="18" charset="0"/>
              </a:rPr>
              <a:t>El mayor riesgo ocurre entre las 13 y las 20 semanas23</a:t>
            </a:r>
            <a:endParaRPr lang="es-AR" sz="2400" dirty="0">
              <a:latin typeface="Bookman Old Style" panose="02050604050505020204" pitchFamily="18" charset="0"/>
            </a:endParaRPr>
          </a:p>
        </p:txBody>
      </p:sp>
      <p:graphicFrame>
        <p:nvGraphicFramePr>
          <p:cNvPr id="4" name="Tabla 3">
            <a:extLst>
              <a:ext uri="{FF2B5EF4-FFF2-40B4-BE49-F238E27FC236}">
                <a16:creationId xmlns:a16="http://schemas.microsoft.com/office/drawing/2014/main" xmlns="" id="{A75C3638-8B57-06EE-4550-194A2C8FF0BC}"/>
              </a:ext>
            </a:extLst>
          </p:cNvPr>
          <p:cNvGraphicFramePr>
            <a:graphicFrameLocks noGrp="1"/>
          </p:cNvGraphicFramePr>
          <p:nvPr>
            <p:extLst>
              <p:ext uri="{D42A27DB-BD31-4B8C-83A1-F6EECF244321}">
                <p14:modId xmlns:p14="http://schemas.microsoft.com/office/powerpoint/2010/main" val="2889127841"/>
              </p:ext>
            </p:extLst>
          </p:nvPr>
        </p:nvGraphicFramePr>
        <p:xfrm>
          <a:off x="2988823" y="2253499"/>
          <a:ext cx="8128000" cy="34747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3318702218"/>
                    </a:ext>
                  </a:extLst>
                </a:gridCol>
                <a:gridCol w="4064000">
                  <a:extLst>
                    <a:ext uri="{9D8B030D-6E8A-4147-A177-3AD203B41FA5}">
                      <a16:colId xmlns:a16="http://schemas.microsoft.com/office/drawing/2014/main" xmlns="" val="3294681254"/>
                    </a:ext>
                  </a:extLst>
                </a:gridCol>
              </a:tblGrid>
              <a:tr h="370840">
                <a:tc>
                  <a:txBody>
                    <a:bodyPr/>
                    <a:lstStyle/>
                    <a:p>
                      <a:pPr algn="ctr"/>
                      <a:r>
                        <a:rPr lang="es-AR" sz="2400" dirty="0">
                          <a:latin typeface="Bookman Old Style" panose="02050604050505020204" pitchFamily="18" charset="0"/>
                        </a:rPr>
                        <a:t>Hipoplasia de extremidades </a:t>
                      </a:r>
                    </a:p>
                  </a:txBody>
                  <a:tcPr/>
                </a:tc>
                <a:tc>
                  <a:txBody>
                    <a:bodyPr/>
                    <a:lstStyle/>
                    <a:p>
                      <a:pPr algn="ctr"/>
                      <a:r>
                        <a:rPr lang="es-AR" sz="2400" dirty="0">
                          <a:latin typeface="Bookman Old Style" panose="02050604050505020204" pitchFamily="18" charset="0"/>
                        </a:rPr>
                        <a:t>46 al 72 %</a:t>
                      </a:r>
                    </a:p>
                  </a:txBody>
                  <a:tcPr/>
                </a:tc>
                <a:extLst>
                  <a:ext uri="{0D108BD9-81ED-4DB2-BD59-A6C34878D82A}">
                    <a16:rowId xmlns:a16="http://schemas.microsoft.com/office/drawing/2014/main" xmlns="" val="2773698756"/>
                  </a:ext>
                </a:extLst>
              </a:tr>
              <a:tr h="370840">
                <a:tc>
                  <a:txBody>
                    <a:bodyPr/>
                    <a:lstStyle/>
                    <a:p>
                      <a:pPr algn="ctr"/>
                      <a:r>
                        <a:rPr lang="es-AR" sz="2400" dirty="0">
                          <a:latin typeface="Bookman Old Style" panose="02050604050505020204" pitchFamily="18" charset="0"/>
                        </a:rPr>
                        <a:t>RCIU</a:t>
                      </a:r>
                    </a:p>
                  </a:txBody>
                  <a:tcPr/>
                </a:tc>
                <a:tc>
                  <a:txBody>
                    <a:bodyPr/>
                    <a:lstStyle/>
                    <a:p>
                      <a:pPr algn="ctr"/>
                      <a:r>
                        <a:rPr lang="es-AR" sz="2400" dirty="0">
                          <a:latin typeface="Bookman Old Style" panose="02050604050505020204" pitchFamily="18" charset="0"/>
                        </a:rPr>
                        <a:t>30 %</a:t>
                      </a:r>
                    </a:p>
                  </a:txBody>
                  <a:tcPr/>
                </a:tc>
                <a:extLst>
                  <a:ext uri="{0D108BD9-81ED-4DB2-BD59-A6C34878D82A}">
                    <a16:rowId xmlns:a16="http://schemas.microsoft.com/office/drawing/2014/main" xmlns="" val="2363858248"/>
                  </a:ext>
                </a:extLst>
              </a:tr>
              <a:tr h="370840">
                <a:tc>
                  <a:txBody>
                    <a:bodyPr/>
                    <a:lstStyle/>
                    <a:p>
                      <a:pPr algn="ctr"/>
                      <a:r>
                        <a:rPr lang="es-AR" sz="2400" dirty="0">
                          <a:latin typeface="Bookman Old Style" panose="02050604050505020204" pitchFamily="18" charset="0"/>
                        </a:rPr>
                        <a:t>Mortalidad fetal </a:t>
                      </a:r>
                    </a:p>
                  </a:txBody>
                  <a:tcPr/>
                </a:tc>
                <a:tc>
                  <a:txBody>
                    <a:bodyPr/>
                    <a:lstStyle/>
                    <a:p>
                      <a:pPr algn="ctr"/>
                      <a:r>
                        <a:rPr lang="es-AR" sz="2400" dirty="0">
                          <a:latin typeface="Bookman Old Style" panose="02050604050505020204" pitchFamily="18" charset="0"/>
                        </a:rPr>
                        <a:t>30 %</a:t>
                      </a:r>
                    </a:p>
                  </a:txBody>
                  <a:tcPr/>
                </a:tc>
                <a:extLst>
                  <a:ext uri="{0D108BD9-81ED-4DB2-BD59-A6C34878D82A}">
                    <a16:rowId xmlns:a16="http://schemas.microsoft.com/office/drawing/2014/main" xmlns="" val="805737418"/>
                  </a:ext>
                </a:extLst>
              </a:tr>
              <a:tr h="370840">
                <a:tc>
                  <a:txBody>
                    <a:bodyPr/>
                    <a:lstStyle/>
                    <a:p>
                      <a:pPr algn="ctr"/>
                      <a:r>
                        <a:rPr lang="es-AR" sz="2400" dirty="0">
                          <a:latin typeface="Bookman Old Style" panose="02050604050505020204" pitchFamily="18" charset="0"/>
                        </a:rPr>
                        <a:t>Coriorretinitis y cataratas</a:t>
                      </a:r>
                    </a:p>
                  </a:txBody>
                  <a:tcPr/>
                </a:tc>
                <a:tc>
                  <a:txBody>
                    <a:bodyPr/>
                    <a:lstStyle/>
                    <a:p>
                      <a:pPr algn="ctr"/>
                      <a:r>
                        <a:rPr lang="es-AR" sz="2400" dirty="0">
                          <a:latin typeface="Bookman Old Style" panose="02050604050505020204" pitchFamily="18" charset="0"/>
                        </a:rPr>
                        <a:t>44 al 52 %</a:t>
                      </a:r>
                    </a:p>
                  </a:txBody>
                  <a:tcPr/>
                </a:tc>
                <a:extLst>
                  <a:ext uri="{0D108BD9-81ED-4DB2-BD59-A6C34878D82A}">
                    <a16:rowId xmlns:a16="http://schemas.microsoft.com/office/drawing/2014/main" xmlns="" val="3901535990"/>
                  </a:ext>
                </a:extLst>
              </a:tr>
              <a:tr h="370840">
                <a:tc>
                  <a:txBody>
                    <a:bodyPr/>
                    <a:lstStyle/>
                    <a:p>
                      <a:pPr algn="ctr"/>
                      <a:r>
                        <a:rPr lang="es-AR" sz="2400" dirty="0">
                          <a:latin typeface="Bookman Old Style" panose="02050604050505020204" pitchFamily="18" charset="0"/>
                        </a:rPr>
                        <a:t>Microcefalia, atrofia cortical, convulsiones</a:t>
                      </a:r>
                    </a:p>
                  </a:txBody>
                  <a:tcPr/>
                </a:tc>
                <a:tc>
                  <a:txBody>
                    <a:bodyPr/>
                    <a:lstStyle/>
                    <a:p>
                      <a:pPr algn="ctr"/>
                      <a:r>
                        <a:rPr lang="es-AR" sz="2400" dirty="0">
                          <a:latin typeface="Bookman Old Style" panose="02050604050505020204" pitchFamily="18" charset="0"/>
                        </a:rPr>
                        <a:t>48 al 62 %</a:t>
                      </a:r>
                    </a:p>
                  </a:txBody>
                  <a:tcPr/>
                </a:tc>
                <a:extLst>
                  <a:ext uri="{0D108BD9-81ED-4DB2-BD59-A6C34878D82A}">
                    <a16:rowId xmlns:a16="http://schemas.microsoft.com/office/drawing/2014/main" xmlns="" val="2455675039"/>
                  </a:ext>
                </a:extLst>
              </a:tr>
              <a:tr h="370840">
                <a:tc>
                  <a:txBody>
                    <a:bodyPr/>
                    <a:lstStyle/>
                    <a:p>
                      <a:pPr algn="ctr"/>
                      <a:r>
                        <a:rPr lang="es-AR" sz="2400" dirty="0">
                          <a:latin typeface="Bookman Old Style" panose="02050604050505020204" pitchFamily="18" charset="0"/>
                        </a:rPr>
                        <a:t>Cicatrices cutáneas </a:t>
                      </a:r>
                    </a:p>
                  </a:txBody>
                  <a:tcPr/>
                </a:tc>
                <a:tc>
                  <a:txBody>
                    <a:bodyPr/>
                    <a:lstStyle/>
                    <a:p>
                      <a:pPr algn="ctr"/>
                      <a:r>
                        <a:rPr lang="es-AR" sz="2400" dirty="0">
                          <a:latin typeface="Bookman Old Style" panose="02050604050505020204" pitchFamily="18" charset="0"/>
                        </a:rPr>
                        <a:t>72 %</a:t>
                      </a:r>
                    </a:p>
                  </a:txBody>
                  <a:tcPr/>
                </a:tc>
                <a:extLst>
                  <a:ext uri="{0D108BD9-81ED-4DB2-BD59-A6C34878D82A}">
                    <a16:rowId xmlns:a16="http://schemas.microsoft.com/office/drawing/2014/main" xmlns="" val="1549508753"/>
                  </a:ext>
                </a:extLst>
              </a:tr>
            </a:tbl>
          </a:graphicData>
        </a:graphic>
      </p:graphicFrame>
      <p:sp>
        <p:nvSpPr>
          <p:cNvPr id="5" name="Marcador de número de diapositiva 4">
            <a:extLst>
              <a:ext uri="{FF2B5EF4-FFF2-40B4-BE49-F238E27FC236}">
                <a16:creationId xmlns:a16="http://schemas.microsoft.com/office/drawing/2014/main" xmlns="" id="{1FE8EBEE-AF9B-DC88-72D4-32A3B4E1E1D8}"/>
              </a:ext>
            </a:extLst>
          </p:cNvPr>
          <p:cNvSpPr>
            <a:spLocks noGrp="1"/>
          </p:cNvSpPr>
          <p:nvPr>
            <p:ph type="sldNum" sz="quarter" idx="12"/>
          </p:nvPr>
        </p:nvSpPr>
        <p:spPr/>
        <p:txBody>
          <a:bodyPr/>
          <a:lstStyle/>
          <a:p>
            <a:fld id="{3BA06BB6-4B4B-46F8-8AD2-7DCFCC494AFB}" type="slidenum">
              <a:rPr lang="es-AR" smtClean="0"/>
              <a:t>86</a:t>
            </a:fld>
            <a:endParaRPr lang="es-AR"/>
          </a:p>
        </p:txBody>
      </p:sp>
    </p:spTree>
    <p:extLst>
      <p:ext uri="{BB962C8B-B14F-4D97-AF65-F5344CB8AC3E}">
        <p14:creationId xmlns:p14="http://schemas.microsoft.com/office/powerpoint/2010/main" val="41527719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419BBAC-6B70-0743-01E1-5E242C39C917}"/>
              </a:ext>
            </a:extLst>
          </p:cNvPr>
          <p:cNvSpPr>
            <a:spLocks noGrp="1"/>
          </p:cNvSpPr>
          <p:nvPr>
            <p:ph type="title"/>
          </p:nvPr>
        </p:nvSpPr>
        <p:spPr>
          <a:xfrm>
            <a:off x="761801" y="858983"/>
            <a:ext cx="10380573" cy="783206"/>
          </a:xfrm>
        </p:spPr>
        <p:txBody>
          <a:bodyPr>
            <a:normAutofit/>
          </a:bodyPr>
          <a:lstStyle/>
          <a:p>
            <a:pPr algn="ctr"/>
            <a:r>
              <a:rPr lang="es-AR" sz="3200" dirty="0">
                <a:latin typeface="Bookman Old Style" panose="02050604050505020204" pitchFamily="18" charset="0"/>
              </a:rPr>
              <a:t>Varicela neonatal </a:t>
            </a:r>
          </a:p>
        </p:txBody>
      </p:sp>
      <p:sp>
        <p:nvSpPr>
          <p:cNvPr id="3" name="Marcador de contenido 2">
            <a:extLst>
              <a:ext uri="{FF2B5EF4-FFF2-40B4-BE49-F238E27FC236}">
                <a16:creationId xmlns:a16="http://schemas.microsoft.com/office/drawing/2014/main" xmlns="" id="{99161989-4F8C-FC44-E0CE-4278F32C44F2}"/>
              </a:ext>
            </a:extLst>
          </p:cNvPr>
          <p:cNvSpPr>
            <a:spLocks noGrp="1"/>
          </p:cNvSpPr>
          <p:nvPr>
            <p:ph idx="1"/>
          </p:nvPr>
        </p:nvSpPr>
        <p:spPr>
          <a:xfrm>
            <a:off x="761799" y="1847462"/>
            <a:ext cx="10381205" cy="4164454"/>
          </a:xfrm>
          <a:solidFill>
            <a:schemeClr val="accent6">
              <a:lumMod val="20000"/>
              <a:lumOff val="80000"/>
            </a:schemeClr>
          </a:solidFill>
        </p:spPr>
        <p:txBody>
          <a:bodyPr/>
          <a:lstStyle/>
          <a:p>
            <a:pPr algn="ctr"/>
            <a:r>
              <a:rPr lang="es-MX" dirty="0">
                <a:latin typeface="Bookman Old Style" panose="02050604050505020204" pitchFamily="18" charset="0"/>
              </a:rPr>
              <a:t>La madre que inicia varicela cinco a siete días antes y hasta dos a cinco días después del parto puede transmitir al hijo el VVZ por vía hematógena, no alcanzando a transferir anticuerpos. Sin profilaxis, 20-50% de los RN puede presentar una varicela neonatal</a:t>
            </a:r>
            <a:endParaRPr lang="es-AR" dirty="0">
              <a:latin typeface="Bookman Old Style" panose="02050604050505020204" pitchFamily="18" charset="0"/>
            </a:endParaRPr>
          </a:p>
        </p:txBody>
      </p:sp>
      <p:graphicFrame>
        <p:nvGraphicFramePr>
          <p:cNvPr id="4" name="Tabla 3">
            <a:extLst>
              <a:ext uri="{FF2B5EF4-FFF2-40B4-BE49-F238E27FC236}">
                <a16:creationId xmlns:a16="http://schemas.microsoft.com/office/drawing/2014/main" xmlns="" id="{E72CFCC2-4AF9-3703-06DD-EA0C4BFD96A8}"/>
              </a:ext>
            </a:extLst>
          </p:cNvPr>
          <p:cNvGraphicFramePr>
            <a:graphicFrameLocks noGrp="1"/>
          </p:cNvGraphicFramePr>
          <p:nvPr>
            <p:extLst>
              <p:ext uri="{D42A27DB-BD31-4B8C-83A1-F6EECF244321}">
                <p14:modId xmlns:p14="http://schemas.microsoft.com/office/powerpoint/2010/main" val="1903123187"/>
              </p:ext>
            </p:extLst>
          </p:nvPr>
        </p:nvGraphicFramePr>
        <p:xfrm>
          <a:off x="1957355" y="3658809"/>
          <a:ext cx="8128000" cy="2377440"/>
        </p:xfrm>
        <a:graphic>
          <a:graphicData uri="http://schemas.openxmlformats.org/drawingml/2006/table">
            <a:tbl>
              <a:tblPr firstRow="1" bandRow="1">
                <a:tableStyleId>{E8B1032C-EA38-4F05-BA0D-38AFFFC7BED3}</a:tableStyleId>
              </a:tblPr>
              <a:tblGrid>
                <a:gridCol w="8128000">
                  <a:extLst>
                    <a:ext uri="{9D8B030D-6E8A-4147-A177-3AD203B41FA5}">
                      <a16:colId xmlns:a16="http://schemas.microsoft.com/office/drawing/2014/main" xmlns="" val="3142576053"/>
                    </a:ext>
                  </a:extLst>
                </a:gridCol>
              </a:tblGrid>
              <a:tr h="370840">
                <a:tc>
                  <a:txBody>
                    <a:bodyPr/>
                    <a:lstStyle/>
                    <a:p>
                      <a:pPr algn="ctr"/>
                      <a:r>
                        <a:rPr lang="es-AR" sz="2400" b="0" dirty="0">
                          <a:latin typeface="Bookman Old Style" panose="02050604050505020204" pitchFamily="18" charset="0"/>
                        </a:rPr>
                        <a:t>1 a 3 % pueden evolucionar a formas graves </a:t>
                      </a:r>
                    </a:p>
                  </a:txBody>
                  <a:tcPr/>
                </a:tc>
                <a:extLst>
                  <a:ext uri="{0D108BD9-81ED-4DB2-BD59-A6C34878D82A}">
                    <a16:rowId xmlns:a16="http://schemas.microsoft.com/office/drawing/2014/main" xmlns="" val="793870255"/>
                  </a:ext>
                </a:extLst>
              </a:tr>
              <a:tr h="370840">
                <a:tc>
                  <a:txBody>
                    <a:bodyPr/>
                    <a:lstStyle/>
                    <a:p>
                      <a:pPr algn="ctr"/>
                      <a:r>
                        <a:rPr lang="es-AR" sz="2400" dirty="0">
                          <a:latin typeface="Bookman Old Style" panose="02050604050505020204" pitchFamily="18" charset="0"/>
                        </a:rPr>
                        <a:t>Nefritis </a:t>
                      </a:r>
                    </a:p>
                    <a:p>
                      <a:pPr algn="ctr"/>
                      <a:r>
                        <a:rPr lang="es-AR" sz="2400" dirty="0">
                          <a:latin typeface="Bookman Old Style" panose="02050604050505020204" pitchFamily="18" charset="0"/>
                        </a:rPr>
                        <a:t>Encefalitis </a:t>
                      </a:r>
                    </a:p>
                    <a:p>
                      <a:pPr algn="ctr"/>
                      <a:r>
                        <a:rPr lang="es-AR" sz="2400" dirty="0">
                          <a:latin typeface="Bookman Old Style" panose="02050604050505020204" pitchFamily="18" charset="0"/>
                        </a:rPr>
                        <a:t>Hepatitis </a:t>
                      </a:r>
                    </a:p>
                    <a:p>
                      <a:pPr algn="ctr"/>
                      <a:r>
                        <a:rPr lang="es-AR" sz="2400" dirty="0">
                          <a:latin typeface="Bookman Old Style" panose="02050604050505020204" pitchFamily="18" charset="0"/>
                        </a:rPr>
                        <a:t>Neumonías </a:t>
                      </a:r>
                    </a:p>
                    <a:p>
                      <a:pPr algn="ctr"/>
                      <a:r>
                        <a:rPr lang="es-AR" sz="2400" dirty="0">
                          <a:latin typeface="Bookman Old Style" panose="02050604050505020204" pitchFamily="18" charset="0"/>
                        </a:rPr>
                        <a:t>miocarditis</a:t>
                      </a:r>
                    </a:p>
                  </a:txBody>
                  <a:tcPr/>
                </a:tc>
                <a:extLst>
                  <a:ext uri="{0D108BD9-81ED-4DB2-BD59-A6C34878D82A}">
                    <a16:rowId xmlns:a16="http://schemas.microsoft.com/office/drawing/2014/main" xmlns="" val="3488962779"/>
                  </a:ext>
                </a:extLst>
              </a:tr>
            </a:tbl>
          </a:graphicData>
        </a:graphic>
      </p:graphicFrame>
      <p:sp>
        <p:nvSpPr>
          <p:cNvPr id="5" name="Marcador de número de diapositiva 4">
            <a:extLst>
              <a:ext uri="{FF2B5EF4-FFF2-40B4-BE49-F238E27FC236}">
                <a16:creationId xmlns:a16="http://schemas.microsoft.com/office/drawing/2014/main" xmlns="" id="{83EBF219-B066-1D59-A4CB-8F1FA4641968}"/>
              </a:ext>
            </a:extLst>
          </p:cNvPr>
          <p:cNvSpPr>
            <a:spLocks noGrp="1"/>
          </p:cNvSpPr>
          <p:nvPr>
            <p:ph type="sldNum" sz="quarter" idx="12"/>
          </p:nvPr>
        </p:nvSpPr>
        <p:spPr/>
        <p:txBody>
          <a:bodyPr/>
          <a:lstStyle/>
          <a:p>
            <a:fld id="{B4A918BC-4D43-4B42-B3C0-E7EBE25E6AF0}" type="slidenum">
              <a:rPr lang="en-US" smtClean="0"/>
              <a:t>87</a:t>
            </a:fld>
            <a:endParaRPr lang="en-US"/>
          </a:p>
        </p:txBody>
      </p:sp>
    </p:spTree>
    <p:extLst>
      <p:ext uri="{BB962C8B-B14F-4D97-AF65-F5344CB8AC3E}">
        <p14:creationId xmlns:p14="http://schemas.microsoft.com/office/powerpoint/2010/main" val="6314064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C411992-8AF5-2D50-5E1B-C388BAFAF8DC}"/>
              </a:ext>
            </a:extLst>
          </p:cNvPr>
          <p:cNvSpPr>
            <a:spLocks noGrp="1"/>
          </p:cNvSpPr>
          <p:nvPr>
            <p:ph type="title"/>
          </p:nvPr>
        </p:nvSpPr>
        <p:spPr>
          <a:xfrm>
            <a:off x="761801" y="858983"/>
            <a:ext cx="10380573" cy="689900"/>
          </a:xfrm>
        </p:spPr>
        <p:txBody>
          <a:bodyPr>
            <a:normAutofit/>
          </a:bodyPr>
          <a:lstStyle/>
          <a:p>
            <a:pPr algn="ctr"/>
            <a:r>
              <a:rPr lang="es-AR" sz="3200" dirty="0">
                <a:latin typeface="Bookman Old Style" panose="02050604050505020204" pitchFamily="18" charset="0"/>
              </a:rPr>
              <a:t>Manejo del RN expuesto</a:t>
            </a:r>
          </a:p>
        </p:txBody>
      </p:sp>
      <p:sp>
        <p:nvSpPr>
          <p:cNvPr id="3" name="Marcador de contenido 2">
            <a:extLst>
              <a:ext uri="{FF2B5EF4-FFF2-40B4-BE49-F238E27FC236}">
                <a16:creationId xmlns:a16="http://schemas.microsoft.com/office/drawing/2014/main" xmlns="" id="{E9507850-98EF-6DC8-D4AA-FDBABA5F2C0A}"/>
              </a:ext>
            </a:extLst>
          </p:cNvPr>
          <p:cNvSpPr>
            <a:spLocks noGrp="1"/>
          </p:cNvSpPr>
          <p:nvPr>
            <p:ph idx="1"/>
          </p:nvPr>
        </p:nvSpPr>
        <p:spPr>
          <a:xfrm>
            <a:off x="761799" y="1548883"/>
            <a:ext cx="10381205" cy="5159827"/>
          </a:xfrm>
          <a:solidFill>
            <a:schemeClr val="accent6">
              <a:lumMod val="20000"/>
              <a:lumOff val="80000"/>
            </a:schemeClr>
          </a:solidFill>
        </p:spPr>
        <p:txBody>
          <a:bodyPr>
            <a:normAutofit lnSpcReduction="10000"/>
          </a:bodyPr>
          <a:lstStyle/>
          <a:p>
            <a:pPr marL="342900" indent="-342900" algn="just">
              <a:buFont typeface="Arial" panose="020B0604020202020204" pitchFamily="34" charset="0"/>
              <a:buChar char="•"/>
            </a:pPr>
            <a:r>
              <a:rPr lang="es-AR" dirty="0">
                <a:latin typeface="Bookman Old Style" panose="02050604050505020204" pitchFamily="18" charset="0"/>
              </a:rPr>
              <a:t>Aislamiento conjunto y se aconseja que </a:t>
            </a:r>
            <a:r>
              <a:rPr lang="es-MX" dirty="0">
                <a:latin typeface="Bookman Old Style" panose="02050604050505020204" pitchFamily="18" charset="0"/>
              </a:rPr>
              <a:t>la madre mantenga aislamiento de contacto y aéreo mientras presente lesiones activas</a:t>
            </a:r>
          </a:p>
          <a:p>
            <a:pPr marL="342900" indent="-342900" algn="just">
              <a:buFont typeface="Arial" panose="020B0604020202020204" pitchFamily="34" charset="0"/>
              <a:buChar char="•"/>
            </a:pPr>
            <a:r>
              <a:rPr lang="es-MX" dirty="0">
                <a:latin typeface="Bookman Old Style" panose="02050604050505020204" pitchFamily="18" charset="0"/>
              </a:rPr>
              <a:t>Se indica </a:t>
            </a:r>
            <a:r>
              <a:rPr lang="es-MX" dirty="0" err="1">
                <a:latin typeface="Bookman Old Style" panose="02050604050505020204" pitchFamily="18" charset="0"/>
              </a:rPr>
              <a:t>Gamaglobulina</a:t>
            </a:r>
            <a:r>
              <a:rPr lang="es-MX" dirty="0">
                <a:latin typeface="Bookman Old Style" panose="02050604050505020204" pitchFamily="18" charset="0"/>
              </a:rPr>
              <a:t> EV Varicela Zoster en los primeros 10 días, idealmente dentro de las 96 horas : </a:t>
            </a:r>
          </a:p>
          <a:p>
            <a:pPr marL="342900" indent="-342900" algn="just">
              <a:buFont typeface="Arial" panose="020B0604020202020204" pitchFamily="34" charset="0"/>
              <a:buChar char="•"/>
            </a:pPr>
            <a:endParaRPr lang="es-MX" dirty="0">
              <a:latin typeface="Bookman Old Style" panose="02050604050505020204" pitchFamily="18" charset="0"/>
            </a:endParaRPr>
          </a:p>
          <a:p>
            <a:pPr marL="342900" indent="-342900" algn="just">
              <a:buFont typeface="Arial" panose="020B0604020202020204" pitchFamily="34" charset="0"/>
              <a:buChar char="•"/>
            </a:pPr>
            <a:endParaRPr lang="es-MX" dirty="0">
              <a:latin typeface="Bookman Old Style" panose="02050604050505020204" pitchFamily="18" charset="0"/>
            </a:endParaRPr>
          </a:p>
          <a:p>
            <a:pPr marL="342900" indent="-342900" algn="just">
              <a:buFont typeface="Arial" panose="020B0604020202020204" pitchFamily="34" charset="0"/>
              <a:buChar char="•"/>
            </a:pPr>
            <a:endParaRPr lang="es-MX" dirty="0">
              <a:latin typeface="Bookman Old Style" panose="02050604050505020204" pitchFamily="18" charset="0"/>
            </a:endParaRPr>
          </a:p>
          <a:p>
            <a:pPr marL="342900" indent="-342900" algn="just">
              <a:buFont typeface="Arial" panose="020B0604020202020204" pitchFamily="34" charset="0"/>
              <a:buChar char="•"/>
            </a:pPr>
            <a:endParaRPr lang="es-MX" dirty="0">
              <a:latin typeface="Bookman Old Style" panose="02050604050505020204" pitchFamily="18" charset="0"/>
            </a:endParaRPr>
          </a:p>
          <a:p>
            <a:pPr marL="342900" indent="-342900" algn="just">
              <a:buFont typeface="Arial" panose="020B0604020202020204" pitchFamily="34" charset="0"/>
              <a:buChar char="•"/>
            </a:pPr>
            <a:endParaRPr lang="es-MX" dirty="0">
              <a:latin typeface="Bookman Old Style" panose="02050604050505020204" pitchFamily="18" charset="0"/>
            </a:endParaRPr>
          </a:p>
          <a:p>
            <a:pPr marL="342900" indent="-342900" algn="just">
              <a:buFont typeface="Arial" panose="020B0604020202020204" pitchFamily="34" charset="0"/>
              <a:buChar char="•"/>
            </a:pPr>
            <a:endParaRPr lang="es-MX" dirty="0">
              <a:latin typeface="Bookman Old Style" panose="02050604050505020204" pitchFamily="18" charset="0"/>
            </a:endParaRPr>
          </a:p>
          <a:p>
            <a:pPr marL="342900" indent="-342900" algn="just">
              <a:buFont typeface="Arial" panose="020B0604020202020204" pitchFamily="34" charset="0"/>
              <a:buChar char="•"/>
            </a:pPr>
            <a:r>
              <a:rPr lang="es-MX" dirty="0">
                <a:latin typeface="Bookman Old Style" panose="02050604050505020204" pitchFamily="18" charset="0"/>
              </a:rPr>
              <a:t>Si no se dispone de la GG específica se puede usar GG de pool 400 </a:t>
            </a:r>
            <a:r>
              <a:rPr lang="es-MX" dirty="0" err="1">
                <a:latin typeface="Bookman Old Style" panose="02050604050505020204" pitchFamily="18" charset="0"/>
              </a:rPr>
              <a:t>mgkg</a:t>
            </a:r>
            <a:r>
              <a:rPr lang="es-MX" dirty="0">
                <a:latin typeface="Bookman Old Style" panose="02050604050505020204" pitchFamily="18" charset="0"/>
              </a:rPr>
              <a:t> EV</a:t>
            </a:r>
          </a:p>
          <a:p>
            <a:pPr marL="342900" indent="-342900" algn="just">
              <a:buFont typeface="Arial" panose="020B0604020202020204" pitchFamily="34" charset="0"/>
              <a:buChar char="•"/>
            </a:pPr>
            <a:endParaRPr lang="es-AR" dirty="0"/>
          </a:p>
        </p:txBody>
      </p:sp>
      <p:graphicFrame>
        <p:nvGraphicFramePr>
          <p:cNvPr id="4" name="Tabla 3">
            <a:extLst>
              <a:ext uri="{FF2B5EF4-FFF2-40B4-BE49-F238E27FC236}">
                <a16:creationId xmlns:a16="http://schemas.microsoft.com/office/drawing/2014/main" xmlns="" id="{2316CE23-95A1-7A86-F641-D1950B1AAABA}"/>
              </a:ext>
            </a:extLst>
          </p:cNvPr>
          <p:cNvGraphicFramePr>
            <a:graphicFrameLocks noGrp="1"/>
          </p:cNvGraphicFramePr>
          <p:nvPr>
            <p:extLst>
              <p:ext uri="{D42A27DB-BD31-4B8C-83A1-F6EECF244321}">
                <p14:modId xmlns:p14="http://schemas.microsoft.com/office/powerpoint/2010/main" val="1864816543"/>
              </p:ext>
            </p:extLst>
          </p:nvPr>
        </p:nvGraphicFramePr>
        <p:xfrm>
          <a:off x="1888087" y="3186404"/>
          <a:ext cx="8128000" cy="2621280"/>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xmlns="" val="683147680"/>
                    </a:ext>
                  </a:extLst>
                </a:gridCol>
                <a:gridCol w="4064000">
                  <a:extLst>
                    <a:ext uri="{9D8B030D-6E8A-4147-A177-3AD203B41FA5}">
                      <a16:colId xmlns:a16="http://schemas.microsoft.com/office/drawing/2014/main" xmlns="" val="4224303440"/>
                    </a:ext>
                  </a:extLst>
                </a:gridCol>
              </a:tblGrid>
              <a:tr h="370840">
                <a:tc>
                  <a:txBody>
                    <a:bodyPr/>
                    <a:lstStyle/>
                    <a:p>
                      <a:pPr algn="ctr"/>
                      <a:r>
                        <a:rPr kumimoji="0" lang="es-MX" sz="20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VARITEC® </a:t>
                      </a:r>
                    </a:p>
                    <a:p>
                      <a:pPr algn="ctr"/>
                      <a:r>
                        <a:rPr kumimoji="0" lang="es-MX" sz="20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Vial de 25 UI</a:t>
                      </a:r>
                    </a:p>
                    <a:p>
                      <a:pPr algn="ctr"/>
                      <a:endParaRPr lang="es-AR" sz="2000" dirty="0">
                        <a:latin typeface="Bookman Old Style" panose="02050604050505020204" pitchFamily="18" charset="0"/>
                      </a:endParaRPr>
                    </a:p>
                  </a:txBody>
                  <a:tcPr/>
                </a:tc>
                <a:tc>
                  <a:txBody>
                    <a:bodyPr/>
                    <a:lstStyle/>
                    <a:p>
                      <a:pPr algn="ctr"/>
                      <a:endParaRPr kumimoji="0" lang="es-MX" sz="20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a:p>
                      <a:pPr algn="ctr"/>
                      <a:r>
                        <a:rPr kumimoji="0" lang="es-MX" sz="20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IV  dosis 1 ml/kg</a:t>
                      </a:r>
                      <a:endParaRPr lang="es-AR" sz="2000" dirty="0">
                        <a:latin typeface="Bookman Old Style" panose="02050604050505020204" pitchFamily="18" charset="0"/>
                      </a:endParaRPr>
                    </a:p>
                  </a:txBody>
                  <a:tcPr/>
                </a:tc>
                <a:extLst>
                  <a:ext uri="{0D108BD9-81ED-4DB2-BD59-A6C34878D82A}">
                    <a16:rowId xmlns:a16="http://schemas.microsoft.com/office/drawing/2014/main" xmlns="" val="4244032283"/>
                  </a:ext>
                </a:extLst>
              </a:tr>
              <a:tr h="374571">
                <a:tc>
                  <a:txBody>
                    <a:bodyPr/>
                    <a:lstStyle/>
                    <a:p>
                      <a:pPr algn="ctr"/>
                      <a:endParaRPr lang="en-US" sz="2000" dirty="0">
                        <a:latin typeface="Bookman Old Style" panose="02050604050505020204" pitchFamily="18" charset="0"/>
                      </a:endParaRPr>
                    </a:p>
                    <a:p>
                      <a:pPr algn="ctr"/>
                      <a:r>
                        <a:rPr lang="en-US" sz="2000" dirty="0">
                          <a:latin typeface="Bookman Old Style" panose="02050604050505020204" pitchFamily="18" charset="0"/>
                        </a:rPr>
                        <a:t>VARIZIG® </a:t>
                      </a:r>
                    </a:p>
                    <a:p>
                      <a:pPr algn="ctr"/>
                      <a:r>
                        <a:rPr lang="es-AR" sz="2000" dirty="0">
                          <a:latin typeface="Bookman Old Style" panose="02050604050505020204" pitchFamily="18" charset="0"/>
                        </a:rPr>
                        <a:t>Vial de 125 UI </a:t>
                      </a:r>
                    </a:p>
                  </a:txBody>
                  <a:tcPr/>
                </a:tc>
                <a:tc>
                  <a:txBody>
                    <a:bodyPr/>
                    <a:lstStyle/>
                    <a:p>
                      <a:pPr algn="ctr"/>
                      <a:r>
                        <a:rPr lang="es-AR" sz="2000" dirty="0">
                          <a:latin typeface="Bookman Old Style" panose="02050604050505020204" pitchFamily="18" charset="0"/>
                        </a:rPr>
                        <a:t>IM </a:t>
                      </a:r>
                      <a:r>
                        <a:rPr lang="es-MX" sz="2000" dirty="0">
                          <a:latin typeface="Bookman Old Style" panose="02050604050505020204" pitchFamily="18" charset="0"/>
                        </a:rPr>
                        <a:t>La dosis es un vial cada 10 kg de peso, máximo 5 ampollas (625 UI), en el menor de 2 kg se utiliza la mitad de un vial</a:t>
                      </a:r>
                      <a:endParaRPr lang="es-AR" sz="2000" dirty="0">
                        <a:latin typeface="Bookman Old Style" panose="02050604050505020204" pitchFamily="18" charset="0"/>
                      </a:endParaRPr>
                    </a:p>
                  </a:txBody>
                  <a:tcPr/>
                </a:tc>
                <a:extLst>
                  <a:ext uri="{0D108BD9-81ED-4DB2-BD59-A6C34878D82A}">
                    <a16:rowId xmlns:a16="http://schemas.microsoft.com/office/drawing/2014/main" xmlns="" val="223606599"/>
                  </a:ext>
                </a:extLst>
              </a:tr>
            </a:tbl>
          </a:graphicData>
        </a:graphic>
      </p:graphicFrame>
      <p:sp>
        <p:nvSpPr>
          <p:cNvPr id="5" name="Marcador de número de diapositiva 4">
            <a:extLst>
              <a:ext uri="{FF2B5EF4-FFF2-40B4-BE49-F238E27FC236}">
                <a16:creationId xmlns:a16="http://schemas.microsoft.com/office/drawing/2014/main" xmlns="" id="{D377E5ED-8F42-5B5C-C7FC-F26D93E6C6B7}"/>
              </a:ext>
            </a:extLst>
          </p:cNvPr>
          <p:cNvSpPr>
            <a:spLocks noGrp="1"/>
          </p:cNvSpPr>
          <p:nvPr>
            <p:ph type="sldNum" sz="quarter" idx="12"/>
          </p:nvPr>
        </p:nvSpPr>
        <p:spPr/>
        <p:txBody>
          <a:bodyPr/>
          <a:lstStyle/>
          <a:p>
            <a:fld id="{B4A918BC-4D43-4B42-B3C0-E7EBE25E6AF0}" type="slidenum">
              <a:rPr lang="en-US" smtClean="0"/>
              <a:t>88</a:t>
            </a:fld>
            <a:endParaRPr lang="en-US"/>
          </a:p>
        </p:txBody>
      </p:sp>
    </p:spTree>
    <p:extLst>
      <p:ext uri="{BB962C8B-B14F-4D97-AF65-F5344CB8AC3E}">
        <p14:creationId xmlns:p14="http://schemas.microsoft.com/office/powerpoint/2010/main" val="32121779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156E92-C398-4D3B-7063-BC4C253B3311}"/>
              </a:ext>
            </a:extLst>
          </p:cNvPr>
          <p:cNvSpPr>
            <a:spLocks noGrp="1"/>
          </p:cNvSpPr>
          <p:nvPr>
            <p:ph type="title"/>
          </p:nvPr>
        </p:nvSpPr>
        <p:spPr>
          <a:xfrm>
            <a:off x="761801" y="858983"/>
            <a:ext cx="10380573" cy="699230"/>
          </a:xfrm>
        </p:spPr>
        <p:txBody>
          <a:bodyPr>
            <a:noAutofit/>
          </a:bodyPr>
          <a:lstStyle/>
          <a:p>
            <a:pPr algn="ctr"/>
            <a:r>
              <a:rPr lang="es-AR" sz="3200" dirty="0">
                <a:latin typeface="Bookman Old Style" panose="02050604050505020204" pitchFamily="18" charset="0"/>
              </a:rPr>
              <a:t>RN expuesto a varicela materna perinatal</a:t>
            </a:r>
          </a:p>
        </p:txBody>
      </p:sp>
      <p:graphicFrame>
        <p:nvGraphicFramePr>
          <p:cNvPr id="4" name="Marcador de contenido 3">
            <a:extLst>
              <a:ext uri="{FF2B5EF4-FFF2-40B4-BE49-F238E27FC236}">
                <a16:creationId xmlns:a16="http://schemas.microsoft.com/office/drawing/2014/main" xmlns="" id="{89AF51DE-0D0E-5776-7685-8523261C3263}"/>
              </a:ext>
            </a:extLst>
          </p:cNvPr>
          <p:cNvGraphicFramePr>
            <a:graphicFrameLocks noGrp="1"/>
          </p:cNvGraphicFramePr>
          <p:nvPr>
            <p:ph idx="1"/>
            <p:extLst>
              <p:ext uri="{D42A27DB-BD31-4B8C-83A1-F6EECF244321}">
                <p14:modId xmlns:p14="http://schemas.microsoft.com/office/powerpoint/2010/main" val="2718180866"/>
              </p:ext>
            </p:extLst>
          </p:nvPr>
        </p:nvGraphicFramePr>
        <p:xfrm>
          <a:off x="762000" y="1828800"/>
          <a:ext cx="10380663" cy="4183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número de diapositiva 2">
            <a:extLst>
              <a:ext uri="{FF2B5EF4-FFF2-40B4-BE49-F238E27FC236}">
                <a16:creationId xmlns:a16="http://schemas.microsoft.com/office/drawing/2014/main" xmlns="" id="{A98CB5D2-BBE1-A761-C9F6-C4EA7FEB6FDD}"/>
              </a:ext>
            </a:extLst>
          </p:cNvPr>
          <p:cNvSpPr>
            <a:spLocks noGrp="1"/>
          </p:cNvSpPr>
          <p:nvPr>
            <p:ph type="sldNum" sz="quarter" idx="12"/>
          </p:nvPr>
        </p:nvSpPr>
        <p:spPr/>
        <p:txBody>
          <a:bodyPr/>
          <a:lstStyle/>
          <a:p>
            <a:fld id="{B4A918BC-4D43-4B42-B3C0-E7EBE25E6AF0}" type="slidenum">
              <a:rPr lang="en-US" smtClean="0"/>
              <a:t>89</a:t>
            </a:fld>
            <a:endParaRPr lang="en-US"/>
          </a:p>
        </p:txBody>
      </p:sp>
      <p:sp>
        <p:nvSpPr>
          <p:cNvPr id="6" name="CuadroTexto 5">
            <a:extLst>
              <a:ext uri="{FF2B5EF4-FFF2-40B4-BE49-F238E27FC236}">
                <a16:creationId xmlns:a16="http://schemas.microsoft.com/office/drawing/2014/main" xmlns="" id="{469DFD27-3A63-644B-9897-CF84C820AA05}"/>
              </a:ext>
            </a:extLst>
          </p:cNvPr>
          <p:cNvSpPr txBox="1"/>
          <p:nvPr/>
        </p:nvSpPr>
        <p:spPr>
          <a:xfrm>
            <a:off x="7193902" y="6252787"/>
            <a:ext cx="3948472" cy="307777"/>
          </a:xfrm>
          <a:prstGeom prst="rect">
            <a:avLst/>
          </a:prstGeom>
          <a:noFill/>
        </p:spPr>
        <p:txBody>
          <a:bodyPr wrap="square">
            <a:spAutoFit/>
          </a:bodyPr>
          <a:lstStyle/>
          <a:p>
            <a:pPr algn="r"/>
            <a:r>
              <a:rPr lang="es-AR" sz="1400" dirty="0" err="1">
                <a:latin typeface="Bookman Old Style" panose="02050604050505020204" pitchFamily="18" charset="0"/>
              </a:rPr>
              <a:t>Rev</a:t>
            </a:r>
            <a:r>
              <a:rPr lang="es-AR" sz="1400" dirty="0">
                <a:latin typeface="Bookman Old Style" panose="02050604050505020204" pitchFamily="18" charset="0"/>
              </a:rPr>
              <a:t> Chilena </a:t>
            </a:r>
            <a:r>
              <a:rPr lang="es-AR" sz="1400" dirty="0" err="1">
                <a:latin typeface="Bookman Old Style" panose="02050604050505020204" pitchFamily="18" charset="0"/>
              </a:rPr>
              <a:t>Infectol</a:t>
            </a:r>
            <a:r>
              <a:rPr lang="es-AR" sz="1400" dirty="0">
                <a:latin typeface="Bookman Old Style" panose="02050604050505020204" pitchFamily="18" charset="0"/>
              </a:rPr>
              <a:t> 2023; 40 (4): 417-425 </a:t>
            </a:r>
          </a:p>
        </p:txBody>
      </p:sp>
    </p:spTree>
    <p:extLst>
      <p:ext uri="{BB962C8B-B14F-4D97-AF65-F5344CB8AC3E}">
        <p14:creationId xmlns:p14="http://schemas.microsoft.com/office/powerpoint/2010/main" val="2132000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FC5C9114-78B8-4121-7B27-D9AEF84704D6}"/>
            </a:ext>
          </a:extLst>
        </p:cNvPr>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xmlns="" id="{E8687049-FEE6-2464-F0E9-2B31E1A0D9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183EED97-F7D2-525A-2CED-BB00CCF9AABB}"/>
              </a:ext>
            </a:extLst>
          </p:cNvPr>
          <p:cNvPicPr>
            <a:picLocks noChangeAspect="1"/>
          </p:cNvPicPr>
          <p:nvPr/>
        </p:nvPicPr>
        <p:blipFill rotWithShape="1">
          <a:blip r:embed="rId2"/>
          <a:srcRect t="14449"/>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 useBgFill="1">
        <p:nvSpPr>
          <p:cNvPr id="22" name="Rectangle 21">
            <a:extLst>
              <a:ext uri="{FF2B5EF4-FFF2-40B4-BE49-F238E27FC236}">
                <a16:creationId xmlns:a16="http://schemas.microsoft.com/office/drawing/2014/main" xmlns="" id="{B72B4E8D-83AD-BA35-0138-C53DA7BCF8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2320119"/>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4E3C3061-E879-759F-F452-528FF18E414F}"/>
              </a:ext>
            </a:extLst>
          </p:cNvPr>
          <p:cNvSpPr>
            <a:spLocks noGrp="1"/>
          </p:cNvSpPr>
          <p:nvPr>
            <p:ph type="ctrTitle"/>
          </p:nvPr>
        </p:nvSpPr>
        <p:spPr>
          <a:xfrm>
            <a:off x="589558" y="293428"/>
            <a:ext cx="5474257" cy="1815151"/>
          </a:xfrm>
          <a:solidFill>
            <a:schemeClr val="accent5">
              <a:lumMod val="20000"/>
              <a:lumOff val="80000"/>
            </a:schemeClr>
          </a:solidFill>
        </p:spPr>
        <p:txBody>
          <a:bodyPr anchor="ctr">
            <a:normAutofit/>
          </a:bodyPr>
          <a:lstStyle/>
          <a:p>
            <a:pPr algn="ctr"/>
            <a:r>
              <a:rPr lang="es-AR" sz="3600" dirty="0">
                <a:latin typeface="Bookman Old Style" panose="02050604050505020204" pitchFamily="18" charset="0"/>
              </a:rPr>
              <a:t>Infecciones perinatales:</a:t>
            </a:r>
          </a:p>
        </p:txBody>
      </p:sp>
      <p:sp>
        <p:nvSpPr>
          <p:cNvPr id="3" name="Subtítulo 2">
            <a:extLst>
              <a:ext uri="{FF2B5EF4-FFF2-40B4-BE49-F238E27FC236}">
                <a16:creationId xmlns:a16="http://schemas.microsoft.com/office/drawing/2014/main" xmlns="" id="{E605272E-E0C6-14DF-301A-9E15DEDAAC51}"/>
              </a:ext>
            </a:extLst>
          </p:cNvPr>
          <p:cNvSpPr>
            <a:spLocks noGrp="1"/>
          </p:cNvSpPr>
          <p:nvPr>
            <p:ph type="subTitle" idx="1"/>
          </p:nvPr>
        </p:nvSpPr>
        <p:spPr>
          <a:xfrm>
            <a:off x="6469039" y="293427"/>
            <a:ext cx="4568128" cy="1815152"/>
          </a:xfrm>
          <a:solidFill>
            <a:schemeClr val="accent5">
              <a:lumMod val="20000"/>
              <a:lumOff val="80000"/>
            </a:schemeClr>
          </a:solidFill>
        </p:spPr>
        <p:txBody>
          <a:bodyPr anchor="ctr">
            <a:normAutofit/>
          </a:bodyPr>
          <a:lstStyle/>
          <a:p>
            <a:pPr algn="ctr"/>
            <a:r>
              <a:rPr lang="es-AR" sz="2800" dirty="0">
                <a:latin typeface="Bookman Old Style" panose="02050604050505020204" pitchFamily="18" charset="0"/>
              </a:rPr>
              <a:t>Infección por</a:t>
            </a:r>
          </a:p>
          <a:p>
            <a:pPr algn="ctr"/>
            <a:r>
              <a:rPr lang="es-AR" sz="2800" dirty="0">
                <a:latin typeface="Bookman Old Style" panose="02050604050505020204" pitchFamily="18" charset="0"/>
              </a:rPr>
              <a:t> SARS-CoV-2</a:t>
            </a:r>
            <a:endParaRPr lang="es-AR" sz="3600" dirty="0">
              <a:latin typeface="Bookman Old Style" panose="02050604050505020204" pitchFamily="18" charset="0"/>
            </a:endParaRPr>
          </a:p>
        </p:txBody>
      </p:sp>
      <p:cxnSp>
        <p:nvCxnSpPr>
          <p:cNvPr id="24" name="Straight Connector 23">
            <a:extLst>
              <a:ext uri="{FF2B5EF4-FFF2-40B4-BE49-F238E27FC236}">
                <a16:creationId xmlns:a16="http://schemas.microsoft.com/office/drawing/2014/main" xmlns="" id="{057D1D20-5518-2B86-40EF-16B7AC32398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0593E9ED-D989-AD17-F9E5-60F89783328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90</a:t>
            </a:fld>
            <a:endParaRPr kumimoji="0" lang="en-US" sz="1400" b="1" i="0" u="none" strike="noStrike" kern="1200" cap="none" spc="0" normalizeH="0" baseline="0" noProof="0" dirty="0">
              <a:ln>
                <a:noFill/>
              </a:ln>
              <a:solidFill>
                <a:srgbClr val="000000"/>
              </a:solidFill>
              <a:effectLst/>
              <a:uLnTx/>
              <a:uFillTx/>
              <a:latin typeface="Bierstadt" panose="020B0504020202020204" pitchFamily="34" charset="0"/>
              <a:ea typeface="+mn-ea"/>
              <a:cs typeface="+mn-cs"/>
            </a:endParaRPr>
          </a:p>
        </p:txBody>
      </p:sp>
      <p:graphicFrame>
        <p:nvGraphicFramePr>
          <p:cNvPr id="6" name="Tabla 5">
            <a:extLst>
              <a:ext uri="{FF2B5EF4-FFF2-40B4-BE49-F238E27FC236}">
                <a16:creationId xmlns:a16="http://schemas.microsoft.com/office/drawing/2014/main" xmlns="" id="{7A2F70F8-2D2D-2E14-8CBF-7F74A4D19B32}"/>
              </a:ext>
            </a:extLst>
          </p:cNvPr>
          <p:cNvGraphicFramePr>
            <a:graphicFrameLocks noGrp="1"/>
          </p:cNvGraphicFramePr>
          <p:nvPr>
            <p:extLst>
              <p:ext uri="{D42A27DB-BD31-4B8C-83A1-F6EECF244321}">
                <p14:modId xmlns:p14="http://schemas.microsoft.com/office/powerpoint/2010/main" val="441873429"/>
              </p:ext>
            </p:extLst>
          </p:nvPr>
        </p:nvGraphicFramePr>
        <p:xfrm>
          <a:off x="800876" y="2333538"/>
          <a:ext cx="10590245" cy="4511040"/>
        </p:xfrm>
        <a:graphic>
          <a:graphicData uri="http://schemas.openxmlformats.org/drawingml/2006/table">
            <a:tbl>
              <a:tblPr firstRow="1" bandRow="1">
                <a:tableStyleId>{D7AC3CCA-C797-4891-BE02-D94E43425B78}</a:tableStyleId>
              </a:tblPr>
              <a:tblGrid>
                <a:gridCol w="10590245">
                  <a:extLst>
                    <a:ext uri="{9D8B030D-6E8A-4147-A177-3AD203B41FA5}">
                      <a16:colId xmlns:a16="http://schemas.microsoft.com/office/drawing/2014/main" xmlns="" val="349182486"/>
                    </a:ext>
                  </a:extLst>
                </a:gridCol>
              </a:tblGrid>
              <a:tr h="370840">
                <a:tc>
                  <a:txBody>
                    <a:bodyPr/>
                    <a:lstStyle/>
                    <a:p>
                      <a:pPr algn="ctr"/>
                      <a:r>
                        <a:rPr lang="es-MX" sz="2000" b="0" dirty="0">
                          <a:latin typeface="Bookman Old Style" panose="02050604050505020204" pitchFamily="18" charset="0"/>
                        </a:rPr>
                        <a:t>A nivel mundial se estiman que 770 millones de casos y 6,9 millones de muertes han sido reportados en el mundo, desde finales de 2019, con un importante subregistro</a:t>
                      </a:r>
                      <a:endParaRPr lang="es-AR" sz="2000" b="0" dirty="0">
                        <a:latin typeface="Bookman Old Style" panose="02050604050505020204" pitchFamily="18" charset="0"/>
                      </a:endParaRPr>
                    </a:p>
                  </a:txBody>
                  <a:tcPr/>
                </a:tc>
                <a:extLst>
                  <a:ext uri="{0D108BD9-81ED-4DB2-BD59-A6C34878D82A}">
                    <a16:rowId xmlns:a16="http://schemas.microsoft.com/office/drawing/2014/main" xmlns="" val="1782107518"/>
                  </a:ext>
                </a:extLst>
              </a:tr>
              <a:tr h="370840">
                <a:tc>
                  <a:txBody>
                    <a:bodyPr/>
                    <a:lstStyle/>
                    <a:p>
                      <a:pPr algn="ctr"/>
                      <a:r>
                        <a:rPr lang="es-MX" sz="2000" dirty="0">
                          <a:latin typeface="Bookman Old Style" panose="02050604050505020204" pitchFamily="18" charset="0"/>
                        </a:rPr>
                        <a:t>Se reportaron más de 193 millones de casos y 2,9 millones de muertes en la región de las Américas</a:t>
                      </a:r>
                      <a:endParaRPr lang="es-AR" sz="2000" b="0" dirty="0">
                        <a:latin typeface="Bookman Old Style" panose="02050604050505020204" pitchFamily="18" charset="0"/>
                      </a:endParaRPr>
                    </a:p>
                  </a:txBody>
                  <a:tcPr/>
                </a:tc>
                <a:extLst>
                  <a:ext uri="{0D108BD9-81ED-4DB2-BD59-A6C34878D82A}">
                    <a16:rowId xmlns:a16="http://schemas.microsoft.com/office/drawing/2014/main" xmlns="" val="400102565"/>
                  </a:ext>
                </a:extLst>
              </a:tr>
              <a:tr h="370840">
                <a:tc>
                  <a:txBody>
                    <a:bodyPr/>
                    <a:lstStyle/>
                    <a:p>
                      <a:pPr algn="ctr"/>
                      <a:r>
                        <a:rPr lang="es-MX" sz="2000" dirty="0">
                          <a:latin typeface="Bookman Old Style" panose="02050604050505020204" pitchFamily="18" charset="0"/>
                        </a:rPr>
                        <a:t>Hasta agosto de 2023, aproximadamente 70% de la población del Continente ha recibido un esquema completo de vacunación contra SARS-CoV2</a:t>
                      </a:r>
                      <a:endParaRPr lang="es-AR" sz="2000" b="0" dirty="0">
                        <a:latin typeface="Bookman Old Style" panose="02050604050505020204" pitchFamily="18" charset="0"/>
                      </a:endParaRPr>
                    </a:p>
                  </a:txBody>
                  <a:tcPr/>
                </a:tc>
                <a:extLst>
                  <a:ext uri="{0D108BD9-81ED-4DB2-BD59-A6C34878D82A}">
                    <a16:rowId xmlns:a16="http://schemas.microsoft.com/office/drawing/2014/main" xmlns="" val="1500502984"/>
                  </a:ext>
                </a:extLst>
              </a:tr>
              <a:tr h="370840">
                <a:tc>
                  <a:txBody>
                    <a:bodyPr/>
                    <a:lstStyle/>
                    <a:p>
                      <a:pPr algn="ctr"/>
                      <a:r>
                        <a:rPr lang="es-AR" sz="2000" b="0" dirty="0">
                          <a:latin typeface="Bookman Old Style" panose="02050604050505020204" pitchFamily="18" charset="0"/>
                        </a:rPr>
                        <a:t>La embarazada cursa cuadro clínico similar a la mujer no embarazada pero hay un riesgo mayor de formas graves y hospitalización en especial si no están vacunadas</a:t>
                      </a:r>
                    </a:p>
                  </a:txBody>
                  <a:tcPr/>
                </a:tc>
                <a:extLst>
                  <a:ext uri="{0D108BD9-81ED-4DB2-BD59-A6C34878D82A}">
                    <a16:rowId xmlns:a16="http://schemas.microsoft.com/office/drawing/2014/main" xmlns="" val="405619105"/>
                  </a:ext>
                </a:extLst>
              </a:tr>
              <a:tr h="370840">
                <a:tc>
                  <a:txBody>
                    <a:bodyPr/>
                    <a:lstStyle/>
                    <a:p>
                      <a:pPr algn="ctr"/>
                      <a:r>
                        <a:rPr lang="es-MX" sz="2000" dirty="0">
                          <a:latin typeface="Bookman Old Style" panose="02050604050505020204" pitchFamily="18" charset="0"/>
                        </a:rPr>
                        <a:t>Se ha observado una asociación entre la infección por SARSCoV-2 y el riesgo de preeclampsia y muerte</a:t>
                      </a:r>
                      <a:endParaRPr lang="es-AR" sz="2000" b="0" dirty="0">
                        <a:latin typeface="Bookman Old Style" panose="02050604050505020204" pitchFamily="18" charset="0"/>
                      </a:endParaRPr>
                    </a:p>
                  </a:txBody>
                  <a:tcPr/>
                </a:tc>
                <a:extLst>
                  <a:ext uri="{0D108BD9-81ED-4DB2-BD59-A6C34878D82A}">
                    <a16:rowId xmlns:a16="http://schemas.microsoft.com/office/drawing/2014/main" xmlns="" val="1516090391"/>
                  </a:ext>
                </a:extLst>
              </a:tr>
              <a:tr h="370840">
                <a:tc>
                  <a:txBody>
                    <a:bodyPr/>
                    <a:lstStyle/>
                    <a:p>
                      <a:pPr algn="ctr"/>
                      <a:r>
                        <a:rPr lang="es-AR" sz="2000" b="0" dirty="0">
                          <a:latin typeface="Bookman Old Style" panose="02050604050505020204" pitchFamily="18" charset="0"/>
                        </a:rPr>
                        <a:t>Asimismo la evidencia actual no muestra asociación del </a:t>
                      </a:r>
                      <a:r>
                        <a:rPr lang="es-AR" sz="2000" b="0" dirty="0" err="1">
                          <a:latin typeface="Bookman Old Style" panose="02050604050505020204" pitchFamily="18" charset="0"/>
                        </a:rPr>
                        <a:t>SARSCoV</a:t>
                      </a:r>
                      <a:r>
                        <a:rPr lang="es-AR" sz="2000" b="0" dirty="0">
                          <a:latin typeface="Bookman Old Style" panose="02050604050505020204" pitchFamily="18" charset="0"/>
                        </a:rPr>
                        <a:t>- 2 durante el embarazo con abortos o malformaciones congénitas</a:t>
                      </a:r>
                    </a:p>
                  </a:txBody>
                  <a:tcPr/>
                </a:tc>
                <a:extLst>
                  <a:ext uri="{0D108BD9-81ED-4DB2-BD59-A6C34878D82A}">
                    <a16:rowId xmlns:a16="http://schemas.microsoft.com/office/drawing/2014/main" xmlns="" val="3193616408"/>
                  </a:ext>
                </a:extLst>
              </a:tr>
            </a:tbl>
          </a:graphicData>
        </a:graphic>
      </p:graphicFrame>
    </p:spTree>
    <p:extLst>
      <p:ext uri="{BB962C8B-B14F-4D97-AF65-F5344CB8AC3E}">
        <p14:creationId xmlns:p14="http://schemas.microsoft.com/office/powerpoint/2010/main" val="11769556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18EB7BF8-418D-47F8-1AA5-500C70503BA8}"/>
              </a:ext>
            </a:extLst>
          </p:cNvPr>
          <p:cNvSpPr>
            <a:spLocks noGrp="1"/>
          </p:cNvSpPr>
          <p:nvPr>
            <p:ph idx="1"/>
          </p:nvPr>
        </p:nvSpPr>
        <p:spPr>
          <a:xfrm>
            <a:off x="761799" y="737118"/>
            <a:ext cx="10381205" cy="5274797"/>
          </a:xfrm>
          <a:solidFill>
            <a:schemeClr val="accent5">
              <a:lumMod val="40000"/>
              <a:lumOff val="60000"/>
            </a:schemeClr>
          </a:solidFill>
        </p:spPr>
        <p:txBody>
          <a:bodyPr/>
          <a:lstStyle/>
          <a:p>
            <a:pPr marL="342900" indent="-342900">
              <a:buFont typeface="Arial" panose="020B0604020202020204" pitchFamily="34" charset="0"/>
              <a:buChar char="•"/>
            </a:pPr>
            <a:r>
              <a:rPr lang="es-MX" dirty="0">
                <a:latin typeface="Bookman Old Style" panose="02050604050505020204" pitchFamily="18" charset="0"/>
              </a:rPr>
              <a:t>La transmisión vertical de SARS-CoV-2 parece ser infrecuente pudiendo ocurrir in útero, durante el parto o en el período postnatal</a:t>
            </a:r>
          </a:p>
          <a:p>
            <a:pPr marL="342900" indent="-342900" algn="just">
              <a:buFont typeface="Arial" panose="020B0604020202020204" pitchFamily="34" charset="0"/>
              <a:buChar char="•"/>
            </a:pPr>
            <a:r>
              <a:rPr lang="es-MX" dirty="0">
                <a:latin typeface="Bookman Old Style" panose="02050604050505020204" pitchFamily="18" charset="0"/>
              </a:rPr>
              <a:t>Son excepcionales casos bien documentados de transmisión in </a:t>
            </a:r>
            <a:r>
              <a:rPr lang="es-MX" dirty="0" err="1">
                <a:latin typeface="Bookman Old Style" panose="02050604050505020204" pitchFamily="18" charset="0"/>
              </a:rPr>
              <a:t>utero</a:t>
            </a:r>
            <a:r>
              <a:rPr lang="es-MX" dirty="0">
                <a:latin typeface="Bookman Old Style" panose="02050604050505020204" pitchFamily="18" charset="0"/>
              </a:rPr>
              <a:t>, los neonatos pueden adquirir la infección de manera postnatal por exposición a secreciones respiratorias de sus padres u otros cuidadores infectados</a:t>
            </a:r>
            <a:r>
              <a:rPr lang="es-MX" dirty="0"/>
              <a:t>. </a:t>
            </a:r>
          </a:p>
          <a:p>
            <a:pPr marL="342900" indent="-342900" algn="just">
              <a:buFont typeface="Arial" panose="020B0604020202020204" pitchFamily="34" charset="0"/>
              <a:buChar char="•"/>
            </a:pPr>
            <a:r>
              <a:rPr lang="es-MX" dirty="0">
                <a:latin typeface="Bookman Old Style" panose="02050604050505020204" pitchFamily="18" charset="0"/>
              </a:rPr>
              <a:t>Según reportes, los síntomas más frecuentes del RN  fueron fiebre (64%), intolerancia a la alimentación (26%), tos (22%) y taquipnea (19%). </a:t>
            </a:r>
          </a:p>
          <a:p>
            <a:pPr marL="342900" indent="-342900" algn="just">
              <a:buFont typeface="Arial" panose="020B0604020202020204" pitchFamily="34" charset="0"/>
              <a:buChar char="•"/>
            </a:pPr>
            <a:r>
              <a:rPr lang="es-MX" dirty="0">
                <a:solidFill>
                  <a:srgbClr val="C00000"/>
                </a:solidFill>
                <a:latin typeface="Bookman Old Style" panose="02050604050505020204" pitchFamily="18" charset="0"/>
              </a:rPr>
              <a:t>La infección materna no es indicación para la realización de cesárea-</a:t>
            </a:r>
          </a:p>
          <a:p>
            <a:pPr marL="342900" indent="-342900" algn="just">
              <a:buFont typeface="Arial" panose="020B0604020202020204" pitchFamily="34" charset="0"/>
              <a:buChar char="•"/>
            </a:pPr>
            <a:r>
              <a:rPr lang="es-MX" dirty="0">
                <a:solidFill>
                  <a:srgbClr val="C00000"/>
                </a:solidFill>
                <a:latin typeface="Bookman Old Style" panose="02050604050505020204" pitchFamily="18" charset="0"/>
              </a:rPr>
              <a:t>La vía vaginal no incrementa el riesgo de infección neonatal en comparación con el nacimiento por cesárea</a:t>
            </a:r>
            <a:endParaRPr lang="es-AR" dirty="0">
              <a:solidFill>
                <a:srgbClr val="C00000"/>
              </a:solidFill>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94EFBCF8-7548-6624-65F8-E71A272D2950}"/>
              </a:ext>
            </a:extLst>
          </p:cNvPr>
          <p:cNvSpPr>
            <a:spLocks noGrp="1"/>
          </p:cNvSpPr>
          <p:nvPr>
            <p:ph type="sldNum" sz="quarter" idx="12"/>
          </p:nvPr>
        </p:nvSpPr>
        <p:spPr/>
        <p:txBody>
          <a:bodyPr/>
          <a:lstStyle/>
          <a:p>
            <a:fld id="{B4A918BC-4D43-4B42-B3C0-E7EBE25E6AF0}" type="slidenum">
              <a:rPr lang="en-US" smtClean="0"/>
              <a:t>91</a:t>
            </a:fld>
            <a:endParaRPr lang="en-US"/>
          </a:p>
        </p:txBody>
      </p:sp>
    </p:spTree>
    <p:extLst>
      <p:ext uri="{BB962C8B-B14F-4D97-AF65-F5344CB8AC3E}">
        <p14:creationId xmlns:p14="http://schemas.microsoft.com/office/powerpoint/2010/main" val="21514128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D1C91565-1CCC-D87D-CE20-DDB997DF83DE}"/>
              </a:ext>
            </a:extLst>
          </p:cNvPr>
          <p:cNvSpPr>
            <a:spLocks noGrp="1"/>
          </p:cNvSpPr>
          <p:nvPr>
            <p:ph idx="1"/>
          </p:nvPr>
        </p:nvSpPr>
        <p:spPr>
          <a:xfrm>
            <a:off x="761799" y="601642"/>
            <a:ext cx="10381205" cy="5410274"/>
          </a:xfrm>
          <a:solidFill>
            <a:schemeClr val="accent5">
              <a:lumMod val="40000"/>
              <a:lumOff val="60000"/>
            </a:schemeClr>
          </a:solidFill>
        </p:spPr>
        <p:txBody>
          <a:bodyPr>
            <a:normAutofit/>
          </a:bodyPr>
          <a:lstStyle/>
          <a:p>
            <a:pPr marL="342900" indent="-342900" algn="just">
              <a:buFont typeface="Arial" panose="020B0604020202020204" pitchFamily="34" charset="0"/>
              <a:buChar char="•"/>
            </a:pPr>
            <a:r>
              <a:rPr lang="es-MX" dirty="0">
                <a:latin typeface="Bookman Old Style" panose="02050604050505020204" pitchFamily="18" charset="0"/>
              </a:rPr>
              <a:t>Las  vacunas en el embarazo reducen el riesgo de la enfermedad grave, disminuyen las muertes perinatales y el riesgo de hospitalización en lactantes en los primeros meses de vida.</a:t>
            </a:r>
          </a:p>
          <a:p>
            <a:pPr marL="342900" indent="-342900" algn="just">
              <a:buFont typeface="Arial" panose="020B0604020202020204" pitchFamily="34" charset="0"/>
              <a:buChar char="•"/>
            </a:pPr>
            <a:r>
              <a:rPr lang="es-MX" dirty="0">
                <a:latin typeface="Bookman Old Style" panose="02050604050505020204" pitchFamily="18" charset="0"/>
              </a:rPr>
              <a:t>El Grupo de Expertos en Asesoramiento Estratégico sobre Inmunización (SAGE) de la OMS, aconseja que las mujeres gestantes pueden recibir cualquiera de las vacunas con autorización de uso de emergencia.</a:t>
            </a:r>
          </a:p>
          <a:p>
            <a:pPr marL="342900" indent="-342900" algn="just">
              <a:buFont typeface="Arial" panose="020B0604020202020204" pitchFamily="34" charset="0"/>
              <a:buChar char="•"/>
            </a:pPr>
            <a:r>
              <a:rPr lang="es-MX" dirty="0">
                <a:latin typeface="Bookman Old Style" panose="02050604050505020204" pitchFamily="18" charset="0"/>
              </a:rPr>
              <a:t>Se prefiere que las mujeres embarazadas reciban vacunas basadas en ARNm (</a:t>
            </a:r>
            <a:r>
              <a:rPr lang="es-AR" dirty="0">
                <a:latin typeface="Bookman Old Style" panose="02050604050505020204" pitchFamily="18" charset="0"/>
              </a:rPr>
              <a:t>Pfizer-BioNTech BNT162b2 ARN mensajero Moderna mRNA-1273 ARN mensajero</a:t>
            </a:r>
            <a:r>
              <a:rPr lang="es-MX" dirty="0">
                <a:latin typeface="Bookman Old Style" panose="02050604050505020204" pitchFamily="18" charset="0"/>
              </a:rPr>
              <a:t>, mayor evidencia)</a:t>
            </a:r>
          </a:p>
          <a:p>
            <a:pPr marL="342900" indent="-342900" algn="just">
              <a:buFont typeface="Arial" panose="020B0604020202020204" pitchFamily="34" charset="0"/>
              <a:buChar char="•"/>
            </a:pPr>
            <a:r>
              <a:rPr lang="es-MX" dirty="0">
                <a:latin typeface="Bookman Old Style" panose="02050604050505020204" pitchFamily="18" charset="0"/>
              </a:rPr>
              <a:t>Se demostrado que existe transferencia de anticuerpos maternos contra SARS-CoV-2 a través de la leche materna, los cuales son capaces de conferir inmunidad pasiva en los primeros meses de vida de los RN.</a:t>
            </a:r>
          </a:p>
          <a:p>
            <a:pPr marL="342900" indent="-342900" algn="just">
              <a:buFont typeface="Arial" panose="020B0604020202020204" pitchFamily="34" charset="0"/>
              <a:buChar char="•"/>
            </a:pP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DF22020C-4CFE-BCCA-2E8B-2FFFDD1C6C53}"/>
              </a:ext>
            </a:extLst>
          </p:cNvPr>
          <p:cNvSpPr>
            <a:spLocks noGrp="1"/>
          </p:cNvSpPr>
          <p:nvPr>
            <p:ph type="sldNum" sz="quarter" idx="12"/>
          </p:nvPr>
        </p:nvSpPr>
        <p:spPr/>
        <p:txBody>
          <a:bodyPr/>
          <a:lstStyle/>
          <a:p>
            <a:fld id="{B4A918BC-4D43-4B42-B3C0-E7EBE25E6AF0}" type="slidenum">
              <a:rPr lang="en-US" smtClean="0"/>
              <a:t>92</a:t>
            </a:fld>
            <a:endParaRPr lang="en-US"/>
          </a:p>
        </p:txBody>
      </p:sp>
    </p:spTree>
    <p:extLst>
      <p:ext uri="{BB962C8B-B14F-4D97-AF65-F5344CB8AC3E}">
        <p14:creationId xmlns:p14="http://schemas.microsoft.com/office/powerpoint/2010/main" val="1239590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7CD4124B-F248-8782-B8BE-1C6404D09201}"/>
            </a:ext>
          </a:extLst>
        </p:cNvPr>
        <p:cNvGrpSpPr/>
        <p:nvPr/>
      </p:nvGrpSpPr>
      <p:grpSpPr>
        <a:xfrm>
          <a:off x="0" y="0"/>
          <a:ext cx="0" cy="0"/>
          <a:chOff x="0" y="0"/>
          <a:chExt cx="0" cy="0"/>
        </a:xfrm>
      </p:grpSpPr>
      <p:sp useBgFill="1">
        <p:nvSpPr>
          <p:cNvPr id="29" name="Slide Background">
            <a:extLst>
              <a:ext uri="{FF2B5EF4-FFF2-40B4-BE49-F238E27FC236}">
                <a16:creationId xmlns:a16="http://schemas.microsoft.com/office/drawing/2014/main" xmlns="" id="{B2982DBE-6420-45BB-8DFB-E034CF15EC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ubes rosas y azules">
            <a:extLst>
              <a:ext uri="{FF2B5EF4-FFF2-40B4-BE49-F238E27FC236}">
                <a16:creationId xmlns:a16="http://schemas.microsoft.com/office/drawing/2014/main" xmlns="" id="{724F26A8-6C62-EA43-1C63-3672BB7C3A78}"/>
              </a:ext>
            </a:extLst>
          </p:cNvPr>
          <p:cNvPicPr>
            <a:picLocks noChangeAspect="1"/>
          </p:cNvPicPr>
          <p:nvPr/>
        </p:nvPicPr>
        <p:blipFill rotWithShape="1">
          <a:blip r:embed="rId2"/>
          <a:srcRect t="14449"/>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 useBgFill="1">
        <p:nvSpPr>
          <p:cNvPr id="31" name="Rectangle 30">
            <a:extLst>
              <a:ext uri="{FF2B5EF4-FFF2-40B4-BE49-F238E27FC236}">
                <a16:creationId xmlns:a16="http://schemas.microsoft.com/office/drawing/2014/main" xmlns="" id="{86247B4D-AF5F-47E0-A726-02F7414ACF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3236306"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19B955BC-CADD-B27B-0995-DE0AB0CDFEFB}"/>
              </a:ext>
            </a:extLst>
          </p:cNvPr>
          <p:cNvSpPr>
            <a:spLocks noGrp="1"/>
          </p:cNvSpPr>
          <p:nvPr>
            <p:ph type="ctrTitle"/>
          </p:nvPr>
        </p:nvSpPr>
        <p:spPr>
          <a:xfrm>
            <a:off x="307126" y="3487257"/>
            <a:ext cx="2613209" cy="2620378"/>
          </a:xfrm>
          <a:solidFill>
            <a:schemeClr val="accent1">
              <a:lumMod val="20000"/>
              <a:lumOff val="80000"/>
            </a:schemeClr>
          </a:solidFill>
        </p:spPr>
        <p:txBody>
          <a:bodyPr anchor="ctr">
            <a:normAutofit/>
          </a:bodyPr>
          <a:lstStyle/>
          <a:p>
            <a:pPr algn="ctr"/>
            <a:r>
              <a:rPr lang="es-AR" sz="3600" dirty="0">
                <a:latin typeface="Bookman Old Style" panose="02050604050505020204" pitchFamily="18" charset="0"/>
              </a:rPr>
              <a:t>Manejo del RN expuesto</a:t>
            </a:r>
          </a:p>
        </p:txBody>
      </p:sp>
      <p:sp useBgFill="1">
        <p:nvSpPr>
          <p:cNvPr id="33" name="Rectangle 32">
            <a:extLst>
              <a:ext uri="{FF2B5EF4-FFF2-40B4-BE49-F238E27FC236}">
                <a16:creationId xmlns:a16="http://schemas.microsoft.com/office/drawing/2014/main" xmlns="" id="{F489C2E0-4895-4B72-85EA-7EE9FAFFDC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3236304" cy="3096976"/>
          </a:xfrm>
          <a:prstGeom prst="rect">
            <a:avLst/>
          </a:prstGeom>
          <a:ln>
            <a:noFill/>
          </a:ln>
          <a:effectLst>
            <a:outerShdw blurRad="317500" dist="1651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xmlns="" id="{A878DC36-BBB2-87BD-D1FA-8078C46C196B}"/>
              </a:ext>
            </a:extLst>
          </p:cNvPr>
          <p:cNvSpPr>
            <a:spLocks noGrp="1"/>
          </p:cNvSpPr>
          <p:nvPr>
            <p:ph type="subTitle" idx="1"/>
          </p:nvPr>
        </p:nvSpPr>
        <p:spPr>
          <a:xfrm>
            <a:off x="307128" y="984202"/>
            <a:ext cx="2613208" cy="1926558"/>
          </a:xfrm>
          <a:solidFill>
            <a:schemeClr val="accent1">
              <a:lumMod val="20000"/>
              <a:lumOff val="80000"/>
            </a:schemeClr>
          </a:solidFill>
        </p:spPr>
        <p:txBody>
          <a:bodyPr anchor="t">
            <a:normAutofit/>
          </a:bodyPr>
          <a:lstStyle/>
          <a:p>
            <a:pPr algn="ctr"/>
            <a:r>
              <a:rPr lang="es-AR" dirty="0">
                <a:latin typeface="Bookman Old Style" panose="02050604050505020204" pitchFamily="18" charset="0"/>
              </a:rPr>
              <a:t>Mamá y RN piel a piel</a:t>
            </a:r>
          </a:p>
          <a:p>
            <a:pPr algn="ctr"/>
            <a:r>
              <a:rPr lang="es-AR" dirty="0">
                <a:latin typeface="Bookman Old Style" panose="02050604050505020204" pitchFamily="18" charset="0"/>
              </a:rPr>
              <a:t>Lactancia materna ¡SI!</a:t>
            </a:r>
          </a:p>
        </p:txBody>
      </p:sp>
      <p:sp useBgFill="1">
        <p:nvSpPr>
          <p:cNvPr id="35" name="Rectangle 34">
            <a:extLst>
              <a:ext uri="{FF2B5EF4-FFF2-40B4-BE49-F238E27FC236}">
                <a16:creationId xmlns:a16="http://schemas.microsoft.com/office/drawing/2014/main" xmlns="" id="{D54A1C44-5D65-485E-98E5-2F7C9A431C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2375" y="0"/>
            <a:ext cx="1051560" cy="6858000"/>
          </a:xfrm>
          <a:prstGeom prst="rect">
            <a:avLst/>
          </a:prstGeom>
          <a:solidFill>
            <a:schemeClr val="bg1"/>
          </a:solidFill>
          <a:ln>
            <a:noFill/>
          </a:ln>
          <a:effectLst>
            <a:outerShdw blurRad="190500" dist="76200" dir="570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arcador de número de diapositiva 4">
            <a:extLst>
              <a:ext uri="{FF2B5EF4-FFF2-40B4-BE49-F238E27FC236}">
                <a16:creationId xmlns:a16="http://schemas.microsoft.com/office/drawing/2014/main" xmlns="" id="{132EB7B8-44FD-35D2-DBF7-EBF41755BD22}"/>
              </a:ext>
            </a:extLst>
          </p:cNvPr>
          <p:cNvSpPr>
            <a:spLocks noGrp="1"/>
          </p:cNvSpPr>
          <p:nvPr>
            <p:ph type="sldNum" sz="quarter" idx="12"/>
          </p:nvPr>
        </p:nvSpPr>
        <p:spPr>
          <a:xfrm>
            <a:off x="11289782" y="235881"/>
            <a:ext cx="756746" cy="365760"/>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4A918BC-4D43-4B42-B3C0-E7EBE25E6AF0}" type="slidenum">
              <a:rPr kumimoji="0" lang="en-US" b="1" i="0" u="none" strike="noStrike" kern="1200" cap="none" spc="0" normalizeH="0" baseline="0" noProof="0" smtClean="0">
                <a:ln>
                  <a:noFill/>
                </a:ln>
                <a:effectLst/>
                <a:uLnTx/>
                <a:uFillTx/>
                <a:latin typeface="Bierstadt" panose="020B0504020202020204" pitchFamily="34" charset="0"/>
                <a:ea typeface="+mn-ea"/>
                <a:cs typeface="+mn-cs"/>
              </a:rPr>
              <a:pPr marL="0" marR="0" lvl="0" indent="0" defTabSz="914400" rtl="0" eaLnBrk="1" fontAlgn="auto" latinLnBrk="0" hangingPunct="1">
                <a:spcBef>
                  <a:spcPts val="0"/>
                </a:spcBef>
                <a:spcAft>
                  <a:spcPts val="600"/>
                </a:spcAft>
                <a:buClrTx/>
                <a:buSzTx/>
                <a:buFontTx/>
                <a:buNone/>
                <a:tabLst/>
                <a:defRPr/>
              </a:pPr>
              <a:t>93</a:t>
            </a:fld>
            <a:endParaRPr kumimoji="0" lang="en-US" b="1" i="0" u="none" strike="noStrike" kern="1200" cap="none" spc="0" normalizeH="0" baseline="0" noProof="0">
              <a:ln>
                <a:noFill/>
              </a:ln>
              <a:effectLst/>
              <a:uLnTx/>
              <a:uFillTx/>
              <a:latin typeface="Bierstadt" panose="020B0504020202020204" pitchFamily="34" charset="0"/>
              <a:ea typeface="+mn-ea"/>
              <a:cs typeface="+mn-cs"/>
            </a:endParaRPr>
          </a:p>
        </p:txBody>
      </p:sp>
      <p:cxnSp>
        <p:nvCxnSpPr>
          <p:cNvPr id="37" name="Straight Connector 36">
            <a:extLst>
              <a:ext uri="{FF2B5EF4-FFF2-40B4-BE49-F238E27FC236}">
                <a16:creationId xmlns:a16="http://schemas.microsoft.com/office/drawing/2014/main" xmlns="" id="{E2BB9DAB-99B4-4825-ACDD-48118C4F5BD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xmlns="" id="{AFC16C8B-14BC-D1A2-056E-D0D716AFE54A}"/>
              </a:ext>
            </a:extLst>
          </p:cNvPr>
          <p:cNvSpPr txBox="1"/>
          <p:nvPr/>
        </p:nvSpPr>
        <p:spPr>
          <a:xfrm>
            <a:off x="3652108" y="601641"/>
            <a:ext cx="7174295" cy="1015663"/>
          </a:xfrm>
          <a:prstGeom prst="rect">
            <a:avLst/>
          </a:prstGeom>
          <a:noFill/>
          <a:ln w="12700">
            <a:solidFill>
              <a:schemeClr val="tx1"/>
            </a:solidFill>
          </a:ln>
        </p:spPr>
        <p:txBody>
          <a:bodyPr wrap="square">
            <a:spAutoFit/>
          </a:bodyPr>
          <a:lstStyle/>
          <a:p>
            <a:pPr algn="ctr"/>
            <a:r>
              <a:rPr lang="es-MX" sz="2000" dirty="0">
                <a:latin typeface="Bookman Old Style" panose="02050604050505020204" pitchFamily="18" charset="0"/>
              </a:rPr>
              <a:t>Se  recomienda el contacto piel con piel al nacimiento, lactancia materna y  alojamiento conjunto, con uso correcto de mascarilla facial e higiene de manos.</a:t>
            </a:r>
            <a:endParaRPr lang="es-AR" sz="2000" dirty="0">
              <a:latin typeface="Bookman Old Style" panose="02050604050505020204" pitchFamily="18" charset="0"/>
            </a:endParaRPr>
          </a:p>
        </p:txBody>
      </p:sp>
      <p:sp>
        <p:nvSpPr>
          <p:cNvPr id="9" name="CuadroTexto 8">
            <a:extLst>
              <a:ext uri="{FF2B5EF4-FFF2-40B4-BE49-F238E27FC236}">
                <a16:creationId xmlns:a16="http://schemas.microsoft.com/office/drawing/2014/main" xmlns="" id="{090B3C18-CD93-E444-0B7B-9F870DB7A178}"/>
              </a:ext>
            </a:extLst>
          </p:cNvPr>
          <p:cNvSpPr txBox="1"/>
          <p:nvPr/>
        </p:nvSpPr>
        <p:spPr>
          <a:xfrm>
            <a:off x="3652108" y="1947481"/>
            <a:ext cx="7174294" cy="1015663"/>
          </a:xfrm>
          <a:prstGeom prst="rect">
            <a:avLst/>
          </a:prstGeom>
          <a:noFill/>
          <a:ln w="9525">
            <a:solidFill>
              <a:schemeClr val="tx1"/>
            </a:solidFill>
          </a:ln>
        </p:spPr>
        <p:txBody>
          <a:bodyPr wrap="square">
            <a:spAutoFit/>
          </a:bodyPr>
          <a:lstStyle/>
          <a:p>
            <a:pPr algn="ctr"/>
            <a:r>
              <a:rPr lang="es-MX" sz="2000" dirty="0">
                <a:latin typeface="Bookman Old Style" panose="02050604050505020204" pitchFamily="18" charset="0"/>
              </a:rPr>
              <a:t>Al RN realizar PCR  de muestra respiratoria (hisopado nasofaríngeo) a las 24 horas de vida y, de ser negativa, de nuevo a las 48 horas</a:t>
            </a:r>
            <a:endParaRPr lang="es-AR" sz="2000" dirty="0">
              <a:latin typeface="Bookman Old Style" panose="02050604050505020204" pitchFamily="18" charset="0"/>
            </a:endParaRPr>
          </a:p>
        </p:txBody>
      </p:sp>
      <p:sp>
        <p:nvSpPr>
          <p:cNvPr id="11" name="CuadroTexto 10">
            <a:extLst>
              <a:ext uri="{FF2B5EF4-FFF2-40B4-BE49-F238E27FC236}">
                <a16:creationId xmlns:a16="http://schemas.microsoft.com/office/drawing/2014/main" xmlns="" id="{A0070469-EDA9-CF5A-E0A8-DD624C3E4892}"/>
              </a:ext>
            </a:extLst>
          </p:cNvPr>
          <p:cNvSpPr txBox="1"/>
          <p:nvPr/>
        </p:nvSpPr>
        <p:spPr>
          <a:xfrm>
            <a:off x="3652108" y="3293321"/>
            <a:ext cx="7174294" cy="1815882"/>
          </a:xfrm>
          <a:prstGeom prst="rect">
            <a:avLst/>
          </a:prstGeom>
          <a:noFill/>
          <a:ln w="9525">
            <a:solidFill>
              <a:schemeClr val="tx1"/>
            </a:solidFill>
          </a:ln>
        </p:spPr>
        <p:txBody>
          <a:bodyPr wrap="square">
            <a:spAutoFit/>
          </a:bodyPr>
          <a:lstStyle/>
          <a:p>
            <a:pPr algn="ctr"/>
            <a:r>
              <a:rPr lang="es-MX" sz="2000" dirty="0">
                <a:latin typeface="Bookman Old Style" panose="02050604050505020204" pitchFamily="18" charset="0"/>
              </a:rPr>
              <a:t>El pilar del tratamiento es el manejo de soporte, manteniendo una adecuada oxigenación e hidratación, al momento actual no hay antivirales ni terapias con inmunomoduladores aprobados para este grupo etario</a:t>
            </a:r>
          </a:p>
          <a:p>
            <a:pPr algn="ctr"/>
            <a:r>
              <a:rPr lang="es-MX" sz="1600" dirty="0">
                <a:latin typeface="Bookman Old Style" panose="02050604050505020204" pitchFamily="18" charset="0"/>
              </a:rPr>
              <a:t>(la  FDA aprobó el </a:t>
            </a:r>
            <a:r>
              <a:rPr lang="es-MX" sz="1600" dirty="0" err="1">
                <a:latin typeface="Bookman Old Style" panose="02050604050505020204" pitchFamily="18" charset="0"/>
              </a:rPr>
              <a:t>Remdisivir</a:t>
            </a:r>
            <a:r>
              <a:rPr lang="es-MX" sz="1600" dirty="0">
                <a:latin typeface="Bookman Old Style" panose="02050604050505020204" pitchFamily="18" charset="0"/>
              </a:rPr>
              <a:t> a partir de los 28 días con &gt;3 kg para uso en formas graves)</a:t>
            </a:r>
            <a:endParaRPr lang="es-AR" sz="1600" dirty="0">
              <a:latin typeface="Bookman Old Style" panose="02050604050505020204" pitchFamily="18" charset="0"/>
            </a:endParaRPr>
          </a:p>
        </p:txBody>
      </p:sp>
    </p:spTree>
    <p:extLst>
      <p:ext uri="{BB962C8B-B14F-4D97-AF65-F5344CB8AC3E}">
        <p14:creationId xmlns:p14="http://schemas.microsoft.com/office/powerpoint/2010/main" val="32094065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xmlns="" id="{D284A420-F50C-4C2C-B88E-E6F4EF504B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Rectangle 41">
            <a:extLst>
              <a:ext uri="{FF2B5EF4-FFF2-40B4-BE49-F238E27FC236}">
                <a16:creationId xmlns:a16="http://schemas.microsoft.com/office/drawing/2014/main" xmlns="" id="{893A6D2E-5228-4998-9E24-EFCCA02467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4" name="Straight Connector 43">
            <a:extLst>
              <a:ext uri="{FF2B5EF4-FFF2-40B4-BE49-F238E27FC236}">
                <a16:creationId xmlns:a16="http://schemas.microsoft.com/office/drawing/2014/main" xmlns="" id="{3ADB48DB-8E25-4F2F-8C02-5B793937255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xmlns="" id="{C32BA7E3-7313-49C8-A245-A85BDEB13EB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8" name="Slide Background">
            <a:extLst>
              <a:ext uri="{FF2B5EF4-FFF2-40B4-BE49-F238E27FC236}">
                <a16:creationId xmlns:a16="http://schemas.microsoft.com/office/drawing/2014/main" xmlns="" id="{7F5310FC-9D96-4BFB-9AEC-77BF05D333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tint">
            <a:extLst>
              <a:ext uri="{FF2B5EF4-FFF2-40B4-BE49-F238E27FC236}">
                <a16:creationId xmlns:a16="http://schemas.microsoft.com/office/drawing/2014/main" xmlns="" id="{5C857AFE-B908-46CA-B0B2-07548CC968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9"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52" name="Rectangle 51">
            <a:extLst>
              <a:ext uri="{FF2B5EF4-FFF2-40B4-BE49-F238E27FC236}">
                <a16:creationId xmlns:a16="http://schemas.microsoft.com/office/drawing/2014/main" xmlns="" id="{13A48C6C-3CC4-4EE5-A773-EC1EB7F59C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FE2DDE52-61C3-23FF-6D15-E7A4DCCB4D08}"/>
              </a:ext>
            </a:extLst>
          </p:cNvPr>
          <p:cNvSpPr>
            <a:spLocks noGrp="1"/>
          </p:cNvSpPr>
          <p:nvPr>
            <p:ph type="title"/>
          </p:nvPr>
        </p:nvSpPr>
        <p:spPr>
          <a:xfrm>
            <a:off x="6650292" y="1854360"/>
            <a:ext cx="4715218" cy="4983763"/>
          </a:xfrm>
          <a:solidFill>
            <a:schemeClr val="accent6">
              <a:lumMod val="20000"/>
              <a:lumOff val="80000"/>
            </a:schemeClr>
          </a:solidFill>
        </p:spPr>
        <p:txBody>
          <a:bodyPr vert="horz" lIns="91440" tIns="45720" rIns="91440" bIns="45720" rtlCol="0" anchor="ctr">
            <a:normAutofit fontScale="90000"/>
          </a:bodyPr>
          <a:lstStyle/>
          <a:p>
            <a:pPr marR="0" lvl="0" algn="ctr" fontAlgn="auto">
              <a:lnSpc>
                <a:spcPct val="90000"/>
              </a:lnSpc>
              <a:spcAft>
                <a:spcPts val="0"/>
              </a:spcAft>
              <a:tabLst/>
              <a:defRPr/>
            </a:pPr>
            <a:r>
              <a:rPr kumimoji="0" lang="en-US" sz="2600" b="0" i="0" u="none" strike="noStrike" cap="none" spc="0" normalizeH="0" baseline="0" noProof="0" dirty="0" err="1">
                <a:ln>
                  <a:noFill/>
                </a:ln>
                <a:effectLst/>
                <a:uLnTx/>
                <a:uFillTx/>
                <a:latin typeface="Bookman Old Style" panose="02050604050505020204" pitchFamily="18" charset="0"/>
              </a:rPr>
              <a:t>Infección</a:t>
            </a: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err="1">
                <a:ln>
                  <a:noFill/>
                </a:ln>
                <a:effectLst/>
                <a:uLnTx/>
                <a:uFillTx/>
                <a:latin typeface="Bookman Old Style" panose="02050604050505020204" pitchFamily="18" charset="0"/>
              </a:rPr>
              <a:t>por</a:t>
            </a:r>
            <a:r>
              <a:rPr kumimoji="0" lang="en-US" sz="2600" b="0" i="0" u="none" strike="noStrike" cap="none" spc="0" normalizeH="0" baseline="0" noProof="0" dirty="0">
                <a:ln>
                  <a:noFill/>
                </a:ln>
                <a:effectLst/>
                <a:uLnTx/>
                <a:uFillTx/>
                <a:latin typeface="Bookman Old Style" panose="02050604050505020204" pitchFamily="18" charset="0"/>
              </a:rPr>
              <a:t>  SARS-CoV-2</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err="1">
                <a:ln>
                  <a:noFill/>
                </a:ln>
                <a:effectLst/>
                <a:uLnTx/>
                <a:uFillTx/>
                <a:latin typeface="Bookman Old Style" panose="02050604050505020204" pitchFamily="18" charset="0"/>
              </a:rPr>
              <a:t>Resumiendo</a:t>
            </a: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a:ln>
                  <a:noFill/>
                </a:ln>
                <a:effectLst/>
                <a:uLnTx/>
                <a:uFillTx/>
              </a:rPr>
              <a:t/>
            </a:r>
            <a:br>
              <a:rPr kumimoji="0" lang="en-US" sz="2600" b="0" i="0" u="none" strike="noStrike" cap="none" spc="0" normalizeH="0" baseline="0" noProof="0" dirty="0">
                <a:ln>
                  <a:noFill/>
                </a:ln>
                <a:effectLst/>
                <a:uLnTx/>
                <a:uFillTx/>
              </a:rPr>
            </a:br>
            <a:r>
              <a:rPr kumimoji="0" lang="en-US" sz="2600" b="0" i="0" u="none" strike="noStrike" cap="none" spc="0" normalizeH="0" baseline="0" noProof="0" dirty="0">
                <a:ln>
                  <a:noFill/>
                </a:ln>
                <a:effectLst/>
                <a:uLnTx/>
                <a:uFillTx/>
              </a:rPr>
              <a:t/>
            </a:r>
            <a:br>
              <a:rPr kumimoji="0" lang="en-US" sz="2600" b="0" i="0" u="none" strike="noStrike" cap="none" spc="0" normalizeH="0" baseline="0" noProof="0" dirty="0">
                <a:ln>
                  <a:noFill/>
                </a:ln>
                <a:effectLst/>
                <a:uLnTx/>
                <a:uFillTx/>
              </a:rPr>
            </a:br>
            <a:r>
              <a:rPr kumimoji="0" lang="en-US" sz="2600" b="0" i="0" u="none" strike="noStrike" cap="none" spc="0" normalizeH="0" baseline="0" noProof="0" dirty="0" err="1">
                <a:ln>
                  <a:noFill/>
                </a:ln>
                <a:effectLst/>
                <a:uLnTx/>
                <a:uFillTx/>
                <a:latin typeface="Bookman Old Style" panose="02050604050505020204" pitchFamily="18" charset="0"/>
              </a:rPr>
              <a:t>Vacunemos</a:t>
            </a:r>
            <a:r>
              <a:rPr kumimoji="0" lang="en-US" sz="2600" b="0" i="0" u="none" strike="noStrike" cap="none" spc="0" normalizeH="0" baseline="0" noProof="0" dirty="0">
                <a:ln>
                  <a:noFill/>
                </a:ln>
                <a:effectLst/>
                <a:uLnTx/>
                <a:uFillTx/>
                <a:latin typeface="Bookman Old Style" panose="02050604050505020204" pitchFamily="18" charset="0"/>
              </a:rPr>
              <a:t> la </a:t>
            </a:r>
            <a:r>
              <a:rPr kumimoji="0" lang="en-US" sz="2600" b="0" i="0" u="none" strike="noStrike" cap="none" spc="0" normalizeH="0" baseline="0" noProof="0" dirty="0" err="1">
                <a:ln>
                  <a:noFill/>
                </a:ln>
                <a:effectLst/>
                <a:uLnTx/>
                <a:uFillTx/>
                <a:latin typeface="Bookman Old Style" panose="02050604050505020204" pitchFamily="18" charset="0"/>
              </a:rPr>
              <a:t>mujer</a:t>
            </a: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err="1">
                <a:ln>
                  <a:noFill/>
                </a:ln>
                <a:effectLst/>
                <a:uLnTx/>
                <a:uFillTx/>
                <a:latin typeface="Bookman Old Style" panose="02050604050505020204" pitchFamily="18" charset="0"/>
              </a:rPr>
              <a:t>embarazada</a:t>
            </a:r>
            <a:r>
              <a:rPr kumimoji="0" lang="en-US" sz="2600" b="0" i="0" u="none" strike="noStrike" cap="none" spc="0" normalizeH="0" baseline="0" noProof="0" dirty="0">
                <a:ln>
                  <a:noFill/>
                </a:ln>
                <a:effectLst/>
                <a:uLnTx/>
                <a:uFillTx/>
                <a:latin typeface="Bookman Old Style" panose="02050604050505020204" pitchFamily="18" charset="0"/>
              </a:rPr>
              <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a:ln>
                  <a:noFill/>
                </a:ln>
                <a:effectLst/>
                <a:uLnTx/>
                <a:uFillTx/>
                <a:latin typeface="Bookman Old Style" panose="02050604050505020204" pitchFamily="18" charset="0"/>
              </a:rPr>
              <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err="1">
                <a:ln>
                  <a:noFill/>
                </a:ln>
                <a:effectLst/>
                <a:uLnTx/>
                <a:uFillTx/>
                <a:latin typeface="Bookman Old Style" panose="02050604050505020204" pitchFamily="18" charset="0"/>
              </a:rPr>
              <a:t>Parto</a:t>
            </a:r>
            <a:r>
              <a:rPr kumimoji="0" lang="en-US" sz="2600" b="0" i="0" u="none" strike="noStrike" cap="none" spc="0" normalizeH="0" baseline="0" noProof="0" dirty="0">
                <a:ln>
                  <a:noFill/>
                </a:ln>
                <a:effectLst/>
                <a:uLnTx/>
                <a:uFillTx/>
                <a:latin typeface="Bookman Old Style" panose="02050604050505020204" pitchFamily="18" charset="0"/>
              </a:rPr>
              <a:t> vaginal</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err="1">
                <a:ln>
                  <a:noFill/>
                </a:ln>
                <a:effectLst/>
                <a:uLnTx/>
                <a:uFillTx/>
                <a:latin typeface="Bookman Old Style" panose="02050604050505020204" pitchFamily="18" charset="0"/>
              </a:rPr>
              <a:t>si</a:t>
            </a:r>
            <a:r>
              <a:rPr kumimoji="0" lang="en-US" sz="2600" b="0" i="0" u="none" strike="noStrike" cap="none" spc="0" normalizeH="0" baseline="0" noProof="0" dirty="0">
                <a:ln>
                  <a:noFill/>
                </a:ln>
                <a:effectLst/>
                <a:uLnTx/>
                <a:uFillTx/>
                <a:latin typeface="Bookman Old Style" panose="02050604050505020204" pitchFamily="18" charset="0"/>
              </a:rPr>
              <a:t> no hay </a:t>
            </a:r>
            <a:r>
              <a:rPr kumimoji="0" lang="en-US" sz="2600" b="0" i="0" u="none" strike="noStrike" cap="none" spc="0" normalizeH="0" baseline="0" noProof="0" dirty="0" err="1">
                <a:ln>
                  <a:noFill/>
                </a:ln>
                <a:effectLst/>
                <a:uLnTx/>
                <a:uFillTx/>
                <a:latin typeface="Bookman Old Style" panose="02050604050505020204" pitchFamily="18" charset="0"/>
              </a:rPr>
              <a:t>contraindicaciones</a:t>
            </a: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err="1">
                <a:ln>
                  <a:noFill/>
                </a:ln>
                <a:effectLst/>
                <a:uLnTx/>
                <a:uFillTx/>
                <a:latin typeface="Bookman Old Style" panose="02050604050505020204" pitchFamily="18" charset="0"/>
              </a:rPr>
              <a:t>obstétricas</a:t>
            </a:r>
            <a:r>
              <a:rPr kumimoji="0" lang="en-US" sz="2600" b="0" i="0" u="none" strike="noStrike" cap="none" spc="0" normalizeH="0" baseline="0" noProof="0" dirty="0">
                <a:ln>
                  <a:noFill/>
                </a:ln>
                <a:effectLst/>
                <a:uLnTx/>
                <a:uFillTx/>
                <a:latin typeface="Bookman Old Style" panose="02050604050505020204" pitchFamily="18" charset="0"/>
              </a:rPr>
              <a:t>)</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a:ln>
                  <a:noFill/>
                </a:ln>
                <a:effectLst/>
                <a:uLnTx/>
                <a:uFillTx/>
                <a:latin typeface="Bookman Old Style" panose="02050604050505020204" pitchFamily="18" charset="0"/>
              </a:rPr>
              <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err="1">
                <a:ln>
                  <a:noFill/>
                </a:ln>
                <a:effectLst/>
                <a:uLnTx/>
                <a:uFillTx/>
                <a:latin typeface="Bookman Old Style" panose="02050604050505020204" pitchFamily="18" charset="0"/>
              </a:rPr>
              <a:t>Internación</a:t>
            </a: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err="1">
                <a:ln>
                  <a:noFill/>
                </a:ln>
                <a:effectLst/>
                <a:uLnTx/>
                <a:uFillTx/>
                <a:latin typeface="Bookman Old Style" panose="02050604050505020204" pitchFamily="18" charset="0"/>
              </a:rPr>
              <a:t>conjunta</a:t>
            </a:r>
            <a:r>
              <a:rPr kumimoji="0" lang="en-US" sz="2600" b="0" i="0" u="none" strike="noStrike" cap="none" spc="0" normalizeH="0" baseline="0" noProof="0" dirty="0">
                <a:ln>
                  <a:noFill/>
                </a:ln>
                <a:effectLst/>
                <a:uLnTx/>
                <a:uFillTx/>
                <a:latin typeface="Bookman Old Style" panose="02050604050505020204" pitchFamily="18" charset="0"/>
              </a:rPr>
              <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a:ln>
                  <a:noFill/>
                </a:ln>
                <a:effectLst/>
                <a:uLnTx/>
                <a:uFillTx/>
                <a:latin typeface="Bookman Old Style" panose="02050604050505020204" pitchFamily="18" charset="0"/>
              </a:rPr>
              <a:t/>
            </a:r>
            <a:br>
              <a:rPr kumimoji="0" lang="en-US" sz="2600" b="0" i="0" u="none" strike="noStrike" cap="none" spc="0" normalizeH="0" baseline="0" noProof="0" dirty="0">
                <a:ln>
                  <a:noFill/>
                </a:ln>
                <a:effectLst/>
                <a:uLnTx/>
                <a:uFillTx/>
                <a:latin typeface="Bookman Old Style" panose="02050604050505020204" pitchFamily="18" charset="0"/>
              </a:rPr>
            </a:br>
            <a:r>
              <a:rPr kumimoji="0" lang="en-US" sz="2600" b="0" i="0" u="none" strike="noStrike" cap="none" spc="0" normalizeH="0" baseline="0" noProof="0" dirty="0" err="1">
                <a:ln>
                  <a:noFill/>
                </a:ln>
                <a:effectLst/>
                <a:uLnTx/>
                <a:uFillTx/>
                <a:latin typeface="Bookman Old Style" panose="02050604050505020204" pitchFamily="18" charset="0"/>
              </a:rPr>
              <a:t>Lactancia</a:t>
            </a:r>
            <a:r>
              <a:rPr kumimoji="0" lang="en-US" sz="2600" b="0" i="0" u="none" strike="noStrike" cap="none" spc="0" normalizeH="0" baseline="0" noProof="0" dirty="0">
                <a:ln>
                  <a:noFill/>
                </a:ln>
                <a:effectLst/>
                <a:uLnTx/>
                <a:uFillTx/>
                <a:latin typeface="Bookman Old Style" panose="02050604050505020204" pitchFamily="18" charset="0"/>
              </a:rPr>
              <a:t> </a:t>
            </a:r>
            <a:r>
              <a:rPr kumimoji="0" lang="en-US" sz="2600" b="0" i="0" u="none" strike="noStrike" cap="none" spc="0" normalizeH="0" baseline="0" noProof="0" dirty="0" err="1">
                <a:ln>
                  <a:noFill/>
                </a:ln>
                <a:effectLst/>
                <a:uLnTx/>
                <a:uFillTx/>
                <a:latin typeface="Bookman Old Style" panose="02050604050505020204" pitchFamily="18" charset="0"/>
              </a:rPr>
              <a:t>materna</a:t>
            </a:r>
            <a:r>
              <a:rPr kumimoji="0" lang="en-US" sz="2600" b="0" i="0" u="none" strike="noStrike" cap="none" spc="0" normalizeH="0" baseline="0" noProof="0" dirty="0">
                <a:ln>
                  <a:noFill/>
                </a:ln>
                <a:effectLst/>
                <a:uLnTx/>
                <a:uFillTx/>
                <a:latin typeface="Bookman Old Style" panose="02050604050505020204" pitchFamily="18" charset="0"/>
              </a:rPr>
              <a:t> </a:t>
            </a:r>
            <a:br>
              <a:rPr kumimoji="0" lang="en-US" sz="2600" b="0" i="0" u="none" strike="noStrike" cap="none" spc="0" normalizeH="0" baseline="0" noProof="0" dirty="0">
                <a:ln>
                  <a:noFill/>
                </a:ln>
                <a:effectLst/>
                <a:uLnTx/>
                <a:uFillTx/>
                <a:latin typeface="Bookman Old Style" panose="02050604050505020204" pitchFamily="18" charset="0"/>
              </a:rPr>
            </a:br>
            <a:endParaRPr lang="en-US" sz="2600" dirty="0">
              <a:latin typeface="Bookman Old Style" panose="02050604050505020204" pitchFamily="18" charset="0"/>
            </a:endParaRPr>
          </a:p>
        </p:txBody>
      </p:sp>
      <p:sp useBgFill="1">
        <p:nvSpPr>
          <p:cNvPr id="54" name="Rectangle 53">
            <a:extLst>
              <a:ext uri="{FF2B5EF4-FFF2-40B4-BE49-F238E27FC236}">
                <a16:creationId xmlns:a16="http://schemas.microsoft.com/office/drawing/2014/main" xmlns="" id="{F489C2E0-4895-4B72-85EA-7EE9FAFFDC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0" cy="1874237"/>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Marcador de número de diapositiva 3">
            <a:extLst>
              <a:ext uri="{FF2B5EF4-FFF2-40B4-BE49-F238E27FC236}">
                <a16:creationId xmlns:a16="http://schemas.microsoft.com/office/drawing/2014/main" xmlns="" id="{04D51D14-8D3B-EC7D-5F5D-706CFBDFA9ED}"/>
              </a:ext>
            </a:extLst>
          </p:cNvPr>
          <p:cNvSpPr>
            <a:spLocks noGrp="1"/>
          </p:cNvSpPr>
          <p:nvPr>
            <p:ph type="sldNum" sz="quarter" idx="12"/>
          </p:nvPr>
        </p:nvSpPr>
        <p:spPr>
          <a:xfrm>
            <a:off x="11289782" y="235881"/>
            <a:ext cx="756746" cy="365760"/>
          </a:xfrm>
        </p:spPr>
        <p:txBody>
          <a:bodyPr vert="horz" lIns="91440" tIns="45720" rIns="91440" bIns="45720" rtlCol="0" anchor="ctr">
            <a:normAutofit/>
          </a:bodyPr>
          <a:lstStyle/>
          <a:p>
            <a:pPr>
              <a:spcAft>
                <a:spcPts val="600"/>
              </a:spcAft>
            </a:pPr>
            <a:fld id="{B4A918BC-4D43-4B42-B3C0-E7EBE25E6AF0}" type="slidenum">
              <a:rPr lang="en-US" smtClean="0"/>
              <a:pPr>
                <a:spcAft>
                  <a:spcPts val="600"/>
                </a:spcAft>
              </a:pPr>
              <a:t>94</a:t>
            </a:fld>
            <a:endParaRPr lang="en-US"/>
          </a:p>
        </p:txBody>
      </p:sp>
      <p:pic>
        <p:nvPicPr>
          <p:cNvPr id="32" name="Picture 5" descr="Virus suspendidos en el aire">
            <a:extLst>
              <a:ext uri="{FF2B5EF4-FFF2-40B4-BE49-F238E27FC236}">
                <a16:creationId xmlns:a16="http://schemas.microsoft.com/office/drawing/2014/main" xmlns="" id="{291ACDC8-9D3F-A897-2341-4FBD2A6D3643}"/>
              </a:ext>
            </a:extLst>
          </p:cNvPr>
          <p:cNvPicPr>
            <a:picLocks noChangeAspect="1"/>
          </p:cNvPicPr>
          <p:nvPr/>
        </p:nvPicPr>
        <p:blipFill rotWithShape="1">
          <a:blip r:embed="rId2"/>
          <a:srcRect t="12695" b="12305"/>
          <a:stretch/>
        </p:blipFill>
        <p:spPr>
          <a:xfrm>
            <a:off x="356749" y="2564702"/>
            <a:ext cx="5209007" cy="2930066"/>
          </a:xfrm>
          <a:prstGeom prst="rect">
            <a:avLst/>
          </a:prstGeom>
        </p:spPr>
      </p:pic>
      <p:cxnSp>
        <p:nvCxnSpPr>
          <p:cNvPr id="56" name="Straight Connector 55">
            <a:extLst>
              <a:ext uri="{FF2B5EF4-FFF2-40B4-BE49-F238E27FC236}">
                <a16:creationId xmlns:a16="http://schemas.microsoft.com/office/drawing/2014/main" xmlns="" id="{872DAFA4-5D2E-4391-AD38-B26F579F40C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00844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31992CF4-0A6C-9BAF-76CE-4B8F02E778EA}"/>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5DCECE2A-9D91-22B9-C7B4-22B24488E7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FDEBC787-A47B-D525-0BBF-F0ACC7892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12D426BA-6F48-B6DD-C92F-6EF1B91D1AD5}"/>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B70E1727-3B27-94EA-F627-C560AFA107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p:nvSpPr>
          <p:cNvPr id="2" name="Título 1">
            <a:extLst>
              <a:ext uri="{FF2B5EF4-FFF2-40B4-BE49-F238E27FC236}">
                <a16:creationId xmlns:a16="http://schemas.microsoft.com/office/drawing/2014/main" xmlns="" id="{953E2470-AA74-5CBE-373A-822818A5E9D7}"/>
              </a:ext>
            </a:extLst>
          </p:cNvPr>
          <p:cNvSpPr>
            <a:spLocks noGrp="1"/>
          </p:cNvSpPr>
          <p:nvPr>
            <p:ph type="ctrTitle"/>
          </p:nvPr>
        </p:nvSpPr>
        <p:spPr>
          <a:xfrm>
            <a:off x="759867" y="3515702"/>
            <a:ext cx="4501057" cy="2483316"/>
          </a:xfrm>
        </p:spPr>
        <p:txBody>
          <a:bodyPr anchor="b">
            <a:normAutofit/>
          </a:bodyPr>
          <a:lstStyle/>
          <a:p>
            <a:pPr algn="ctr"/>
            <a:r>
              <a:rPr lang="es-AR" sz="3200" dirty="0" err="1">
                <a:solidFill>
                  <a:srgbClr val="FFFFFF"/>
                </a:solidFill>
                <a:latin typeface="Bookman Old Style" panose="02050604050505020204" pitchFamily="18" charset="0"/>
              </a:rPr>
              <a:t>Sindrome</a:t>
            </a:r>
            <a:r>
              <a:rPr lang="es-AR" sz="3200" dirty="0">
                <a:solidFill>
                  <a:srgbClr val="FFFFFF"/>
                </a:solidFill>
                <a:latin typeface="Bookman Old Style" panose="02050604050505020204" pitchFamily="18" charset="0"/>
              </a:rPr>
              <a:t> de Zika  Congénito </a:t>
            </a:r>
          </a:p>
        </p:txBody>
      </p:sp>
      <p:cxnSp>
        <p:nvCxnSpPr>
          <p:cNvPr id="15" name="Straight Connector 14">
            <a:extLst>
              <a:ext uri="{FF2B5EF4-FFF2-40B4-BE49-F238E27FC236}">
                <a16:creationId xmlns:a16="http://schemas.microsoft.com/office/drawing/2014/main" xmlns="" id="{05C9B967-5BA9-E05A-37FD-B8A6CB188EB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18FA3F16-F334-122A-47BA-A4BC6946534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95</a:t>
            </a:fld>
            <a:endParaRPr kumimoji="0" lang="en-US" sz="1400" b="1" i="0" u="none" strike="noStrike" kern="1200" cap="none" spc="0" normalizeH="0" baseline="0" noProof="0" dirty="0">
              <a:ln>
                <a:noFill/>
              </a:ln>
              <a:solidFill>
                <a:srgbClr val="000000"/>
              </a:solidFill>
              <a:effectLst/>
              <a:uLnTx/>
              <a:uFillTx/>
              <a:latin typeface="Bierstadt" panose="020B0504020202020204" pitchFamily="34" charset="0"/>
              <a:ea typeface="+mn-ea"/>
              <a:cs typeface="+mn-cs"/>
            </a:endParaRPr>
          </a:p>
        </p:txBody>
      </p:sp>
      <p:sp>
        <p:nvSpPr>
          <p:cNvPr id="7" name="Subtítulo 6">
            <a:extLst>
              <a:ext uri="{FF2B5EF4-FFF2-40B4-BE49-F238E27FC236}">
                <a16:creationId xmlns:a16="http://schemas.microsoft.com/office/drawing/2014/main" xmlns="" id="{C7F4D762-3C70-B5E2-AFFE-02B8288CB473}"/>
              </a:ext>
            </a:extLst>
          </p:cNvPr>
          <p:cNvSpPr>
            <a:spLocks noGrp="1"/>
          </p:cNvSpPr>
          <p:nvPr>
            <p:ph type="subTitle" idx="1"/>
          </p:nvPr>
        </p:nvSpPr>
        <p:spPr/>
        <p:txBody>
          <a:bodyPr/>
          <a:lstStyle/>
          <a:p>
            <a:endParaRPr lang="es-AR"/>
          </a:p>
        </p:txBody>
      </p:sp>
    </p:spTree>
    <p:extLst>
      <p:ext uri="{BB962C8B-B14F-4D97-AF65-F5344CB8AC3E}">
        <p14:creationId xmlns:p14="http://schemas.microsoft.com/office/powerpoint/2010/main" val="26568876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160343F6-F908-E367-C524-39BBFF5AA9AA}"/>
              </a:ext>
            </a:extLst>
          </p:cNvPr>
          <p:cNvSpPr>
            <a:spLocks noGrp="1"/>
          </p:cNvSpPr>
          <p:nvPr>
            <p:ph idx="1"/>
          </p:nvPr>
        </p:nvSpPr>
        <p:spPr>
          <a:xfrm>
            <a:off x="761799" y="235881"/>
            <a:ext cx="10381205" cy="6482159"/>
          </a:xfrm>
          <a:solidFill>
            <a:schemeClr val="accent5">
              <a:lumMod val="20000"/>
              <a:lumOff val="80000"/>
            </a:schemeClr>
          </a:solidFill>
        </p:spPr>
        <p:txBody>
          <a:bodyPr>
            <a:normAutofit/>
          </a:bodyPr>
          <a:lstStyle/>
          <a:p>
            <a:pPr marL="342900" indent="-342900" algn="just">
              <a:buFont typeface="Arial" panose="020B0604020202020204" pitchFamily="34" charset="0"/>
              <a:buChar char="•"/>
            </a:pPr>
            <a:r>
              <a:rPr lang="es-MX" dirty="0">
                <a:latin typeface="Bookman Old Style" panose="02050604050505020204" pitchFamily="18" charset="0"/>
              </a:rPr>
              <a:t>La transmisión es principalmente por la picadura de mosquitos infectados pertenecientes al género Aedes </a:t>
            </a:r>
          </a:p>
          <a:p>
            <a:pPr marL="342900" indent="-342900" algn="just">
              <a:buFont typeface="Arial" panose="020B0604020202020204" pitchFamily="34" charset="0"/>
              <a:buChar char="•"/>
            </a:pPr>
            <a:r>
              <a:rPr lang="es-MX" dirty="0">
                <a:latin typeface="Bookman Old Style" panose="02050604050505020204" pitchFamily="18" charset="0"/>
              </a:rPr>
              <a:t>Se han observado casos de transmisión por contacto sexual, transfusiones y trasplante de órganos y se detecta material genético del virus en otros fluidos como la saliva y orina, pero su capacidad de transmisibilidad e infección no se conoce.</a:t>
            </a:r>
          </a:p>
          <a:p>
            <a:pPr marL="342900" indent="-342900" algn="just">
              <a:buFont typeface="Arial" panose="020B0604020202020204" pitchFamily="34" charset="0"/>
              <a:buChar char="•"/>
            </a:pPr>
            <a:r>
              <a:rPr lang="es-MX" dirty="0">
                <a:latin typeface="Bookman Old Style" panose="02050604050505020204" pitchFamily="18" charset="0"/>
              </a:rPr>
              <a:t>El semen concentra alta carga viral muy superior a sangre u orina en las primeras dos semanas después del inicio de los síntomas y se ha det</a:t>
            </a:r>
            <a:r>
              <a:rPr lang="es-MX" dirty="0"/>
              <a:t>ectado </a:t>
            </a:r>
            <a:r>
              <a:rPr lang="es-MX" dirty="0">
                <a:solidFill>
                  <a:srgbClr val="C00000"/>
                </a:solidFill>
                <a:latin typeface="Bookman Old Style" panose="02050604050505020204" pitchFamily="18" charset="0"/>
              </a:rPr>
              <a:t>la presencia de ARN viral hasta 181 días después del inicio de síntomas</a:t>
            </a:r>
          </a:p>
          <a:p>
            <a:pPr marL="342900" indent="-342900" algn="just">
              <a:buFont typeface="Arial" panose="020B0604020202020204" pitchFamily="34" charset="0"/>
              <a:buChar char="•"/>
            </a:pPr>
            <a:r>
              <a:rPr lang="es-MX" dirty="0">
                <a:latin typeface="Bookman Old Style" panose="02050604050505020204" pitchFamily="18" charset="0"/>
              </a:rPr>
              <a:t>La infección fetal puede ocurrir en todos los trimestres, siendo formas más severas si ocurre en las primeras semanas de gestación por su tropismo en células inmaduras del SN.</a:t>
            </a:r>
          </a:p>
          <a:p>
            <a:pPr marL="342900" indent="-342900" algn="just">
              <a:buFont typeface="Arial" panose="020B0604020202020204" pitchFamily="34" charset="0"/>
              <a:buChar char="•"/>
            </a:pPr>
            <a:r>
              <a:rPr lang="es-MX" dirty="0">
                <a:latin typeface="Bookman Old Style" panose="02050604050505020204" pitchFamily="18" charset="0"/>
              </a:rPr>
              <a:t>Sin embargo, infecciones tardías también pueden impactar  y esto parecerá explicar las alteraciones neurocognitivas que presentan pacientes con infecciones tardías y que al nacer no tienen el SZC típico</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BD3D50CB-B445-4C99-3986-57BA0B0E4336}"/>
              </a:ext>
            </a:extLst>
          </p:cNvPr>
          <p:cNvSpPr>
            <a:spLocks noGrp="1"/>
          </p:cNvSpPr>
          <p:nvPr>
            <p:ph type="sldNum" sz="quarter" idx="12"/>
          </p:nvPr>
        </p:nvSpPr>
        <p:spPr/>
        <p:txBody>
          <a:bodyPr/>
          <a:lstStyle/>
          <a:p>
            <a:fld id="{B4A918BC-4D43-4B42-B3C0-E7EBE25E6AF0}" type="slidenum">
              <a:rPr lang="en-US" smtClean="0"/>
              <a:t>96</a:t>
            </a:fld>
            <a:endParaRPr lang="en-US"/>
          </a:p>
        </p:txBody>
      </p:sp>
    </p:spTree>
    <p:extLst>
      <p:ext uri="{BB962C8B-B14F-4D97-AF65-F5344CB8AC3E}">
        <p14:creationId xmlns:p14="http://schemas.microsoft.com/office/powerpoint/2010/main" val="1471737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3B5CBE5-296E-A13D-3414-3DB06BD7FA63}"/>
              </a:ext>
            </a:extLst>
          </p:cNvPr>
          <p:cNvSpPr>
            <a:spLocks noGrp="1"/>
          </p:cNvSpPr>
          <p:nvPr>
            <p:ph type="title"/>
          </p:nvPr>
        </p:nvSpPr>
        <p:spPr>
          <a:xfrm>
            <a:off x="603180" y="121305"/>
            <a:ext cx="10380573" cy="773875"/>
          </a:xfrm>
        </p:spPr>
        <p:txBody>
          <a:bodyPr>
            <a:normAutofit/>
          </a:bodyPr>
          <a:lstStyle/>
          <a:p>
            <a:pPr algn="ctr"/>
            <a:r>
              <a:rPr lang="es-AR" sz="3200" dirty="0">
                <a:latin typeface="Bookman Old Style" panose="02050604050505020204" pitchFamily="18" charset="0"/>
              </a:rPr>
              <a:t>Síndrome de </a:t>
            </a:r>
            <a:r>
              <a:rPr lang="es-AR" sz="3200" dirty="0" err="1">
                <a:latin typeface="Bookman Old Style" panose="02050604050505020204" pitchFamily="18" charset="0"/>
              </a:rPr>
              <a:t>ZiKa</a:t>
            </a:r>
            <a:r>
              <a:rPr lang="es-AR" sz="3200" dirty="0">
                <a:latin typeface="Bookman Old Style" panose="02050604050505020204" pitchFamily="18" charset="0"/>
              </a:rPr>
              <a:t> Congénito</a:t>
            </a:r>
          </a:p>
        </p:txBody>
      </p:sp>
      <p:graphicFrame>
        <p:nvGraphicFramePr>
          <p:cNvPr id="5" name="Marcador de contenido 4">
            <a:extLst>
              <a:ext uri="{FF2B5EF4-FFF2-40B4-BE49-F238E27FC236}">
                <a16:creationId xmlns:a16="http://schemas.microsoft.com/office/drawing/2014/main" xmlns="" id="{F74B7C45-8156-DE56-8DB5-5AB509D5C0D9}"/>
              </a:ext>
            </a:extLst>
          </p:cNvPr>
          <p:cNvGraphicFramePr>
            <a:graphicFrameLocks noGrp="1"/>
          </p:cNvGraphicFramePr>
          <p:nvPr>
            <p:ph idx="1"/>
            <p:extLst>
              <p:ext uri="{D42A27DB-BD31-4B8C-83A1-F6EECF244321}">
                <p14:modId xmlns:p14="http://schemas.microsoft.com/office/powerpoint/2010/main" val="4038672212"/>
              </p:ext>
            </p:extLst>
          </p:nvPr>
        </p:nvGraphicFramePr>
        <p:xfrm>
          <a:off x="967074" y="952839"/>
          <a:ext cx="10461525" cy="5669280"/>
        </p:xfrm>
        <a:graphic>
          <a:graphicData uri="http://schemas.openxmlformats.org/drawingml/2006/table">
            <a:tbl>
              <a:tblPr firstRow="1" bandRow="1">
                <a:tableStyleId>{22838BEF-8BB2-4498-84A7-C5851F593DF1}</a:tableStyleId>
              </a:tblPr>
              <a:tblGrid>
                <a:gridCol w="2156997">
                  <a:extLst>
                    <a:ext uri="{9D8B030D-6E8A-4147-A177-3AD203B41FA5}">
                      <a16:colId xmlns:a16="http://schemas.microsoft.com/office/drawing/2014/main" xmlns="" val="3473665812"/>
                    </a:ext>
                  </a:extLst>
                </a:gridCol>
                <a:gridCol w="2076132">
                  <a:extLst>
                    <a:ext uri="{9D8B030D-6E8A-4147-A177-3AD203B41FA5}">
                      <a16:colId xmlns:a16="http://schemas.microsoft.com/office/drawing/2014/main" xmlns="" val="1095024282"/>
                    </a:ext>
                  </a:extLst>
                </a:gridCol>
                <a:gridCol w="2076132">
                  <a:extLst>
                    <a:ext uri="{9D8B030D-6E8A-4147-A177-3AD203B41FA5}">
                      <a16:colId xmlns:a16="http://schemas.microsoft.com/office/drawing/2014/main" xmlns="" val="942369176"/>
                    </a:ext>
                  </a:extLst>
                </a:gridCol>
                <a:gridCol w="2076132">
                  <a:extLst>
                    <a:ext uri="{9D8B030D-6E8A-4147-A177-3AD203B41FA5}">
                      <a16:colId xmlns:a16="http://schemas.microsoft.com/office/drawing/2014/main" xmlns="" val="3393627708"/>
                    </a:ext>
                  </a:extLst>
                </a:gridCol>
                <a:gridCol w="2076132">
                  <a:extLst>
                    <a:ext uri="{9D8B030D-6E8A-4147-A177-3AD203B41FA5}">
                      <a16:colId xmlns:a16="http://schemas.microsoft.com/office/drawing/2014/main" xmlns="" val="3752049868"/>
                    </a:ext>
                  </a:extLst>
                </a:gridCol>
              </a:tblGrid>
              <a:tr h="634482">
                <a:tc>
                  <a:txBody>
                    <a:bodyPr/>
                    <a:lstStyle/>
                    <a:p>
                      <a:pPr algn="ctr"/>
                      <a:r>
                        <a:rPr lang="es-AR" dirty="0">
                          <a:latin typeface="Bookman Old Style" panose="02050604050505020204" pitchFamily="18" charset="0"/>
                        </a:rPr>
                        <a:t>Cráneo </a:t>
                      </a:r>
                    </a:p>
                  </a:txBody>
                  <a:tcPr/>
                </a:tc>
                <a:tc>
                  <a:txBody>
                    <a:bodyPr/>
                    <a:lstStyle/>
                    <a:p>
                      <a:pPr algn="ctr"/>
                      <a:r>
                        <a:rPr lang="es-AR" dirty="0">
                          <a:latin typeface="Bookman Old Style" panose="02050604050505020204" pitchFamily="18" charset="0"/>
                        </a:rPr>
                        <a:t>Arquitectura cerebral</a:t>
                      </a:r>
                    </a:p>
                  </a:txBody>
                  <a:tcPr/>
                </a:tc>
                <a:tc>
                  <a:txBody>
                    <a:bodyPr/>
                    <a:lstStyle/>
                    <a:p>
                      <a:pPr algn="ctr"/>
                      <a:r>
                        <a:rPr lang="es-AR" dirty="0">
                          <a:latin typeface="Bookman Old Style" panose="02050604050505020204" pitchFamily="18" charset="0"/>
                        </a:rPr>
                        <a:t>Alteraciones oculares</a:t>
                      </a:r>
                    </a:p>
                  </a:txBody>
                  <a:tcPr/>
                </a:tc>
                <a:tc>
                  <a:txBody>
                    <a:bodyPr/>
                    <a:lstStyle/>
                    <a:p>
                      <a:pPr algn="ctr"/>
                      <a:r>
                        <a:rPr lang="es-AR" dirty="0">
                          <a:latin typeface="Bookman Old Style" panose="02050604050505020204" pitchFamily="18" charset="0"/>
                        </a:rPr>
                        <a:t>Alteraciones neurológicas</a:t>
                      </a:r>
                    </a:p>
                  </a:txBody>
                  <a:tcPr/>
                </a:tc>
                <a:tc>
                  <a:txBody>
                    <a:bodyPr/>
                    <a:lstStyle/>
                    <a:p>
                      <a:pPr algn="ctr"/>
                      <a:r>
                        <a:rPr lang="es-AR" dirty="0">
                          <a:latin typeface="Bookman Old Style" panose="02050604050505020204" pitchFamily="18" charset="0"/>
                        </a:rPr>
                        <a:t>Alteraciones músculo-esqueléticas</a:t>
                      </a:r>
                    </a:p>
                  </a:txBody>
                  <a:tcPr/>
                </a:tc>
                <a:extLst>
                  <a:ext uri="{0D108BD9-81ED-4DB2-BD59-A6C34878D82A}">
                    <a16:rowId xmlns:a16="http://schemas.microsoft.com/office/drawing/2014/main" xmlns="" val="178026714"/>
                  </a:ext>
                </a:extLst>
              </a:tr>
              <a:tr h="1614196">
                <a:tc>
                  <a:txBody>
                    <a:bodyPr/>
                    <a:lstStyle/>
                    <a:p>
                      <a:pPr marL="0" indent="0" algn="ctr">
                        <a:buFont typeface="Arial" panose="020B0604020202020204" pitchFamily="34" charset="0"/>
                        <a:buNone/>
                      </a:pPr>
                      <a:r>
                        <a:rPr lang="es-AR" sz="2000" dirty="0">
                          <a:latin typeface="Bookman Old Style" panose="02050604050505020204" pitchFamily="18" charset="0"/>
                        </a:rPr>
                        <a:t>Microcefalia </a:t>
                      </a:r>
                    </a:p>
                    <a:p>
                      <a:pPr marL="0" indent="0" algn="ctr">
                        <a:buFont typeface="Arial" panose="020B0604020202020204" pitchFamily="34" charset="0"/>
                        <a:buNone/>
                      </a:pPr>
                      <a:r>
                        <a:rPr lang="es-AR" sz="2000" dirty="0">
                          <a:latin typeface="Bookman Old Style" panose="02050604050505020204" pitchFamily="18" charset="0"/>
                        </a:rPr>
                        <a:t>severa (&gt; 2 DS)</a:t>
                      </a:r>
                    </a:p>
                    <a:p>
                      <a:pPr marL="0" indent="0" algn="ctr">
                        <a:buFont typeface="Arial" panose="020B0604020202020204" pitchFamily="34" charset="0"/>
                        <a:buNone/>
                      </a:pPr>
                      <a:endParaRPr lang="es-AR" sz="2000" dirty="0">
                        <a:latin typeface="Bookman Old Style" panose="02050604050505020204" pitchFamily="18" charset="0"/>
                      </a:endParaRPr>
                    </a:p>
                    <a:p>
                      <a:pPr marL="0" indent="0" algn="ctr">
                        <a:buFont typeface="Arial" panose="020B0604020202020204" pitchFamily="34" charset="0"/>
                        <a:buNone/>
                      </a:pPr>
                      <a:r>
                        <a:rPr lang="es-AR" sz="2000" dirty="0">
                          <a:latin typeface="Bookman Old Style" panose="02050604050505020204" pitchFamily="18" charset="0"/>
                        </a:rPr>
                        <a:t>Colapso de los huesos de la parte superior del cráneo</a:t>
                      </a:r>
                    </a:p>
                    <a:p>
                      <a:pPr marL="0" indent="0" algn="ctr">
                        <a:buFont typeface="Arial" panose="020B0604020202020204" pitchFamily="34" charset="0"/>
                        <a:buNone/>
                      </a:pPr>
                      <a:endParaRPr lang="es-AR" sz="2000" dirty="0">
                        <a:latin typeface="Bookman Old Style" panose="02050604050505020204" pitchFamily="18" charset="0"/>
                      </a:endParaRPr>
                    </a:p>
                    <a:p>
                      <a:pPr marL="0" indent="0" algn="ctr">
                        <a:buFont typeface="Arial" panose="020B0604020202020204" pitchFamily="34" charset="0"/>
                        <a:buNone/>
                      </a:pPr>
                      <a:r>
                        <a:rPr lang="es-AR" sz="2000" dirty="0">
                          <a:latin typeface="Bookman Old Style" panose="02050604050505020204" pitchFamily="18" charset="0"/>
                        </a:rPr>
                        <a:t>Epicanto </a:t>
                      </a:r>
                    </a:p>
                    <a:p>
                      <a:pPr marL="0" indent="0" algn="ctr">
                        <a:buFont typeface="Arial" panose="020B0604020202020204" pitchFamily="34" charset="0"/>
                        <a:buNone/>
                      </a:pPr>
                      <a:endParaRPr lang="es-AR" sz="2000" dirty="0">
                        <a:latin typeface="Bookman Old Style" panose="02050604050505020204" pitchFamily="18" charset="0"/>
                      </a:endParaRPr>
                    </a:p>
                    <a:p>
                      <a:pPr marL="0" indent="0" algn="ctr">
                        <a:buFont typeface="Arial" panose="020B0604020202020204" pitchFamily="34" charset="0"/>
                        <a:buNone/>
                      </a:pPr>
                      <a:r>
                        <a:rPr lang="es-AR" sz="2000" dirty="0" err="1">
                          <a:latin typeface="Bookman Old Style" panose="02050604050505020204" pitchFamily="18" charset="0"/>
                        </a:rPr>
                        <a:t>Retrognatia</a:t>
                      </a:r>
                      <a:r>
                        <a:rPr lang="es-AR" sz="2000" dirty="0">
                          <a:latin typeface="Bookman Old Style" panose="02050604050505020204" pitchFamily="18" charset="0"/>
                        </a:rPr>
                        <a:t> </a:t>
                      </a:r>
                    </a:p>
                    <a:p>
                      <a:pPr marL="0" indent="0" algn="ctr">
                        <a:buFont typeface="Arial" panose="020B0604020202020204" pitchFamily="34" charset="0"/>
                        <a:buNone/>
                      </a:pPr>
                      <a:endParaRPr lang="es-AR" sz="2000" dirty="0">
                        <a:latin typeface="Bookman Old Style" panose="02050604050505020204" pitchFamily="18" charset="0"/>
                      </a:endParaRPr>
                    </a:p>
                    <a:p>
                      <a:pPr marL="0" indent="0" algn="ctr">
                        <a:buFont typeface="Arial" panose="020B0604020202020204" pitchFamily="34" charset="0"/>
                        <a:buNone/>
                      </a:pPr>
                      <a:r>
                        <a:rPr lang="es-AR" sz="2000" dirty="0" err="1">
                          <a:latin typeface="Bookman Old Style" panose="02050604050505020204" pitchFamily="18" charset="0"/>
                        </a:rPr>
                        <a:t>Occipicio</a:t>
                      </a:r>
                      <a:r>
                        <a:rPr lang="es-AR" sz="2000" dirty="0">
                          <a:latin typeface="Bookman Old Style" panose="02050604050505020204" pitchFamily="18" charset="0"/>
                        </a:rPr>
                        <a:t> prominente</a:t>
                      </a:r>
                    </a:p>
                    <a:p>
                      <a:pPr marL="0" indent="0" algn="ctr">
                        <a:buFont typeface="Arial" panose="020B0604020202020204" pitchFamily="34" charset="0"/>
                        <a:buNone/>
                      </a:pPr>
                      <a:r>
                        <a:rPr lang="es-AR" sz="2000" dirty="0">
                          <a:latin typeface="Bookman Old Style" panose="02050604050505020204" pitchFamily="18" charset="0"/>
                        </a:rPr>
                        <a:t> </a:t>
                      </a:r>
                    </a:p>
                  </a:txBody>
                  <a:tcPr/>
                </a:tc>
                <a:tc>
                  <a:txBody>
                    <a:bodyPr/>
                    <a:lstStyle/>
                    <a:p>
                      <a:pPr algn="ctr"/>
                      <a:r>
                        <a:rPr lang="es-AR" b="0" dirty="0" err="1">
                          <a:latin typeface="Bookman Old Style" panose="02050604050505020204" pitchFamily="18" charset="0"/>
                        </a:rPr>
                        <a:t>Calcicficaciones</a:t>
                      </a:r>
                      <a:r>
                        <a:rPr lang="es-AR" b="0" dirty="0">
                          <a:latin typeface="Bookman Old Style" panose="02050604050505020204" pitchFamily="18" charset="0"/>
                        </a:rPr>
                        <a:t> subcorticales de predominio frontal</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Atrofia cortical</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Ventrículo-megalia </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Defectos de la migración neuronal </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Agenesia del cuerpo calloso</a:t>
                      </a:r>
                    </a:p>
                    <a:p>
                      <a:pPr algn="ctr"/>
                      <a:endParaRPr lang="es-AR" dirty="0">
                        <a:latin typeface="Bookman Old Style" panose="02050604050505020204" pitchFamily="18" charset="0"/>
                      </a:endParaRPr>
                    </a:p>
                  </a:txBody>
                  <a:tcPr/>
                </a:tc>
                <a:tc>
                  <a:txBody>
                    <a:bodyPr/>
                    <a:lstStyle/>
                    <a:p>
                      <a:pPr algn="ctr"/>
                      <a:r>
                        <a:rPr lang="es-AR" b="1" dirty="0">
                          <a:latin typeface="Bookman Old Style" panose="02050604050505020204" pitchFamily="18" charset="0"/>
                        </a:rPr>
                        <a:t>Hipoplasia y Atrofia del nervio óptico (en la única IPN que se observa)</a:t>
                      </a:r>
                    </a:p>
                    <a:p>
                      <a:pPr algn="ctr"/>
                      <a:endParaRPr lang="es-AR" b="1" dirty="0">
                        <a:latin typeface="Bookman Old Style" panose="02050604050505020204" pitchFamily="18" charset="0"/>
                      </a:endParaRPr>
                    </a:p>
                    <a:p>
                      <a:pPr algn="ctr"/>
                      <a:r>
                        <a:rPr lang="es-AR" dirty="0">
                          <a:latin typeface="Bookman Old Style" panose="02050604050505020204" pitchFamily="18" charset="0"/>
                        </a:rPr>
                        <a:t>Nistagmo </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Estrabismo </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Cataratas </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Miopía </a:t>
                      </a:r>
                    </a:p>
                    <a:p>
                      <a:pPr algn="ctr"/>
                      <a:endParaRPr lang="es-AR" dirty="0">
                        <a:latin typeface="Bookman Old Style" panose="02050604050505020204" pitchFamily="18" charset="0"/>
                      </a:endParaRPr>
                    </a:p>
                    <a:p>
                      <a:pPr algn="ctr"/>
                      <a:r>
                        <a:rPr lang="es-AR" dirty="0">
                          <a:latin typeface="Bookman Old Style" panose="02050604050505020204" pitchFamily="18" charset="0"/>
                        </a:rPr>
                        <a:t>Astigmatismo </a:t>
                      </a:r>
                    </a:p>
                  </a:txBody>
                  <a:tcPr/>
                </a:tc>
                <a:tc>
                  <a:txBody>
                    <a:bodyPr/>
                    <a:lstStyle/>
                    <a:p>
                      <a:pPr algn="ctr"/>
                      <a:r>
                        <a:rPr lang="es-AR" sz="1600" dirty="0">
                          <a:latin typeface="Bookman Old Style" panose="02050604050505020204" pitchFamily="18" charset="0"/>
                        </a:rPr>
                        <a:t>Convulsiones  </a:t>
                      </a:r>
                    </a:p>
                    <a:p>
                      <a:pPr algn="ctr"/>
                      <a:r>
                        <a:rPr lang="es-AR" sz="1600" dirty="0">
                          <a:latin typeface="Bookman Old Style" panose="02050604050505020204" pitchFamily="18" charset="0"/>
                        </a:rPr>
                        <a:t> Llanto persistente </a:t>
                      </a:r>
                      <a:r>
                        <a:rPr lang="es-AR" sz="1600" dirty="0" err="1">
                          <a:latin typeface="Bookman Old Style" panose="02050604050505020204" pitchFamily="18" charset="0"/>
                        </a:rPr>
                        <a:t>Hiperexcitabilidad</a:t>
                      </a:r>
                      <a:r>
                        <a:rPr lang="es-AR" sz="1600" dirty="0">
                          <a:latin typeface="Bookman Old Style" panose="02050604050505020204" pitchFamily="18" charset="0"/>
                        </a:rPr>
                        <a:t> e Hiperreflexia </a:t>
                      </a:r>
                    </a:p>
                    <a:p>
                      <a:pPr algn="ctr"/>
                      <a:r>
                        <a:rPr lang="es-AR" sz="1600" dirty="0">
                          <a:latin typeface="Bookman Old Style" panose="02050604050505020204" pitchFamily="18" charset="0"/>
                        </a:rPr>
                        <a:t>Sordera neurosensorial </a:t>
                      </a:r>
                    </a:p>
                    <a:p>
                      <a:pPr algn="ctr"/>
                      <a:r>
                        <a:rPr lang="es-AR" sz="1600" dirty="0">
                          <a:latin typeface="Bookman Old Style" panose="02050604050505020204" pitchFamily="18" charset="0"/>
                        </a:rPr>
                        <a:t>Puños cerrados Temblor distal  Manifestaciones extrapiramidales Hipertonía Encefalocele</a:t>
                      </a:r>
                    </a:p>
                    <a:p>
                      <a:pPr algn="ctr"/>
                      <a:r>
                        <a:rPr lang="es-AR" sz="1600" dirty="0">
                          <a:latin typeface="Bookman Old Style" panose="02050604050505020204" pitchFamily="18" charset="0"/>
                        </a:rPr>
                        <a:t>  Postura anormal  Hemiparesia  Hipoactividad  Hidrocefalia  Trastornos de succión/deglución Ceguera cortica</a:t>
                      </a:r>
                      <a:r>
                        <a:rPr lang="es-AR" sz="1400" dirty="0">
                          <a:latin typeface="Bookman Old Style" panose="02050604050505020204" pitchFamily="18" charset="0"/>
                        </a:rPr>
                        <a:t>l </a:t>
                      </a:r>
                    </a:p>
                  </a:txBody>
                  <a:tcPr/>
                </a:tc>
                <a:tc>
                  <a:txBody>
                    <a:bodyPr/>
                    <a:lstStyle/>
                    <a:p>
                      <a:pPr algn="ctr"/>
                      <a:r>
                        <a:rPr lang="es-MX" dirty="0">
                          <a:latin typeface="Bookman Old Style" panose="02050604050505020204" pitchFamily="18" charset="0"/>
                        </a:rPr>
                        <a:t>Artrogriposis</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 Displasia de cadera </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Pie equino</a:t>
                      </a:r>
                    </a:p>
                    <a:p>
                      <a:pPr algn="ctr"/>
                      <a:r>
                        <a:rPr lang="es-MX" dirty="0">
                          <a:latin typeface="Bookman Old Style" panose="02050604050505020204" pitchFamily="18" charset="0"/>
                        </a:rPr>
                        <a:t> </a:t>
                      </a:r>
                    </a:p>
                    <a:p>
                      <a:pPr algn="ctr"/>
                      <a:r>
                        <a:rPr lang="es-MX" dirty="0">
                          <a:latin typeface="Bookman Old Style" panose="02050604050505020204" pitchFamily="18" charset="0"/>
                        </a:rPr>
                        <a:t>Polidactilia </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 Contracturas en la mano</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 Malposición de pies</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Calcáneo prominente</a:t>
                      </a:r>
                      <a:endParaRPr lang="es-AR" dirty="0">
                        <a:latin typeface="Bookman Old Style" panose="02050604050505020204" pitchFamily="18" charset="0"/>
                      </a:endParaRPr>
                    </a:p>
                  </a:txBody>
                  <a:tcPr/>
                </a:tc>
                <a:extLst>
                  <a:ext uri="{0D108BD9-81ED-4DB2-BD59-A6C34878D82A}">
                    <a16:rowId xmlns:a16="http://schemas.microsoft.com/office/drawing/2014/main" xmlns="" val="4626662"/>
                  </a:ext>
                </a:extLst>
              </a:tr>
            </a:tbl>
          </a:graphicData>
        </a:graphic>
      </p:graphicFrame>
      <p:sp>
        <p:nvSpPr>
          <p:cNvPr id="4" name="Marcador de número de diapositiva 3">
            <a:extLst>
              <a:ext uri="{FF2B5EF4-FFF2-40B4-BE49-F238E27FC236}">
                <a16:creationId xmlns:a16="http://schemas.microsoft.com/office/drawing/2014/main" xmlns="" id="{4F09E69D-8851-0600-8A84-B5D9FAF676E8}"/>
              </a:ext>
            </a:extLst>
          </p:cNvPr>
          <p:cNvSpPr>
            <a:spLocks noGrp="1"/>
          </p:cNvSpPr>
          <p:nvPr>
            <p:ph type="sldNum" sz="quarter" idx="12"/>
          </p:nvPr>
        </p:nvSpPr>
        <p:spPr/>
        <p:txBody>
          <a:bodyPr/>
          <a:lstStyle/>
          <a:p>
            <a:fld id="{B4A918BC-4D43-4B42-B3C0-E7EBE25E6AF0}" type="slidenum">
              <a:rPr lang="en-US" smtClean="0"/>
              <a:t>97</a:t>
            </a:fld>
            <a:endParaRPr lang="en-US"/>
          </a:p>
        </p:txBody>
      </p:sp>
    </p:spTree>
    <p:extLst>
      <p:ext uri="{BB962C8B-B14F-4D97-AF65-F5344CB8AC3E}">
        <p14:creationId xmlns:p14="http://schemas.microsoft.com/office/powerpoint/2010/main" val="34117995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Slide Background">
            <a:extLst>
              <a:ext uri="{FF2B5EF4-FFF2-40B4-BE49-F238E27FC236}">
                <a16:creationId xmlns:a16="http://schemas.microsoft.com/office/drawing/2014/main" xmlns="" id="{4D327EF6-1201-4218-AA98-3DA5A0F489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4" name="Rectangle 33">
            <a:extLst>
              <a:ext uri="{FF2B5EF4-FFF2-40B4-BE49-F238E27FC236}">
                <a16:creationId xmlns:a16="http://schemas.microsoft.com/office/drawing/2014/main" xmlns="" id="{9864AAEA-8DC4-4D15-864C-B53C5B4CC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Mano de una persona&#10;&#10;Descripción generada automáticamente con confianza media">
            <a:extLst>
              <a:ext uri="{FF2B5EF4-FFF2-40B4-BE49-F238E27FC236}">
                <a16:creationId xmlns:a16="http://schemas.microsoft.com/office/drawing/2014/main" xmlns="" id="{0E3BE8BD-DB33-DC71-6F25-D2F31A1EE8E8}"/>
              </a:ext>
            </a:extLst>
          </p:cNvPr>
          <p:cNvPicPr>
            <a:picLocks noChangeAspect="1"/>
          </p:cNvPicPr>
          <p:nvPr/>
        </p:nvPicPr>
        <p:blipFill rotWithShape="1">
          <a:blip r:embed="rId2">
            <a:extLst>
              <a:ext uri="{28A0092B-C50C-407E-A947-70E740481C1C}">
                <a14:useLocalDpi xmlns:a14="http://schemas.microsoft.com/office/drawing/2010/main" val="0"/>
              </a:ext>
            </a:extLst>
          </a:blip>
          <a:srcRect t="4006" r="-2" b="19966"/>
          <a:stretch/>
        </p:blipFill>
        <p:spPr>
          <a:xfrm>
            <a:off x="-1" y="3429254"/>
            <a:ext cx="6098917" cy="3428746"/>
          </a:xfrm>
          <a:prstGeom prst="rect">
            <a:avLst/>
          </a:prstGeom>
        </p:spPr>
      </p:pic>
      <p:sp useBgFill="1">
        <p:nvSpPr>
          <p:cNvPr id="36" name="Rectangle 35">
            <a:extLst>
              <a:ext uri="{FF2B5EF4-FFF2-40B4-BE49-F238E27FC236}">
                <a16:creationId xmlns:a16="http://schemas.microsoft.com/office/drawing/2014/main" xmlns="" id="{4F2A6A32-9ADF-4DD4-AEA5-0D1FF0F8B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8" y="0"/>
            <a:ext cx="6096001" cy="6849700"/>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37">
            <a:extLst>
              <a:ext uri="{FF2B5EF4-FFF2-40B4-BE49-F238E27FC236}">
                <a16:creationId xmlns:a16="http://schemas.microsoft.com/office/drawing/2014/main" xmlns="" id="{E82F361B-984A-43B6-AFE8-1F14394284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3420664"/>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xmlns="" id="{49071A15-D5EC-E456-102B-B02A2804166E}"/>
              </a:ext>
            </a:extLst>
          </p:cNvPr>
          <p:cNvSpPr>
            <a:spLocks noGrp="1"/>
          </p:cNvSpPr>
          <p:nvPr>
            <p:ph type="title"/>
          </p:nvPr>
        </p:nvSpPr>
        <p:spPr>
          <a:xfrm>
            <a:off x="761801" y="858982"/>
            <a:ext cx="4697303" cy="2136702"/>
          </a:xfrm>
        </p:spPr>
        <p:txBody>
          <a:bodyPr vert="horz" lIns="91440" tIns="45720" rIns="91440" bIns="45720" rtlCol="0">
            <a:normAutofit/>
          </a:bodyPr>
          <a:lstStyle/>
          <a:p>
            <a:pPr algn="ctr"/>
            <a:r>
              <a:rPr lang="en-US" sz="2800">
                <a:latin typeface="Bookman Old Style" panose="02050604050505020204" pitchFamily="18" charset="0"/>
              </a:rPr>
              <a:t>Sindrome de Zika Congénito</a:t>
            </a:r>
            <a:endParaRPr lang="en-US" sz="2800" dirty="0">
              <a:latin typeface="Bookman Old Style" panose="02050604050505020204" pitchFamily="18" charset="0"/>
            </a:endParaRPr>
          </a:p>
        </p:txBody>
      </p:sp>
      <p:pic>
        <p:nvPicPr>
          <p:cNvPr id="8" name="Imagen 7" descr="Bebé acostado en una cama&#10;&#10;Descripción generada automáticamente con confianza media">
            <a:extLst>
              <a:ext uri="{FF2B5EF4-FFF2-40B4-BE49-F238E27FC236}">
                <a16:creationId xmlns:a16="http://schemas.microsoft.com/office/drawing/2014/main" xmlns="" id="{5C60277C-56C3-2196-E779-B8826CEFAAD4}"/>
              </a:ext>
            </a:extLst>
          </p:cNvPr>
          <p:cNvPicPr>
            <a:picLocks noChangeAspect="1"/>
          </p:cNvPicPr>
          <p:nvPr/>
        </p:nvPicPr>
        <p:blipFill rotWithShape="1">
          <a:blip r:embed="rId3">
            <a:extLst>
              <a:ext uri="{28A0092B-C50C-407E-A947-70E740481C1C}">
                <a14:useLocalDpi xmlns:a14="http://schemas.microsoft.com/office/drawing/2010/main" val="0"/>
              </a:ext>
            </a:extLst>
          </a:blip>
          <a:srcRect t="2355" r="-2" b="8578"/>
          <a:stretch/>
        </p:blipFill>
        <p:spPr>
          <a:xfrm>
            <a:off x="6093082" y="10"/>
            <a:ext cx="6098917" cy="3428736"/>
          </a:xfrm>
          <a:prstGeom prst="rect">
            <a:avLst/>
          </a:prstGeom>
        </p:spPr>
      </p:pic>
      <p:pic>
        <p:nvPicPr>
          <p:cNvPr id="10" name="Marcador de contenido 9" descr="Imagen que contiene interior, persona, cama, bebé&#10;&#10;Descripción generada automáticamente">
            <a:extLst>
              <a:ext uri="{FF2B5EF4-FFF2-40B4-BE49-F238E27FC236}">
                <a16:creationId xmlns:a16="http://schemas.microsoft.com/office/drawing/2014/main" xmlns="" id="{558CCB2E-CFB7-115E-4AD7-450ADCE4243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259222" y="4081459"/>
            <a:ext cx="3955914" cy="2340865"/>
          </a:xfrm>
        </p:spPr>
      </p:pic>
      <p:cxnSp>
        <p:nvCxnSpPr>
          <p:cNvPr id="40" name="Straight Connector 39">
            <a:extLst>
              <a:ext uri="{FF2B5EF4-FFF2-40B4-BE49-F238E27FC236}">
                <a16:creationId xmlns:a16="http://schemas.microsoft.com/office/drawing/2014/main" xmlns="" id="{61FF92BA-874E-408A-BFAD-416A7FFE597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2816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Marcador de número de diapositiva 3">
            <a:extLst>
              <a:ext uri="{FF2B5EF4-FFF2-40B4-BE49-F238E27FC236}">
                <a16:creationId xmlns:a16="http://schemas.microsoft.com/office/drawing/2014/main" xmlns="" id="{84697770-0D4B-C8B1-2C49-B4212CD9A0F9}"/>
              </a:ext>
            </a:extLst>
          </p:cNvPr>
          <p:cNvSpPr>
            <a:spLocks noGrp="1"/>
          </p:cNvSpPr>
          <p:nvPr>
            <p:ph type="sldNum" sz="quarter" idx="12"/>
          </p:nvPr>
        </p:nvSpPr>
        <p:spPr>
          <a:xfrm>
            <a:off x="11289782" y="6239444"/>
            <a:ext cx="756746" cy="365760"/>
          </a:xfrm>
        </p:spPr>
        <p:txBody>
          <a:bodyPr vert="horz" lIns="91440" tIns="45720" rIns="91440" bIns="45720" rtlCol="0">
            <a:normAutofit/>
          </a:bodyPr>
          <a:lstStyle/>
          <a:p>
            <a:pPr>
              <a:spcAft>
                <a:spcPts val="600"/>
              </a:spcAft>
            </a:pPr>
            <a:fld id="{B4A918BC-4D43-4B42-B3C0-E7EBE25E6AF0}" type="slidenum">
              <a:rPr lang="en-US" smtClean="0"/>
              <a:pPr>
                <a:spcAft>
                  <a:spcPts val="600"/>
                </a:spcAft>
              </a:pPr>
              <a:t>98</a:t>
            </a:fld>
            <a:endParaRPr lang="en-US"/>
          </a:p>
        </p:txBody>
      </p:sp>
    </p:spTree>
    <p:extLst>
      <p:ext uri="{BB962C8B-B14F-4D97-AF65-F5344CB8AC3E}">
        <p14:creationId xmlns:p14="http://schemas.microsoft.com/office/powerpoint/2010/main" val="8240934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39F045BD-7FDB-BB7F-5648-2D4E57B55F90}"/>
              </a:ext>
            </a:extLst>
          </p:cNvPr>
          <p:cNvGraphicFramePr>
            <a:graphicFrameLocks noGrp="1"/>
          </p:cNvGraphicFramePr>
          <p:nvPr>
            <p:ph idx="1"/>
            <p:extLst>
              <p:ext uri="{D42A27DB-BD31-4B8C-83A1-F6EECF244321}">
                <p14:modId xmlns:p14="http://schemas.microsoft.com/office/powerpoint/2010/main" val="3119844475"/>
              </p:ext>
            </p:extLst>
          </p:nvPr>
        </p:nvGraphicFramePr>
        <p:xfrm>
          <a:off x="762000" y="601642"/>
          <a:ext cx="10380663" cy="5410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F2A8BB72-6737-4712-51BD-34CE4CDD04E6}"/>
              </a:ext>
            </a:extLst>
          </p:cNvPr>
          <p:cNvSpPr>
            <a:spLocks noGrp="1"/>
          </p:cNvSpPr>
          <p:nvPr>
            <p:ph type="sldNum" sz="quarter" idx="12"/>
          </p:nvPr>
        </p:nvSpPr>
        <p:spPr/>
        <p:txBody>
          <a:bodyPr/>
          <a:lstStyle/>
          <a:p>
            <a:fld id="{B4A918BC-4D43-4B42-B3C0-E7EBE25E6AF0}" type="slidenum">
              <a:rPr lang="en-US" smtClean="0"/>
              <a:t>99</a:t>
            </a:fld>
            <a:endParaRPr lang="en-US"/>
          </a:p>
        </p:txBody>
      </p:sp>
      <p:graphicFrame>
        <p:nvGraphicFramePr>
          <p:cNvPr id="6" name="Tabla 5">
            <a:extLst>
              <a:ext uri="{FF2B5EF4-FFF2-40B4-BE49-F238E27FC236}">
                <a16:creationId xmlns:a16="http://schemas.microsoft.com/office/drawing/2014/main" xmlns="" id="{5439B703-23AF-B28B-477F-8AE9F02DC970}"/>
              </a:ext>
            </a:extLst>
          </p:cNvPr>
          <p:cNvGraphicFramePr>
            <a:graphicFrameLocks noGrp="1"/>
          </p:cNvGraphicFramePr>
          <p:nvPr>
            <p:extLst>
              <p:ext uri="{D42A27DB-BD31-4B8C-83A1-F6EECF244321}">
                <p14:modId xmlns:p14="http://schemas.microsoft.com/office/powerpoint/2010/main" val="1110122622"/>
              </p:ext>
            </p:extLst>
          </p:nvPr>
        </p:nvGraphicFramePr>
        <p:xfrm>
          <a:off x="762000" y="601641"/>
          <a:ext cx="3135086" cy="1371600"/>
        </p:xfrm>
        <a:graphic>
          <a:graphicData uri="http://schemas.openxmlformats.org/drawingml/2006/table">
            <a:tbl>
              <a:tblPr firstRow="1" bandRow="1">
                <a:tableStyleId>{D7AC3CCA-C797-4891-BE02-D94E43425B78}</a:tableStyleId>
              </a:tblPr>
              <a:tblGrid>
                <a:gridCol w="3135086">
                  <a:extLst>
                    <a:ext uri="{9D8B030D-6E8A-4147-A177-3AD203B41FA5}">
                      <a16:colId xmlns:a16="http://schemas.microsoft.com/office/drawing/2014/main" xmlns="" val="1090184820"/>
                    </a:ext>
                  </a:extLst>
                </a:gridCol>
              </a:tblGrid>
              <a:tr h="370840">
                <a:tc>
                  <a:txBody>
                    <a:bodyPr/>
                    <a:lstStyle/>
                    <a:p>
                      <a:pPr algn="ctr"/>
                      <a:r>
                        <a:rPr lang="es-AR" sz="2800" b="0" dirty="0">
                          <a:latin typeface="Bookman Old Style" panose="02050604050505020204" pitchFamily="18" charset="0"/>
                        </a:rPr>
                        <a:t>Abordaje diagnóstico de la embarazada</a:t>
                      </a:r>
                    </a:p>
                  </a:txBody>
                  <a:tcPr/>
                </a:tc>
                <a:extLst>
                  <a:ext uri="{0D108BD9-81ED-4DB2-BD59-A6C34878D82A}">
                    <a16:rowId xmlns:a16="http://schemas.microsoft.com/office/drawing/2014/main" xmlns="" val="3585932642"/>
                  </a:ext>
                </a:extLst>
              </a:tr>
            </a:tbl>
          </a:graphicData>
        </a:graphic>
      </p:graphicFrame>
    </p:spTree>
    <p:extLst>
      <p:ext uri="{BB962C8B-B14F-4D97-AF65-F5344CB8AC3E}">
        <p14:creationId xmlns:p14="http://schemas.microsoft.com/office/powerpoint/2010/main" val="27766277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91CFB60F-2D43-677E-302B-B5D45AA6AD27}"/>
              </a:ext>
            </a:extLst>
          </p:cNvPr>
          <p:cNvGraphicFramePr>
            <a:graphicFrameLocks noGrp="1"/>
          </p:cNvGraphicFramePr>
          <p:nvPr>
            <p:ph idx="1"/>
            <p:extLst>
              <p:ext uri="{D42A27DB-BD31-4B8C-83A1-F6EECF244321}">
                <p14:modId xmlns:p14="http://schemas.microsoft.com/office/powerpoint/2010/main" val="1182700617"/>
              </p:ext>
            </p:extLst>
          </p:nvPr>
        </p:nvGraphicFramePr>
        <p:xfrm>
          <a:off x="789992" y="755780"/>
          <a:ext cx="10380663" cy="5607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B28C4AAC-D4C6-F8D4-E38E-A1BC54DEBD8E}"/>
              </a:ext>
            </a:extLst>
          </p:cNvPr>
          <p:cNvSpPr>
            <a:spLocks noGrp="1"/>
          </p:cNvSpPr>
          <p:nvPr>
            <p:ph type="sldNum" sz="quarter" idx="12"/>
          </p:nvPr>
        </p:nvSpPr>
        <p:spPr/>
        <p:txBody>
          <a:bodyPr/>
          <a:lstStyle/>
          <a:p>
            <a:fld id="{B4A918BC-4D43-4B42-B3C0-E7EBE25E6AF0}" type="slidenum">
              <a:rPr lang="en-US" smtClean="0"/>
              <a:t>100</a:t>
            </a:fld>
            <a:endParaRPr lang="en-US"/>
          </a:p>
        </p:txBody>
      </p:sp>
      <p:graphicFrame>
        <p:nvGraphicFramePr>
          <p:cNvPr id="6" name="Tabla 5">
            <a:extLst>
              <a:ext uri="{FF2B5EF4-FFF2-40B4-BE49-F238E27FC236}">
                <a16:creationId xmlns:a16="http://schemas.microsoft.com/office/drawing/2014/main" xmlns="" id="{A9E78F01-D43B-97A6-D455-D53D28A6AB04}"/>
              </a:ext>
            </a:extLst>
          </p:cNvPr>
          <p:cNvGraphicFramePr>
            <a:graphicFrameLocks noGrp="1"/>
          </p:cNvGraphicFramePr>
          <p:nvPr>
            <p:extLst>
              <p:ext uri="{D42A27DB-BD31-4B8C-83A1-F6EECF244321}">
                <p14:modId xmlns:p14="http://schemas.microsoft.com/office/powerpoint/2010/main" val="2205505224"/>
              </p:ext>
            </p:extLst>
          </p:nvPr>
        </p:nvGraphicFramePr>
        <p:xfrm>
          <a:off x="948613" y="1400802"/>
          <a:ext cx="4089918" cy="822960"/>
        </p:xfrm>
        <a:graphic>
          <a:graphicData uri="http://schemas.openxmlformats.org/drawingml/2006/table">
            <a:tbl>
              <a:tblPr firstRow="1" bandRow="1">
                <a:tableStyleId>{D7AC3CCA-C797-4891-BE02-D94E43425B78}</a:tableStyleId>
              </a:tblPr>
              <a:tblGrid>
                <a:gridCol w="4089918">
                  <a:extLst>
                    <a:ext uri="{9D8B030D-6E8A-4147-A177-3AD203B41FA5}">
                      <a16:colId xmlns:a16="http://schemas.microsoft.com/office/drawing/2014/main" xmlns="" val="1422739775"/>
                    </a:ext>
                  </a:extLst>
                </a:gridCol>
              </a:tblGrid>
              <a:tr h="370840">
                <a:tc>
                  <a:txBody>
                    <a:bodyPr/>
                    <a:lstStyle/>
                    <a:p>
                      <a:pPr algn="ctr"/>
                      <a:r>
                        <a:rPr lang="es-AR" sz="2400" b="0" dirty="0">
                          <a:latin typeface="Bookman Old Style" panose="02050604050505020204" pitchFamily="18" charset="0"/>
                        </a:rPr>
                        <a:t>Abordaje diagnóstico del RN expuesto a Zika</a:t>
                      </a:r>
                    </a:p>
                  </a:txBody>
                  <a:tcPr/>
                </a:tc>
                <a:extLst>
                  <a:ext uri="{0D108BD9-81ED-4DB2-BD59-A6C34878D82A}">
                    <a16:rowId xmlns:a16="http://schemas.microsoft.com/office/drawing/2014/main" xmlns="" val="3889466060"/>
                  </a:ext>
                </a:extLst>
              </a:tr>
            </a:tbl>
          </a:graphicData>
        </a:graphic>
      </p:graphicFrame>
    </p:spTree>
    <p:extLst>
      <p:ext uri="{BB962C8B-B14F-4D97-AF65-F5344CB8AC3E}">
        <p14:creationId xmlns:p14="http://schemas.microsoft.com/office/powerpoint/2010/main" val="37497448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780D1FB-4946-D80D-4449-69D3165E82B3}"/>
              </a:ext>
            </a:extLst>
          </p:cNvPr>
          <p:cNvSpPr>
            <a:spLocks noGrp="1"/>
          </p:cNvSpPr>
          <p:nvPr>
            <p:ph type="title"/>
          </p:nvPr>
        </p:nvSpPr>
        <p:spPr>
          <a:xfrm>
            <a:off x="668495" y="418761"/>
            <a:ext cx="10380573" cy="549940"/>
          </a:xfrm>
        </p:spPr>
        <p:txBody>
          <a:bodyPr>
            <a:normAutofit fontScale="90000"/>
          </a:bodyPr>
          <a:lstStyle/>
          <a:p>
            <a:pPr algn="ctr"/>
            <a:r>
              <a:rPr lang="es-AR" sz="3200" dirty="0">
                <a:latin typeface="Bookman Old Style" panose="02050604050505020204" pitchFamily="18" charset="0"/>
              </a:rPr>
              <a:t>Prevención del SZC</a:t>
            </a:r>
          </a:p>
        </p:txBody>
      </p:sp>
      <p:sp>
        <p:nvSpPr>
          <p:cNvPr id="3" name="Marcador de contenido 2">
            <a:extLst>
              <a:ext uri="{FF2B5EF4-FFF2-40B4-BE49-F238E27FC236}">
                <a16:creationId xmlns:a16="http://schemas.microsoft.com/office/drawing/2014/main" xmlns="" id="{64A0C4CD-B776-EAD7-2C43-910FB0194636}"/>
              </a:ext>
            </a:extLst>
          </p:cNvPr>
          <p:cNvSpPr>
            <a:spLocks noGrp="1"/>
          </p:cNvSpPr>
          <p:nvPr>
            <p:ph idx="1"/>
          </p:nvPr>
        </p:nvSpPr>
        <p:spPr>
          <a:xfrm>
            <a:off x="667863" y="1073020"/>
            <a:ext cx="10381205" cy="5206481"/>
          </a:xfrm>
          <a:solidFill>
            <a:schemeClr val="accent4">
              <a:lumMod val="20000"/>
              <a:lumOff val="80000"/>
            </a:schemeClr>
          </a:solidFill>
        </p:spPr>
        <p:txBody>
          <a:bodyPr>
            <a:normAutofit fontScale="92500"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Las  parejas que opten por concebir, y alguno de ellos hayan viajado a zonas de riesgo, se recomienda posponer el embarazo 8 semanas después de la aparición de los síntomas o de la última posible exposición al virus Zika para mujeres (sintomáticas o no) o al menos 6 meses después del inicio de síntomas o de la última posible exposición al virus Zika para hombres (sintomáticos o no).</a:t>
            </a:r>
          </a:p>
          <a:p>
            <a:pPr marL="342900" indent="-342900" algn="just">
              <a:buFont typeface="Arial" panose="020B0604020202020204" pitchFamily="34" charset="0"/>
              <a:buChar char="•"/>
            </a:pPr>
            <a:r>
              <a:rPr lang="es-MX" dirty="0">
                <a:latin typeface="Bookman Old Style" panose="02050604050505020204" pitchFamily="18" charset="0"/>
              </a:rPr>
              <a:t>Las parejas sexuales de mujeres embarazadas que regresen de áreas con transmisión local de virus Zika deben mantener sexo con protección de barrera durante todo el embarazo</a:t>
            </a:r>
          </a:p>
          <a:p>
            <a:pPr marL="342900" indent="-342900" algn="just">
              <a:buFont typeface="Arial" panose="020B0604020202020204" pitchFamily="34" charset="0"/>
              <a:buChar char="•"/>
            </a:pPr>
            <a:r>
              <a:rPr lang="es-MX" dirty="0">
                <a:latin typeface="Bookman Old Style" panose="02050604050505020204" pitchFamily="18" charset="0"/>
              </a:rPr>
              <a:t>Las mujeres embarazadas deben evitar viajar a zonas de trasmisión del VZ, en caso de ser imposible posponer, implementar todas las medidas de protección a las picaduras de mosquitos (repelentes, telas mosquiteras, alojarse con aire acondicionado, ropa que cubra todo el cuerpo, </a:t>
            </a:r>
            <a:r>
              <a:rPr lang="es-MX" dirty="0" err="1">
                <a:latin typeface="Bookman Old Style" panose="02050604050505020204" pitchFamily="18" charset="0"/>
              </a:rPr>
              <a:t>etc</a:t>
            </a:r>
            <a:r>
              <a:rPr lang="es-MX" dirty="0">
                <a:latin typeface="Bookman Old Style" panose="02050604050505020204" pitchFamily="18" charset="0"/>
              </a:rPr>
              <a:t>) </a:t>
            </a:r>
          </a:p>
          <a:p>
            <a:pPr algn="r"/>
            <a:r>
              <a:rPr lang="es-AR" sz="1300" dirty="0">
                <a:latin typeface="Bookman Old Style" panose="02050604050505020204" pitchFamily="18" charset="0"/>
              </a:rPr>
              <a:t>Protocolo de Seguimiento de Virus Zika. 2017 SEIP (Sociedad Española de Infectología Pediátrica) Milagros García López-Hortelano, Fernando Baquero-</a:t>
            </a:r>
            <a:r>
              <a:rPr lang="es-AR" sz="1300" dirty="0" err="1">
                <a:latin typeface="Bookman Old Style" panose="02050604050505020204" pitchFamily="18" charset="0"/>
              </a:rPr>
              <a:t>Artigao</a:t>
            </a:r>
            <a:r>
              <a:rPr lang="es-AR" sz="1300" dirty="0">
                <a:latin typeface="Bookman Old Style" panose="02050604050505020204" pitchFamily="18" charset="0"/>
              </a:rPr>
              <a:t> , Luis Prieto Tato , Antoni Soriano </a:t>
            </a:r>
            <a:r>
              <a:rPr lang="es-AR" sz="1300" dirty="0" err="1">
                <a:latin typeface="Bookman Old Style" panose="02050604050505020204" pitchFamily="18" charset="0"/>
              </a:rPr>
              <a:t>Arandes</a:t>
            </a:r>
            <a:r>
              <a:rPr lang="es-AR" sz="1300" dirty="0">
                <a:latin typeface="Bookman Old Style" panose="02050604050505020204" pitchFamily="18" charset="0"/>
              </a:rPr>
              <a:t> , María Luisa Navarro Gómez , Victoria </a:t>
            </a:r>
            <a:r>
              <a:rPr lang="es-AR" sz="1300" dirty="0" err="1">
                <a:latin typeface="Bookman Old Style" panose="02050604050505020204" pitchFamily="18" charset="0"/>
              </a:rPr>
              <a:t>Fumadó</a:t>
            </a:r>
            <a:r>
              <a:rPr lang="es-AR" sz="1300" dirty="0">
                <a:latin typeface="Bookman Old Style" panose="02050604050505020204" pitchFamily="18" charset="0"/>
              </a:rPr>
              <a:t> Pérez , María José Mellado Peña . </a:t>
            </a:r>
            <a:endParaRPr lang="es-MX" sz="1300" dirty="0">
              <a:latin typeface="Bookman Old Style" panose="02050604050505020204" pitchFamily="18" charset="0"/>
            </a:endParaRPr>
          </a:p>
          <a:p>
            <a:pPr marL="342900" indent="-342900" algn="just">
              <a:buFont typeface="Arial" panose="020B0604020202020204" pitchFamily="34" charset="0"/>
              <a:buChar char="•"/>
            </a:pP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B875C107-ADCD-1E8F-905E-D03CD419A63B}"/>
              </a:ext>
            </a:extLst>
          </p:cNvPr>
          <p:cNvSpPr>
            <a:spLocks noGrp="1"/>
          </p:cNvSpPr>
          <p:nvPr>
            <p:ph type="sldNum" sz="quarter" idx="12"/>
          </p:nvPr>
        </p:nvSpPr>
        <p:spPr/>
        <p:txBody>
          <a:bodyPr/>
          <a:lstStyle/>
          <a:p>
            <a:fld id="{B4A918BC-4D43-4B42-B3C0-E7EBE25E6AF0}" type="slidenum">
              <a:rPr lang="en-US" smtClean="0"/>
              <a:t>101</a:t>
            </a:fld>
            <a:endParaRPr lang="en-US"/>
          </a:p>
        </p:txBody>
      </p:sp>
    </p:spTree>
    <p:extLst>
      <p:ext uri="{BB962C8B-B14F-4D97-AF65-F5344CB8AC3E}">
        <p14:creationId xmlns:p14="http://schemas.microsoft.com/office/powerpoint/2010/main" val="14733958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A4518E35-F4AE-4F9A-5FA5-AEEDDCC553CE}"/>
            </a:ext>
          </a:extLst>
        </p:cNvPr>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xmlns="" id="{B098FE6D-7262-4839-92B0-81ABB08819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ubes rosas y azules">
            <a:extLst>
              <a:ext uri="{FF2B5EF4-FFF2-40B4-BE49-F238E27FC236}">
                <a16:creationId xmlns:a16="http://schemas.microsoft.com/office/drawing/2014/main" xmlns="" id="{9326F6A3-E4F4-D6B8-A43D-7B8F689E03AA}"/>
              </a:ext>
            </a:extLst>
          </p:cNvPr>
          <p:cNvPicPr>
            <a:picLocks noChangeAspect="1"/>
          </p:cNvPicPr>
          <p:nvPr/>
        </p:nvPicPr>
        <p:blipFill rotWithShape="1">
          <a:blip r:embed="rId2"/>
          <a:srcRect t="14449"/>
          <a:stretch/>
        </p:blipFill>
        <p:spPr>
          <a:xfrm>
            <a:off x="32197" y="-279909"/>
            <a:ext cx="12191979" cy="6857988"/>
          </a:xfrm>
          <a:prstGeom prst="rect">
            <a:avLst/>
          </a:prstGeom>
          <a:effectLst>
            <a:outerShdw blurRad="596900" dist="330200" dir="8820000" sx="87000" sy="87000" algn="ctr" rotWithShape="0">
              <a:srgbClr val="000000">
                <a:alpha val="29000"/>
              </a:srgbClr>
            </a:outerShdw>
          </a:effectLst>
        </p:spPr>
      </p:pic>
      <p:sp useBgFill="1">
        <p:nvSpPr>
          <p:cNvPr id="22" name="Rectangle 21">
            <a:extLst>
              <a:ext uri="{FF2B5EF4-FFF2-40B4-BE49-F238E27FC236}">
                <a16:creationId xmlns:a16="http://schemas.microsoft.com/office/drawing/2014/main" xmlns="" id="{F489C2E0-4895-4B72-85EA-7EE9FAFFDC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4537879"/>
            <a:ext cx="12192000" cy="2320119"/>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xmlns="" id="{E4D393AE-3DE9-5B4D-DEFD-CBDD21747DA6}"/>
              </a:ext>
            </a:extLst>
          </p:cNvPr>
          <p:cNvSpPr>
            <a:spLocks noGrp="1"/>
          </p:cNvSpPr>
          <p:nvPr>
            <p:ph type="ctrTitle"/>
          </p:nvPr>
        </p:nvSpPr>
        <p:spPr>
          <a:xfrm>
            <a:off x="589558" y="4831307"/>
            <a:ext cx="5474257" cy="1815151"/>
          </a:xfrm>
          <a:solidFill>
            <a:schemeClr val="accent4">
              <a:lumMod val="20000"/>
              <a:lumOff val="80000"/>
            </a:schemeClr>
          </a:solidFill>
        </p:spPr>
        <p:txBody>
          <a:bodyPr anchor="ctr">
            <a:normAutofit/>
          </a:bodyPr>
          <a:lstStyle/>
          <a:p>
            <a:pPr algn="ctr"/>
            <a:r>
              <a:rPr lang="es-AR" sz="3200" dirty="0">
                <a:latin typeface="Bookman Old Style" panose="02050604050505020204" pitchFamily="18" charset="0"/>
              </a:rPr>
              <a:t>Dengue </a:t>
            </a:r>
          </a:p>
        </p:txBody>
      </p:sp>
      <p:sp>
        <p:nvSpPr>
          <p:cNvPr id="7" name="Subtítulo 6">
            <a:extLst>
              <a:ext uri="{FF2B5EF4-FFF2-40B4-BE49-F238E27FC236}">
                <a16:creationId xmlns:a16="http://schemas.microsoft.com/office/drawing/2014/main" xmlns="" id="{17FDED56-9836-0EF9-34F4-8FE78F37B2BB}"/>
              </a:ext>
            </a:extLst>
          </p:cNvPr>
          <p:cNvSpPr>
            <a:spLocks noGrp="1"/>
          </p:cNvSpPr>
          <p:nvPr>
            <p:ph type="subTitle" idx="1"/>
          </p:nvPr>
        </p:nvSpPr>
        <p:spPr>
          <a:xfrm>
            <a:off x="6469039" y="4831306"/>
            <a:ext cx="4568128" cy="1815152"/>
          </a:xfrm>
          <a:solidFill>
            <a:schemeClr val="accent4">
              <a:lumMod val="20000"/>
              <a:lumOff val="80000"/>
            </a:schemeClr>
          </a:solidFill>
        </p:spPr>
        <p:txBody>
          <a:bodyPr anchor="ctr">
            <a:normAutofit fontScale="925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A diferencia del ZIKA, no se ha asociado hasta ahora la infección por DENV con malformaciones congénitas, ni siquiera durante infecciones tempranas</a:t>
            </a:r>
            <a:endParaRPr kumimoji="0" lang="es-AR" sz="2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a:p>
            <a:endParaRPr lang="es-AR" dirty="0"/>
          </a:p>
        </p:txBody>
      </p:sp>
      <p:cxnSp>
        <p:nvCxnSpPr>
          <p:cNvPr id="24" name="Straight Connector 23">
            <a:extLst>
              <a:ext uri="{FF2B5EF4-FFF2-40B4-BE49-F238E27FC236}">
                <a16:creationId xmlns:a16="http://schemas.microsoft.com/office/drawing/2014/main" xmlns="" id="{2E6B6C39-3A8E-4EAF-A0CD-4FE0CDFCD7D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139813"/>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C5F844F4-4B05-7D63-5712-84872268D908}"/>
              </a:ext>
            </a:extLst>
          </p:cNvPr>
          <p:cNvSpPr>
            <a:spLocks noGrp="1"/>
          </p:cNvSpPr>
          <p:nvPr>
            <p:ph type="sldNum" sz="quarter" idx="12"/>
          </p:nvPr>
        </p:nvSpPr>
        <p:spPr>
          <a:xfrm>
            <a:off x="11289782" y="6280698"/>
            <a:ext cx="756746" cy="365760"/>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4A918BC-4D43-4B42-B3C0-E7EBE25E6AF0}" type="slidenum">
              <a:rPr kumimoji="0" lang="en-US" b="1" i="0" u="none" strike="noStrike" kern="1200" cap="none" spc="0" normalizeH="0" baseline="0" noProof="0" smtClean="0">
                <a:ln>
                  <a:noFill/>
                </a:ln>
                <a:effectLst/>
                <a:uLnTx/>
                <a:uFillTx/>
                <a:latin typeface="Bierstadt" panose="020B0504020202020204" pitchFamily="34" charset="0"/>
                <a:ea typeface="+mn-ea"/>
                <a:cs typeface="+mn-cs"/>
              </a:rPr>
              <a:pPr marL="0" marR="0" lvl="0" indent="0" defTabSz="914400" rtl="0" eaLnBrk="1" fontAlgn="auto" latinLnBrk="0" hangingPunct="1">
                <a:spcBef>
                  <a:spcPts val="0"/>
                </a:spcBef>
                <a:spcAft>
                  <a:spcPts val="600"/>
                </a:spcAft>
                <a:buClrTx/>
                <a:buSzTx/>
                <a:buFontTx/>
                <a:buNone/>
                <a:tabLst/>
                <a:defRPr/>
              </a:pPr>
              <a:t>102</a:t>
            </a:fld>
            <a:endParaRPr kumimoji="0" lang="en-US" b="1" i="0" u="none" strike="noStrike" kern="1200" cap="none" spc="0" normalizeH="0" baseline="0" noProof="0">
              <a:ln>
                <a:noFill/>
              </a:ln>
              <a:effectLst/>
              <a:uLnTx/>
              <a:uFillTx/>
              <a:latin typeface="Bierstadt" panose="020B0504020202020204" pitchFamily="34" charset="0"/>
              <a:ea typeface="+mn-ea"/>
              <a:cs typeface="+mn-cs"/>
            </a:endParaRPr>
          </a:p>
        </p:txBody>
      </p:sp>
      <p:sp>
        <p:nvSpPr>
          <p:cNvPr id="10" name="CuadroTexto 9">
            <a:extLst>
              <a:ext uri="{FF2B5EF4-FFF2-40B4-BE49-F238E27FC236}">
                <a16:creationId xmlns:a16="http://schemas.microsoft.com/office/drawing/2014/main" xmlns="" id="{B0635351-65AD-5BBB-9208-5CFB9FAEA067}"/>
              </a:ext>
            </a:extLst>
          </p:cNvPr>
          <p:cNvSpPr txBox="1"/>
          <p:nvPr/>
        </p:nvSpPr>
        <p:spPr>
          <a:xfrm>
            <a:off x="1054358" y="706694"/>
            <a:ext cx="9982807" cy="1292662"/>
          </a:xfrm>
          <a:prstGeom prst="rect">
            <a:avLst/>
          </a:prstGeom>
          <a:noFill/>
          <a:ln w="12700">
            <a:solidFill>
              <a:schemeClr val="tx1"/>
            </a:solidFill>
          </a:ln>
        </p:spPr>
        <p:txBody>
          <a:bodyPr wrap="square">
            <a:spAutoFit/>
          </a:bodyPr>
          <a:lstStyle/>
          <a:p>
            <a:pPr algn="ctr"/>
            <a:r>
              <a:rPr lang="es-MX" sz="2000" dirty="0">
                <a:latin typeface="Bookman Old Style" panose="02050604050505020204" pitchFamily="18" charset="0"/>
              </a:rPr>
              <a:t>El Dengue durante el embarazo es más grave que en la mujer no embarazada,  puede cursar con complicaciones como IRA, SDRA e insuficiencia hepática y el 40% de las mujeres gestantes con dengue sintomático desarrollan choque p</a:t>
            </a:r>
            <a:r>
              <a:rPr lang="es-MX" dirty="0">
                <a:latin typeface="Bookman Old Style" panose="02050604050505020204" pitchFamily="18" charset="0"/>
              </a:rPr>
              <a:t>or dengue, con una mortalidad que puede llegar a 15%</a:t>
            </a:r>
            <a:endParaRPr lang="es-AR" dirty="0">
              <a:latin typeface="Bookman Old Style" panose="02050604050505020204" pitchFamily="18" charset="0"/>
            </a:endParaRPr>
          </a:p>
        </p:txBody>
      </p:sp>
      <p:sp>
        <p:nvSpPr>
          <p:cNvPr id="14" name="CuadroTexto 13">
            <a:extLst>
              <a:ext uri="{FF2B5EF4-FFF2-40B4-BE49-F238E27FC236}">
                <a16:creationId xmlns:a16="http://schemas.microsoft.com/office/drawing/2014/main" xmlns="" id="{D16D432A-1C67-0640-1934-D97EC2D09138}"/>
              </a:ext>
            </a:extLst>
          </p:cNvPr>
          <p:cNvSpPr txBox="1"/>
          <p:nvPr/>
        </p:nvSpPr>
        <p:spPr>
          <a:xfrm>
            <a:off x="1129004" y="2502373"/>
            <a:ext cx="9908161" cy="2215991"/>
          </a:xfrm>
          <a:prstGeom prst="rect">
            <a:avLst/>
          </a:prstGeom>
          <a:noFill/>
          <a:ln w="12700">
            <a:solidFill>
              <a:schemeClr val="tx1"/>
            </a:solidFill>
          </a:ln>
        </p:spPr>
        <p:txBody>
          <a:bodyPr wrap="square">
            <a:spAutoFit/>
          </a:bodyPr>
          <a:lstStyle/>
          <a:p>
            <a:pPr algn="ctr"/>
            <a:r>
              <a:rPr lang="es-MX" sz="2000" dirty="0">
                <a:latin typeface="Bookman Old Style" panose="02050604050505020204" pitchFamily="18" charset="0"/>
              </a:rPr>
              <a:t>Una infección activa durante el parto puede asociarse a trastornos hemorrágicos y sangrado post parto</a:t>
            </a:r>
          </a:p>
          <a:p>
            <a:pPr algn="ctr"/>
            <a:endParaRPr lang="es-MX" sz="2000" dirty="0">
              <a:latin typeface="Bookman Old Style" panose="02050604050505020204" pitchFamily="18" charset="0"/>
            </a:endParaRPr>
          </a:p>
          <a:p>
            <a:pPr algn="ctr"/>
            <a:r>
              <a:rPr lang="es-MX" sz="2000" dirty="0">
                <a:latin typeface="Bookman Old Style" panose="02050604050505020204" pitchFamily="18" charset="0"/>
              </a:rPr>
              <a:t>La trasmisión puede ser intrauterina y además la mujer gestante tiene viremia de hasta 10 días, por lo que una infección tardía, previa al parto, permitiría la infección vertical del neonato.</a:t>
            </a:r>
          </a:p>
          <a:p>
            <a:pPr algn="ctr"/>
            <a:endParaRPr lang="es-AR" dirty="0">
              <a:latin typeface="Bookman Old Style" panose="02050604050505020204" pitchFamily="18" charset="0"/>
            </a:endParaRPr>
          </a:p>
        </p:txBody>
      </p:sp>
    </p:spTree>
    <p:extLst>
      <p:ext uri="{BB962C8B-B14F-4D97-AF65-F5344CB8AC3E}">
        <p14:creationId xmlns:p14="http://schemas.microsoft.com/office/powerpoint/2010/main" val="35569996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xmlns="" id="{B210AC1D-4063-4C6E-9528-FA9C4C0C18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4">
            <a:extLst>
              <a:ext uri="{FF2B5EF4-FFF2-40B4-BE49-F238E27FC236}">
                <a16:creationId xmlns:a16="http://schemas.microsoft.com/office/drawing/2014/main" xmlns="" id="{02F8C595-E68C-4306-AED8-DC7826A0A5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8AFD49B0-51FD-E99B-EA96-7DDD95B01A24}"/>
              </a:ext>
            </a:extLst>
          </p:cNvPr>
          <p:cNvSpPr>
            <a:spLocks noGrp="1"/>
          </p:cNvSpPr>
          <p:nvPr>
            <p:ph type="title"/>
          </p:nvPr>
        </p:nvSpPr>
        <p:spPr>
          <a:xfrm>
            <a:off x="6788582" y="858983"/>
            <a:ext cx="3968783" cy="699229"/>
          </a:xfrm>
          <a:solidFill>
            <a:schemeClr val="accent6">
              <a:lumMod val="20000"/>
              <a:lumOff val="80000"/>
            </a:schemeClr>
          </a:solidFill>
        </p:spPr>
        <p:txBody>
          <a:bodyPr>
            <a:normAutofit fontScale="90000"/>
          </a:bodyPr>
          <a:lstStyle/>
          <a:p>
            <a:pPr algn="ctr"/>
            <a:r>
              <a:rPr lang="es-AR" sz="3200" dirty="0">
                <a:latin typeface="Bookman Old Style" panose="02050604050505020204" pitchFamily="18" charset="0"/>
              </a:rPr>
              <a:t>Dengue</a:t>
            </a:r>
            <a:r>
              <a:rPr lang="es-AR" sz="4800" dirty="0"/>
              <a:t> </a:t>
            </a:r>
          </a:p>
        </p:txBody>
      </p:sp>
      <p:pic>
        <p:nvPicPr>
          <p:cNvPr id="6" name="Marcador de contenido 5" descr="Piernas de una persona&#10;&#10;Descripción generada automáticamente con confianza media">
            <a:extLst>
              <a:ext uri="{FF2B5EF4-FFF2-40B4-BE49-F238E27FC236}">
                <a16:creationId xmlns:a16="http://schemas.microsoft.com/office/drawing/2014/main" xmlns="" id="{097E2436-07AF-8809-9F78-33A7F6DB0495}"/>
              </a:ext>
            </a:extLst>
          </p:cNvPr>
          <p:cNvPicPr>
            <a:picLocks noChangeAspect="1"/>
          </p:cNvPicPr>
          <p:nvPr/>
        </p:nvPicPr>
        <p:blipFill rotWithShape="1">
          <a:blip r:embed="rId2">
            <a:extLst>
              <a:ext uri="{28A0092B-C50C-407E-A947-70E740481C1C}">
                <a14:useLocalDpi xmlns:a14="http://schemas.microsoft.com/office/drawing/2010/main" val="0"/>
              </a:ext>
            </a:extLst>
          </a:blip>
          <a:srcRect t="17558" r="1" b="1760"/>
          <a:stretch/>
        </p:blipFill>
        <p:spPr>
          <a:xfrm>
            <a:off x="-1" y="-2"/>
            <a:ext cx="6374929" cy="6858002"/>
          </a:xfrm>
          <a:prstGeom prst="rect">
            <a:avLst/>
          </a:prstGeom>
        </p:spPr>
      </p:pic>
      <p:sp>
        <p:nvSpPr>
          <p:cNvPr id="4" name="Marcador de número de diapositiva 3">
            <a:extLst>
              <a:ext uri="{FF2B5EF4-FFF2-40B4-BE49-F238E27FC236}">
                <a16:creationId xmlns:a16="http://schemas.microsoft.com/office/drawing/2014/main" xmlns="" id="{AF80049C-3571-3D63-5E96-F6DA5D8FFDFE}"/>
              </a:ext>
            </a:extLst>
          </p:cNvPr>
          <p:cNvSpPr>
            <a:spLocks noGrp="1"/>
          </p:cNvSpPr>
          <p:nvPr>
            <p:ph type="sldNum" sz="quarter" idx="12"/>
          </p:nvPr>
        </p:nvSpPr>
        <p:spPr>
          <a:xfrm>
            <a:off x="11289782" y="235881"/>
            <a:ext cx="756746" cy="365760"/>
          </a:xfrm>
        </p:spPr>
        <p:txBody>
          <a:bodyPr>
            <a:normAutofit/>
          </a:bodyPr>
          <a:lstStyle/>
          <a:p>
            <a:pPr>
              <a:spcAft>
                <a:spcPts val="600"/>
              </a:spcAft>
            </a:pPr>
            <a:fld id="{B4A918BC-4D43-4B42-B3C0-E7EBE25E6AF0}" type="slidenum">
              <a:rPr lang="en-US" smtClean="0"/>
              <a:pPr>
                <a:spcAft>
                  <a:spcPts val="600"/>
                </a:spcAft>
              </a:pPr>
              <a:t>103</a:t>
            </a:fld>
            <a:endParaRPr lang="en-US"/>
          </a:p>
        </p:txBody>
      </p:sp>
      <p:pic>
        <p:nvPicPr>
          <p:cNvPr id="8" name="Marcador de contenido 7" descr="Piernas de una persona&#10;&#10;Descripción generada automáticamente con confianza media">
            <a:extLst>
              <a:ext uri="{FF2B5EF4-FFF2-40B4-BE49-F238E27FC236}">
                <a16:creationId xmlns:a16="http://schemas.microsoft.com/office/drawing/2014/main" xmlns="" id="{ED45BAB5-9993-785C-2CB8-450B4A26EDE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902251" y="1733550"/>
            <a:ext cx="3689747" cy="4919663"/>
          </a:xfrm>
        </p:spPr>
      </p:pic>
      <p:cxnSp>
        <p:nvCxnSpPr>
          <p:cNvPr id="22" name="Straight Connector 16">
            <a:extLst>
              <a:ext uri="{FF2B5EF4-FFF2-40B4-BE49-F238E27FC236}">
                <a16:creationId xmlns:a16="http://schemas.microsoft.com/office/drawing/2014/main" xmlns="" id="{E58B1629-F209-47B0-BA59-6BD937DBB0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147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0FF45E3-59D3-727A-0496-3C388E3E0CD7}"/>
              </a:ext>
            </a:extLst>
          </p:cNvPr>
          <p:cNvSpPr>
            <a:spLocks noGrp="1"/>
          </p:cNvSpPr>
          <p:nvPr>
            <p:ph type="title"/>
          </p:nvPr>
        </p:nvSpPr>
        <p:spPr>
          <a:xfrm>
            <a:off x="761801" y="858983"/>
            <a:ext cx="10380573" cy="512618"/>
          </a:xfrm>
        </p:spPr>
        <p:txBody>
          <a:bodyPr>
            <a:noAutofit/>
          </a:bodyPr>
          <a:lstStyle/>
          <a:p>
            <a:pPr algn="ctr"/>
            <a:r>
              <a:rPr lang="es-AR" sz="3200" dirty="0">
                <a:latin typeface="Bookman Old Style" panose="02050604050505020204" pitchFamily="18" charset="0"/>
              </a:rPr>
              <a:t>Dengue neonatal </a:t>
            </a:r>
          </a:p>
        </p:txBody>
      </p:sp>
      <p:sp>
        <p:nvSpPr>
          <p:cNvPr id="3" name="Marcador de contenido 2">
            <a:extLst>
              <a:ext uri="{FF2B5EF4-FFF2-40B4-BE49-F238E27FC236}">
                <a16:creationId xmlns:a16="http://schemas.microsoft.com/office/drawing/2014/main" xmlns="" id="{3199BEEE-3E81-83BD-9C2C-A4EDC0A09ED7}"/>
              </a:ext>
            </a:extLst>
          </p:cNvPr>
          <p:cNvSpPr>
            <a:spLocks noGrp="1"/>
          </p:cNvSpPr>
          <p:nvPr>
            <p:ph idx="1"/>
          </p:nvPr>
        </p:nvSpPr>
        <p:spPr>
          <a:xfrm>
            <a:off x="761799" y="1586204"/>
            <a:ext cx="10381205" cy="4711959"/>
          </a:xfrm>
          <a:solidFill>
            <a:schemeClr val="accent4">
              <a:lumMod val="20000"/>
              <a:lumOff val="80000"/>
            </a:schemeClr>
          </a:solidFill>
        </p:spPr>
        <p:txBody>
          <a:bodyPr>
            <a:noAutofit/>
          </a:bodyPr>
          <a:lstStyle/>
          <a:p>
            <a:pPr marL="342900" indent="-342900">
              <a:buFont typeface="Arial" panose="020B0604020202020204" pitchFamily="34" charset="0"/>
              <a:buChar char="•"/>
            </a:pPr>
            <a:r>
              <a:rPr lang="es-MX" sz="2000" dirty="0">
                <a:latin typeface="Bookman Old Style" panose="02050604050505020204" pitchFamily="18" charset="0"/>
              </a:rPr>
              <a:t>Los síntomas aparecen en los primeros 10 días de vida (promedio 4 días)</a:t>
            </a:r>
          </a:p>
          <a:p>
            <a:pPr marL="342900" indent="-342900">
              <a:buFont typeface="Arial" panose="020B0604020202020204" pitchFamily="34" charset="0"/>
              <a:buChar char="•"/>
            </a:pPr>
            <a:r>
              <a:rPr lang="es-MX" sz="2000" dirty="0">
                <a:latin typeface="Bookman Old Style" panose="02050604050505020204" pitchFamily="18" charset="0"/>
              </a:rPr>
              <a:t>El 90 % presentan fiebre</a:t>
            </a:r>
          </a:p>
          <a:p>
            <a:pPr marL="342900" indent="-342900">
              <a:buFont typeface="Arial" panose="020B0604020202020204" pitchFamily="34" charset="0"/>
              <a:buChar char="•"/>
            </a:pPr>
            <a:r>
              <a:rPr lang="es-MX" sz="2000" dirty="0">
                <a:latin typeface="Bookman Old Style" panose="02050604050505020204" pitchFamily="18" charset="0"/>
              </a:rPr>
              <a:t>Es común en neonatos sintomáticos la aparición inicial de exantema petequial. </a:t>
            </a:r>
          </a:p>
          <a:p>
            <a:pPr marL="342900" indent="-342900">
              <a:buFont typeface="Arial" panose="020B0604020202020204" pitchFamily="34" charset="0"/>
              <a:buChar char="•"/>
            </a:pPr>
            <a:r>
              <a:rPr lang="es-MX" sz="2000" dirty="0">
                <a:latin typeface="Bookman Old Style" panose="02050604050505020204" pitchFamily="18" charset="0"/>
              </a:rPr>
              <a:t>Al final del cuadro y al ceder la fiebre aparece la erupción macular eritematosa generalizada, llamada “mar rojo con islas blancas” </a:t>
            </a:r>
          </a:p>
          <a:p>
            <a:pPr marL="342900" indent="-342900">
              <a:buFont typeface="Arial" panose="020B0604020202020204" pitchFamily="34" charset="0"/>
              <a:buChar char="•"/>
            </a:pPr>
            <a:r>
              <a:rPr lang="es-MX" sz="2000" dirty="0">
                <a:latin typeface="Bookman Old Style" panose="02050604050505020204" pitchFamily="18" charset="0"/>
              </a:rPr>
              <a:t>Los neonatos están irritables, pueden presentar rechazo al alimento y hay  síntomas gastrointestinales como vómito y diarrea</a:t>
            </a:r>
          </a:p>
          <a:p>
            <a:pPr marL="342900" indent="-342900">
              <a:buFont typeface="Arial" panose="020B0604020202020204" pitchFamily="34" charset="0"/>
              <a:buChar char="•"/>
            </a:pPr>
            <a:r>
              <a:rPr lang="es-MX" sz="2000" dirty="0">
                <a:latin typeface="Bookman Old Style" panose="02050604050505020204" pitchFamily="18" charset="0"/>
              </a:rPr>
              <a:t> En la exploración de laboratorio se ha reportado trombocitopenia, leucopenia y aumento de las transaminasas lo cual hay que descartar sepsis neonatal</a:t>
            </a:r>
          </a:p>
          <a:p>
            <a:pPr marL="342900" indent="-342900">
              <a:buFont typeface="Arial" panose="020B0604020202020204" pitchFamily="34" charset="0"/>
              <a:buChar char="•"/>
            </a:pPr>
            <a:r>
              <a:rPr lang="es-MX" sz="2000" dirty="0">
                <a:latin typeface="Bookman Old Style" panose="02050604050505020204" pitchFamily="18" charset="0"/>
              </a:rPr>
              <a:t>Pueden presentar formas con órgano blanco como Miocarditis, Encefalitis y Hepatitis</a:t>
            </a:r>
            <a:endParaRPr lang="es-AR" sz="2000"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B9F54F06-FA9F-1C2E-246D-3649610FA470}"/>
              </a:ext>
            </a:extLst>
          </p:cNvPr>
          <p:cNvSpPr>
            <a:spLocks noGrp="1"/>
          </p:cNvSpPr>
          <p:nvPr>
            <p:ph type="sldNum" sz="quarter" idx="12"/>
          </p:nvPr>
        </p:nvSpPr>
        <p:spPr/>
        <p:txBody>
          <a:bodyPr/>
          <a:lstStyle/>
          <a:p>
            <a:fld id="{B4A918BC-4D43-4B42-B3C0-E7EBE25E6AF0}" type="slidenum">
              <a:rPr lang="en-US" smtClean="0"/>
              <a:t>104</a:t>
            </a:fld>
            <a:endParaRPr lang="en-US"/>
          </a:p>
        </p:txBody>
      </p:sp>
    </p:spTree>
    <p:extLst>
      <p:ext uri="{BB962C8B-B14F-4D97-AF65-F5344CB8AC3E}">
        <p14:creationId xmlns:p14="http://schemas.microsoft.com/office/powerpoint/2010/main" val="23956915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E968EFA-5987-36CB-7FA3-8750B4ECBA91}"/>
            </a:ext>
          </a:extLst>
        </p:cNvPr>
        <p:cNvGrpSpPr/>
        <p:nvPr/>
      </p:nvGrpSpPr>
      <p:grpSpPr>
        <a:xfrm>
          <a:off x="0" y="0"/>
          <a:ext cx="0" cy="0"/>
          <a:chOff x="0" y="0"/>
          <a:chExt cx="0" cy="0"/>
        </a:xfrm>
      </p:grpSpPr>
      <p:pic>
        <p:nvPicPr>
          <p:cNvPr id="4" name="Picture 3" descr="Nubes rosas y azules">
            <a:extLst>
              <a:ext uri="{FF2B5EF4-FFF2-40B4-BE49-F238E27FC236}">
                <a16:creationId xmlns:a16="http://schemas.microsoft.com/office/drawing/2014/main" xmlns="" id="{51CD76D1-5448-BE44-A77A-90233F4A2028}"/>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2" name="Título 1">
            <a:extLst>
              <a:ext uri="{FF2B5EF4-FFF2-40B4-BE49-F238E27FC236}">
                <a16:creationId xmlns:a16="http://schemas.microsoft.com/office/drawing/2014/main" xmlns="" id="{0E3B546B-68DA-09AF-2A8A-A8BDB3D441C4}"/>
              </a:ext>
            </a:extLst>
          </p:cNvPr>
          <p:cNvSpPr>
            <a:spLocks noGrp="1"/>
          </p:cNvSpPr>
          <p:nvPr>
            <p:ph type="ctrTitle"/>
          </p:nvPr>
        </p:nvSpPr>
        <p:spPr>
          <a:xfrm>
            <a:off x="613808" y="654513"/>
            <a:ext cx="9916711" cy="1566173"/>
          </a:xfrm>
          <a:ln w="12700">
            <a:solidFill>
              <a:schemeClr val="tx1"/>
            </a:solidFill>
          </a:ln>
        </p:spPr>
        <p:txBody>
          <a:bodyPr anchor="b">
            <a:normAutofit fontScale="90000"/>
          </a:bodyPr>
          <a:lstStyle/>
          <a:p>
            <a:pPr algn="ctr"/>
            <a:r>
              <a:rPr lang="es-AR" sz="3200" dirty="0">
                <a:solidFill>
                  <a:schemeClr val="tx1">
                    <a:lumMod val="95000"/>
                    <a:lumOff val="5000"/>
                  </a:schemeClr>
                </a:solidFill>
                <a:latin typeface="Bookman Old Style" panose="02050604050505020204" pitchFamily="18" charset="0"/>
              </a:rPr>
              <a:t>La gravedad del Dengue Neonatal es inversamente proporcional a la edad gestacional, al no haber adecuado pasaje de anticuerpos maternos protectores</a:t>
            </a:r>
          </a:p>
        </p:txBody>
      </p:sp>
      <p:sp>
        <p:nvSpPr>
          <p:cNvPr id="3" name="Subtítulo 2">
            <a:extLst>
              <a:ext uri="{FF2B5EF4-FFF2-40B4-BE49-F238E27FC236}">
                <a16:creationId xmlns:a16="http://schemas.microsoft.com/office/drawing/2014/main" xmlns="" id="{84E5B470-6B96-D063-F77F-DF9C79046DEB}"/>
              </a:ext>
            </a:extLst>
          </p:cNvPr>
          <p:cNvSpPr>
            <a:spLocks noGrp="1"/>
          </p:cNvSpPr>
          <p:nvPr>
            <p:ph type="subTitle" idx="1"/>
          </p:nvPr>
        </p:nvSpPr>
        <p:spPr>
          <a:xfrm>
            <a:off x="3388742" y="6005977"/>
            <a:ext cx="4501056" cy="727073"/>
          </a:xfrm>
          <a:solidFill>
            <a:schemeClr val="bg2">
              <a:lumMod val="50000"/>
            </a:schemeClr>
          </a:solidFill>
        </p:spPr>
        <p:txBody>
          <a:bodyPr anchor="t">
            <a:normAutofit/>
          </a:bodyPr>
          <a:lstStyle/>
          <a:p>
            <a:pPr algn="ctr"/>
            <a:r>
              <a:rPr lang="es-AR" sz="3200" dirty="0">
                <a:solidFill>
                  <a:srgbClr val="FFFFFF"/>
                </a:solidFill>
                <a:latin typeface="Bookman Old Style" panose="02050604050505020204" pitchFamily="18" charset="0"/>
              </a:rPr>
              <a:t>Dengue neonatal</a:t>
            </a:r>
          </a:p>
        </p:txBody>
      </p:sp>
      <p:sp>
        <p:nvSpPr>
          <p:cNvPr id="5" name="Marcador de número de diapositiva 4">
            <a:extLst>
              <a:ext uri="{FF2B5EF4-FFF2-40B4-BE49-F238E27FC236}">
                <a16:creationId xmlns:a16="http://schemas.microsoft.com/office/drawing/2014/main" xmlns="" id="{F449E2FA-F179-0216-9DE9-08847E878CCD}"/>
              </a:ext>
            </a:extLst>
          </p:cNvPr>
          <p:cNvSpPr>
            <a:spLocks noGrp="1"/>
          </p:cNvSpPr>
          <p:nvPr>
            <p:ph type="sldNum" sz="quarter" idx="12"/>
          </p:nvPr>
        </p:nvSpPr>
        <p:spPr/>
        <p:txBody>
          <a:bodyPr/>
          <a:lstStyle/>
          <a:p>
            <a:fld id="{B4A918BC-4D43-4B42-B3C0-E7EBE25E6AF0}" type="slidenum">
              <a:rPr lang="en-US" smtClean="0"/>
              <a:t>105</a:t>
            </a:fld>
            <a:endParaRPr lang="en-US" dirty="0"/>
          </a:p>
        </p:txBody>
      </p:sp>
      <p:graphicFrame>
        <p:nvGraphicFramePr>
          <p:cNvPr id="6" name="Tabla 5">
            <a:extLst>
              <a:ext uri="{FF2B5EF4-FFF2-40B4-BE49-F238E27FC236}">
                <a16:creationId xmlns:a16="http://schemas.microsoft.com/office/drawing/2014/main" xmlns="" id="{8DE5B013-AF30-6615-1228-88CFBFEA6B67}"/>
              </a:ext>
            </a:extLst>
          </p:cNvPr>
          <p:cNvGraphicFramePr>
            <a:graphicFrameLocks noGrp="1"/>
          </p:cNvGraphicFramePr>
          <p:nvPr>
            <p:extLst>
              <p:ext uri="{D42A27DB-BD31-4B8C-83A1-F6EECF244321}">
                <p14:modId xmlns:p14="http://schemas.microsoft.com/office/powerpoint/2010/main" val="4212120903"/>
              </p:ext>
            </p:extLst>
          </p:nvPr>
        </p:nvGraphicFramePr>
        <p:xfrm>
          <a:off x="578498" y="2568660"/>
          <a:ext cx="9927770" cy="1798320"/>
        </p:xfrm>
        <a:graphic>
          <a:graphicData uri="http://schemas.openxmlformats.org/drawingml/2006/table">
            <a:tbl>
              <a:tblPr firstRow="1" bandRow="1">
                <a:tableStyleId>{5940675A-B579-460E-94D1-54222C63F5DA}</a:tableStyleId>
              </a:tblPr>
              <a:tblGrid>
                <a:gridCol w="9927770">
                  <a:extLst>
                    <a:ext uri="{9D8B030D-6E8A-4147-A177-3AD203B41FA5}">
                      <a16:colId xmlns:a16="http://schemas.microsoft.com/office/drawing/2014/main" xmlns="" val="1950039076"/>
                    </a:ext>
                  </a:extLst>
                </a:gridCol>
              </a:tblGrid>
              <a:tr h="370840">
                <a:tc>
                  <a:txBody>
                    <a:bodyPr/>
                    <a:lstStyle/>
                    <a:p>
                      <a:pPr algn="ctr"/>
                      <a:r>
                        <a:rPr lang="es-AR" sz="2800" dirty="0">
                          <a:latin typeface="Bookman Old Style" panose="02050604050505020204" pitchFamily="18" charset="0"/>
                        </a:rPr>
                        <a:t>Teóricamente una infección tan temprana </a:t>
                      </a:r>
                      <a:r>
                        <a:rPr lang="es-MX" sz="2800" dirty="0">
                          <a:latin typeface="Bookman Old Style" panose="02050604050505020204" pitchFamily="18" charset="0"/>
                        </a:rPr>
                        <a:t>podría producir mayor riesgo de dengue grave en épocas posteriores de la vida, por anticuerpos heterólogos que aumentarían la replicación viral</a:t>
                      </a:r>
                      <a:endParaRPr lang="es-AR" sz="2800" dirty="0">
                        <a:latin typeface="Bookman Old Style" panose="02050604050505020204" pitchFamily="18" charset="0"/>
                      </a:endParaRPr>
                    </a:p>
                  </a:txBody>
                  <a:tcPr/>
                </a:tc>
                <a:extLst>
                  <a:ext uri="{0D108BD9-81ED-4DB2-BD59-A6C34878D82A}">
                    <a16:rowId xmlns:a16="http://schemas.microsoft.com/office/drawing/2014/main" xmlns="" val="3880006758"/>
                  </a:ext>
                </a:extLst>
              </a:tr>
            </a:tbl>
          </a:graphicData>
        </a:graphic>
      </p:graphicFrame>
      <p:sp>
        <p:nvSpPr>
          <p:cNvPr id="8" name="CuadroTexto 7">
            <a:extLst>
              <a:ext uri="{FF2B5EF4-FFF2-40B4-BE49-F238E27FC236}">
                <a16:creationId xmlns:a16="http://schemas.microsoft.com/office/drawing/2014/main" xmlns="" id="{9064A079-F4A9-9524-4BA0-D3DD13DFB311}"/>
              </a:ext>
            </a:extLst>
          </p:cNvPr>
          <p:cNvSpPr txBox="1"/>
          <p:nvPr/>
        </p:nvSpPr>
        <p:spPr>
          <a:xfrm>
            <a:off x="589559" y="4567936"/>
            <a:ext cx="9916709" cy="954107"/>
          </a:xfrm>
          <a:prstGeom prst="rect">
            <a:avLst/>
          </a:prstGeom>
          <a:noFill/>
          <a:ln w="12700">
            <a:solidFill>
              <a:schemeClr val="tx1"/>
            </a:solidFill>
          </a:ln>
        </p:spPr>
        <p:txBody>
          <a:bodyPr wrap="square">
            <a:spAutoFit/>
          </a:bodyPr>
          <a:lstStyle/>
          <a:p>
            <a:pPr algn="ctr"/>
            <a:r>
              <a:rPr lang="es-MX" sz="2800" dirty="0">
                <a:latin typeface="Bookman Old Style" panose="02050604050505020204" pitchFamily="18" charset="0"/>
              </a:rPr>
              <a:t>Si bien hay cuadros muy graves, la mayoría de los neonatos se recuperan sin complicaciones</a:t>
            </a:r>
            <a:endParaRPr lang="es-AR" sz="2800" dirty="0">
              <a:latin typeface="Bookman Old Style" panose="02050604050505020204" pitchFamily="18" charset="0"/>
            </a:endParaRPr>
          </a:p>
        </p:txBody>
      </p:sp>
    </p:spTree>
    <p:extLst>
      <p:ext uri="{BB962C8B-B14F-4D97-AF65-F5344CB8AC3E}">
        <p14:creationId xmlns:p14="http://schemas.microsoft.com/office/powerpoint/2010/main" val="40166084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57A923E-0704-FA25-EB70-0EB28D02AEC6}"/>
            </a:ext>
          </a:extLst>
        </p:cNvPr>
        <p:cNvGrpSpPr/>
        <p:nvPr/>
      </p:nvGrpSpPr>
      <p:grpSpPr>
        <a:xfrm>
          <a:off x="0" y="0"/>
          <a:ext cx="0" cy="0"/>
          <a:chOff x="0" y="0"/>
          <a:chExt cx="0" cy="0"/>
        </a:xfrm>
      </p:grpSpPr>
      <p:pic>
        <p:nvPicPr>
          <p:cNvPr id="4" name="Picture 3" descr="Nubes rosas y azules">
            <a:extLst>
              <a:ext uri="{FF2B5EF4-FFF2-40B4-BE49-F238E27FC236}">
                <a16:creationId xmlns:a16="http://schemas.microsoft.com/office/drawing/2014/main" xmlns="" id="{9749E6AF-6D26-0AF9-7575-90DCD2E37243}"/>
              </a:ext>
            </a:extLst>
          </p:cNvPr>
          <p:cNvPicPr>
            <a:picLocks noChangeAspect="1"/>
          </p:cNvPicPr>
          <p:nvPr/>
        </p:nvPicPr>
        <p:blipFill rotWithShape="1">
          <a:blip r:embed="rId2"/>
          <a:srcRect t="6048" r="1" b="1"/>
          <a:stretch/>
        </p:blipFill>
        <p:spPr>
          <a:xfrm>
            <a:off x="612281" y="-85013"/>
            <a:ext cx="11144289" cy="6858001"/>
          </a:xfrm>
          <a:prstGeom prst="rect">
            <a:avLst/>
          </a:prstGeom>
          <a:effectLst>
            <a:outerShdw blurRad="596900" dist="330200" dir="8820000" sx="87000" sy="87000" algn="ctr" rotWithShape="0">
              <a:srgbClr val="000000">
                <a:alpha val="29000"/>
              </a:srgbClr>
            </a:outerShdw>
          </a:effectLst>
        </p:spPr>
      </p:pic>
      <p:sp>
        <p:nvSpPr>
          <p:cNvPr id="3" name="Subtítulo 2">
            <a:extLst>
              <a:ext uri="{FF2B5EF4-FFF2-40B4-BE49-F238E27FC236}">
                <a16:creationId xmlns:a16="http://schemas.microsoft.com/office/drawing/2014/main" xmlns="" id="{6FFB5F2D-6495-F2CF-FD11-B88FF59EF9CF}"/>
              </a:ext>
            </a:extLst>
          </p:cNvPr>
          <p:cNvSpPr>
            <a:spLocks noGrp="1"/>
          </p:cNvSpPr>
          <p:nvPr>
            <p:ph type="subTitle" idx="1"/>
          </p:nvPr>
        </p:nvSpPr>
        <p:spPr>
          <a:xfrm>
            <a:off x="3626798" y="6005945"/>
            <a:ext cx="4882719" cy="727073"/>
          </a:xfrm>
          <a:solidFill>
            <a:schemeClr val="bg2">
              <a:lumMod val="50000"/>
            </a:schemeClr>
          </a:solidFill>
        </p:spPr>
        <p:txBody>
          <a:bodyPr anchor="t">
            <a:noAutofit/>
          </a:bodyPr>
          <a:lstStyle/>
          <a:p>
            <a:pPr algn="ctr"/>
            <a:r>
              <a:rPr lang="es-AR" dirty="0">
                <a:solidFill>
                  <a:srgbClr val="FFFFFF"/>
                </a:solidFill>
                <a:latin typeface="Bookman Old Style" panose="02050604050505020204" pitchFamily="18" charset="0"/>
              </a:rPr>
              <a:t>Abordaje del Dengue Neonatal</a:t>
            </a:r>
          </a:p>
        </p:txBody>
      </p:sp>
      <p:sp>
        <p:nvSpPr>
          <p:cNvPr id="5" name="Marcador de número de diapositiva 4">
            <a:extLst>
              <a:ext uri="{FF2B5EF4-FFF2-40B4-BE49-F238E27FC236}">
                <a16:creationId xmlns:a16="http://schemas.microsoft.com/office/drawing/2014/main" xmlns="" id="{7F83E379-6BFB-02D8-3A1A-1FAF8CB8771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a:t>
            </a:fld>
            <a:endParaRPr kumimoji="0" lang="en-US" sz="1400" b="1" i="0" u="none" strike="noStrike" kern="1200" cap="none" spc="0" normalizeH="0" baseline="0" noProof="0" dirty="0">
              <a:ln>
                <a:noFill/>
              </a:ln>
              <a:solidFill>
                <a:srgbClr val="000000"/>
              </a:solidFill>
              <a:effectLst/>
              <a:uLnTx/>
              <a:uFillTx/>
              <a:latin typeface="Bierstadt" panose="020B0504020202020204" pitchFamily="34" charset="0"/>
              <a:ea typeface="+mn-ea"/>
              <a:cs typeface="+mn-cs"/>
            </a:endParaRPr>
          </a:p>
        </p:txBody>
      </p:sp>
      <p:sp>
        <p:nvSpPr>
          <p:cNvPr id="9" name="Título 8">
            <a:extLst>
              <a:ext uri="{FF2B5EF4-FFF2-40B4-BE49-F238E27FC236}">
                <a16:creationId xmlns:a16="http://schemas.microsoft.com/office/drawing/2014/main" xmlns="" id="{7554EAC8-10C1-519A-4609-2B1F8328B24A}"/>
              </a:ext>
            </a:extLst>
          </p:cNvPr>
          <p:cNvSpPr>
            <a:spLocks noGrp="1"/>
          </p:cNvSpPr>
          <p:nvPr>
            <p:ph type="ctrTitle"/>
          </p:nvPr>
        </p:nvSpPr>
        <p:spPr/>
        <p:txBody>
          <a:bodyPr/>
          <a:lstStyle/>
          <a:p>
            <a:endParaRPr lang="es-AR" dirty="0"/>
          </a:p>
        </p:txBody>
      </p:sp>
      <p:graphicFrame>
        <p:nvGraphicFramePr>
          <p:cNvPr id="10" name="Diagrama 9">
            <a:extLst>
              <a:ext uri="{FF2B5EF4-FFF2-40B4-BE49-F238E27FC236}">
                <a16:creationId xmlns:a16="http://schemas.microsoft.com/office/drawing/2014/main" xmlns="" id="{B261B447-9028-3580-04D2-B892250918BB}"/>
              </a:ext>
            </a:extLst>
          </p:cNvPr>
          <p:cNvGraphicFramePr/>
          <p:nvPr>
            <p:extLst>
              <p:ext uri="{D42A27DB-BD31-4B8C-83A1-F6EECF244321}">
                <p14:modId xmlns:p14="http://schemas.microsoft.com/office/powerpoint/2010/main" val="1067821272"/>
              </p:ext>
            </p:extLst>
          </p:nvPr>
        </p:nvGraphicFramePr>
        <p:xfrm>
          <a:off x="612281" y="235881"/>
          <a:ext cx="1053009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89911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C3B99442-4662-D5FC-6337-AE4CF3EB9BE9}"/>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xmlns="" id="{37017593-2FDB-4599-92C2-221E209A4B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sp useBgFill="1">
        <p:nvSpPr>
          <p:cNvPr id="11" name="Rectangle 10">
            <a:extLst>
              <a:ext uri="{FF2B5EF4-FFF2-40B4-BE49-F238E27FC236}">
                <a16:creationId xmlns:a16="http://schemas.microsoft.com/office/drawing/2014/main" xmlns="" id="{9535A31A-7011-B716-CAD3-908112ACE5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pic>
        <p:nvPicPr>
          <p:cNvPr id="4" name="Picture 3" descr="Nubes rosas y azules">
            <a:extLst>
              <a:ext uri="{FF2B5EF4-FFF2-40B4-BE49-F238E27FC236}">
                <a16:creationId xmlns:a16="http://schemas.microsoft.com/office/drawing/2014/main" xmlns="" id="{39637F80-0F27-350D-C811-37C0A165158F}"/>
              </a:ext>
            </a:extLst>
          </p:cNvPr>
          <p:cNvPicPr>
            <a:picLocks noChangeAspect="1"/>
          </p:cNvPicPr>
          <p:nvPr/>
        </p:nvPicPr>
        <p:blipFill rotWithShape="1">
          <a:blip r:embed="rId2"/>
          <a:srcRect t="6048" r="1"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xmlns="" id="{AD56415C-EFA3-2D6F-9D37-09BB54E058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erstadt"/>
              <a:ea typeface="+mn-ea"/>
              <a:cs typeface="+mn-cs"/>
            </a:endParaRPr>
          </a:p>
        </p:txBody>
      </p:sp>
      <p:cxnSp>
        <p:nvCxnSpPr>
          <p:cNvPr id="15" name="Straight Connector 14">
            <a:extLst>
              <a:ext uri="{FF2B5EF4-FFF2-40B4-BE49-F238E27FC236}">
                <a16:creationId xmlns:a16="http://schemas.microsoft.com/office/drawing/2014/main" xmlns="" id="{B0E8B08B-9A48-5E82-DA9D-B062634D53A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a:extLst>
              <a:ext uri="{FF2B5EF4-FFF2-40B4-BE49-F238E27FC236}">
                <a16:creationId xmlns:a16="http://schemas.microsoft.com/office/drawing/2014/main" xmlns="" id="{D1CD4CFD-EFD8-5DC3-2626-F070A2256B6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A918BC-4D43-4B42-B3C0-E7EBE25E6AF0}" type="slidenum">
              <a:rPr kumimoji="0" lang="en-US" sz="1400" b="1" i="0" u="none" strike="noStrike" kern="1200" cap="none" spc="0" normalizeH="0" baseline="0" noProof="0" smtClean="0">
                <a:ln>
                  <a:noFill/>
                </a:ln>
                <a:solidFill>
                  <a:srgbClr val="000000"/>
                </a:solidFill>
                <a:effectLst/>
                <a:uLnTx/>
                <a:uFillTx/>
                <a:latin typeface="Bierstadt"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107</a:t>
            </a:fld>
            <a:endParaRPr kumimoji="0" lang="en-US" sz="1400" b="1" i="0" u="none" strike="noStrike" kern="1200" cap="none" spc="0" normalizeH="0" baseline="0" noProof="0" dirty="0">
              <a:ln>
                <a:noFill/>
              </a:ln>
              <a:solidFill>
                <a:srgbClr val="000000"/>
              </a:solidFill>
              <a:effectLst/>
              <a:uLnTx/>
              <a:uFillTx/>
              <a:latin typeface="Bierstadt" panose="020B0504020202020204" pitchFamily="34" charset="0"/>
              <a:ea typeface="+mn-ea"/>
              <a:cs typeface="+mn-cs"/>
            </a:endParaRPr>
          </a:p>
        </p:txBody>
      </p:sp>
      <p:sp>
        <p:nvSpPr>
          <p:cNvPr id="7" name="Subtítulo 6">
            <a:extLst>
              <a:ext uri="{FF2B5EF4-FFF2-40B4-BE49-F238E27FC236}">
                <a16:creationId xmlns:a16="http://schemas.microsoft.com/office/drawing/2014/main" xmlns="" id="{133EC633-4D7D-F0DF-848E-E087EA63BF6D}"/>
              </a:ext>
            </a:extLst>
          </p:cNvPr>
          <p:cNvSpPr>
            <a:spLocks noGrp="1"/>
          </p:cNvSpPr>
          <p:nvPr>
            <p:ph type="subTitle" idx="1"/>
          </p:nvPr>
        </p:nvSpPr>
        <p:spPr>
          <a:xfrm>
            <a:off x="761802" y="5150646"/>
            <a:ext cx="10380572" cy="848371"/>
          </a:xfrm>
        </p:spPr>
        <p:txBody>
          <a:bodyPr>
            <a:normAutofit/>
          </a:bodyPr>
          <a:lstStyle/>
          <a:p>
            <a:pPr algn="ctr"/>
            <a:r>
              <a:rPr lang="es-AR" sz="4000" dirty="0" err="1">
                <a:latin typeface="Bookman Old Style" panose="02050604050505020204" pitchFamily="18" charset="0"/>
              </a:rPr>
              <a:t>Chiku</a:t>
            </a:r>
            <a:r>
              <a:rPr lang="es-AR" sz="4000" dirty="0">
                <a:latin typeface="Bookman Old Style" panose="02050604050505020204" pitchFamily="18" charset="0"/>
              </a:rPr>
              <a:t> </a:t>
            </a:r>
          </a:p>
        </p:txBody>
      </p:sp>
      <p:graphicFrame>
        <p:nvGraphicFramePr>
          <p:cNvPr id="8" name="Diagrama 7">
            <a:extLst>
              <a:ext uri="{FF2B5EF4-FFF2-40B4-BE49-F238E27FC236}">
                <a16:creationId xmlns:a16="http://schemas.microsoft.com/office/drawing/2014/main" xmlns="" id="{58AB482F-BCB2-B643-9FB9-0CC08EAF5FA1}"/>
              </a:ext>
            </a:extLst>
          </p:cNvPr>
          <p:cNvGraphicFramePr/>
          <p:nvPr>
            <p:extLst>
              <p:ext uri="{D42A27DB-BD31-4B8C-83A1-F6EECF244321}">
                <p14:modId xmlns:p14="http://schemas.microsoft.com/office/powerpoint/2010/main" val="3902823437"/>
              </p:ext>
            </p:extLst>
          </p:nvPr>
        </p:nvGraphicFramePr>
        <p:xfrm>
          <a:off x="1232383" y="451235"/>
          <a:ext cx="867954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33438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9C5D877-3A7B-93EC-E2B6-1EE340E9167B}"/>
              </a:ext>
            </a:extLst>
          </p:cNvPr>
          <p:cNvSpPr>
            <a:spLocks noGrp="1"/>
          </p:cNvSpPr>
          <p:nvPr>
            <p:ph type="title"/>
          </p:nvPr>
        </p:nvSpPr>
        <p:spPr>
          <a:xfrm>
            <a:off x="761801" y="858982"/>
            <a:ext cx="10380573" cy="736553"/>
          </a:xfrm>
        </p:spPr>
        <p:txBody>
          <a:bodyPr>
            <a:normAutofit/>
          </a:bodyPr>
          <a:lstStyle/>
          <a:p>
            <a:pPr algn="ctr"/>
            <a:r>
              <a:rPr lang="es-AR" sz="3200" dirty="0">
                <a:latin typeface="Bookman Old Style" panose="02050604050505020204" pitchFamily="18" charset="0"/>
              </a:rPr>
              <a:t>Abordaje de la mujer embarazada</a:t>
            </a:r>
          </a:p>
        </p:txBody>
      </p:sp>
      <p:graphicFrame>
        <p:nvGraphicFramePr>
          <p:cNvPr id="5" name="Marcador de contenido 4">
            <a:extLst>
              <a:ext uri="{FF2B5EF4-FFF2-40B4-BE49-F238E27FC236}">
                <a16:creationId xmlns:a16="http://schemas.microsoft.com/office/drawing/2014/main" xmlns="" id="{5A5B5198-443D-8323-E330-158E5EB3D17E}"/>
              </a:ext>
            </a:extLst>
          </p:cNvPr>
          <p:cNvGraphicFramePr>
            <a:graphicFrameLocks noGrp="1"/>
          </p:cNvGraphicFramePr>
          <p:nvPr>
            <p:ph idx="1"/>
            <p:extLst>
              <p:ext uri="{D42A27DB-BD31-4B8C-83A1-F6EECF244321}">
                <p14:modId xmlns:p14="http://schemas.microsoft.com/office/powerpoint/2010/main" val="713311856"/>
              </p:ext>
            </p:extLst>
          </p:nvPr>
        </p:nvGraphicFramePr>
        <p:xfrm>
          <a:off x="1097902" y="1732513"/>
          <a:ext cx="10380663" cy="640080"/>
        </p:xfrm>
        <a:graphic>
          <a:graphicData uri="http://schemas.openxmlformats.org/drawingml/2006/table">
            <a:tbl>
              <a:tblPr firstRow="1" bandRow="1">
                <a:tableStyleId>{D7AC3CCA-C797-4891-BE02-D94E43425B78}</a:tableStyleId>
              </a:tblPr>
              <a:tblGrid>
                <a:gridCol w="10380663">
                  <a:extLst>
                    <a:ext uri="{9D8B030D-6E8A-4147-A177-3AD203B41FA5}">
                      <a16:colId xmlns:a16="http://schemas.microsoft.com/office/drawing/2014/main" xmlns="" val="3866960958"/>
                    </a:ext>
                  </a:extLst>
                </a:gridCol>
              </a:tblGrid>
              <a:tr h="370840">
                <a:tc>
                  <a:txBody>
                    <a:bodyPr/>
                    <a:lstStyle/>
                    <a:p>
                      <a:r>
                        <a:rPr lang="es-MX" sz="1800" dirty="0">
                          <a:latin typeface="Bookman Old Style" panose="02050604050505020204" pitchFamily="18" charset="0"/>
                        </a:rPr>
                        <a:t>A diferencia del ZIKV, no han sido descritas de manera definitiva la presencia de malformaciones congénitas con el CHIKV en infecciones tempranas del embarazo.</a:t>
                      </a:r>
                      <a:endParaRPr lang="es-AR" sz="1800" dirty="0">
                        <a:latin typeface="Bookman Old Style" panose="02050604050505020204" pitchFamily="18" charset="0"/>
                      </a:endParaRPr>
                    </a:p>
                  </a:txBody>
                  <a:tcPr/>
                </a:tc>
                <a:extLst>
                  <a:ext uri="{0D108BD9-81ED-4DB2-BD59-A6C34878D82A}">
                    <a16:rowId xmlns:a16="http://schemas.microsoft.com/office/drawing/2014/main" xmlns="" val="3492306971"/>
                  </a:ext>
                </a:extLst>
              </a:tr>
            </a:tbl>
          </a:graphicData>
        </a:graphic>
      </p:graphicFrame>
      <p:sp>
        <p:nvSpPr>
          <p:cNvPr id="4" name="Marcador de número de diapositiva 3">
            <a:extLst>
              <a:ext uri="{FF2B5EF4-FFF2-40B4-BE49-F238E27FC236}">
                <a16:creationId xmlns:a16="http://schemas.microsoft.com/office/drawing/2014/main" xmlns="" id="{2A0949DB-A6AB-DAA9-729B-D1493CA7D113}"/>
              </a:ext>
            </a:extLst>
          </p:cNvPr>
          <p:cNvSpPr>
            <a:spLocks noGrp="1"/>
          </p:cNvSpPr>
          <p:nvPr>
            <p:ph type="sldNum" sz="quarter" idx="12"/>
          </p:nvPr>
        </p:nvSpPr>
        <p:spPr/>
        <p:txBody>
          <a:bodyPr/>
          <a:lstStyle/>
          <a:p>
            <a:fld id="{B4A918BC-4D43-4B42-B3C0-E7EBE25E6AF0}" type="slidenum">
              <a:rPr lang="en-US" smtClean="0"/>
              <a:t>108</a:t>
            </a:fld>
            <a:endParaRPr lang="en-US"/>
          </a:p>
        </p:txBody>
      </p:sp>
      <p:graphicFrame>
        <p:nvGraphicFramePr>
          <p:cNvPr id="6" name="Diagrama 5">
            <a:extLst>
              <a:ext uri="{FF2B5EF4-FFF2-40B4-BE49-F238E27FC236}">
                <a16:creationId xmlns:a16="http://schemas.microsoft.com/office/drawing/2014/main" xmlns="" id="{CB36B626-F8AF-1A11-0323-62DDF46BE48C}"/>
              </a:ext>
            </a:extLst>
          </p:cNvPr>
          <p:cNvGraphicFramePr/>
          <p:nvPr>
            <p:extLst>
              <p:ext uri="{D42A27DB-BD31-4B8C-83A1-F6EECF244321}">
                <p14:modId xmlns:p14="http://schemas.microsoft.com/office/powerpoint/2010/main" val="2852751963"/>
              </p:ext>
            </p:extLst>
          </p:nvPr>
        </p:nvGraphicFramePr>
        <p:xfrm>
          <a:off x="2032000" y="2726407"/>
          <a:ext cx="8128000" cy="341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86513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6055167-525D-76E9-1063-CA8F56C379A8}"/>
              </a:ext>
            </a:extLst>
          </p:cNvPr>
          <p:cNvSpPr>
            <a:spLocks noGrp="1"/>
          </p:cNvSpPr>
          <p:nvPr>
            <p:ph type="title"/>
          </p:nvPr>
        </p:nvSpPr>
        <p:spPr>
          <a:xfrm>
            <a:off x="761801" y="858983"/>
            <a:ext cx="10380573" cy="633916"/>
          </a:xfrm>
        </p:spPr>
        <p:txBody>
          <a:bodyPr>
            <a:normAutofit/>
          </a:bodyPr>
          <a:lstStyle/>
          <a:p>
            <a:pPr algn="ctr"/>
            <a:r>
              <a:rPr lang="es-AR" sz="3200" dirty="0">
                <a:latin typeface="Bookman Old Style" panose="02050604050505020204" pitchFamily="18" charset="0"/>
              </a:rPr>
              <a:t>Abordaje del RN expuesto: Claves </a:t>
            </a:r>
          </a:p>
        </p:txBody>
      </p:sp>
      <p:graphicFrame>
        <p:nvGraphicFramePr>
          <p:cNvPr id="5" name="Marcador de contenido 4">
            <a:extLst>
              <a:ext uri="{FF2B5EF4-FFF2-40B4-BE49-F238E27FC236}">
                <a16:creationId xmlns:a16="http://schemas.microsoft.com/office/drawing/2014/main" xmlns="" id="{31ABE420-3403-ECE8-285C-ED43BD6D6738}"/>
              </a:ext>
            </a:extLst>
          </p:cNvPr>
          <p:cNvGraphicFramePr>
            <a:graphicFrameLocks noGrp="1"/>
          </p:cNvGraphicFramePr>
          <p:nvPr>
            <p:ph idx="1"/>
            <p:extLst>
              <p:ext uri="{D42A27DB-BD31-4B8C-83A1-F6EECF244321}">
                <p14:modId xmlns:p14="http://schemas.microsoft.com/office/powerpoint/2010/main" val="3579206917"/>
              </p:ext>
            </p:extLst>
          </p:nvPr>
        </p:nvGraphicFramePr>
        <p:xfrm>
          <a:off x="762000" y="1707502"/>
          <a:ext cx="10380663" cy="4304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xmlns="" id="{B2A0E4D2-13E5-1CAE-918D-F7ACD86F7CA9}"/>
              </a:ext>
            </a:extLst>
          </p:cNvPr>
          <p:cNvSpPr>
            <a:spLocks noGrp="1"/>
          </p:cNvSpPr>
          <p:nvPr>
            <p:ph type="sldNum" sz="quarter" idx="12"/>
          </p:nvPr>
        </p:nvSpPr>
        <p:spPr/>
        <p:txBody>
          <a:bodyPr/>
          <a:lstStyle/>
          <a:p>
            <a:fld id="{B4A918BC-4D43-4B42-B3C0-E7EBE25E6AF0}" type="slidenum">
              <a:rPr lang="en-US" smtClean="0"/>
              <a:t>109</a:t>
            </a:fld>
            <a:endParaRPr lang="en-US"/>
          </a:p>
        </p:txBody>
      </p:sp>
    </p:spTree>
    <p:extLst>
      <p:ext uri="{BB962C8B-B14F-4D97-AF65-F5344CB8AC3E}">
        <p14:creationId xmlns:p14="http://schemas.microsoft.com/office/powerpoint/2010/main" val="24394771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294D943-1086-0F10-0D00-BDFC37CEA3C2}"/>
              </a:ext>
            </a:extLst>
          </p:cNvPr>
          <p:cNvSpPr>
            <a:spLocks noGrp="1"/>
          </p:cNvSpPr>
          <p:nvPr>
            <p:ph type="title"/>
          </p:nvPr>
        </p:nvSpPr>
        <p:spPr>
          <a:xfrm>
            <a:off x="761801" y="858983"/>
            <a:ext cx="10380573" cy="653588"/>
          </a:xfrm>
        </p:spPr>
        <p:txBody>
          <a:bodyPr>
            <a:normAutofit/>
          </a:bodyPr>
          <a:lstStyle/>
          <a:p>
            <a:pPr algn="ctr"/>
            <a:r>
              <a:rPr lang="es-AR" sz="3200" dirty="0" err="1">
                <a:latin typeface="Bookman Old Style" panose="02050604050505020204" pitchFamily="18" charset="0"/>
              </a:rPr>
              <a:t>Chiku</a:t>
            </a:r>
            <a:r>
              <a:rPr lang="es-AR" sz="3200" dirty="0">
                <a:latin typeface="Bookman Old Style" panose="02050604050505020204" pitchFamily="18" charset="0"/>
              </a:rPr>
              <a:t> neonatal: eventos mayormente reportados</a:t>
            </a:r>
          </a:p>
        </p:txBody>
      </p:sp>
      <p:graphicFrame>
        <p:nvGraphicFramePr>
          <p:cNvPr id="5" name="Marcador de contenido 4">
            <a:extLst>
              <a:ext uri="{FF2B5EF4-FFF2-40B4-BE49-F238E27FC236}">
                <a16:creationId xmlns:a16="http://schemas.microsoft.com/office/drawing/2014/main" xmlns="" id="{F8EC690D-E25F-C2CB-E81B-A471716E3BCC}"/>
              </a:ext>
            </a:extLst>
          </p:cNvPr>
          <p:cNvGraphicFramePr>
            <a:graphicFrameLocks noGrp="1"/>
          </p:cNvGraphicFramePr>
          <p:nvPr>
            <p:ph idx="1"/>
            <p:extLst>
              <p:ext uri="{D42A27DB-BD31-4B8C-83A1-F6EECF244321}">
                <p14:modId xmlns:p14="http://schemas.microsoft.com/office/powerpoint/2010/main" val="2127918517"/>
              </p:ext>
            </p:extLst>
          </p:nvPr>
        </p:nvGraphicFramePr>
        <p:xfrm>
          <a:off x="270588" y="1601885"/>
          <a:ext cx="4767942" cy="5205005"/>
        </p:xfrm>
        <a:graphic>
          <a:graphicData uri="http://schemas.openxmlformats.org/drawingml/2006/table">
            <a:tbl>
              <a:tblPr firstRow="1" bandRow="1">
                <a:tableStyleId>{D7AC3CCA-C797-4891-BE02-D94E43425B78}</a:tableStyleId>
              </a:tblPr>
              <a:tblGrid>
                <a:gridCol w="2567943">
                  <a:extLst>
                    <a:ext uri="{9D8B030D-6E8A-4147-A177-3AD203B41FA5}">
                      <a16:colId xmlns:a16="http://schemas.microsoft.com/office/drawing/2014/main" xmlns="" val="4157045449"/>
                    </a:ext>
                  </a:extLst>
                </a:gridCol>
                <a:gridCol w="2199999">
                  <a:extLst>
                    <a:ext uri="{9D8B030D-6E8A-4147-A177-3AD203B41FA5}">
                      <a16:colId xmlns:a16="http://schemas.microsoft.com/office/drawing/2014/main" xmlns="" val="2496927425"/>
                    </a:ext>
                  </a:extLst>
                </a:gridCol>
              </a:tblGrid>
              <a:tr h="565513">
                <a:tc>
                  <a:txBody>
                    <a:bodyPr/>
                    <a:lstStyle/>
                    <a:p>
                      <a:pPr algn="ctr"/>
                      <a:r>
                        <a:rPr lang="es-AR" b="0" dirty="0">
                          <a:latin typeface="Bookman Old Style" panose="02050604050505020204" pitchFamily="18" charset="0"/>
                        </a:rPr>
                        <a:t>Sepsis </a:t>
                      </a:r>
                    </a:p>
                  </a:txBody>
                  <a:tcPr/>
                </a:tc>
                <a:tc>
                  <a:txBody>
                    <a:bodyPr/>
                    <a:lstStyle/>
                    <a:p>
                      <a:pPr algn="ctr"/>
                      <a:r>
                        <a:rPr lang="es-AR" b="0" dirty="0">
                          <a:latin typeface="Bookman Old Style" panose="02050604050505020204" pitchFamily="18" charset="0"/>
                        </a:rPr>
                        <a:t>93 %</a:t>
                      </a:r>
                    </a:p>
                  </a:txBody>
                  <a:tcPr/>
                </a:tc>
                <a:extLst>
                  <a:ext uri="{0D108BD9-81ED-4DB2-BD59-A6C34878D82A}">
                    <a16:rowId xmlns:a16="http://schemas.microsoft.com/office/drawing/2014/main" xmlns="" val="401698446"/>
                  </a:ext>
                </a:extLst>
              </a:tr>
              <a:tr h="565513">
                <a:tc>
                  <a:txBody>
                    <a:bodyPr/>
                    <a:lstStyle/>
                    <a:p>
                      <a:pPr algn="ctr"/>
                      <a:r>
                        <a:rPr lang="es-AR" dirty="0">
                          <a:latin typeface="Bookman Old Style" panose="02050604050505020204" pitchFamily="18" charset="0"/>
                        </a:rPr>
                        <a:t>Fiebre </a:t>
                      </a:r>
                    </a:p>
                  </a:txBody>
                  <a:tcPr/>
                </a:tc>
                <a:tc>
                  <a:txBody>
                    <a:bodyPr/>
                    <a:lstStyle/>
                    <a:p>
                      <a:pPr algn="ctr"/>
                      <a:r>
                        <a:rPr lang="es-AR" dirty="0">
                          <a:latin typeface="Bookman Old Style" panose="02050604050505020204" pitchFamily="18" charset="0"/>
                        </a:rPr>
                        <a:t>70 a 100 %</a:t>
                      </a:r>
                    </a:p>
                  </a:txBody>
                  <a:tcPr/>
                </a:tc>
                <a:extLst>
                  <a:ext uri="{0D108BD9-81ED-4DB2-BD59-A6C34878D82A}">
                    <a16:rowId xmlns:a16="http://schemas.microsoft.com/office/drawing/2014/main" xmlns="" val="1991067870"/>
                  </a:ext>
                </a:extLst>
              </a:tr>
              <a:tr h="565513">
                <a:tc>
                  <a:txBody>
                    <a:bodyPr/>
                    <a:lstStyle/>
                    <a:p>
                      <a:pPr algn="ctr"/>
                      <a:r>
                        <a:rPr lang="es-AR" dirty="0">
                          <a:latin typeface="Bookman Old Style" panose="02050604050505020204" pitchFamily="18" charset="0"/>
                        </a:rPr>
                        <a:t>Irritabilidad </a:t>
                      </a:r>
                    </a:p>
                  </a:txBody>
                  <a:tcPr/>
                </a:tc>
                <a:tc>
                  <a:txBody>
                    <a:bodyPr/>
                    <a:lstStyle/>
                    <a:p>
                      <a:pPr algn="ctr"/>
                      <a:r>
                        <a:rPr lang="es-AR" dirty="0">
                          <a:latin typeface="Bookman Old Style" panose="02050604050505020204" pitchFamily="18" charset="0"/>
                        </a:rPr>
                        <a:t>98 %</a:t>
                      </a:r>
                    </a:p>
                  </a:txBody>
                  <a:tcPr/>
                </a:tc>
                <a:extLst>
                  <a:ext uri="{0D108BD9-81ED-4DB2-BD59-A6C34878D82A}">
                    <a16:rowId xmlns:a16="http://schemas.microsoft.com/office/drawing/2014/main" xmlns="" val="3935253080"/>
                  </a:ext>
                </a:extLst>
              </a:tr>
              <a:tr h="565513">
                <a:tc>
                  <a:txBody>
                    <a:bodyPr/>
                    <a:lstStyle/>
                    <a:p>
                      <a:pPr algn="ctr"/>
                      <a:r>
                        <a:rPr lang="es-AR" dirty="0">
                          <a:latin typeface="Bookman Old Style" panose="02050604050505020204" pitchFamily="18" charset="0"/>
                        </a:rPr>
                        <a:t>Exantema </a:t>
                      </a:r>
                    </a:p>
                  </a:txBody>
                  <a:tcPr/>
                </a:tc>
                <a:tc>
                  <a:txBody>
                    <a:bodyPr/>
                    <a:lstStyle/>
                    <a:p>
                      <a:pPr algn="ctr"/>
                      <a:r>
                        <a:rPr lang="es-AR" dirty="0">
                          <a:latin typeface="Bookman Old Style" panose="02050604050505020204" pitchFamily="18" charset="0"/>
                        </a:rPr>
                        <a:t>55 a 68 %</a:t>
                      </a:r>
                    </a:p>
                  </a:txBody>
                  <a:tcPr/>
                </a:tc>
                <a:extLst>
                  <a:ext uri="{0D108BD9-81ED-4DB2-BD59-A6C34878D82A}">
                    <a16:rowId xmlns:a16="http://schemas.microsoft.com/office/drawing/2014/main" xmlns="" val="3973043626"/>
                  </a:ext>
                </a:extLst>
              </a:tr>
              <a:tr h="565513">
                <a:tc>
                  <a:txBody>
                    <a:bodyPr/>
                    <a:lstStyle/>
                    <a:p>
                      <a:pPr algn="ctr"/>
                      <a:r>
                        <a:rPr lang="es-AR" dirty="0">
                          <a:latin typeface="Bookman Old Style" panose="02050604050505020204" pitchFamily="18" charset="0"/>
                        </a:rPr>
                        <a:t>Edema difuso de MI </a:t>
                      </a:r>
                    </a:p>
                  </a:txBody>
                  <a:tcPr/>
                </a:tc>
                <a:tc>
                  <a:txBody>
                    <a:bodyPr/>
                    <a:lstStyle/>
                    <a:p>
                      <a:pPr algn="ctr"/>
                      <a:r>
                        <a:rPr lang="es-AR" dirty="0">
                          <a:latin typeface="Bookman Old Style" panose="02050604050505020204" pitchFamily="18" charset="0"/>
                        </a:rPr>
                        <a:t>52 %</a:t>
                      </a:r>
                    </a:p>
                  </a:txBody>
                  <a:tcPr/>
                </a:tc>
                <a:extLst>
                  <a:ext uri="{0D108BD9-81ED-4DB2-BD59-A6C34878D82A}">
                    <a16:rowId xmlns:a16="http://schemas.microsoft.com/office/drawing/2014/main" xmlns="" val="3292717957"/>
                  </a:ext>
                </a:extLst>
              </a:tr>
              <a:tr h="565513">
                <a:tc>
                  <a:txBody>
                    <a:bodyPr/>
                    <a:lstStyle/>
                    <a:p>
                      <a:pPr algn="ctr"/>
                      <a:r>
                        <a:rPr lang="es-AR" dirty="0">
                          <a:latin typeface="Bookman Old Style" panose="02050604050505020204" pitchFamily="18" charset="0"/>
                        </a:rPr>
                        <a:t>Inestabilidad hemodinámica</a:t>
                      </a:r>
                    </a:p>
                  </a:txBody>
                  <a:tcPr/>
                </a:tc>
                <a:tc>
                  <a:txBody>
                    <a:bodyPr/>
                    <a:lstStyle/>
                    <a:p>
                      <a:pPr algn="ctr"/>
                      <a:r>
                        <a:rPr lang="es-AR" dirty="0">
                          <a:latin typeface="Bookman Old Style" panose="02050604050505020204" pitchFamily="18" charset="0"/>
                        </a:rPr>
                        <a:t>17 al 51 %</a:t>
                      </a:r>
                    </a:p>
                  </a:txBody>
                  <a:tcPr/>
                </a:tc>
                <a:extLst>
                  <a:ext uri="{0D108BD9-81ED-4DB2-BD59-A6C34878D82A}">
                    <a16:rowId xmlns:a16="http://schemas.microsoft.com/office/drawing/2014/main" xmlns="" val="2880522583"/>
                  </a:ext>
                </a:extLst>
              </a:tr>
              <a:tr h="565513">
                <a:tc>
                  <a:txBody>
                    <a:bodyPr/>
                    <a:lstStyle/>
                    <a:p>
                      <a:pPr algn="ctr"/>
                      <a:r>
                        <a:rPr lang="es-AR" dirty="0">
                          <a:latin typeface="Bookman Old Style" panose="02050604050505020204" pitchFamily="18" charset="0"/>
                        </a:rPr>
                        <a:t>Hiperalgesia</a:t>
                      </a:r>
                    </a:p>
                    <a:p>
                      <a:pPr algn="ctr"/>
                      <a:r>
                        <a:rPr lang="es-AR" dirty="0">
                          <a:latin typeface="Bookman Old Style" panose="02050604050505020204" pitchFamily="18" charset="0"/>
                        </a:rPr>
                        <a:t>Alodinia</a:t>
                      </a:r>
                    </a:p>
                  </a:txBody>
                  <a:tcPr/>
                </a:tc>
                <a:tc>
                  <a:txBody>
                    <a:bodyPr/>
                    <a:lstStyle/>
                    <a:p>
                      <a:pPr algn="ctr"/>
                      <a:r>
                        <a:rPr lang="es-AR" dirty="0">
                          <a:latin typeface="Bookman Old Style" panose="02050604050505020204" pitchFamily="18" charset="0"/>
                        </a:rPr>
                        <a:t>46 al 57 %</a:t>
                      </a:r>
                    </a:p>
                  </a:txBody>
                  <a:tcPr/>
                </a:tc>
                <a:extLst>
                  <a:ext uri="{0D108BD9-81ED-4DB2-BD59-A6C34878D82A}">
                    <a16:rowId xmlns:a16="http://schemas.microsoft.com/office/drawing/2014/main" xmlns="" val="2505376512"/>
                  </a:ext>
                </a:extLst>
              </a:tr>
              <a:tr h="565513">
                <a:tc>
                  <a:txBody>
                    <a:bodyPr/>
                    <a:lstStyle/>
                    <a:p>
                      <a:pPr algn="ctr"/>
                      <a:r>
                        <a:rPr lang="es-AR" dirty="0">
                          <a:latin typeface="Bookman Old Style" panose="02050604050505020204" pitchFamily="18" charset="0"/>
                        </a:rPr>
                        <a:t>Síntomas GI: </a:t>
                      </a:r>
                    </a:p>
                    <a:p>
                      <a:pPr algn="ctr"/>
                      <a:r>
                        <a:rPr lang="es-AR" sz="1600" dirty="0">
                          <a:latin typeface="Bookman Old Style" panose="02050604050505020204" pitchFamily="18" charset="0"/>
                        </a:rPr>
                        <a:t>GEA</a:t>
                      </a:r>
                    </a:p>
                    <a:p>
                      <a:pPr algn="ctr"/>
                      <a:r>
                        <a:rPr lang="es-AR" sz="1600" dirty="0">
                          <a:latin typeface="Bookman Old Style" panose="02050604050505020204" pitchFamily="18" charset="0"/>
                        </a:rPr>
                        <a:t>Sangrado GI</a:t>
                      </a:r>
                    </a:p>
                    <a:p>
                      <a:pPr algn="ctr"/>
                      <a:r>
                        <a:rPr lang="es-AR" sz="1600" dirty="0">
                          <a:latin typeface="Bookman Old Style" panose="02050604050505020204" pitchFamily="18" charset="0"/>
                        </a:rPr>
                        <a:t>Enterocolitis</a:t>
                      </a:r>
                    </a:p>
                  </a:txBody>
                  <a:tcPr/>
                </a:tc>
                <a:tc>
                  <a:txBody>
                    <a:bodyPr/>
                    <a:lstStyle/>
                    <a:p>
                      <a:pPr algn="ctr"/>
                      <a:endParaRPr lang="es-AR" dirty="0">
                        <a:latin typeface="Bookman Old Style" panose="02050604050505020204" pitchFamily="18" charset="0"/>
                      </a:endParaRPr>
                    </a:p>
                    <a:p>
                      <a:pPr algn="ctr"/>
                      <a:r>
                        <a:rPr lang="es-AR" dirty="0">
                          <a:latin typeface="Bookman Old Style" panose="02050604050505020204" pitchFamily="18" charset="0"/>
                        </a:rPr>
                        <a:t>24 %</a:t>
                      </a:r>
                    </a:p>
                  </a:txBody>
                  <a:tcPr/>
                </a:tc>
                <a:extLst>
                  <a:ext uri="{0D108BD9-81ED-4DB2-BD59-A6C34878D82A}">
                    <a16:rowId xmlns:a16="http://schemas.microsoft.com/office/drawing/2014/main" xmlns="" val="3837910918"/>
                  </a:ext>
                </a:extLst>
              </a:tr>
            </a:tbl>
          </a:graphicData>
        </a:graphic>
      </p:graphicFrame>
      <p:sp>
        <p:nvSpPr>
          <p:cNvPr id="4" name="Marcador de número de diapositiva 3">
            <a:extLst>
              <a:ext uri="{FF2B5EF4-FFF2-40B4-BE49-F238E27FC236}">
                <a16:creationId xmlns:a16="http://schemas.microsoft.com/office/drawing/2014/main" xmlns="" id="{058752A8-D1C0-E382-83A1-86D92F5547EF}"/>
              </a:ext>
            </a:extLst>
          </p:cNvPr>
          <p:cNvSpPr>
            <a:spLocks noGrp="1"/>
          </p:cNvSpPr>
          <p:nvPr>
            <p:ph type="sldNum" sz="quarter" idx="12"/>
          </p:nvPr>
        </p:nvSpPr>
        <p:spPr/>
        <p:txBody>
          <a:bodyPr/>
          <a:lstStyle/>
          <a:p>
            <a:fld id="{B4A918BC-4D43-4B42-B3C0-E7EBE25E6AF0}" type="slidenum">
              <a:rPr lang="en-US" smtClean="0"/>
              <a:t>110</a:t>
            </a:fld>
            <a:endParaRPr lang="en-US"/>
          </a:p>
        </p:txBody>
      </p:sp>
      <p:sp>
        <p:nvSpPr>
          <p:cNvPr id="7" name="CuadroTexto 6">
            <a:extLst>
              <a:ext uri="{FF2B5EF4-FFF2-40B4-BE49-F238E27FC236}">
                <a16:creationId xmlns:a16="http://schemas.microsoft.com/office/drawing/2014/main" xmlns="" id="{2E4741F3-7825-B877-7D2A-3835CE986E76}"/>
              </a:ext>
            </a:extLst>
          </p:cNvPr>
          <p:cNvSpPr txBox="1"/>
          <p:nvPr/>
        </p:nvSpPr>
        <p:spPr>
          <a:xfrm>
            <a:off x="5437415" y="1601885"/>
            <a:ext cx="6097554" cy="5078313"/>
          </a:xfrm>
          <a:prstGeom prst="rect">
            <a:avLst/>
          </a:prstGeom>
          <a:solidFill>
            <a:schemeClr val="accent4">
              <a:lumMod val="20000"/>
              <a:lumOff val="80000"/>
            </a:schemeClr>
          </a:solidFill>
        </p:spPr>
        <p:txBody>
          <a:bodyPr wrap="square">
            <a:spAutoFit/>
          </a:bodyPr>
          <a:lstStyle/>
          <a:p>
            <a:pPr algn="ctr"/>
            <a:endParaRPr lang="es-MX" dirty="0">
              <a:latin typeface="Bookman Old Style" panose="02050604050505020204" pitchFamily="18" charset="0"/>
            </a:endParaRPr>
          </a:p>
          <a:p>
            <a:pPr algn="ctr"/>
            <a:r>
              <a:rPr lang="es-MX" dirty="0">
                <a:latin typeface="Bookman Old Style" panose="02050604050505020204" pitchFamily="18" charset="0"/>
              </a:rPr>
              <a:t>Durante los brotes, siendo una enfermedad con alta tasa de afectación neonatal y que puede producir grave compromiso de los recién nacidos sintomáticos  y un número elevado de discapacidades, puede ser de difícil resolución para los equipos de salud. </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En pacientes con transmisión perinatal de CHIKV son comunes las secuelas neonatales, generalmente asociadas a retraso neurocognitivo y microcefalia de desarrollo post natal. </a:t>
            </a:r>
          </a:p>
          <a:p>
            <a:pPr algn="ctr"/>
            <a:endParaRPr lang="es-MX" dirty="0">
              <a:latin typeface="Bookman Old Style" panose="02050604050505020204" pitchFamily="18" charset="0"/>
            </a:endParaRPr>
          </a:p>
          <a:p>
            <a:pPr algn="ctr"/>
            <a:r>
              <a:rPr lang="es-MX" dirty="0">
                <a:latin typeface="Bookman Old Style" panose="02050604050505020204" pitchFamily="18" charset="0"/>
              </a:rPr>
              <a:t>Las cifras ascienden hasta un 45% de pacientes con discapacidades cognitivas, comportamentales, motoras, visuales y auditivas en los niños gravemente afectados</a:t>
            </a:r>
          </a:p>
          <a:p>
            <a:pPr algn="ctr"/>
            <a:endParaRPr lang="es-AR" dirty="0">
              <a:latin typeface="Bookman Old Style" panose="02050604050505020204" pitchFamily="18" charset="0"/>
            </a:endParaRPr>
          </a:p>
        </p:txBody>
      </p:sp>
    </p:spTree>
    <p:extLst>
      <p:ext uri="{BB962C8B-B14F-4D97-AF65-F5344CB8AC3E}">
        <p14:creationId xmlns:p14="http://schemas.microsoft.com/office/powerpoint/2010/main" val="34217566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7E2F7C-A32B-FF1A-EDC5-9690E7BF4429}"/>
              </a:ext>
            </a:extLst>
          </p:cNvPr>
          <p:cNvSpPr>
            <a:spLocks noGrp="1"/>
          </p:cNvSpPr>
          <p:nvPr>
            <p:ph type="title"/>
          </p:nvPr>
        </p:nvSpPr>
        <p:spPr>
          <a:xfrm>
            <a:off x="761801" y="858982"/>
            <a:ext cx="10380573" cy="503287"/>
          </a:xfrm>
        </p:spPr>
        <p:txBody>
          <a:bodyPr>
            <a:normAutofit fontScale="90000"/>
          </a:bodyPr>
          <a:lstStyle/>
          <a:p>
            <a:pPr algn="ctr"/>
            <a:r>
              <a:rPr lang="es-AR" sz="3200" dirty="0" err="1">
                <a:latin typeface="Bookman Old Style" panose="02050604050505020204" pitchFamily="18" charset="0"/>
              </a:rPr>
              <a:t>Chiku</a:t>
            </a:r>
            <a:r>
              <a:rPr lang="es-AR" sz="3200" dirty="0">
                <a:latin typeface="Bookman Old Style" panose="02050604050505020204" pitchFamily="18" charset="0"/>
              </a:rPr>
              <a:t> Neonatal: formas severas</a:t>
            </a:r>
          </a:p>
        </p:txBody>
      </p:sp>
      <p:sp>
        <p:nvSpPr>
          <p:cNvPr id="3" name="Marcador de contenido 2">
            <a:extLst>
              <a:ext uri="{FF2B5EF4-FFF2-40B4-BE49-F238E27FC236}">
                <a16:creationId xmlns:a16="http://schemas.microsoft.com/office/drawing/2014/main" xmlns="" id="{22EFE94B-3F09-6E6D-FEE9-A89D22FBCC89}"/>
              </a:ext>
            </a:extLst>
          </p:cNvPr>
          <p:cNvSpPr>
            <a:spLocks noGrp="1"/>
          </p:cNvSpPr>
          <p:nvPr>
            <p:ph idx="1"/>
          </p:nvPr>
        </p:nvSpPr>
        <p:spPr>
          <a:xfrm>
            <a:off x="761799" y="1530220"/>
            <a:ext cx="10381205" cy="4481695"/>
          </a:xfrm>
          <a:solidFill>
            <a:schemeClr val="accent4">
              <a:lumMod val="20000"/>
              <a:lumOff val="80000"/>
            </a:schemeClr>
          </a:solidFill>
        </p:spPr>
        <p:txBody>
          <a:bodyPr>
            <a:normAutofit lnSpcReduction="10000"/>
          </a:bodyPr>
          <a:lstStyle/>
          <a:p>
            <a:pPr marL="342900" indent="-342900" algn="just">
              <a:buFont typeface="Arial" panose="020B0604020202020204" pitchFamily="34" charset="0"/>
              <a:buChar char="•"/>
            </a:pPr>
            <a:r>
              <a:rPr lang="es-MX" dirty="0">
                <a:latin typeface="Bookman Old Style" panose="02050604050505020204" pitchFamily="18" charset="0"/>
              </a:rPr>
              <a:t>El compromiso del SNC fue asociado con un edema cerebral masivo evidenciado por RM y se han detectado lesiones en la sustancia blanca con restricción a la difusión, patrón está asociado a la isquemia con edema citotóxico posterior</a:t>
            </a:r>
          </a:p>
          <a:p>
            <a:pPr marL="342900" indent="-342900" algn="just">
              <a:buFont typeface="Arial" panose="020B0604020202020204" pitchFamily="34" charset="0"/>
              <a:buChar char="•"/>
            </a:pPr>
            <a:r>
              <a:rPr lang="es-MX" dirty="0">
                <a:latin typeface="Bookman Old Style" panose="02050604050505020204" pitchFamily="18" charset="0"/>
              </a:rPr>
              <a:t>La meningoencefalitis se presenta con abombamiento de fontanelas, convulsiones y afectación del estado de conciencia. En LCR se ha observado pleocitosis, con leucocitos de &lt; 200 </a:t>
            </a:r>
            <a:r>
              <a:rPr lang="es-MX" dirty="0" err="1">
                <a:latin typeface="Bookman Old Style" panose="02050604050505020204" pitchFamily="18" charset="0"/>
              </a:rPr>
              <a:t>céls</a:t>
            </a:r>
            <a:r>
              <a:rPr lang="es-MX" dirty="0">
                <a:latin typeface="Bookman Old Style" panose="02050604050505020204" pitchFamily="18" charset="0"/>
              </a:rPr>
              <a:t>/mm3 , predomino de linfocitos y con concentraciones de glucosa y proteínas normales.</a:t>
            </a:r>
          </a:p>
          <a:p>
            <a:pPr marL="342900" indent="-342900" algn="just">
              <a:buFont typeface="Arial" panose="020B0604020202020204" pitchFamily="34" charset="0"/>
              <a:buChar char="•"/>
            </a:pPr>
            <a:r>
              <a:rPr lang="es-MX" dirty="0">
                <a:latin typeface="Bookman Old Style" panose="02050604050505020204" pitchFamily="18" charset="0"/>
              </a:rPr>
              <a:t>El riesgo de formas graves justifica control estricto del neonato afectado y en RN expuesto, si bien hasta el momento no se registra evidencia de compromiso cognitivo subsecuente, deben ser seguidos en el tiempo en el perímetro cefálico, desarrollo psicomotor y cognitivo.</a:t>
            </a:r>
            <a:endParaRPr lang="es-AR" dirty="0">
              <a:latin typeface="Bookman Old Style" panose="02050604050505020204" pitchFamily="18" charset="0"/>
            </a:endParaRPr>
          </a:p>
        </p:txBody>
      </p:sp>
      <p:sp>
        <p:nvSpPr>
          <p:cNvPr id="4" name="Marcador de número de diapositiva 3">
            <a:extLst>
              <a:ext uri="{FF2B5EF4-FFF2-40B4-BE49-F238E27FC236}">
                <a16:creationId xmlns:a16="http://schemas.microsoft.com/office/drawing/2014/main" xmlns="" id="{EACFACDA-BFDA-7E38-6DFF-452908D86657}"/>
              </a:ext>
            </a:extLst>
          </p:cNvPr>
          <p:cNvSpPr>
            <a:spLocks noGrp="1"/>
          </p:cNvSpPr>
          <p:nvPr>
            <p:ph type="sldNum" sz="quarter" idx="12"/>
          </p:nvPr>
        </p:nvSpPr>
        <p:spPr/>
        <p:txBody>
          <a:bodyPr/>
          <a:lstStyle/>
          <a:p>
            <a:fld id="{B4A918BC-4D43-4B42-B3C0-E7EBE25E6AF0}" type="slidenum">
              <a:rPr lang="en-US" smtClean="0"/>
              <a:t>111</a:t>
            </a:fld>
            <a:endParaRPr lang="en-US"/>
          </a:p>
        </p:txBody>
      </p:sp>
    </p:spTree>
    <p:extLst>
      <p:ext uri="{BB962C8B-B14F-4D97-AF65-F5344CB8AC3E}">
        <p14:creationId xmlns:p14="http://schemas.microsoft.com/office/powerpoint/2010/main" val="77797322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BevelVTI">
  <a:themeElements>
    <a:clrScheme name="AnalogousFromLightSeedLeftStep">
      <a:dk1>
        <a:srgbClr val="000000"/>
      </a:dk1>
      <a:lt1>
        <a:srgbClr val="FFFFFF"/>
      </a:lt1>
      <a:dk2>
        <a:srgbClr val="242B41"/>
      </a:dk2>
      <a:lt2>
        <a:srgbClr val="E2E8E2"/>
      </a:lt2>
      <a:accent1>
        <a:srgbClr val="D18BD1"/>
      </a:accent1>
      <a:accent2>
        <a:srgbClr val="A471C7"/>
      </a:accent2>
      <a:accent3>
        <a:srgbClr val="978BD1"/>
      </a:accent3>
      <a:accent4>
        <a:srgbClr val="7186C7"/>
      </a:accent4>
      <a:accent5>
        <a:srgbClr val="71AAC7"/>
      </a:accent5>
      <a:accent6>
        <a:srgbClr val="65B1AB"/>
      </a:accent6>
      <a:hlink>
        <a:srgbClr val="568F57"/>
      </a:hlink>
      <a:folHlink>
        <a:srgbClr val="7F7F7F"/>
      </a:folHlink>
    </a:clrScheme>
    <a:fontScheme name="Custom 53">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VTI" id="{C9E5F598-602B-46C1-AA16-073CEB959654}" vid="{2AE1FD39-65AD-4D34-93E9-C7019D0ECBAC}"/>
    </a:ext>
  </a:extLst>
</a:theme>
</file>

<file path=ppt/theme/theme2.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1_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6_Paj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termedio">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j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5.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4599</TotalTime>
  <Words>8911</Words>
  <Application>Microsoft Office PowerPoint</Application>
  <PresentationFormat>Panorámica</PresentationFormat>
  <Paragraphs>1157</Paragraphs>
  <Slides>111</Slides>
  <Notes>0</Notes>
  <HiddenSlides>0</HiddenSlides>
  <MMClips>0</MMClips>
  <ScaleCrop>false</ScaleCrop>
  <HeadingPairs>
    <vt:vector size="8" baseType="variant">
      <vt:variant>
        <vt:lpstr>Fuentes usadas</vt:lpstr>
      </vt:variant>
      <vt:variant>
        <vt:i4>12</vt:i4>
      </vt:variant>
      <vt:variant>
        <vt:lpstr>Tema</vt:lpstr>
      </vt:variant>
      <vt:variant>
        <vt:i4>5</vt:i4>
      </vt:variant>
      <vt:variant>
        <vt:lpstr>Servidores OLE incrustados</vt:lpstr>
      </vt:variant>
      <vt:variant>
        <vt:i4>1</vt:i4>
      </vt:variant>
      <vt:variant>
        <vt:lpstr>Títulos de diapositiva</vt:lpstr>
      </vt:variant>
      <vt:variant>
        <vt:i4>111</vt:i4>
      </vt:variant>
    </vt:vector>
  </HeadingPairs>
  <TitlesOfParts>
    <vt:vector size="129" baseType="lpstr">
      <vt:lpstr>Aptos</vt:lpstr>
      <vt:lpstr>Arial</vt:lpstr>
      <vt:lpstr>Arial Black</vt:lpstr>
      <vt:lpstr>Bierstadt</vt:lpstr>
      <vt:lpstr>Bookman Old Style</vt:lpstr>
      <vt:lpstr>Gill Sans MT</vt:lpstr>
      <vt:lpstr>Lucida Sans Unicode</vt:lpstr>
      <vt:lpstr>Segoe UI Light</vt:lpstr>
      <vt:lpstr>Tw Cen MT</vt:lpstr>
      <vt:lpstr>Verdana</vt:lpstr>
      <vt:lpstr>Wingdings 2</vt:lpstr>
      <vt:lpstr>Wingdings 3</vt:lpstr>
      <vt:lpstr>BevelVTI</vt:lpstr>
      <vt:lpstr>Concurrencia</vt:lpstr>
      <vt:lpstr>1_Concurrencia</vt:lpstr>
      <vt:lpstr>6_Paja</vt:lpstr>
      <vt:lpstr>Solsticio</vt:lpstr>
      <vt:lpstr>Diapositiva</vt:lpstr>
      <vt:lpstr>Diplomatura de Infectología 2024</vt:lpstr>
      <vt:lpstr>Infecciones perinatales:</vt:lpstr>
      <vt:lpstr>Presentación de PowerPoint</vt:lpstr>
      <vt:lpstr>Factores de riesgo de Sepsis Neonatal Temprana</vt:lpstr>
      <vt:lpstr>Presentación de PowerPoint</vt:lpstr>
      <vt:lpstr>Estrategias de prevención de la trasmisión de EGB</vt:lpstr>
      <vt:lpstr>Tratamiento de la infección por Streptococcus Agalactiae en el neonato</vt:lpstr>
      <vt:lpstr>Tratamiento de la infección por Streptococcus Agalactiae en el neonato</vt:lpstr>
      <vt:lpstr>Vacunas para EGB</vt:lpstr>
      <vt:lpstr>Toxoplasmosis </vt:lpstr>
      <vt:lpstr>Conceptos </vt:lpstr>
      <vt:lpstr>Riesgo de transmisión y enfermedad fetal respecto edad gestacional de la infección materna</vt:lpstr>
      <vt:lpstr>Formas de trasmisión</vt:lpstr>
      <vt:lpstr>Consejería a la embarazada IgG - IgM negativas</vt:lpstr>
      <vt:lpstr>Conceptos</vt:lpstr>
      <vt:lpstr>Clínica en el RN</vt:lpstr>
      <vt:lpstr>Toxoplasmosis congénita</vt:lpstr>
      <vt:lpstr>Presentación de PowerPoint</vt:lpstr>
      <vt:lpstr>¿Por qué se aconseja seguimiento mensual de la serología materna?</vt:lpstr>
      <vt:lpstr>Diagnóstico en el RN</vt:lpstr>
      <vt:lpstr>Diagnóstico del RN</vt:lpstr>
      <vt:lpstr>Diagnóstico del RN: Importante</vt:lpstr>
      <vt:lpstr>Diagnóstico del RN/lactante expuesto</vt:lpstr>
      <vt:lpstr>RN con Toxoplasmosis confirmada</vt:lpstr>
      <vt:lpstr>Diagnóstico del RN/lactante expuesto</vt:lpstr>
      <vt:lpstr>Tratamiento del RN</vt:lpstr>
      <vt:lpstr>Tratamiento del RN</vt:lpstr>
      <vt:lpstr>Tratamiento del RN</vt:lpstr>
      <vt:lpstr>Tratamiento del RN</vt:lpstr>
      <vt:lpstr>Citomegalovirus  </vt:lpstr>
      <vt:lpstr>Presentación de PowerPoint</vt:lpstr>
      <vt:lpstr>Diagnóstico en la mujer  embarazada</vt:lpstr>
      <vt:lpstr>Presentación de PowerPoint</vt:lpstr>
      <vt:lpstr>Presentación de PowerPoint</vt:lpstr>
      <vt:lpstr>Presentación de PowerPoint</vt:lpstr>
      <vt:lpstr>Diagnóstico del grado de afectación fetal</vt:lpstr>
      <vt:lpstr>Abordaje diagnóstico en el RN: screening selectivo</vt:lpstr>
      <vt:lpstr>Clasificación del recién nacido con infección congénita por Citomegalovirus</vt:lpstr>
      <vt:lpstr>Presentación de PowerPoint</vt:lpstr>
      <vt:lpstr>Abordaje diagnóstico del RN</vt:lpstr>
      <vt:lpstr>Criterios  diagnósticos de la infección por CMV en la mujer embarazada y RN</vt:lpstr>
      <vt:lpstr>Diagnóstico en el RN</vt:lpstr>
      <vt:lpstr>Tratamiento del RN</vt:lpstr>
      <vt:lpstr>CMVc estudios de imágenes</vt:lpstr>
      <vt:lpstr>CMVc: estudios diagnósticos</vt:lpstr>
      <vt:lpstr>Tratamiento del RN con CMV Congénito</vt:lpstr>
      <vt:lpstr>Presentación de PowerPoint</vt:lpstr>
      <vt:lpstr>Controles hematológicos durante el tratamiento</vt:lpstr>
      <vt:lpstr>Prevención de infección por CMV en el embarazo</vt:lpstr>
      <vt:lpstr>Hacia donde vamos: ¿screening universal?</vt:lpstr>
      <vt:lpstr>Chagas </vt:lpstr>
      <vt:lpstr>¿De que hablamos cuando hablamos de Chagas?</vt:lpstr>
      <vt:lpstr> Enfermedad de Chagas: </vt:lpstr>
      <vt:lpstr>Chagas Congènito</vt:lpstr>
      <vt:lpstr>Chagas congènito: Asintomáticos 85 %</vt:lpstr>
      <vt:lpstr>Presentación de PowerPoint</vt:lpstr>
      <vt:lpstr>Chagas congènito</vt:lpstr>
      <vt:lpstr>Chagas congénito: Algoritmo de manejo</vt:lpstr>
      <vt:lpstr>Enfermedad de Chagas Aguda: Diagnóstico</vt:lpstr>
      <vt:lpstr>Presentación de PowerPoint</vt:lpstr>
      <vt:lpstr>Enfermedad de Chagas: Diagnóstico</vt:lpstr>
      <vt:lpstr>Enfermedad de Chagas: Eficacia del tratamiento </vt:lpstr>
      <vt:lpstr>Resumen tratamiento</vt:lpstr>
      <vt:lpstr>Presentación de PowerPoint</vt:lpstr>
      <vt:lpstr>Presentación de PowerPoint</vt:lpstr>
      <vt:lpstr> Prevención del Chagas congénito </vt:lpstr>
      <vt:lpstr>¿Potencialmente un país sin Chagas?</vt:lpstr>
      <vt:lpstr>Chagas </vt:lpstr>
      <vt:lpstr>Hablando de la Gran Simuladora</vt:lpstr>
      <vt:lpstr>Riesgo de transmisión vertical de sífilis según el estadio de la enfermedad materna</vt:lpstr>
      <vt:lpstr>Abordaje de la embarazada en su Centro de Atención Primaria: Algoritmo reverso</vt:lpstr>
      <vt:lpstr>Abordaje de la embarazada en su Centro de Atención Primaria: Algoritmo reverso</vt:lpstr>
      <vt:lpstr>Sífilis congénita</vt:lpstr>
      <vt:lpstr>Cuando la pareja asiste a la consulta, es la oportunidad de asesorar a ambos, sobre la prevención de las ITS, sobre el impacto de estas infecciones en el feto y el RN, y solicitar a la pareja pesquisa  fundamentalmente de VIH, Sífilis y hepatitis B.</vt:lpstr>
      <vt:lpstr>Sífilis congénita precoz</vt:lpstr>
      <vt:lpstr>Presentación de PowerPoint</vt:lpstr>
      <vt:lpstr>Sífilis Congénita: Tratamiento</vt:lpstr>
      <vt:lpstr>Sífilis congénita: Seguimiento</vt:lpstr>
      <vt:lpstr>SC Tardía</vt:lpstr>
      <vt:lpstr>¿Es posible un país sin SC?</vt:lpstr>
      <vt:lpstr>Varicela  </vt:lpstr>
      <vt:lpstr>Varicela </vt:lpstr>
      <vt:lpstr>Varicela </vt:lpstr>
      <vt:lpstr>Varicela </vt:lpstr>
      <vt:lpstr>Varicela: Trasmisión intrauterina </vt:lpstr>
      <vt:lpstr>Varicela: Trasmisión intrauterina </vt:lpstr>
      <vt:lpstr>Varicela neonatal </vt:lpstr>
      <vt:lpstr>Manejo del RN expuesto</vt:lpstr>
      <vt:lpstr>RN expuesto a varicela materna perinatal</vt:lpstr>
      <vt:lpstr>Infecciones perinatales:</vt:lpstr>
      <vt:lpstr>Presentación de PowerPoint</vt:lpstr>
      <vt:lpstr>Presentación de PowerPoint</vt:lpstr>
      <vt:lpstr>Manejo del RN expuesto</vt:lpstr>
      <vt:lpstr>Infección por  SARS-CoV-2 Resumiendo…   Vacunemos la mujer embarazada  Parto vaginal  (si no hay contraindicaciones obstétricas)  Internación conjunta  Lactancia materna  </vt:lpstr>
      <vt:lpstr>Sindrome de Zika  Congénito </vt:lpstr>
      <vt:lpstr>Presentación de PowerPoint</vt:lpstr>
      <vt:lpstr>Síndrome de ZiKa Congénito</vt:lpstr>
      <vt:lpstr>Sindrome de Zika Congénito</vt:lpstr>
      <vt:lpstr>Presentación de PowerPoint</vt:lpstr>
      <vt:lpstr>Presentación de PowerPoint</vt:lpstr>
      <vt:lpstr>Prevención del SZC</vt:lpstr>
      <vt:lpstr>Dengue </vt:lpstr>
      <vt:lpstr>Dengue </vt:lpstr>
      <vt:lpstr>Dengue neonatal </vt:lpstr>
      <vt:lpstr>La gravedad del Dengue Neonatal es inversamente proporcional a la edad gestacional, al no haber adecuado pasaje de anticuerpos maternos protectores</vt:lpstr>
      <vt:lpstr>Presentación de PowerPoint</vt:lpstr>
      <vt:lpstr>Presentación de PowerPoint</vt:lpstr>
      <vt:lpstr>Abordaje de la mujer embarazada</vt:lpstr>
      <vt:lpstr>Abordaje del RN expuesto: Claves </vt:lpstr>
      <vt:lpstr>Chiku neonatal: eventos mayormente reportados</vt:lpstr>
      <vt:lpstr>Chiku Neonatal: formas severas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Toxoplasmosis</dc:title>
  <dc:creator>Nora Amalia Caballero</dc:creator>
  <cp:lastModifiedBy>Dr G. Recúpero</cp:lastModifiedBy>
  <cp:revision>110</cp:revision>
  <dcterms:created xsi:type="dcterms:W3CDTF">2023-11-12T00:29:42Z</dcterms:created>
  <dcterms:modified xsi:type="dcterms:W3CDTF">2024-03-08T02:01:40Z</dcterms:modified>
</cp:coreProperties>
</file>