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6"/>
  </p:notesMasterIdLst>
  <p:sldIdLst>
    <p:sldId id="257" r:id="rId3"/>
    <p:sldId id="319" r:id="rId4"/>
    <p:sldId id="320" r:id="rId5"/>
    <p:sldId id="321" r:id="rId6"/>
    <p:sldId id="322" r:id="rId7"/>
    <p:sldId id="323" r:id="rId8"/>
    <p:sldId id="324" r:id="rId9"/>
    <p:sldId id="326" r:id="rId10"/>
    <p:sldId id="327" r:id="rId11"/>
    <p:sldId id="338" r:id="rId12"/>
    <p:sldId id="339" r:id="rId13"/>
    <p:sldId id="347" r:id="rId14"/>
    <p:sldId id="350" r:id="rId15"/>
    <p:sldId id="348" r:id="rId16"/>
    <p:sldId id="340" r:id="rId17"/>
    <p:sldId id="341" r:id="rId18"/>
    <p:sldId id="349" r:id="rId19"/>
    <p:sldId id="342" r:id="rId20"/>
    <p:sldId id="325" r:id="rId21"/>
    <p:sldId id="352" r:id="rId22"/>
    <p:sldId id="354" r:id="rId23"/>
    <p:sldId id="356" r:id="rId24"/>
    <p:sldId id="358" r:id="rId25"/>
    <p:sldId id="360" r:id="rId26"/>
    <p:sldId id="362" r:id="rId27"/>
    <p:sldId id="364" r:id="rId28"/>
    <p:sldId id="366" r:id="rId29"/>
    <p:sldId id="368" r:id="rId30"/>
    <p:sldId id="370" r:id="rId31"/>
    <p:sldId id="372" r:id="rId32"/>
    <p:sldId id="374" r:id="rId33"/>
    <p:sldId id="375" r:id="rId34"/>
    <p:sldId id="318" r:id="rId3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78"/>
    <p:restoredTop sz="87802" autoAdjust="0"/>
  </p:normalViewPr>
  <p:slideViewPr>
    <p:cSldViewPr>
      <p:cViewPr varScale="1">
        <p:scale>
          <a:sx n="64" d="100"/>
          <a:sy n="64" d="100"/>
        </p:scale>
        <p:origin x="48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549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39D3CE-FC36-4534-9B86-F199E6E08B0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E2FDCBEC-D32E-4384-BC19-AD4DA8909161}">
      <dgm:prSet phldrT="[Texto]"/>
      <dgm:spPr/>
      <dgm:t>
        <a:bodyPr/>
        <a:lstStyle/>
        <a:p>
          <a:r>
            <a:rPr lang="es-AR" b="1" dirty="0" smtClean="0"/>
            <a:t>Macrófago Alveolar</a:t>
          </a:r>
          <a:endParaRPr lang="es-AR" b="1" dirty="0"/>
        </a:p>
      </dgm:t>
    </dgm:pt>
    <dgm:pt modelId="{4CEC585F-3AF2-448F-9BC1-D87C949CE69D}" type="parTrans" cxnId="{5F841F2C-6294-442D-9E39-81B2F290A4B2}">
      <dgm:prSet/>
      <dgm:spPr/>
      <dgm:t>
        <a:bodyPr/>
        <a:lstStyle/>
        <a:p>
          <a:endParaRPr lang="es-AR"/>
        </a:p>
      </dgm:t>
    </dgm:pt>
    <dgm:pt modelId="{4C3AA5A7-B6AD-4D5B-967F-4A7EA0FF73C4}" type="sibTrans" cxnId="{5F841F2C-6294-442D-9E39-81B2F290A4B2}">
      <dgm:prSet/>
      <dgm:spPr/>
      <dgm:t>
        <a:bodyPr/>
        <a:lstStyle/>
        <a:p>
          <a:endParaRPr lang="es-AR"/>
        </a:p>
      </dgm:t>
    </dgm:pt>
    <dgm:pt modelId="{6BBFE4F6-12E4-4876-866F-17DB931A028E}">
      <dgm:prSet phldrT="[Texto]"/>
      <dgm:spPr/>
      <dgm:t>
        <a:bodyPr/>
        <a:lstStyle/>
        <a:p>
          <a:r>
            <a:rPr lang="es-AR" b="1" dirty="0" smtClean="0">
              <a:solidFill>
                <a:srgbClr val="FFFF00"/>
              </a:solidFill>
            </a:rPr>
            <a:t>Microbioma Alveolar</a:t>
          </a:r>
          <a:endParaRPr lang="es-AR" b="1" dirty="0">
            <a:solidFill>
              <a:srgbClr val="FFFF00"/>
            </a:solidFill>
          </a:endParaRPr>
        </a:p>
      </dgm:t>
    </dgm:pt>
    <dgm:pt modelId="{F3218A12-4D68-4307-902C-64E56BAE64DC}" type="parTrans" cxnId="{E8D50FB9-8EB9-4E42-9235-5AD151EB2B3E}">
      <dgm:prSet/>
      <dgm:spPr/>
      <dgm:t>
        <a:bodyPr/>
        <a:lstStyle/>
        <a:p>
          <a:endParaRPr lang="es-AR"/>
        </a:p>
      </dgm:t>
    </dgm:pt>
    <dgm:pt modelId="{BF195DA0-8FA7-4A2E-A0E4-AE1796B90085}" type="sibTrans" cxnId="{E8D50FB9-8EB9-4E42-9235-5AD151EB2B3E}">
      <dgm:prSet/>
      <dgm:spPr/>
      <dgm:t>
        <a:bodyPr/>
        <a:lstStyle/>
        <a:p>
          <a:endParaRPr lang="es-AR"/>
        </a:p>
      </dgm:t>
    </dgm:pt>
    <dgm:pt modelId="{2ED4D436-77E7-45F5-9156-85A20E470EA2}">
      <dgm:prSet phldrT="[Texto]"/>
      <dgm:spPr/>
      <dgm:t>
        <a:bodyPr/>
        <a:lstStyle/>
        <a:p>
          <a:r>
            <a:rPr lang="es-AR" b="1" dirty="0" smtClean="0"/>
            <a:t>Defensa mucu-ciliar, reflejo tusivo</a:t>
          </a:r>
          <a:endParaRPr lang="es-AR" b="1" dirty="0"/>
        </a:p>
      </dgm:t>
    </dgm:pt>
    <dgm:pt modelId="{BC22E0C8-3FDC-40D1-B957-0670FCFCE61C}" type="sibTrans" cxnId="{71A24C5B-2DCD-4ACC-BEE7-B974E560A080}">
      <dgm:prSet/>
      <dgm:spPr/>
      <dgm:t>
        <a:bodyPr/>
        <a:lstStyle/>
        <a:p>
          <a:endParaRPr lang="es-AR"/>
        </a:p>
      </dgm:t>
    </dgm:pt>
    <dgm:pt modelId="{5CFC26AD-34E7-46A9-A88F-BBCF2D82F486}" type="parTrans" cxnId="{71A24C5B-2DCD-4ACC-BEE7-B974E560A080}">
      <dgm:prSet/>
      <dgm:spPr/>
      <dgm:t>
        <a:bodyPr/>
        <a:lstStyle/>
        <a:p>
          <a:endParaRPr lang="es-AR"/>
        </a:p>
      </dgm:t>
    </dgm:pt>
    <dgm:pt modelId="{84618623-8703-4F91-B919-613A2E36D0BB}" type="pres">
      <dgm:prSet presAssocID="{7939D3CE-FC36-4534-9B86-F199E6E08B0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CF4656B-5039-49B6-9CD6-EFFBC36702D1}" type="pres">
      <dgm:prSet presAssocID="{2ED4D436-77E7-45F5-9156-85A20E470EA2}" presName="parentLin" presStyleCnt="0"/>
      <dgm:spPr/>
    </dgm:pt>
    <dgm:pt modelId="{F60EFC2D-C2A0-4788-B831-CEA82B746655}" type="pres">
      <dgm:prSet presAssocID="{2ED4D436-77E7-45F5-9156-85A20E470EA2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A5642C13-DF6E-4EEB-9679-BD4771D7B3F2}" type="pres">
      <dgm:prSet presAssocID="{2ED4D436-77E7-45F5-9156-85A20E470EA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2407EBE-AF5D-4781-9BD2-B1C15C2ECD38}" type="pres">
      <dgm:prSet presAssocID="{2ED4D436-77E7-45F5-9156-85A20E470EA2}" presName="negativeSpace" presStyleCnt="0"/>
      <dgm:spPr/>
    </dgm:pt>
    <dgm:pt modelId="{056C85E1-F32C-47CA-89D3-7511B24CC97B}" type="pres">
      <dgm:prSet presAssocID="{2ED4D436-77E7-45F5-9156-85A20E470EA2}" presName="childText" presStyleLbl="conFgAcc1" presStyleIdx="0" presStyleCnt="3">
        <dgm:presLayoutVars>
          <dgm:bulletEnabled val="1"/>
        </dgm:presLayoutVars>
      </dgm:prSet>
      <dgm:spPr/>
    </dgm:pt>
    <dgm:pt modelId="{080AC136-8016-4040-B54D-B05A42F0FD17}" type="pres">
      <dgm:prSet presAssocID="{BC22E0C8-3FDC-40D1-B957-0670FCFCE61C}" presName="spaceBetweenRectangles" presStyleCnt="0"/>
      <dgm:spPr/>
    </dgm:pt>
    <dgm:pt modelId="{2431E88F-2309-4EDA-976A-E8D9EB45BD91}" type="pres">
      <dgm:prSet presAssocID="{E2FDCBEC-D32E-4384-BC19-AD4DA8909161}" presName="parentLin" presStyleCnt="0"/>
      <dgm:spPr/>
    </dgm:pt>
    <dgm:pt modelId="{1A61B9A5-183A-47C5-8382-555EB8E7CF2D}" type="pres">
      <dgm:prSet presAssocID="{E2FDCBEC-D32E-4384-BC19-AD4DA8909161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ABCCB4DD-4DFD-4246-AC6E-519F54A40686}" type="pres">
      <dgm:prSet presAssocID="{E2FDCBEC-D32E-4384-BC19-AD4DA890916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983ECB4-6FAA-42E2-8174-A99103032216}" type="pres">
      <dgm:prSet presAssocID="{E2FDCBEC-D32E-4384-BC19-AD4DA8909161}" presName="negativeSpace" presStyleCnt="0"/>
      <dgm:spPr/>
    </dgm:pt>
    <dgm:pt modelId="{4014D77D-14C7-48E4-A695-4FFFF8C060A8}" type="pres">
      <dgm:prSet presAssocID="{E2FDCBEC-D32E-4384-BC19-AD4DA8909161}" presName="childText" presStyleLbl="conFgAcc1" presStyleIdx="1" presStyleCnt="3">
        <dgm:presLayoutVars>
          <dgm:bulletEnabled val="1"/>
        </dgm:presLayoutVars>
      </dgm:prSet>
      <dgm:spPr/>
    </dgm:pt>
    <dgm:pt modelId="{58B644A6-E6B5-4D23-8DB6-D46968CF3139}" type="pres">
      <dgm:prSet presAssocID="{4C3AA5A7-B6AD-4D5B-967F-4A7EA0FF73C4}" presName="spaceBetweenRectangles" presStyleCnt="0"/>
      <dgm:spPr/>
    </dgm:pt>
    <dgm:pt modelId="{D64CB820-0E0B-438C-95CE-FAAAEFCD4AA4}" type="pres">
      <dgm:prSet presAssocID="{6BBFE4F6-12E4-4876-866F-17DB931A028E}" presName="parentLin" presStyleCnt="0"/>
      <dgm:spPr/>
    </dgm:pt>
    <dgm:pt modelId="{4DA2D417-EBB5-4593-A9EE-1926729575E8}" type="pres">
      <dgm:prSet presAssocID="{6BBFE4F6-12E4-4876-866F-17DB931A028E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21D5F6D8-CEEB-44B1-BC48-2675F6C798C9}" type="pres">
      <dgm:prSet presAssocID="{6BBFE4F6-12E4-4876-866F-17DB931A028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245C25D-9142-4E81-AE8C-B258DF366482}" type="pres">
      <dgm:prSet presAssocID="{6BBFE4F6-12E4-4876-866F-17DB931A028E}" presName="negativeSpace" presStyleCnt="0"/>
      <dgm:spPr/>
    </dgm:pt>
    <dgm:pt modelId="{A0711C8E-92F8-4596-89BC-093DACA5AD5E}" type="pres">
      <dgm:prSet presAssocID="{6BBFE4F6-12E4-4876-866F-17DB931A028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F841F2C-6294-442D-9E39-81B2F290A4B2}" srcId="{7939D3CE-FC36-4534-9B86-F199E6E08B04}" destId="{E2FDCBEC-D32E-4384-BC19-AD4DA8909161}" srcOrd="1" destOrd="0" parTransId="{4CEC585F-3AF2-448F-9BC1-D87C949CE69D}" sibTransId="{4C3AA5A7-B6AD-4D5B-967F-4A7EA0FF73C4}"/>
    <dgm:cxn modelId="{E8D50FB9-8EB9-4E42-9235-5AD151EB2B3E}" srcId="{7939D3CE-FC36-4534-9B86-F199E6E08B04}" destId="{6BBFE4F6-12E4-4876-866F-17DB931A028E}" srcOrd="2" destOrd="0" parTransId="{F3218A12-4D68-4307-902C-64E56BAE64DC}" sibTransId="{BF195DA0-8FA7-4A2E-A0E4-AE1796B90085}"/>
    <dgm:cxn modelId="{9E04290A-EE02-4EE6-AFFA-30A4AC1510F8}" type="presOf" srcId="{2ED4D436-77E7-45F5-9156-85A20E470EA2}" destId="{A5642C13-DF6E-4EEB-9679-BD4771D7B3F2}" srcOrd="1" destOrd="0" presId="urn:microsoft.com/office/officeart/2005/8/layout/list1"/>
    <dgm:cxn modelId="{C0D9B207-7396-46F9-A1A6-A1381AEA77B4}" type="presOf" srcId="{6BBFE4F6-12E4-4876-866F-17DB931A028E}" destId="{21D5F6D8-CEEB-44B1-BC48-2675F6C798C9}" srcOrd="1" destOrd="0" presId="urn:microsoft.com/office/officeart/2005/8/layout/list1"/>
    <dgm:cxn modelId="{CDCA7B13-1BB7-4417-B015-F0D9D08DCD9E}" type="presOf" srcId="{E2FDCBEC-D32E-4384-BC19-AD4DA8909161}" destId="{1A61B9A5-183A-47C5-8382-555EB8E7CF2D}" srcOrd="0" destOrd="0" presId="urn:microsoft.com/office/officeart/2005/8/layout/list1"/>
    <dgm:cxn modelId="{DAF3EB0C-5F49-48FE-8A51-275A673F8AEE}" type="presOf" srcId="{E2FDCBEC-D32E-4384-BC19-AD4DA8909161}" destId="{ABCCB4DD-4DFD-4246-AC6E-519F54A40686}" srcOrd="1" destOrd="0" presId="urn:microsoft.com/office/officeart/2005/8/layout/list1"/>
    <dgm:cxn modelId="{FC249B5F-687D-4772-BC0D-8DA51112191F}" type="presOf" srcId="{2ED4D436-77E7-45F5-9156-85A20E470EA2}" destId="{F60EFC2D-C2A0-4788-B831-CEA82B746655}" srcOrd="0" destOrd="0" presId="urn:microsoft.com/office/officeart/2005/8/layout/list1"/>
    <dgm:cxn modelId="{E245BF80-3589-45E5-B73A-4A434DC6DE81}" type="presOf" srcId="{7939D3CE-FC36-4534-9B86-F199E6E08B04}" destId="{84618623-8703-4F91-B919-613A2E36D0BB}" srcOrd="0" destOrd="0" presId="urn:microsoft.com/office/officeart/2005/8/layout/list1"/>
    <dgm:cxn modelId="{71A24C5B-2DCD-4ACC-BEE7-B974E560A080}" srcId="{7939D3CE-FC36-4534-9B86-F199E6E08B04}" destId="{2ED4D436-77E7-45F5-9156-85A20E470EA2}" srcOrd="0" destOrd="0" parTransId="{5CFC26AD-34E7-46A9-A88F-BBCF2D82F486}" sibTransId="{BC22E0C8-3FDC-40D1-B957-0670FCFCE61C}"/>
    <dgm:cxn modelId="{B82BCB6D-8A74-451C-A7AA-194EF407C200}" type="presOf" srcId="{6BBFE4F6-12E4-4876-866F-17DB931A028E}" destId="{4DA2D417-EBB5-4593-A9EE-1926729575E8}" srcOrd="0" destOrd="0" presId="urn:microsoft.com/office/officeart/2005/8/layout/list1"/>
    <dgm:cxn modelId="{0715B55C-FFB2-4725-82DD-636834F56369}" type="presParOf" srcId="{84618623-8703-4F91-B919-613A2E36D0BB}" destId="{3CF4656B-5039-49B6-9CD6-EFFBC36702D1}" srcOrd="0" destOrd="0" presId="urn:microsoft.com/office/officeart/2005/8/layout/list1"/>
    <dgm:cxn modelId="{CB1626B0-91F8-4D51-AA63-F566A16C65FC}" type="presParOf" srcId="{3CF4656B-5039-49B6-9CD6-EFFBC36702D1}" destId="{F60EFC2D-C2A0-4788-B831-CEA82B746655}" srcOrd="0" destOrd="0" presId="urn:microsoft.com/office/officeart/2005/8/layout/list1"/>
    <dgm:cxn modelId="{71C4EFC5-6D5D-4FC0-98A4-5F48794DEF1A}" type="presParOf" srcId="{3CF4656B-5039-49B6-9CD6-EFFBC36702D1}" destId="{A5642C13-DF6E-4EEB-9679-BD4771D7B3F2}" srcOrd="1" destOrd="0" presId="urn:microsoft.com/office/officeart/2005/8/layout/list1"/>
    <dgm:cxn modelId="{8199AFC4-6688-4225-B914-73815EAA2E38}" type="presParOf" srcId="{84618623-8703-4F91-B919-613A2E36D0BB}" destId="{72407EBE-AF5D-4781-9BD2-B1C15C2ECD38}" srcOrd="1" destOrd="0" presId="urn:microsoft.com/office/officeart/2005/8/layout/list1"/>
    <dgm:cxn modelId="{F7D84EBD-DBEA-4314-BE38-DEEC6339C4C0}" type="presParOf" srcId="{84618623-8703-4F91-B919-613A2E36D0BB}" destId="{056C85E1-F32C-47CA-89D3-7511B24CC97B}" srcOrd="2" destOrd="0" presId="urn:microsoft.com/office/officeart/2005/8/layout/list1"/>
    <dgm:cxn modelId="{60E10661-F70A-43D5-969D-6747AD86EFBD}" type="presParOf" srcId="{84618623-8703-4F91-B919-613A2E36D0BB}" destId="{080AC136-8016-4040-B54D-B05A42F0FD17}" srcOrd="3" destOrd="0" presId="urn:microsoft.com/office/officeart/2005/8/layout/list1"/>
    <dgm:cxn modelId="{30E4692A-955E-4C17-9010-DA9C6305FE39}" type="presParOf" srcId="{84618623-8703-4F91-B919-613A2E36D0BB}" destId="{2431E88F-2309-4EDA-976A-E8D9EB45BD91}" srcOrd="4" destOrd="0" presId="urn:microsoft.com/office/officeart/2005/8/layout/list1"/>
    <dgm:cxn modelId="{B3B55D0A-FB17-4152-9BE3-91736A3C6921}" type="presParOf" srcId="{2431E88F-2309-4EDA-976A-E8D9EB45BD91}" destId="{1A61B9A5-183A-47C5-8382-555EB8E7CF2D}" srcOrd="0" destOrd="0" presId="urn:microsoft.com/office/officeart/2005/8/layout/list1"/>
    <dgm:cxn modelId="{73CCC824-A055-4911-B5D2-6A6AEC60E167}" type="presParOf" srcId="{2431E88F-2309-4EDA-976A-E8D9EB45BD91}" destId="{ABCCB4DD-4DFD-4246-AC6E-519F54A40686}" srcOrd="1" destOrd="0" presId="urn:microsoft.com/office/officeart/2005/8/layout/list1"/>
    <dgm:cxn modelId="{BC7AF5D4-BC48-46C7-A1B3-8937DF17D0E0}" type="presParOf" srcId="{84618623-8703-4F91-B919-613A2E36D0BB}" destId="{B983ECB4-6FAA-42E2-8174-A99103032216}" srcOrd="5" destOrd="0" presId="urn:microsoft.com/office/officeart/2005/8/layout/list1"/>
    <dgm:cxn modelId="{39389637-5EAD-49BE-AFD5-1C90DD79CB83}" type="presParOf" srcId="{84618623-8703-4F91-B919-613A2E36D0BB}" destId="{4014D77D-14C7-48E4-A695-4FFFF8C060A8}" srcOrd="6" destOrd="0" presId="urn:microsoft.com/office/officeart/2005/8/layout/list1"/>
    <dgm:cxn modelId="{5AB8CFD4-A4FD-42C0-A22A-333B706EE491}" type="presParOf" srcId="{84618623-8703-4F91-B919-613A2E36D0BB}" destId="{58B644A6-E6B5-4D23-8DB6-D46968CF3139}" srcOrd="7" destOrd="0" presId="urn:microsoft.com/office/officeart/2005/8/layout/list1"/>
    <dgm:cxn modelId="{88AA1B3B-5C1B-4BE6-920F-94039EF42ED7}" type="presParOf" srcId="{84618623-8703-4F91-B919-613A2E36D0BB}" destId="{D64CB820-0E0B-438C-95CE-FAAAEFCD4AA4}" srcOrd="8" destOrd="0" presId="urn:microsoft.com/office/officeart/2005/8/layout/list1"/>
    <dgm:cxn modelId="{F5D725E7-F037-4B2E-B1CB-E332F00F9D48}" type="presParOf" srcId="{D64CB820-0E0B-438C-95CE-FAAAEFCD4AA4}" destId="{4DA2D417-EBB5-4593-A9EE-1926729575E8}" srcOrd="0" destOrd="0" presId="urn:microsoft.com/office/officeart/2005/8/layout/list1"/>
    <dgm:cxn modelId="{A6EC355C-793E-4510-9BE2-4E4321131CD8}" type="presParOf" srcId="{D64CB820-0E0B-438C-95CE-FAAAEFCD4AA4}" destId="{21D5F6D8-CEEB-44B1-BC48-2675F6C798C9}" srcOrd="1" destOrd="0" presId="urn:microsoft.com/office/officeart/2005/8/layout/list1"/>
    <dgm:cxn modelId="{8AC82C5D-5C90-4844-AFAE-CBA1FCB51462}" type="presParOf" srcId="{84618623-8703-4F91-B919-613A2E36D0BB}" destId="{9245C25D-9142-4E81-AE8C-B258DF366482}" srcOrd="9" destOrd="0" presId="urn:microsoft.com/office/officeart/2005/8/layout/list1"/>
    <dgm:cxn modelId="{FB02DE34-D655-4226-9201-48A3706E2D5F}" type="presParOf" srcId="{84618623-8703-4F91-B919-613A2E36D0BB}" destId="{A0711C8E-92F8-4596-89BC-093DACA5AD5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9B598C-2BF9-4E99-AF3B-3BD0881ECE6A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83A3720-1210-4775-B9B5-EC0FA92FC83A}">
      <dgm:prSet phldrT="[Texto]"/>
      <dgm:spPr/>
      <dgm:t>
        <a:bodyPr/>
        <a:lstStyle/>
        <a:p>
          <a:r>
            <a:rPr lang="es-AR" b="1" dirty="0" smtClean="0"/>
            <a:t>Fagocitosis</a:t>
          </a:r>
          <a:endParaRPr lang="es-AR" b="1" dirty="0"/>
        </a:p>
      </dgm:t>
    </dgm:pt>
    <dgm:pt modelId="{B503C3F7-D83C-47C5-A60F-9D114EEDAEE4}" type="parTrans" cxnId="{A8CF40D3-7B38-4966-ABA3-AB3A97D69DB5}">
      <dgm:prSet/>
      <dgm:spPr/>
      <dgm:t>
        <a:bodyPr/>
        <a:lstStyle/>
        <a:p>
          <a:endParaRPr lang="es-AR"/>
        </a:p>
      </dgm:t>
    </dgm:pt>
    <dgm:pt modelId="{136ECFA7-82A4-4B82-BED7-0DD453C85512}" type="sibTrans" cxnId="{A8CF40D3-7B38-4966-ABA3-AB3A97D69DB5}">
      <dgm:prSet/>
      <dgm:spPr/>
      <dgm:t>
        <a:bodyPr/>
        <a:lstStyle/>
        <a:p>
          <a:endParaRPr lang="es-AR"/>
        </a:p>
      </dgm:t>
    </dgm:pt>
    <dgm:pt modelId="{A6ABABF2-E5AB-4E11-BCF6-5EB58B1BB2C3}">
      <dgm:prSet phldrT="[Texto]"/>
      <dgm:spPr/>
      <dgm:t>
        <a:bodyPr/>
        <a:lstStyle/>
        <a:p>
          <a:r>
            <a:rPr lang="es-AR" b="1" dirty="0" smtClean="0"/>
            <a:t>Muerte celular del microrganismo</a:t>
          </a:r>
          <a:endParaRPr lang="es-AR" b="1" dirty="0"/>
        </a:p>
      </dgm:t>
    </dgm:pt>
    <dgm:pt modelId="{0F67D100-3844-4EEE-8171-6BABC40C67E0}" type="parTrans" cxnId="{9EBB84EF-92CD-414B-A571-0CCA0BC39A1C}">
      <dgm:prSet/>
      <dgm:spPr/>
      <dgm:t>
        <a:bodyPr/>
        <a:lstStyle/>
        <a:p>
          <a:endParaRPr lang="es-AR"/>
        </a:p>
      </dgm:t>
    </dgm:pt>
    <dgm:pt modelId="{2BD9532B-DC7F-4C57-8BE9-892D3ADC454D}" type="sibTrans" cxnId="{9EBB84EF-92CD-414B-A571-0CCA0BC39A1C}">
      <dgm:prSet/>
      <dgm:spPr/>
      <dgm:t>
        <a:bodyPr/>
        <a:lstStyle/>
        <a:p>
          <a:endParaRPr lang="es-AR"/>
        </a:p>
      </dgm:t>
    </dgm:pt>
    <dgm:pt modelId="{6A5E1B36-A6F9-43F5-9BB8-466D7AA25130}">
      <dgm:prSet phldrT="[Texto]"/>
      <dgm:spPr/>
      <dgm:t>
        <a:bodyPr/>
        <a:lstStyle/>
        <a:p>
          <a:r>
            <a:rPr lang="es-AR" b="1" dirty="0" smtClean="0"/>
            <a:t>Multiplicación microbiana</a:t>
          </a:r>
          <a:endParaRPr lang="es-AR" b="1" dirty="0"/>
        </a:p>
      </dgm:t>
    </dgm:pt>
    <dgm:pt modelId="{36DD1D16-B696-42CF-BD07-CDF70586F7F5}" type="parTrans" cxnId="{5447EF64-2F83-470E-8B42-251D84E8D35E}">
      <dgm:prSet/>
      <dgm:spPr/>
      <dgm:t>
        <a:bodyPr/>
        <a:lstStyle/>
        <a:p>
          <a:endParaRPr lang="es-AR"/>
        </a:p>
      </dgm:t>
    </dgm:pt>
    <dgm:pt modelId="{3FCEE01B-FA78-435D-AEFE-572AEDBA4AB7}" type="sibTrans" cxnId="{5447EF64-2F83-470E-8B42-251D84E8D35E}">
      <dgm:prSet/>
      <dgm:spPr/>
      <dgm:t>
        <a:bodyPr/>
        <a:lstStyle/>
        <a:p>
          <a:endParaRPr lang="es-AR"/>
        </a:p>
      </dgm:t>
    </dgm:pt>
    <dgm:pt modelId="{42B77EF7-9279-4640-8BB8-FB4EFBC027C2}">
      <dgm:prSet phldrT="[Texto]"/>
      <dgm:spPr/>
      <dgm:t>
        <a:bodyPr/>
        <a:lstStyle/>
        <a:p>
          <a:r>
            <a:rPr lang="es-AR" b="1" dirty="0" smtClean="0"/>
            <a:t>Daño Endotelial</a:t>
          </a:r>
          <a:endParaRPr lang="es-AR" b="1" dirty="0"/>
        </a:p>
      </dgm:t>
    </dgm:pt>
    <dgm:pt modelId="{FE3B2734-1C69-4781-8407-4259F6DE11C5}" type="parTrans" cxnId="{53B3FF62-CA3B-415F-B2E2-CD4F8BE55F44}">
      <dgm:prSet/>
      <dgm:spPr/>
      <dgm:t>
        <a:bodyPr/>
        <a:lstStyle/>
        <a:p>
          <a:endParaRPr lang="es-AR"/>
        </a:p>
      </dgm:t>
    </dgm:pt>
    <dgm:pt modelId="{7F4F90CB-A365-4FA2-9616-4D2CDB253B33}" type="sibTrans" cxnId="{53B3FF62-CA3B-415F-B2E2-CD4F8BE55F44}">
      <dgm:prSet/>
      <dgm:spPr/>
      <dgm:t>
        <a:bodyPr/>
        <a:lstStyle/>
        <a:p>
          <a:endParaRPr lang="es-AR"/>
        </a:p>
      </dgm:t>
    </dgm:pt>
    <dgm:pt modelId="{EF19F7B8-F621-4BD0-BEEB-AFB0A11D982B}">
      <dgm:prSet phldrT="[Texto]"/>
      <dgm:spPr/>
      <dgm:t>
        <a:bodyPr/>
        <a:lstStyle/>
        <a:p>
          <a:r>
            <a:rPr lang="es-AR" b="1" dirty="0" smtClean="0"/>
            <a:t>Producción de Citoquinas</a:t>
          </a:r>
          <a:endParaRPr lang="es-AR" b="1" dirty="0"/>
        </a:p>
      </dgm:t>
    </dgm:pt>
    <dgm:pt modelId="{FDB050F8-0E02-4307-89AB-E2308CA04312}" type="parTrans" cxnId="{E432EEFA-A22C-482F-8ABD-D351E07C6E3A}">
      <dgm:prSet/>
      <dgm:spPr/>
      <dgm:t>
        <a:bodyPr/>
        <a:lstStyle/>
        <a:p>
          <a:endParaRPr lang="es-AR"/>
        </a:p>
      </dgm:t>
    </dgm:pt>
    <dgm:pt modelId="{F0EE8533-DA74-4DF0-A8F6-76D42ED546C9}" type="sibTrans" cxnId="{E432EEFA-A22C-482F-8ABD-D351E07C6E3A}">
      <dgm:prSet/>
      <dgm:spPr/>
      <dgm:t>
        <a:bodyPr/>
        <a:lstStyle/>
        <a:p>
          <a:endParaRPr lang="es-AR"/>
        </a:p>
      </dgm:t>
    </dgm:pt>
    <dgm:pt modelId="{2239025B-C54F-4F44-9704-77B818557343}">
      <dgm:prSet phldrT="[Texto]"/>
      <dgm:spPr/>
      <dgm:t>
        <a:bodyPr/>
        <a:lstStyle/>
        <a:p>
          <a:r>
            <a:rPr lang="es-AR" b="1" dirty="0" smtClean="0"/>
            <a:t>Repuesta Inflamatoria Local y Repuesta Inflamatoria Sistémica</a:t>
          </a:r>
          <a:endParaRPr lang="es-AR" b="1" dirty="0"/>
        </a:p>
      </dgm:t>
    </dgm:pt>
    <dgm:pt modelId="{D6887EC4-2D2F-4C9C-9EAE-F4C30999EF12}" type="parTrans" cxnId="{89211DD3-15E9-4B1F-95E5-B447FC9FDE88}">
      <dgm:prSet/>
      <dgm:spPr/>
      <dgm:t>
        <a:bodyPr/>
        <a:lstStyle/>
        <a:p>
          <a:endParaRPr lang="es-AR"/>
        </a:p>
      </dgm:t>
    </dgm:pt>
    <dgm:pt modelId="{1F8C78A6-1A1B-43FD-B735-17903F0EA5A9}" type="sibTrans" cxnId="{89211DD3-15E9-4B1F-95E5-B447FC9FDE88}">
      <dgm:prSet/>
      <dgm:spPr/>
      <dgm:t>
        <a:bodyPr/>
        <a:lstStyle/>
        <a:p>
          <a:endParaRPr lang="es-AR"/>
        </a:p>
      </dgm:t>
    </dgm:pt>
    <dgm:pt modelId="{E147E2E8-1962-4FBC-A383-A2BDB95BE912}" type="pres">
      <dgm:prSet presAssocID="{0C9B598C-2BF9-4E99-AF3B-3BD0881ECE6A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s-AR"/>
        </a:p>
      </dgm:t>
    </dgm:pt>
    <dgm:pt modelId="{EA532718-76C1-4509-B8C7-3DD35463269A}" type="pres">
      <dgm:prSet presAssocID="{383A3720-1210-4775-B9B5-EC0FA92FC83A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6915C73-AE32-462C-A941-EA6E96888417}" type="pres">
      <dgm:prSet presAssocID="{383A3720-1210-4775-B9B5-EC0FA92FC83A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4FED13C-C9FE-4AEF-AE97-F09D5DDE999E}" type="pres">
      <dgm:prSet presAssocID="{6A5E1B36-A6F9-43F5-9BB8-466D7AA25130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1BF7092-29CC-4B1B-A799-3A6185D9A361}" type="pres">
      <dgm:prSet presAssocID="{6A5E1B36-A6F9-43F5-9BB8-466D7AA25130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6B06B8E-5E2E-4499-802E-E9A66306D6B9}" type="pres">
      <dgm:prSet presAssocID="{EF19F7B8-F621-4BD0-BEEB-AFB0A11D982B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ED6FE73-AA5F-4295-9829-C49C2D501826}" type="pres">
      <dgm:prSet presAssocID="{EF19F7B8-F621-4BD0-BEEB-AFB0A11D982B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89211DD3-15E9-4B1F-95E5-B447FC9FDE88}" srcId="{EF19F7B8-F621-4BD0-BEEB-AFB0A11D982B}" destId="{2239025B-C54F-4F44-9704-77B818557343}" srcOrd="0" destOrd="0" parTransId="{D6887EC4-2D2F-4C9C-9EAE-F4C30999EF12}" sibTransId="{1F8C78A6-1A1B-43FD-B735-17903F0EA5A9}"/>
    <dgm:cxn modelId="{7BF8452E-0C66-40C7-B5EA-DB415C295868}" type="presOf" srcId="{42B77EF7-9279-4640-8BB8-FB4EFBC027C2}" destId="{41BF7092-29CC-4B1B-A799-3A6185D9A361}" srcOrd="0" destOrd="0" presId="urn:microsoft.com/office/officeart/2009/3/layout/IncreasingArrowsProcess"/>
    <dgm:cxn modelId="{5447EF64-2F83-470E-8B42-251D84E8D35E}" srcId="{0C9B598C-2BF9-4E99-AF3B-3BD0881ECE6A}" destId="{6A5E1B36-A6F9-43F5-9BB8-466D7AA25130}" srcOrd="1" destOrd="0" parTransId="{36DD1D16-B696-42CF-BD07-CDF70586F7F5}" sibTransId="{3FCEE01B-FA78-435D-AEFE-572AEDBA4AB7}"/>
    <dgm:cxn modelId="{2E8F151E-28E2-42BF-A9D6-C2739E761FCB}" type="presOf" srcId="{A6ABABF2-E5AB-4E11-BCF6-5EB58B1BB2C3}" destId="{B6915C73-AE32-462C-A941-EA6E96888417}" srcOrd="0" destOrd="0" presId="urn:microsoft.com/office/officeart/2009/3/layout/IncreasingArrowsProcess"/>
    <dgm:cxn modelId="{C464EE04-0FC3-4AAC-A112-B336DF77F1D3}" type="presOf" srcId="{6A5E1B36-A6F9-43F5-9BB8-466D7AA25130}" destId="{14FED13C-C9FE-4AEF-AE97-F09D5DDE999E}" srcOrd="0" destOrd="0" presId="urn:microsoft.com/office/officeart/2009/3/layout/IncreasingArrowsProcess"/>
    <dgm:cxn modelId="{A8CF40D3-7B38-4966-ABA3-AB3A97D69DB5}" srcId="{0C9B598C-2BF9-4E99-AF3B-3BD0881ECE6A}" destId="{383A3720-1210-4775-B9B5-EC0FA92FC83A}" srcOrd="0" destOrd="0" parTransId="{B503C3F7-D83C-47C5-A60F-9D114EEDAEE4}" sibTransId="{136ECFA7-82A4-4B82-BED7-0DD453C85512}"/>
    <dgm:cxn modelId="{DFD9F914-2066-473F-AF0B-0089EF72717D}" type="presOf" srcId="{383A3720-1210-4775-B9B5-EC0FA92FC83A}" destId="{EA532718-76C1-4509-B8C7-3DD35463269A}" srcOrd="0" destOrd="0" presId="urn:microsoft.com/office/officeart/2009/3/layout/IncreasingArrowsProcess"/>
    <dgm:cxn modelId="{9EBB84EF-92CD-414B-A571-0CCA0BC39A1C}" srcId="{383A3720-1210-4775-B9B5-EC0FA92FC83A}" destId="{A6ABABF2-E5AB-4E11-BCF6-5EB58B1BB2C3}" srcOrd="0" destOrd="0" parTransId="{0F67D100-3844-4EEE-8171-6BABC40C67E0}" sibTransId="{2BD9532B-DC7F-4C57-8BE9-892D3ADC454D}"/>
    <dgm:cxn modelId="{89A41C4D-B675-4953-A54C-992B42B8530B}" type="presOf" srcId="{2239025B-C54F-4F44-9704-77B818557343}" destId="{FED6FE73-AA5F-4295-9829-C49C2D501826}" srcOrd="0" destOrd="0" presId="urn:microsoft.com/office/officeart/2009/3/layout/IncreasingArrowsProcess"/>
    <dgm:cxn modelId="{3F7BD8D9-6E48-4F73-A0DB-F60000C7B070}" type="presOf" srcId="{0C9B598C-2BF9-4E99-AF3B-3BD0881ECE6A}" destId="{E147E2E8-1962-4FBC-A383-A2BDB95BE912}" srcOrd="0" destOrd="0" presId="urn:microsoft.com/office/officeart/2009/3/layout/IncreasingArrowsProcess"/>
    <dgm:cxn modelId="{68C4DFA0-B20C-47D8-B51E-CCE2BE6FC312}" type="presOf" srcId="{EF19F7B8-F621-4BD0-BEEB-AFB0A11D982B}" destId="{16B06B8E-5E2E-4499-802E-E9A66306D6B9}" srcOrd="0" destOrd="0" presId="urn:microsoft.com/office/officeart/2009/3/layout/IncreasingArrowsProcess"/>
    <dgm:cxn modelId="{E432EEFA-A22C-482F-8ABD-D351E07C6E3A}" srcId="{0C9B598C-2BF9-4E99-AF3B-3BD0881ECE6A}" destId="{EF19F7B8-F621-4BD0-BEEB-AFB0A11D982B}" srcOrd="2" destOrd="0" parTransId="{FDB050F8-0E02-4307-89AB-E2308CA04312}" sibTransId="{F0EE8533-DA74-4DF0-A8F6-76D42ED546C9}"/>
    <dgm:cxn modelId="{53B3FF62-CA3B-415F-B2E2-CD4F8BE55F44}" srcId="{6A5E1B36-A6F9-43F5-9BB8-466D7AA25130}" destId="{42B77EF7-9279-4640-8BB8-FB4EFBC027C2}" srcOrd="0" destOrd="0" parTransId="{FE3B2734-1C69-4781-8407-4259F6DE11C5}" sibTransId="{7F4F90CB-A365-4FA2-9616-4D2CDB253B33}"/>
    <dgm:cxn modelId="{F9852C6F-7BCF-4BA5-B2C9-DFE582D841F3}" type="presParOf" srcId="{E147E2E8-1962-4FBC-A383-A2BDB95BE912}" destId="{EA532718-76C1-4509-B8C7-3DD35463269A}" srcOrd="0" destOrd="0" presId="urn:microsoft.com/office/officeart/2009/3/layout/IncreasingArrowsProcess"/>
    <dgm:cxn modelId="{B935C7F0-373A-4323-8C74-EE6B9303DA4D}" type="presParOf" srcId="{E147E2E8-1962-4FBC-A383-A2BDB95BE912}" destId="{B6915C73-AE32-462C-A941-EA6E96888417}" srcOrd="1" destOrd="0" presId="urn:microsoft.com/office/officeart/2009/3/layout/IncreasingArrowsProcess"/>
    <dgm:cxn modelId="{D0313AF3-7804-4843-9CE1-FB4199F08CD8}" type="presParOf" srcId="{E147E2E8-1962-4FBC-A383-A2BDB95BE912}" destId="{14FED13C-C9FE-4AEF-AE97-F09D5DDE999E}" srcOrd="2" destOrd="0" presId="urn:microsoft.com/office/officeart/2009/3/layout/IncreasingArrowsProcess"/>
    <dgm:cxn modelId="{55F4AF9E-3B5D-4995-B7BF-0EC8BB464ED2}" type="presParOf" srcId="{E147E2E8-1962-4FBC-A383-A2BDB95BE912}" destId="{41BF7092-29CC-4B1B-A799-3A6185D9A361}" srcOrd="3" destOrd="0" presId="urn:microsoft.com/office/officeart/2009/3/layout/IncreasingArrowsProcess"/>
    <dgm:cxn modelId="{71F6A93A-B432-4456-9A65-265B736374D3}" type="presParOf" srcId="{E147E2E8-1962-4FBC-A383-A2BDB95BE912}" destId="{16B06B8E-5E2E-4499-802E-E9A66306D6B9}" srcOrd="4" destOrd="0" presId="urn:microsoft.com/office/officeart/2009/3/layout/IncreasingArrowsProcess"/>
    <dgm:cxn modelId="{43905495-51F8-4AD2-9863-241EC0CD78C5}" type="presParOf" srcId="{E147E2E8-1962-4FBC-A383-A2BDB95BE912}" destId="{FED6FE73-AA5F-4295-9829-C49C2D501826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8DD7DE-FB39-413E-BD89-34C9B56BA87B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8663771-E085-45E9-A623-A03BB13B60B8}">
      <dgm:prSet phldrT="[Texto]"/>
      <dgm:spPr/>
      <dgm:t>
        <a:bodyPr/>
        <a:lstStyle/>
        <a:p>
          <a:r>
            <a:rPr lang="es-AR" b="1" dirty="0" smtClean="0"/>
            <a:t>Mecanismos Inflamatorios</a:t>
          </a:r>
          <a:endParaRPr lang="es-AR" b="1" dirty="0"/>
        </a:p>
      </dgm:t>
    </dgm:pt>
    <dgm:pt modelId="{452B8533-D60E-4087-AA2A-947B63A40A10}" type="parTrans" cxnId="{86FA45A5-F274-4780-9ABB-8131FCB6599A}">
      <dgm:prSet/>
      <dgm:spPr/>
      <dgm:t>
        <a:bodyPr/>
        <a:lstStyle/>
        <a:p>
          <a:endParaRPr lang="es-AR"/>
        </a:p>
      </dgm:t>
    </dgm:pt>
    <dgm:pt modelId="{3BB93ADF-2236-4BF6-872A-6059ED312FF5}" type="sibTrans" cxnId="{86FA45A5-F274-4780-9ABB-8131FCB6599A}">
      <dgm:prSet/>
      <dgm:spPr/>
      <dgm:t>
        <a:bodyPr/>
        <a:lstStyle/>
        <a:p>
          <a:endParaRPr lang="es-AR"/>
        </a:p>
      </dgm:t>
    </dgm:pt>
    <dgm:pt modelId="{3EA46035-E5D4-4807-A4E1-93D09F198A22}">
      <dgm:prSet phldrT="[Texto]"/>
      <dgm:spPr/>
      <dgm:t>
        <a:bodyPr/>
        <a:lstStyle/>
        <a:p>
          <a:r>
            <a:rPr lang="es-AR" b="1" dirty="0" smtClean="0"/>
            <a:t>Mecanismos Antiinflamatorios</a:t>
          </a:r>
          <a:endParaRPr lang="es-AR" b="1" dirty="0"/>
        </a:p>
      </dgm:t>
    </dgm:pt>
    <dgm:pt modelId="{909B90F9-065E-4B6B-8CD2-59746F7ADA7A}" type="parTrans" cxnId="{EC80FB2A-D497-4AB1-9E8F-7C51BBB917C2}">
      <dgm:prSet/>
      <dgm:spPr/>
      <dgm:t>
        <a:bodyPr/>
        <a:lstStyle/>
        <a:p>
          <a:endParaRPr lang="es-AR"/>
        </a:p>
      </dgm:t>
    </dgm:pt>
    <dgm:pt modelId="{C3ADDA57-CEB7-498A-98E1-B85CEEF27DD3}" type="sibTrans" cxnId="{EC80FB2A-D497-4AB1-9E8F-7C51BBB917C2}">
      <dgm:prSet/>
      <dgm:spPr/>
      <dgm:t>
        <a:bodyPr/>
        <a:lstStyle/>
        <a:p>
          <a:endParaRPr lang="es-AR"/>
        </a:p>
      </dgm:t>
    </dgm:pt>
    <dgm:pt modelId="{7420DE53-4F3A-4DF4-B958-60E5D683BBAD}" type="pres">
      <dgm:prSet presAssocID="{F08DD7DE-FB39-413E-BD89-34C9B56BA87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85CC3AAC-2FE3-4437-9736-A87B7F9DE984}" type="pres">
      <dgm:prSet presAssocID="{68663771-E085-45E9-A623-A03BB13B60B8}" presName="arrow" presStyleLbl="node1" presStyleIdx="0" presStyleCnt="2" custRadScaleRad="36689" custRadScaleInc="1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F44C815-1E6D-4A38-8288-03A79F59F6EF}" type="pres">
      <dgm:prSet presAssocID="{3EA46035-E5D4-4807-A4E1-93D09F198A22}" presName="arrow" presStyleLbl="node1" presStyleIdx="1" presStyleCnt="2" custRadScaleRad="4726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82CB658-00D7-4E7B-89CD-39260CDF7C07}" type="presOf" srcId="{3EA46035-E5D4-4807-A4E1-93D09F198A22}" destId="{3F44C815-1E6D-4A38-8288-03A79F59F6EF}" srcOrd="0" destOrd="0" presId="urn:microsoft.com/office/officeart/2005/8/layout/arrow5"/>
    <dgm:cxn modelId="{41CE7EE9-48B1-426A-827F-74537C3CFC4C}" type="presOf" srcId="{F08DD7DE-FB39-413E-BD89-34C9B56BA87B}" destId="{7420DE53-4F3A-4DF4-B958-60E5D683BBAD}" srcOrd="0" destOrd="0" presId="urn:microsoft.com/office/officeart/2005/8/layout/arrow5"/>
    <dgm:cxn modelId="{86FA45A5-F274-4780-9ABB-8131FCB6599A}" srcId="{F08DD7DE-FB39-413E-BD89-34C9B56BA87B}" destId="{68663771-E085-45E9-A623-A03BB13B60B8}" srcOrd="0" destOrd="0" parTransId="{452B8533-D60E-4087-AA2A-947B63A40A10}" sibTransId="{3BB93ADF-2236-4BF6-872A-6059ED312FF5}"/>
    <dgm:cxn modelId="{EC80FB2A-D497-4AB1-9E8F-7C51BBB917C2}" srcId="{F08DD7DE-FB39-413E-BD89-34C9B56BA87B}" destId="{3EA46035-E5D4-4807-A4E1-93D09F198A22}" srcOrd="1" destOrd="0" parTransId="{909B90F9-065E-4B6B-8CD2-59746F7ADA7A}" sibTransId="{C3ADDA57-CEB7-498A-98E1-B85CEEF27DD3}"/>
    <dgm:cxn modelId="{3AB8DBC9-A7F8-43BB-9DAA-4C10C8354706}" type="presOf" srcId="{68663771-E085-45E9-A623-A03BB13B60B8}" destId="{85CC3AAC-2FE3-4437-9736-A87B7F9DE984}" srcOrd="0" destOrd="0" presId="urn:microsoft.com/office/officeart/2005/8/layout/arrow5"/>
    <dgm:cxn modelId="{42EACD81-12E9-4BC8-B72E-006F321D76C1}" type="presParOf" srcId="{7420DE53-4F3A-4DF4-B958-60E5D683BBAD}" destId="{85CC3AAC-2FE3-4437-9736-A87B7F9DE984}" srcOrd="0" destOrd="0" presId="urn:microsoft.com/office/officeart/2005/8/layout/arrow5"/>
    <dgm:cxn modelId="{11FEF811-27AA-47B4-8385-62377EAE7997}" type="presParOf" srcId="{7420DE53-4F3A-4DF4-B958-60E5D683BBAD}" destId="{3F44C815-1E6D-4A38-8288-03A79F59F6EF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D18282-038A-44AD-ADCE-00F15A157AD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E8A4CCD-CBC7-41EE-82D0-31C0F1CFB1CC}">
      <dgm:prSet phldrT="[Texto]"/>
      <dgm:spPr/>
      <dgm:t>
        <a:bodyPr/>
        <a:lstStyle/>
        <a:p>
          <a:r>
            <a:rPr lang="es-AR" b="1" dirty="0" smtClean="0"/>
            <a:t>INCIDENCIA ELEVADA</a:t>
          </a:r>
          <a:endParaRPr lang="es-AR" b="1" dirty="0"/>
        </a:p>
      </dgm:t>
    </dgm:pt>
    <dgm:pt modelId="{4FCF83E5-4607-42EE-A169-7CB883A4EBDC}" type="parTrans" cxnId="{25812795-36E5-46B5-B651-15053BE9089F}">
      <dgm:prSet/>
      <dgm:spPr/>
      <dgm:t>
        <a:bodyPr/>
        <a:lstStyle/>
        <a:p>
          <a:endParaRPr lang="es-AR"/>
        </a:p>
      </dgm:t>
    </dgm:pt>
    <dgm:pt modelId="{70363AAE-E748-44E7-8BB6-108F29043FD0}" type="sibTrans" cxnId="{25812795-36E5-46B5-B651-15053BE9089F}">
      <dgm:prSet/>
      <dgm:spPr/>
      <dgm:t>
        <a:bodyPr/>
        <a:lstStyle/>
        <a:p>
          <a:endParaRPr lang="es-AR"/>
        </a:p>
      </dgm:t>
    </dgm:pt>
    <dgm:pt modelId="{BCF3E91E-2869-4770-B556-2D0923513B80}">
      <dgm:prSet phldrT="[Texto]"/>
      <dgm:spPr/>
      <dgm:t>
        <a:bodyPr/>
        <a:lstStyle/>
        <a:p>
          <a:r>
            <a:rPr lang="es-AR" b="1" dirty="0" smtClean="0"/>
            <a:t>ALTA INCIDENCIA DE CASOS SEVEROS</a:t>
          </a:r>
          <a:endParaRPr lang="es-AR" b="1" dirty="0"/>
        </a:p>
      </dgm:t>
    </dgm:pt>
    <dgm:pt modelId="{C35F5A7B-2CFB-4FCB-9CF8-ACDF2654E2F4}" type="parTrans" cxnId="{B2D86794-875D-442F-B337-A8A61BC6425E}">
      <dgm:prSet/>
      <dgm:spPr/>
      <dgm:t>
        <a:bodyPr/>
        <a:lstStyle/>
        <a:p>
          <a:endParaRPr lang="es-AR"/>
        </a:p>
      </dgm:t>
    </dgm:pt>
    <dgm:pt modelId="{7595AC0B-5DA6-4509-B29F-28E4D6CAD8C9}" type="sibTrans" cxnId="{B2D86794-875D-442F-B337-A8A61BC6425E}">
      <dgm:prSet/>
      <dgm:spPr/>
      <dgm:t>
        <a:bodyPr/>
        <a:lstStyle/>
        <a:p>
          <a:endParaRPr lang="es-AR"/>
        </a:p>
      </dgm:t>
    </dgm:pt>
    <dgm:pt modelId="{C2E9F018-30E4-4AC0-A34E-E87F86FDB0F0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s-AR" b="1" dirty="0" smtClean="0"/>
            <a:t>MORTALIDAD IMPORTANTE</a:t>
          </a:r>
          <a:endParaRPr lang="es-AR" b="1" dirty="0"/>
        </a:p>
      </dgm:t>
    </dgm:pt>
    <dgm:pt modelId="{579EDF8B-42D4-4D6B-9153-811CE721D70B}" type="parTrans" cxnId="{60BEB8EB-F55C-4E78-BC39-2EDCDA103EB7}">
      <dgm:prSet/>
      <dgm:spPr/>
      <dgm:t>
        <a:bodyPr/>
        <a:lstStyle/>
        <a:p>
          <a:endParaRPr lang="es-AR"/>
        </a:p>
      </dgm:t>
    </dgm:pt>
    <dgm:pt modelId="{518E1297-8054-48EC-86B7-8E5CA83D12F7}" type="sibTrans" cxnId="{60BEB8EB-F55C-4E78-BC39-2EDCDA103EB7}">
      <dgm:prSet/>
      <dgm:spPr/>
      <dgm:t>
        <a:bodyPr/>
        <a:lstStyle/>
        <a:p>
          <a:endParaRPr lang="es-AR"/>
        </a:p>
      </dgm:t>
    </dgm:pt>
    <dgm:pt modelId="{D940E2FD-1172-4000-AFA4-CC93B6FF6056}">
      <dgm:prSet phldrT="[Texto]"/>
      <dgm:spPr/>
      <dgm:t>
        <a:bodyPr/>
        <a:lstStyle/>
        <a:p>
          <a:r>
            <a:rPr lang="es-AR" b="1" dirty="0" smtClean="0"/>
            <a:t>ALTA INCIDENCIA EN ADULTOS MAYORES</a:t>
          </a:r>
          <a:endParaRPr lang="es-AR" b="1" dirty="0"/>
        </a:p>
      </dgm:t>
    </dgm:pt>
    <dgm:pt modelId="{40BF2019-2C86-4DDA-A8E2-47151F032274}" type="parTrans" cxnId="{351DC82E-70FD-4BC8-89F9-57DA87DA0ED7}">
      <dgm:prSet/>
      <dgm:spPr/>
      <dgm:t>
        <a:bodyPr/>
        <a:lstStyle/>
        <a:p>
          <a:endParaRPr lang="es-AR"/>
        </a:p>
      </dgm:t>
    </dgm:pt>
    <dgm:pt modelId="{5394E080-92EF-4BB2-9B4B-C4B060178071}" type="sibTrans" cxnId="{351DC82E-70FD-4BC8-89F9-57DA87DA0ED7}">
      <dgm:prSet/>
      <dgm:spPr/>
      <dgm:t>
        <a:bodyPr/>
        <a:lstStyle/>
        <a:p>
          <a:endParaRPr lang="es-AR"/>
        </a:p>
      </dgm:t>
    </dgm:pt>
    <dgm:pt modelId="{863580B9-5388-438C-B1C5-E8E4915A093E}">
      <dgm:prSet phldrT="[Texto]"/>
      <dgm:spPr/>
      <dgm:t>
        <a:bodyPr/>
        <a:lstStyle/>
        <a:p>
          <a:r>
            <a:rPr lang="es-AR" b="1" dirty="0" smtClean="0"/>
            <a:t>NIÑOS y ADOLESCENTES: FUENTE DE CONTAGIO   </a:t>
          </a:r>
          <a:endParaRPr lang="es-AR" b="1" dirty="0"/>
        </a:p>
      </dgm:t>
    </dgm:pt>
    <dgm:pt modelId="{653BB80A-1247-46E6-8D75-E9E382FCAD2C}" type="parTrans" cxnId="{C5E83AD9-DA26-4D83-AAC4-A7024E839A3D}">
      <dgm:prSet/>
      <dgm:spPr/>
      <dgm:t>
        <a:bodyPr/>
        <a:lstStyle/>
        <a:p>
          <a:endParaRPr lang="es-AR"/>
        </a:p>
      </dgm:t>
    </dgm:pt>
    <dgm:pt modelId="{6DF39753-5CD3-434C-A610-C6F297D3A156}" type="sibTrans" cxnId="{C5E83AD9-DA26-4D83-AAC4-A7024E839A3D}">
      <dgm:prSet/>
      <dgm:spPr/>
      <dgm:t>
        <a:bodyPr/>
        <a:lstStyle/>
        <a:p>
          <a:endParaRPr lang="es-AR"/>
        </a:p>
      </dgm:t>
    </dgm:pt>
    <dgm:pt modelId="{39193ECB-76CE-4F49-96D2-E4666AB44E48}" type="pres">
      <dgm:prSet presAssocID="{95D18282-038A-44AD-ADCE-00F15A157AD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3A6E779-0A6E-4F84-B187-268AA7CD7AD4}" type="pres">
      <dgm:prSet presAssocID="{6E8A4CCD-CBC7-41EE-82D0-31C0F1CFB1CC}" presName="parentLin" presStyleCnt="0"/>
      <dgm:spPr/>
    </dgm:pt>
    <dgm:pt modelId="{DCF365EF-F4A1-4D54-90D9-557B597FA66D}" type="pres">
      <dgm:prSet presAssocID="{6E8A4CCD-CBC7-41EE-82D0-31C0F1CFB1CC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57275220-96F4-4AD1-8E89-F9DC07FD2D5F}" type="pres">
      <dgm:prSet presAssocID="{6E8A4CCD-CBC7-41EE-82D0-31C0F1CFB1C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3C1BF45-7B25-41FC-99F3-E689C5FF341C}" type="pres">
      <dgm:prSet presAssocID="{6E8A4CCD-CBC7-41EE-82D0-31C0F1CFB1CC}" presName="negativeSpace" presStyleCnt="0"/>
      <dgm:spPr/>
    </dgm:pt>
    <dgm:pt modelId="{29BA8D10-FDFC-4D8C-A85D-A4D50B4DDD52}" type="pres">
      <dgm:prSet presAssocID="{6E8A4CCD-CBC7-41EE-82D0-31C0F1CFB1CC}" presName="childText" presStyleLbl="conFgAcc1" presStyleIdx="0" presStyleCnt="5">
        <dgm:presLayoutVars>
          <dgm:bulletEnabled val="1"/>
        </dgm:presLayoutVars>
      </dgm:prSet>
      <dgm:spPr/>
    </dgm:pt>
    <dgm:pt modelId="{FCEE91C6-0736-4EBF-9A79-C6CAACE385E2}" type="pres">
      <dgm:prSet presAssocID="{70363AAE-E748-44E7-8BB6-108F29043FD0}" presName="spaceBetweenRectangles" presStyleCnt="0"/>
      <dgm:spPr/>
    </dgm:pt>
    <dgm:pt modelId="{06FC2A2D-AEEA-4149-B1F2-CA6375C59372}" type="pres">
      <dgm:prSet presAssocID="{BCF3E91E-2869-4770-B556-2D0923513B80}" presName="parentLin" presStyleCnt="0"/>
      <dgm:spPr/>
    </dgm:pt>
    <dgm:pt modelId="{7080022E-4A00-49DC-BED2-12FE212C367E}" type="pres">
      <dgm:prSet presAssocID="{BCF3E91E-2869-4770-B556-2D0923513B80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A55D1347-FD46-4B5F-BFB5-05C5BD848468}" type="pres">
      <dgm:prSet presAssocID="{BCF3E91E-2869-4770-B556-2D0923513B80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9BEEE9-88DF-40BC-B6B5-A8861068E2A0}" type="pres">
      <dgm:prSet presAssocID="{BCF3E91E-2869-4770-B556-2D0923513B80}" presName="negativeSpace" presStyleCnt="0"/>
      <dgm:spPr/>
    </dgm:pt>
    <dgm:pt modelId="{3CFD31EF-A270-4B18-ADE3-49E6B3198C86}" type="pres">
      <dgm:prSet presAssocID="{BCF3E91E-2869-4770-B556-2D0923513B80}" presName="childText" presStyleLbl="conFgAcc1" presStyleIdx="1" presStyleCnt="5">
        <dgm:presLayoutVars>
          <dgm:bulletEnabled val="1"/>
        </dgm:presLayoutVars>
      </dgm:prSet>
      <dgm:spPr/>
    </dgm:pt>
    <dgm:pt modelId="{9BB842C1-3A73-4C4A-9525-AF4AB789DE0B}" type="pres">
      <dgm:prSet presAssocID="{7595AC0B-5DA6-4509-B29F-28E4D6CAD8C9}" presName="spaceBetweenRectangles" presStyleCnt="0"/>
      <dgm:spPr/>
    </dgm:pt>
    <dgm:pt modelId="{73F2C88A-EBBB-4A3A-B6D5-0017FCC80A67}" type="pres">
      <dgm:prSet presAssocID="{C2E9F018-30E4-4AC0-A34E-E87F86FDB0F0}" presName="parentLin" presStyleCnt="0"/>
      <dgm:spPr/>
    </dgm:pt>
    <dgm:pt modelId="{4C22ED3F-D00E-40B0-9D9D-9761E590F191}" type="pres">
      <dgm:prSet presAssocID="{C2E9F018-30E4-4AC0-A34E-E87F86FDB0F0}" presName="parentLeftMargin" presStyleLbl="node1" presStyleIdx="1" presStyleCnt="5"/>
      <dgm:spPr/>
      <dgm:t>
        <a:bodyPr/>
        <a:lstStyle/>
        <a:p>
          <a:endParaRPr lang="es-ES"/>
        </a:p>
      </dgm:t>
    </dgm:pt>
    <dgm:pt modelId="{3EA9503E-1517-40B2-9029-2263E3D76E03}" type="pres">
      <dgm:prSet presAssocID="{C2E9F018-30E4-4AC0-A34E-E87F86FDB0F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252A7C-6F9F-4F54-ABEF-730A2B6C08A5}" type="pres">
      <dgm:prSet presAssocID="{C2E9F018-30E4-4AC0-A34E-E87F86FDB0F0}" presName="negativeSpace" presStyleCnt="0"/>
      <dgm:spPr/>
    </dgm:pt>
    <dgm:pt modelId="{31180566-54DE-4333-ACAC-EADB56F2F8CE}" type="pres">
      <dgm:prSet presAssocID="{C2E9F018-30E4-4AC0-A34E-E87F86FDB0F0}" presName="childText" presStyleLbl="conFgAcc1" presStyleIdx="2" presStyleCnt="5">
        <dgm:presLayoutVars>
          <dgm:bulletEnabled val="1"/>
        </dgm:presLayoutVars>
      </dgm:prSet>
      <dgm:spPr/>
    </dgm:pt>
    <dgm:pt modelId="{88605DFC-B240-4787-B920-EFDD90A8A259}" type="pres">
      <dgm:prSet presAssocID="{518E1297-8054-48EC-86B7-8E5CA83D12F7}" presName="spaceBetweenRectangles" presStyleCnt="0"/>
      <dgm:spPr/>
    </dgm:pt>
    <dgm:pt modelId="{65959831-9152-4438-A971-5A3DA3755DC2}" type="pres">
      <dgm:prSet presAssocID="{D940E2FD-1172-4000-AFA4-CC93B6FF6056}" presName="parentLin" presStyleCnt="0"/>
      <dgm:spPr/>
    </dgm:pt>
    <dgm:pt modelId="{12B935E3-8972-4BEE-B6E6-149B15A30C45}" type="pres">
      <dgm:prSet presAssocID="{D940E2FD-1172-4000-AFA4-CC93B6FF6056}" presName="parentLeftMargin" presStyleLbl="node1" presStyleIdx="2" presStyleCnt="5"/>
      <dgm:spPr/>
      <dgm:t>
        <a:bodyPr/>
        <a:lstStyle/>
        <a:p>
          <a:endParaRPr lang="es-ES"/>
        </a:p>
      </dgm:t>
    </dgm:pt>
    <dgm:pt modelId="{A720B15E-C566-4C0E-A666-CD4B3D431746}" type="pres">
      <dgm:prSet presAssocID="{D940E2FD-1172-4000-AFA4-CC93B6FF605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319100-4594-4490-852C-9604AC1292DF}" type="pres">
      <dgm:prSet presAssocID="{D940E2FD-1172-4000-AFA4-CC93B6FF6056}" presName="negativeSpace" presStyleCnt="0"/>
      <dgm:spPr/>
    </dgm:pt>
    <dgm:pt modelId="{2A94F785-5991-4176-A9C3-7B0C9C72DEFE}" type="pres">
      <dgm:prSet presAssocID="{D940E2FD-1172-4000-AFA4-CC93B6FF6056}" presName="childText" presStyleLbl="conFgAcc1" presStyleIdx="3" presStyleCnt="5">
        <dgm:presLayoutVars>
          <dgm:bulletEnabled val="1"/>
        </dgm:presLayoutVars>
      </dgm:prSet>
      <dgm:spPr/>
    </dgm:pt>
    <dgm:pt modelId="{53C05520-D262-45B0-A749-D8B3597B1CCA}" type="pres">
      <dgm:prSet presAssocID="{5394E080-92EF-4BB2-9B4B-C4B060178071}" presName="spaceBetweenRectangles" presStyleCnt="0"/>
      <dgm:spPr/>
    </dgm:pt>
    <dgm:pt modelId="{64452FDE-DFE3-4DD9-AED3-287208E88D4F}" type="pres">
      <dgm:prSet presAssocID="{863580B9-5388-438C-B1C5-E8E4915A093E}" presName="parentLin" presStyleCnt="0"/>
      <dgm:spPr/>
    </dgm:pt>
    <dgm:pt modelId="{CF694617-8E1E-4936-A6DD-E75C033AA12D}" type="pres">
      <dgm:prSet presAssocID="{863580B9-5388-438C-B1C5-E8E4915A093E}" presName="parentLeftMargin" presStyleLbl="node1" presStyleIdx="3" presStyleCnt="5"/>
      <dgm:spPr/>
      <dgm:t>
        <a:bodyPr/>
        <a:lstStyle/>
        <a:p>
          <a:endParaRPr lang="es-ES"/>
        </a:p>
      </dgm:t>
    </dgm:pt>
    <dgm:pt modelId="{53D79AD3-4BDF-4DF6-BFD1-9C47DE10330F}" type="pres">
      <dgm:prSet presAssocID="{863580B9-5388-438C-B1C5-E8E4915A093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121001B-073D-41D2-957A-1F077F7696D9}" type="pres">
      <dgm:prSet presAssocID="{863580B9-5388-438C-B1C5-E8E4915A093E}" presName="negativeSpace" presStyleCnt="0"/>
      <dgm:spPr/>
    </dgm:pt>
    <dgm:pt modelId="{81ECA317-8B43-49D8-A5BE-6777F9DEE92A}" type="pres">
      <dgm:prSet presAssocID="{863580B9-5388-438C-B1C5-E8E4915A093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008CAF7-C532-4252-8F3F-2300E670BCDC}" type="presOf" srcId="{D940E2FD-1172-4000-AFA4-CC93B6FF6056}" destId="{A720B15E-C566-4C0E-A666-CD4B3D431746}" srcOrd="1" destOrd="0" presId="urn:microsoft.com/office/officeart/2005/8/layout/list1"/>
    <dgm:cxn modelId="{B2D86794-875D-442F-B337-A8A61BC6425E}" srcId="{95D18282-038A-44AD-ADCE-00F15A157ADB}" destId="{BCF3E91E-2869-4770-B556-2D0923513B80}" srcOrd="1" destOrd="0" parTransId="{C35F5A7B-2CFB-4FCB-9CF8-ACDF2654E2F4}" sibTransId="{7595AC0B-5DA6-4509-B29F-28E4D6CAD8C9}"/>
    <dgm:cxn modelId="{4F13EEB4-574D-4C1E-80AA-45241BCE5E2A}" type="presOf" srcId="{D940E2FD-1172-4000-AFA4-CC93B6FF6056}" destId="{12B935E3-8972-4BEE-B6E6-149B15A30C45}" srcOrd="0" destOrd="0" presId="urn:microsoft.com/office/officeart/2005/8/layout/list1"/>
    <dgm:cxn modelId="{AADBBB79-35C5-4E67-B830-9DD2A6E10316}" type="presOf" srcId="{95D18282-038A-44AD-ADCE-00F15A157ADB}" destId="{39193ECB-76CE-4F49-96D2-E4666AB44E48}" srcOrd="0" destOrd="0" presId="urn:microsoft.com/office/officeart/2005/8/layout/list1"/>
    <dgm:cxn modelId="{60BEB8EB-F55C-4E78-BC39-2EDCDA103EB7}" srcId="{95D18282-038A-44AD-ADCE-00F15A157ADB}" destId="{C2E9F018-30E4-4AC0-A34E-E87F86FDB0F0}" srcOrd="2" destOrd="0" parTransId="{579EDF8B-42D4-4D6B-9153-811CE721D70B}" sibTransId="{518E1297-8054-48EC-86B7-8E5CA83D12F7}"/>
    <dgm:cxn modelId="{351DC82E-70FD-4BC8-89F9-57DA87DA0ED7}" srcId="{95D18282-038A-44AD-ADCE-00F15A157ADB}" destId="{D940E2FD-1172-4000-AFA4-CC93B6FF6056}" srcOrd="3" destOrd="0" parTransId="{40BF2019-2C86-4DDA-A8E2-47151F032274}" sibTransId="{5394E080-92EF-4BB2-9B4B-C4B060178071}"/>
    <dgm:cxn modelId="{A94982B0-14C2-49D2-B4A3-3A1529416A1D}" type="presOf" srcId="{C2E9F018-30E4-4AC0-A34E-E87F86FDB0F0}" destId="{3EA9503E-1517-40B2-9029-2263E3D76E03}" srcOrd="1" destOrd="0" presId="urn:microsoft.com/office/officeart/2005/8/layout/list1"/>
    <dgm:cxn modelId="{25812795-36E5-46B5-B651-15053BE9089F}" srcId="{95D18282-038A-44AD-ADCE-00F15A157ADB}" destId="{6E8A4CCD-CBC7-41EE-82D0-31C0F1CFB1CC}" srcOrd="0" destOrd="0" parTransId="{4FCF83E5-4607-42EE-A169-7CB883A4EBDC}" sibTransId="{70363AAE-E748-44E7-8BB6-108F29043FD0}"/>
    <dgm:cxn modelId="{06D459CE-5476-4026-AE49-D0353B2DC632}" type="presOf" srcId="{6E8A4CCD-CBC7-41EE-82D0-31C0F1CFB1CC}" destId="{DCF365EF-F4A1-4D54-90D9-557B597FA66D}" srcOrd="0" destOrd="0" presId="urn:microsoft.com/office/officeart/2005/8/layout/list1"/>
    <dgm:cxn modelId="{2AFC28F7-9309-4A71-A7AC-7CC31A0813A1}" type="presOf" srcId="{6E8A4CCD-CBC7-41EE-82D0-31C0F1CFB1CC}" destId="{57275220-96F4-4AD1-8E89-F9DC07FD2D5F}" srcOrd="1" destOrd="0" presId="urn:microsoft.com/office/officeart/2005/8/layout/list1"/>
    <dgm:cxn modelId="{DF02C8A9-DEF3-4684-BF28-62993BBADCFD}" type="presOf" srcId="{BCF3E91E-2869-4770-B556-2D0923513B80}" destId="{7080022E-4A00-49DC-BED2-12FE212C367E}" srcOrd="0" destOrd="0" presId="urn:microsoft.com/office/officeart/2005/8/layout/list1"/>
    <dgm:cxn modelId="{BE45F519-EA77-4C43-847C-3D5CB223B512}" type="presOf" srcId="{BCF3E91E-2869-4770-B556-2D0923513B80}" destId="{A55D1347-FD46-4B5F-BFB5-05C5BD848468}" srcOrd="1" destOrd="0" presId="urn:microsoft.com/office/officeart/2005/8/layout/list1"/>
    <dgm:cxn modelId="{32E98B90-CDAA-4782-8791-1A97095DE884}" type="presOf" srcId="{863580B9-5388-438C-B1C5-E8E4915A093E}" destId="{CF694617-8E1E-4936-A6DD-E75C033AA12D}" srcOrd="0" destOrd="0" presId="urn:microsoft.com/office/officeart/2005/8/layout/list1"/>
    <dgm:cxn modelId="{1A8345ED-29E4-449F-9D28-27822B4E7A47}" type="presOf" srcId="{C2E9F018-30E4-4AC0-A34E-E87F86FDB0F0}" destId="{4C22ED3F-D00E-40B0-9D9D-9761E590F191}" srcOrd="0" destOrd="0" presId="urn:microsoft.com/office/officeart/2005/8/layout/list1"/>
    <dgm:cxn modelId="{C5E83AD9-DA26-4D83-AAC4-A7024E839A3D}" srcId="{95D18282-038A-44AD-ADCE-00F15A157ADB}" destId="{863580B9-5388-438C-B1C5-E8E4915A093E}" srcOrd="4" destOrd="0" parTransId="{653BB80A-1247-46E6-8D75-E9E382FCAD2C}" sibTransId="{6DF39753-5CD3-434C-A610-C6F297D3A156}"/>
    <dgm:cxn modelId="{6DB53D16-57FB-4655-97BB-83583559F55C}" type="presOf" srcId="{863580B9-5388-438C-B1C5-E8E4915A093E}" destId="{53D79AD3-4BDF-4DF6-BFD1-9C47DE10330F}" srcOrd="1" destOrd="0" presId="urn:microsoft.com/office/officeart/2005/8/layout/list1"/>
    <dgm:cxn modelId="{A17F3773-72FB-4EFC-9B03-8426E4EAB7B1}" type="presParOf" srcId="{39193ECB-76CE-4F49-96D2-E4666AB44E48}" destId="{83A6E779-0A6E-4F84-B187-268AA7CD7AD4}" srcOrd="0" destOrd="0" presId="urn:microsoft.com/office/officeart/2005/8/layout/list1"/>
    <dgm:cxn modelId="{97C3F93A-AD10-429D-BE05-4CEB194AE95D}" type="presParOf" srcId="{83A6E779-0A6E-4F84-B187-268AA7CD7AD4}" destId="{DCF365EF-F4A1-4D54-90D9-557B597FA66D}" srcOrd="0" destOrd="0" presId="urn:microsoft.com/office/officeart/2005/8/layout/list1"/>
    <dgm:cxn modelId="{CC6D841C-209F-41EA-B0CC-B6FC1151BD7C}" type="presParOf" srcId="{83A6E779-0A6E-4F84-B187-268AA7CD7AD4}" destId="{57275220-96F4-4AD1-8E89-F9DC07FD2D5F}" srcOrd="1" destOrd="0" presId="urn:microsoft.com/office/officeart/2005/8/layout/list1"/>
    <dgm:cxn modelId="{E65E2C64-4E28-4A1D-94F5-42007CF7C441}" type="presParOf" srcId="{39193ECB-76CE-4F49-96D2-E4666AB44E48}" destId="{73C1BF45-7B25-41FC-99F3-E689C5FF341C}" srcOrd="1" destOrd="0" presId="urn:microsoft.com/office/officeart/2005/8/layout/list1"/>
    <dgm:cxn modelId="{C911FA9C-36AB-4E3F-8BD5-602C507B985A}" type="presParOf" srcId="{39193ECB-76CE-4F49-96D2-E4666AB44E48}" destId="{29BA8D10-FDFC-4D8C-A85D-A4D50B4DDD52}" srcOrd="2" destOrd="0" presId="urn:microsoft.com/office/officeart/2005/8/layout/list1"/>
    <dgm:cxn modelId="{FB7CC0A7-CA5A-4664-84C4-984B00140415}" type="presParOf" srcId="{39193ECB-76CE-4F49-96D2-E4666AB44E48}" destId="{FCEE91C6-0736-4EBF-9A79-C6CAACE385E2}" srcOrd="3" destOrd="0" presId="urn:microsoft.com/office/officeart/2005/8/layout/list1"/>
    <dgm:cxn modelId="{33EE3B65-BEDD-4043-B734-E3D0111B288C}" type="presParOf" srcId="{39193ECB-76CE-4F49-96D2-E4666AB44E48}" destId="{06FC2A2D-AEEA-4149-B1F2-CA6375C59372}" srcOrd="4" destOrd="0" presId="urn:microsoft.com/office/officeart/2005/8/layout/list1"/>
    <dgm:cxn modelId="{64EE4ECC-0DBB-4716-8090-FE2120494404}" type="presParOf" srcId="{06FC2A2D-AEEA-4149-B1F2-CA6375C59372}" destId="{7080022E-4A00-49DC-BED2-12FE212C367E}" srcOrd="0" destOrd="0" presId="urn:microsoft.com/office/officeart/2005/8/layout/list1"/>
    <dgm:cxn modelId="{8F762D3E-A41C-467B-B943-A641B3A85553}" type="presParOf" srcId="{06FC2A2D-AEEA-4149-B1F2-CA6375C59372}" destId="{A55D1347-FD46-4B5F-BFB5-05C5BD848468}" srcOrd="1" destOrd="0" presId="urn:microsoft.com/office/officeart/2005/8/layout/list1"/>
    <dgm:cxn modelId="{27EB2577-7CE9-42DA-9B4A-1193A637F803}" type="presParOf" srcId="{39193ECB-76CE-4F49-96D2-E4666AB44E48}" destId="{819BEEE9-88DF-40BC-B6B5-A8861068E2A0}" srcOrd="5" destOrd="0" presId="urn:microsoft.com/office/officeart/2005/8/layout/list1"/>
    <dgm:cxn modelId="{5376F6F8-5E39-40AB-88D6-C59059536FC9}" type="presParOf" srcId="{39193ECB-76CE-4F49-96D2-E4666AB44E48}" destId="{3CFD31EF-A270-4B18-ADE3-49E6B3198C86}" srcOrd="6" destOrd="0" presId="urn:microsoft.com/office/officeart/2005/8/layout/list1"/>
    <dgm:cxn modelId="{652A6320-73FF-4B24-BB82-2566F5D434E4}" type="presParOf" srcId="{39193ECB-76CE-4F49-96D2-E4666AB44E48}" destId="{9BB842C1-3A73-4C4A-9525-AF4AB789DE0B}" srcOrd="7" destOrd="0" presId="urn:microsoft.com/office/officeart/2005/8/layout/list1"/>
    <dgm:cxn modelId="{B19133E6-0219-462B-89E4-2F8755F7C0AD}" type="presParOf" srcId="{39193ECB-76CE-4F49-96D2-E4666AB44E48}" destId="{73F2C88A-EBBB-4A3A-B6D5-0017FCC80A67}" srcOrd="8" destOrd="0" presId="urn:microsoft.com/office/officeart/2005/8/layout/list1"/>
    <dgm:cxn modelId="{2BB9F8BC-B7B8-4F72-B83B-DA832D8EA2E8}" type="presParOf" srcId="{73F2C88A-EBBB-4A3A-B6D5-0017FCC80A67}" destId="{4C22ED3F-D00E-40B0-9D9D-9761E590F191}" srcOrd="0" destOrd="0" presId="urn:microsoft.com/office/officeart/2005/8/layout/list1"/>
    <dgm:cxn modelId="{655F2B67-87DC-497A-87FA-572788F6EEFE}" type="presParOf" srcId="{73F2C88A-EBBB-4A3A-B6D5-0017FCC80A67}" destId="{3EA9503E-1517-40B2-9029-2263E3D76E03}" srcOrd="1" destOrd="0" presId="urn:microsoft.com/office/officeart/2005/8/layout/list1"/>
    <dgm:cxn modelId="{D9BA55DB-7326-48B0-BAF9-8DFFAED90DFB}" type="presParOf" srcId="{39193ECB-76CE-4F49-96D2-E4666AB44E48}" destId="{F6252A7C-6F9F-4F54-ABEF-730A2B6C08A5}" srcOrd="9" destOrd="0" presId="urn:microsoft.com/office/officeart/2005/8/layout/list1"/>
    <dgm:cxn modelId="{34A05563-535B-46C3-8E33-2A67C8F57F0A}" type="presParOf" srcId="{39193ECB-76CE-4F49-96D2-E4666AB44E48}" destId="{31180566-54DE-4333-ACAC-EADB56F2F8CE}" srcOrd="10" destOrd="0" presId="urn:microsoft.com/office/officeart/2005/8/layout/list1"/>
    <dgm:cxn modelId="{64D8DCA8-ECFB-4988-B24F-6F37492B94C7}" type="presParOf" srcId="{39193ECB-76CE-4F49-96D2-E4666AB44E48}" destId="{88605DFC-B240-4787-B920-EFDD90A8A259}" srcOrd="11" destOrd="0" presId="urn:microsoft.com/office/officeart/2005/8/layout/list1"/>
    <dgm:cxn modelId="{BFAAB74B-052E-4ED4-881B-BFBE1809D6D3}" type="presParOf" srcId="{39193ECB-76CE-4F49-96D2-E4666AB44E48}" destId="{65959831-9152-4438-A971-5A3DA3755DC2}" srcOrd="12" destOrd="0" presId="urn:microsoft.com/office/officeart/2005/8/layout/list1"/>
    <dgm:cxn modelId="{14B8A419-4424-4E61-8E0C-3C3225EEB3C8}" type="presParOf" srcId="{65959831-9152-4438-A971-5A3DA3755DC2}" destId="{12B935E3-8972-4BEE-B6E6-149B15A30C45}" srcOrd="0" destOrd="0" presId="urn:microsoft.com/office/officeart/2005/8/layout/list1"/>
    <dgm:cxn modelId="{C5DC2A29-021E-418F-B6E5-F0E89F6D8833}" type="presParOf" srcId="{65959831-9152-4438-A971-5A3DA3755DC2}" destId="{A720B15E-C566-4C0E-A666-CD4B3D431746}" srcOrd="1" destOrd="0" presId="urn:microsoft.com/office/officeart/2005/8/layout/list1"/>
    <dgm:cxn modelId="{09E75108-A842-471D-AD81-E54B20ECCCE5}" type="presParOf" srcId="{39193ECB-76CE-4F49-96D2-E4666AB44E48}" destId="{61319100-4594-4490-852C-9604AC1292DF}" srcOrd="13" destOrd="0" presId="urn:microsoft.com/office/officeart/2005/8/layout/list1"/>
    <dgm:cxn modelId="{7CA427BE-A3A2-4CF6-AA60-A2DC1F7136BE}" type="presParOf" srcId="{39193ECB-76CE-4F49-96D2-E4666AB44E48}" destId="{2A94F785-5991-4176-A9C3-7B0C9C72DEFE}" srcOrd="14" destOrd="0" presId="urn:microsoft.com/office/officeart/2005/8/layout/list1"/>
    <dgm:cxn modelId="{C6DE32DD-1472-4C41-9210-921A6ED5F03D}" type="presParOf" srcId="{39193ECB-76CE-4F49-96D2-E4666AB44E48}" destId="{53C05520-D262-45B0-A749-D8B3597B1CCA}" srcOrd="15" destOrd="0" presId="urn:microsoft.com/office/officeart/2005/8/layout/list1"/>
    <dgm:cxn modelId="{20F89BB6-72E8-46BB-A246-04DFC97386AA}" type="presParOf" srcId="{39193ECB-76CE-4F49-96D2-E4666AB44E48}" destId="{64452FDE-DFE3-4DD9-AED3-287208E88D4F}" srcOrd="16" destOrd="0" presId="urn:microsoft.com/office/officeart/2005/8/layout/list1"/>
    <dgm:cxn modelId="{370C3766-32FD-4DF8-BEE1-2A28025DC6F0}" type="presParOf" srcId="{64452FDE-DFE3-4DD9-AED3-287208E88D4F}" destId="{CF694617-8E1E-4936-A6DD-E75C033AA12D}" srcOrd="0" destOrd="0" presId="urn:microsoft.com/office/officeart/2005/8/layout/list1"/>
    <dgm:cxn modelId="{8254B63A-057E-4049-A950-C45027B81A01}" type="presParOf" srcId="{64452FDE-DFE3-4DD9-AED3-287208E88D4F}" destId="{53D79AD3-4BDF-4DF6-BFD1-9C47DE10330F}" srcOrd="1" destOrd="0" presId="urn:microsoft.com/office/officeart/2005/8/layout/list1"/>
    <dgm:cxn modelId="{2E764683-8F1A-41F0-B6C5-05587746CD79}" type="presParOf" srcId="{39193ECB-76CE-4F49-96D2-E4666AB44E48}" destId="{9121001B-073D-41D2-957A-1F077F7696D9}" srcOrd="17" destOrd="0" presId="urn:microsoft.com/office/officeart/2005/8/layout/list1"/>
    <dgm:cxn modelId="{61E06E5D-B08A-44E5-89E1-8ECF0A7C80A6}" type="presParOf" srcId="{39193ECB-76CE-4F49-96D2-E4666AB44E48}" destId="{81ECA317-8B43-49D8-A5BE-6777F9DEE92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C85E1-F32C-47CA-89D3-7511B24CC97B}">
      <dsp:nvSpPr>
        <dsp:cNvPr id="0" name=""/>
        <dsp:cNvSpPr/>
      </dsp:nvSpPr>
      <dsp:spPr>
        <a:xfrm>
          <a:off x="0" y="543261"/>
          <a:ext cx="109728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642C13-DF6E-4EEB-9679-BD4771D7B3F2}">
      <dsp:nvSpPr>
        <dsp:cNvPr id="0" name=""/>
        <dsp:cNvSpPr/>
      </dsp:nvSpPr>
      <dsp:spPr>
        <a:xfrm>
          <a:off x="548640" y="41421"/>
          <a:ext cx="768096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22" tIns="0" rIns="29032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400" b="1" kern="1200" dirty="0" smtClean="0"/>
            <a:t>Defensa mucu-ciliar, reflejo tusivo</a:t>
          </a:r>
          <a:endParaRPr lang="es-AR" sz="3400" b="1" kern="1200" dirty="0"/>
        </a:p>
      </dsp:txBody>
      <dsp:txXfrm>
        <a:off x="597636" y="90417"/>
        <a:ext cx="7582968" cy="905688"/>
      </dsp:txXfrm>
    </dsp:sp>
    <dsp:sp modelId="{4014D77D-14C7-48E4-A695-4FFFF8C060A8}">
      <dsp:nvSpPr>
        <dsp:cNvPr id="0" name=""/>
        <dsp:cNvSpPr/>
      </dsp:nvSpPr>
      <dsp:spPr>
        <a:xfrm>
          <a:off x="0" y="2085501"/>
          <a:ext cx="109728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CCB4DD-4DFD-4246-AC6E-519F54A40686}">
      <dsp:nvSpPr>
        <dsp:cNvPr id="0" name=""/>
        <dsp:cNvSpPr/>
      </dsp:nvSpPr>
      <dsp:spPr>
        <a:xfrm>
          <a:off x="548640" y="1583661"/>
          <a:ext cx="768096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22" tIns="0" rIns="29032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400" b="1" kern="1200" dirty="0" smtClean="0"/>
            <a:t>Macrófago Alveolar</a:t>
          </a:r>
          <a:endParaRPr lang="es-AR" sz="3400" b="1" kern="1200" dirty="0"/>
        </a:p>
      </dsp:txBody>
      <dsp:txXfrm>
        <a:off x="597636" y="1632657"/>
        <a:ext cx="7582968" cy="905688"/>
      </dsp:txXfrm>
    </dsp:sp>
    <dsp:sp modelId="{A0711C8E-92F8-4596-89BC-093DACA5AD5E}">
      <dsp:nvSpPr>
        <dsp:cNvPr id="0" name=""/>
        <dsp:cNvSpPr/>
      </dsp:nvSpPr>
      <dsp:spPr>
        <a:xfrm>
          <a:off x="0" y="3627741"/>
          <a:ext cx="109728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D5F6D8-CEEB-44B1-BC48-2675F6C798C9}">
      <dsp:nvSpPr>
        <dsp:cNvPr id="0" name=""/>
        <dsp:cNvSpPr/>
      </dsp:nvSpPr>
      <dsp:spPr>
        <a:xfrm>
          <a:off x="548640" y="3125901"/>
          <a:ext cx="768096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22" tIns="0" rIns="29032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400" b="1" kern="1200" dirty="0" smtClean="0">
              <a:solidFill>
                <a:srgbClr val="FFFF00"/>
              </a:solidFill>
            </a:rPr>
            <a:t>Microbioma Alveolar</a:t>
          </a:r>
          <a:endParaRPr lang="es-AR" sz="3400" b="1" kern="1200" dirty="0">
            <a:solidFill>
              <a:srgbClr val="FFFF00"/>
            </a:solidFill>
          </a:endParaRPr>
        </a:p>
      </dsp:txBody>
      <dsp:txXfrm>
        <a:off x="597636" y="3174897"/>
        <a:ext cx="7582968" cy="9056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532718-76C1-4509-B8C7-3DD35463269A}">
      <dsp:nvSpPr>
        <dsp:cNvPr id="0" name=""/>
        <dsp:cNvSpPr/>
      </dsp:nvSpPr>
      <dsp:spPr>
        <a:xfrm>
          <a:off x="850056" y="10429"/>
          <a:ext cx="9272686" cy="135045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14385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Fagocitosis</a:t>
          </a:r>
          <a:endParaRPr lang="es-AR" sz="2100" b="1" kern="1200" dirty="0"/>
        </a:p>
      </dsp:txBody>
      <dsp:txXfrm>
        <a:off x="850056" y="348043"/>
        <a:ext cx="8935072" cy="675228"/>
      </dsp:txXfrm>
    </dsp:sp>
    <dsp:sp modelId="{B6915C73-AE32-462C-A941-EA6E96888417}">
      <dsp:nvSpPr>
        <dsp:cNvPr id="0" name=""/>
        <dsp:cNvSpPr/>
      </dsp:nvSpPr>
      <dsp:spPr>
        <a:xfrm>
          <a:off x="850056" y="1051825"/>
          <a:ext cx="2855987" cy="26014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Muerte celular del microrganismo</a:t>
          </a:r>
          <a:endParaRPr lang="es-AR" sz="2100" b="1" kern="1200" dirty="0"/>
        </a:p>
      </dsp:txBody>
      <dsp:txXfrm>
        <a:off x="850056" y="1051825"/>
        <a:ext cx="2855987" cy="2601476"/>
      </dsp:txXfrm>
    </dsp:sp>
    <dsp:sp modelId="{14FED13C-C9FE-4AEF-AE97-F09D5DDE999E}">
      <dsp:nvSpPr>
        <dsp:cNvPr id="0" name=""/>
        <dsp:cNvSpPr/>
      </dsp:nvSpPr>
      <dsp:spPr>
        <a:xfrm>
          <a:off x="3706044" y="460581"/>
          <a:ext cx="6416699" cy="135045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14385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Multiplicación microbiana</a:t>
          </a:r>
          <a:endParaRPr lang="es-AR" sz="2100" b="1" kern="1200" dirty="0"/>
        </a:p>
      </dsp:txBody>
      <dsp:txXfrm>
        <a:off x="3706044" y="798195"/>
        <a:ext cx="6079085" cy="675228"/>
      </dsp:txXfrm>
    </dsp:sp>
    <dsp:sp modelId="{41BF7092-29CC-4B1B-A799-3A6185D9A361}">
      <dsp:nvSpPr>
        <dsp:cNvPr id="0" name=""/>
        <dsp:cNvSpPr/>
      </dsp:nvSpPr>
      <dsp:spPr>
        <a:xfrm>
          <a:off x="3706044" y="1501978"/>
          <a:ext cx="2855987" cy="26014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Daño Endotelial</a:t>
          </a:r>
          <a:endParaRPr lang="es-AR" sz="2100" b="1" kern="1200" dirty="0"/>
        </a:p>
      </dsp:txBody>
      <dsp:txXfrm>
        <a:off x="3706044" y="1501978"/>
        <a:ext cx="2855987" cy="2601476"/>
      </dsp:txXfrm>
    </dsp:sp>
    <dsp:sp modelId="{16B06B8E-5E2E-4499-802E-E9A66306D6B9}">
      <dsp:nvSpPr>
        <dsp:cNvPr id="0" name=""/>
        <dsp:cNvSpPr/>
      </dsp:nvSpPr>
      <dsp:spPr>
        <a:xfrm>
          <a:off x="6562031" y="910733"/>
          <a:ext cx="3560711" cy="135045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14385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Producción de Citoquinas</a:t>
          </a:r>
          <a:endParaRPr lang="es-AR" sz="2100" b="1" kern="1200" dirty="0"/>
        </a:p>
      </dsp:txBody>
      <dsp:txXfrm>
        <a:off x="6562031" y="1248347"/>
        <a:ext cx="3223097" cy="675228"/>
      </dsp:txXfrm>
    </dsp:sp>
    <dsp:sp modelId="{FED6FE73-AA5F-4295-9829-C49C2D501826}">
      <dsp:nvSpPr>
        <dsp:cNvPr id="0" name=""/>
        <dsp:cNvSpPr/>
      </dsp:nvSpPr>
      <dsp:spPr>
        <a:xfrm>
          <a:off x="6562031" y="1952130"/>
          <a:ext cx="2855987" cy="25634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100" b="1" kern="1200" dirty="0" smtClean="0"/>
            <a:t>Repuesta Inflamatoria Local y Repuesta Inflamatoria Sistémica</a:t>
          </a:r>
          <a:endParaRPr lang="es-AR" sz="2100" b="1" kern="1200" dirty="0"/>
        </a:p>
      </dsp:txBody>
      <dsp:txXfrm>
        <a:off x="6562031" y="1952130"/>
        <a:ext cx="2855987" cy="25634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CC3AAC-2FE3-4437-9736-A87B7F9DE984}">
      <dsp:nvSpPr>
        <dsp:cNvPr id="0" name=""/>
        <dsp:cNvSpPr/>
      </dsp:nvSpPr>
      <dsp:spPr>
        <a:xfrm rot="16200000">
          <a:off x="2075033" y="0"/>
          <a:ext cx="2533477" cy="253347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 smtClean="0"/>
            <a:t>Mecanismos Inflamatorios</a:t>
          </a:r>
          <a:endParaRPr lang="es-AR" sz="1900" b="1" kern="1200" dirty="0"/>
        </a:p>
      </dsp:txBody>
      <dsp:txXfrm rot="5400000">
        <a:off x="2075033" y="633369"/>
        <a:ext cx="2090119" cy="1266739"/>
      </dsp:txXfrm>
    </dsp:sp>
    <dsp:sp modelId="{3F44C815-1E6D-4A38-8288-03A79F59F6EF}">
      <dsp:nvSpPr>
        <dsp:cNvPr id="0" name=""/>
        <dsp:cNvSpPr/>
      </dsp:nvSpPr>
      <dsp:spPr>
        <a:xfrm rot="5400000">
          <a:off x="4824539" y="551"/>
          <a:ext cx="2533477" cy="253347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 smtClean="0"/>
            <a:t>Mecanismos Antiinflamatorios</a:t>
          </a:r>
          <a:endParaRPr lang="es-AR" sz="1900" b="1" kern="1200" dirty="0"/>
        </a:p>
      </dsp:txBody>
      <dsp:txXfrm rot="-5400000">
        <a:off x="5267897" y="633920"/>
        <a:ext cx="2090119" cy="12667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BA8D10-FDFC-4D8C-A85D-A4D50B4DDD52}">
      <dsp:nvSpPr>
        <dsp:cNvPr id="0" name=""/>
        <dsp:cNvSpPr/>
      </dsp:nvSpPr>
      <dsp:spPr>
        <a:xfrm>
          <a:off x="0" y="563638"/>
          <a:ext cx="629624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275220-96F4-4AD1-8E89-F9DC07FD2D5F}">
      <dsp:nvSpPr>
        <dsp:cNvPr id="0" name=""/>
        <dsp:cNvSpPr/>
      </dsp:nvSpPr>
      <dsp:spPr>
        <a:xfrm>
          <a:off x="314812" y="342238"/>
          <a:ext cx="4407373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588" tIns="0" rIns="166588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/>
            <a:t>INCIDENCIA ELEVADA</a:t>
          </a:r>
          <a:endParaRPr lang="es-AR" sz="1500" b="1" kern="1200" dirty="0"/>
        </a:p>
      </dsp:txBody>
      <dsp:txXfrm>
        <a:off x="336428" y="363854"/>
        <a:ext cx="4364141" cy="399568"/>
      </dsp:txXfrm>
    </dsp:sp>
    <dsp:sp modelId="{3CFD31EF-A270-4B18-ADE3-49E6B3198C86}">
      <dsp:nvSpPr>
        <dsp:cNvPr id="0" name=""/>
        <dsp:cNvSpPr/>
      </dsp:nvSpPr>
      <dsp:spPr>
        <a:xfrm>
          <a:off x="0" y="1244038"/>
          <a:ext cx="629624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5D1347-FD46-4B5F-BFB5-05C5BD848468}">
      <dsp:nvSpPr>
        <dsp:cNvPr id="0" name=""/>
        <dsp:cNvSpPr/>
      </dsp:nvSpPr>
      <dsp:spPr>
        <a:xfrm>
          <a:off x="314812" y="1022638"/>
          <a:ext cx="4407373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588" tIns="0" rIns="166588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/>
            <a:t>ALTA INCIDENCIA DE CASOS SEVEROS</a:t>
          </a:r>
          <a:endParaRPr lang="es-AR" sz="1500" b="1" kern="1200" dirty="0"/>
        </a:p>
      </dsp:txBody>
      <dsp:txXfrm>
        <a:off x="336428" y="1044254"/>
        <a:ext cx="4364141" cy="399568"/>
      </dsp:txXfrm>
    </dsp:sp>
    <dsp:sp modelId="{31180566-54DE-4333-ACAC-EADB56F2F8CE}">
      <dsp:nvSpPr>
        <dsp:cNvPr id="0" name=""/>
        <dsp:cNvSpPr/>
      </dsp:nvSpPr>
      <dsp:spPr>
        <a:xfrm>
          <a:off x="0" y="1924439"/>
          <a:ext cx="629624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9503E-1517-40B2-9029-2263E3D76E03}">
      <dsp:nvSpPr>
        <dsp:cNvPr id="0" name=""/>
        <dsp:cNvSpPr/>
      </dsp:nvSpPr>
      <dsp:spPr>
        <a:xfrm>
          <a:off x="314812" y="1703039"/>
          <a:ext cx="4407373" cy="442800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588" tIns="0" rIns="166588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/>
            <a:t>MORTALIDAD IMPORTANTE</a:t>
          </a:r>
          <a:endParaRPr lang="es-AR" sz="1500" b="1" kern="1200" dirty="0"/>
        </a:p>
      </dsp:txBody>
      <dsp:txXfrm>
        <a:off x="336428" y="1724655"/>
        <a:ext cx="4364141" cy="399568"/>
      </dsp:txXfrm>
    </dsp:sp>
    <dsp:sp modelId="{2A94F785-5991-4176-A9C3-7B0C9C72DEFE}">
      <dsp:nvSpPr>
        <dsp:cNvPr id="0" name=""/>
        <dsp:cNvSpPr/>
      </dsp:nvSpPr>
      <dsp:spPr>
        <a:xfrm>
          <a:off x="0" y="2604839"/>
          <a:ext cx="629624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20B15E-C566-4C0E-A666-CD4B3D431746}">
      <dsp:nvSpPr>
        <dsp:cNvPr id="0" name=""/>
        <dsp:cNvSpPr/>
      </dsp:nvSpPr>
      <dsp:spPr>
        <a:xfrm>
          <a:off x="314812" y="2383439"/>
          <a:ext cx="4407373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588" tIns="0" rIns="166588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/>
            <a:t>ALTA INCIDENCIA EN ADULTOS MAYORES</a:t>
          </a:r>
          <a:endParaRPr lang="es-AR" sz="1500" b="1" kern="1200" dirty="0"/>
        </a:p>
      </dsp:txBody>
      <dsp:txXfrm>
        <a:off x="336428" y="2405055"/>
        <a:ext cx="4364141" cy="399568"/>
      </dsp:txXfrm>
    </dsp:sp>
    <dsp:sp modelId="{81ECA317-8B43-49D8-A5BE-6777F9DEE92A}">
      <dsp:nvSpPr>
        <dsp:cNvPr id="0" name=""/>
        <dsp:cNvSpPr/>
      </dsp:nvSpPr>
      <dsp:spPr>
        <a:xfrm>
          <a:off x="0" y="3285239"/>
          <a:ext cx="629624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D79AD3-4BDF-4DF6-BFD1-9C47DE10330F}">
      <dsp:nvSpPr>
        <dsp:cNvPr id="0" name=""/>
        <dsp:cNvSpPr/>
      </dsp:nvSpPr>
      <dsp:spPr>
        <a:xfrm>
          <a:off x="314812" y="3063839"/>
          <a:ext cx="4407373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588" tIns="0" rIns="166588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500" b="1" kern="1200" dirty="0" smtClean="0"/>
            <a:t>NIÑOS y ADOLESCENTES: FUENTE DE CONTAGIO   </a:t>
          </a:r>
          <a:endParaRPr lang="es-AR" sz="1500" b="1" kern="1200" dirty="0"/>
        </a:p>
      </dsp:txBody>
      <dsp:txXfrm>
        <a:off x="336428" y="3085455"/>
        <a:ext cx="4364141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A9475-43FC-41E1-9CD6-1561FA24519B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438D3-A57C-4823-97A9-33FD10A839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0015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38D3-A57C-4823-97A9-33FD10A8391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3553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38D3-A57C-4823-97A9-33FD10A8391C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5085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38D3-A57C-4823-97A9-33FD10A8391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2023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38D3-A57C-4823-97A9-33FD10A8391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8985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38D3-A57C-4823-97A9-33FD10A8391C}" type="slidenum">
              <a:rPr lang="es-AR" smtClean="0"/>
              <a:t>20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99461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38D3-A57C-4823-97A9-33FD10A8391C}" type="slidenum">
              <a:rPr lang="es-AR" smtClean="0"/>
              <a:t>30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3972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38D3-A57C-4823-97A9-33FD10A8391C}" type="slidenum">
              <a:rPr lang="es-AR" smtClean="0"/>
              <a:t>31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0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374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00173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975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5193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2566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1269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3410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8377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0861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1824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81488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6084" y="885927"/>
            <a:ext cx="10500029" cy="3046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A74C2"/>
              </a:buClr>
              <a:defRPr/>
            </a:lvl1pPr>
            <a:lvl3pPr>
              <a:buClr>
                <a:srgbClr val="EC7007"/>
              </a:buClr>
              <a:defRPr/>
            </a:lvl3pPr>
            <a:lvl4pPr>
              <a:buClr>
                <a:srgbClr val="45BFCF"/>
              </a:buClr>
              <a:defRPr/>
            </a:lvl4pPr>
            <a:lvl5pPr>
              <a:buClr>
                <a:srgbClr val="7E589B"/>
              </a:buClr>
              <a:defRPr/>
            </a:lvl5pPr>
          </a:lstStyle>
          <a:p>
            <a:pPr lvl="0"/>
            <a:r>
              <a:rPr lang="en-US"/>
              <a:t>Modifiez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For internal use - 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|</a:t>
            </a:r>
            <a:r>
              <a:rPr lang="en-US" sz="900" baseline="16000"/>
              <a:t>        </a:t>
            </a:r>
            <a:fld id="{12061ADA-6FA4-49F5-8EDF-355A4558622C}" type="slidenum">
              <a:rPr lang="en-US"/>
              <a:pPr/>
              <a:t>‹Nº›</a:t>
            </a:fld>
            <a:endParaRPr lang="en-US"/>
          </a:p>
        </p:txBody>
      </p:sp>
      <p:cxnSp>
        <p:nvCxnSpPr>
          <p:cNvPr id="6" name="Connecteur droit 5"/>
          <p:cNvCxnSpPr/>
          <p:nvPr userDrawn="1"/>
        </p:nvCxnSpPr>
        <p:spPr>
          <a:xfrm flipV="1">
            <a:off x="853208" y="1190625"/>
            <a:ext cx="10545043" cy="2352"/>
          </a:xfrm>
          <a:prstGeom prst="line">
            <a:avLst/>
          </a:prstGeom>
          <a:ln w="6350">
            <a:solidFill>
              <a:srgbClr val="5961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 userDrawn="1"/>
        </p:nvCxnSpPr>
        <p:spPr>
          <a:xfrm flipV="1">
            <a:off x="853208" y="6066561"/>
            <a:ext cx="10545043" cy="2352"/>
          </a:xfrm>
          <a:prstGeom prst="line">
            <a:avLst/>
          </a:prstGeom>
          <a:ln w="6350">
            <a:solidFill>
              <a:srgbClr val="5961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691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32200561"/>
              </p:ext>
            </p:ext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-12819" y="764705"/>
            <a:ext cx="12204820" cy="5341971"/>
          </a:xfrm>
          <a:prstGeom prst="rect">
            <a:avLst/>
          </a:prstGeom>
        </p:spPr>
      </p:pic>
      <p:sp>
        <p:nvSpPr>
          <p:cNvPr id="4" name="Working Draft Text" hidden="1"/>
          <p:cNvSpPr txBox="1">
            <a:spLocks noChangeArrowheads="1"/>
          </p:cNvSpPr>
          <p:nvPr userDrawn="1"/>
        </p:nvSpPr>
        <p:spPr bwMode="auto">
          <a:xfrm>
            <a:off x="122530" y="153974"/>
            <a:ext cx="99386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b="1" dirty="0">
                <a:solidFill>
                  <a:srgbClr val="757374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WORKING DRAFT</a:t>
            </a:r>
          </a:p>
        </p:txBody>
      </p:sp>
      <p:sp>
        <p:nvSpPr>
          <p:cNvPr id="6" name="Working Draft" hidden="1"/>
          <p:cNvSpPr txBox="1">
            <a:spLocks noChangeArrowheads="1"/>
          </p:cNvSpPr>
          <p:nvPr userDrawn="1"/>
        </p:nvSpPr>
        <p:spPr bwMode="auto">
          <a:xfrm>
            <a:off x="122529" y="313521"/>
            <a:ext cx="328295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900">
                <a:solidFill>
                  <a:srgbClr val="757374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Last Modified 14.04.2015 06:03 Central Standard Time (Mexico)</a:t>
            </a:r>
            <a:endParaRPr lang="en-US" sz="900" dirty="0">
              <a:solidFill>
                <a:srgbClr val="757374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 userDrawn="1"/>
        </p:nvSpPr>
        <p:spPr bwMode="auto">
          <a:xfrm>
            <a:off x="122530" y="473065"/>
            <a:ext cx="36548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dirty="0">
                <a:solidFill>
                  <a:srgbClr val="757374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Printed</a:t>
            </a:r>
          </a:p>
        </p:txBody>
      </p:sp>
      <p:pic>
        <p:nvPicPr>
          <p:cNvPr id="16" name="Picture 61" descr="Sanofi Pasteur - Logo PPT POT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34" y="6308725"/>
            <a:ext cx="3460751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doc id"/>
          <p:cNvSpPr>
            <a:spLocks noChangeArrowheads="1"/>
          </p:cNvSpPr>
          <p:nvPr userDrawn="1"/>
        </p:nvSpPr>
        <p:spPr bwMode="auto">
          <a:xfrm>
            <a:off x="10474464" y="37255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/>
            <a:endParaRPr lang="en-US" sz="800" dirty="0">
              <a:solidFill>
                <a:srgbClr val="757374"/>
              </a:solidFill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 userDrawn="1"/>
        </p:nvSpPr>
        <p:spPr bwMode="ltGray">
          <a:xfrm>
            <a:off x="1" y="764704"/>
            <a:ext cx="3343860" cy="5341971"/>
          </a:xfrm>
          <a:prstGeom prst="rect">
            <a:avLst/>
          </a:prstGeom>
          <a:solidFill>
            <a:srgbClr val="E62311">
              <a:lumMod val="60000"/>
              <a:lumOff val="40000"/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216000" tIns="216000" rIns="216000" bIns="216000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en-US" sz="1100" kern="0" dirty="0">
              <a:solidFill>
                <a:srgbClr val="FFFFFF"/>
              </a:solidFill>
            </a:endParaRPr>
          </a:p>
        </p:txBody>
      </p:sp>
      <p:grpSp>
        <p:nvGrpSpPr>
          <p:cNvPr id="8" name="McK Title Elements" hidden="1"/>
          <p:cNvGrpSpPr>
            <a:grpSpLocks/>
          </p:cNvGrpSpPr>
          <p:nvPr userDrawn="1"/>
        </p:nvGrpSpPr>
        <p:grpSpPr bwMode="auto">
          <a:xfrm>
            <a:off x="122529" y="5073456"/>
            <a:ext cx="3098800" cy="494022"/>
            <a:chOff x="1663" y="3106"/>
            <a:chExt cx="3109" cy="305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  <a:latin typeface="Arial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  <a:latin typeface="Arial"/>
                </a:rPr>
                <a:t>Date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 userDrawn="1">
            <p:ph type="ctrTitle"/>
          </p:nvPr>
        </p:nvSpPr>
        <p:spPr bwMode="auto">
          <a:xfrm>
            <a:off x="122529" y="1448396"/>
            <a:ext cx="3098800" cy="1412694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ctr">
              <a:defRPr sz="3400" b="0" cap="none" baseline="0">
                <a:solidFill>
                  <a:schemeClr val="bg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 userDrawn="1">
            <p:ph type="subTitle" idx="1"/>
          </p:nvPr>
        </p:nvSpPr>
        <p:spPr bwMode="auto">
          <a:xfrm>
            <a:off x="122529" y="3476370"/>
            <a:ext cx="3098800" cy="615553"/>
          </a:xfrm>
        </p:spPr>
        <p:txBody>
          <a:bodyPr wrap="square">
            <a:spAutoFit/>
          </a:bodyPr>
          <a:lstStyle>
            <a:lvl1pPr algn="ctr">
              <a:defRPr sz="2000" baseline="0">
                <a:solidFill>
                  <a:schemeClr val="bg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0743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.bin"/><Relationship Id="rId5" Type="http://schemas.openxmlformats.org/officeDocument/2006/relationships/tags" Target="../tags/tag1.xml"/><Relationship Id="rId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94A36-F3A5-4CBC-970C-E734C0F20084}" type="datetimeFigureOut">
              <a:rPr lang="es-AR" smtClean="0"/>
              <a:t>13/6/2024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6B207-21EF-4012-A52A-38E64E0B15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891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369620851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6085" y="1390650"/>
            <a:ext cx="10562167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Text</a:t>
            </a:r>
            <a:endParaRPr lang="en-US" dirty="0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87633" y="6371433"/>
            <a:ext cx="38608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/>
              <a:t>For internal use - Confidential</a:t>
            </a:r>
          </a:p>
        </p:txBody>
      </p:sp>
      <p:sp>
        <p:nvSpPr>
          <p:cNvPr id="3112" name="Rectangle 4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30466" y="6373019"/>
            <a:ext cx="389468" cy="23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fld id="{13ED243F-8016-4067-99B8-30BE5D61194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6085" y="838811"/>
            <a:ext cx="10562167" cy="30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/>
              <a:t>Cliquez</a:t>
            </a:r>
            <a:r>
              <a:rPr lang="en-US" dirty="0"/>
              <a:t> pour modifier le style du </a:t>
            </a:r>
            <a:r>
              <a:rPr lang="en-US" dirty="0" err="1"/>
              <a:t>titre</a:t>
            </a:r>
            <a:endParaRPr lang="en-US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853208" y="1190625"/>
            <a:ext cx="10545043" cy="2352"/>
          </a:xfrm>
          <a:prstGeom prst="line">
            <a:avLst/>
          </a:prstGeom>
          <a:ln w="12700">
            <a:solidFill>
              <a:srgbClr val="0A74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V="1">
            <a:off x="853208" y="6066561"/>
            <a:ext cx="10545043" cy="2352"/>
          </a:xfrm>
          <a:prstGeom prst="line">
            <a:avLst/>
          </a:prstGeom>
          <a:ln w="12700">
            <a:solidFill>
              <a:srgbClr val="0A74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cK 4. Footnote" hidden="1"/>
          <p:cNvSpPr txBox="1">
            <a:spLocks noChangeArrowheads="1"/>
          </p:cNvSpPr>
          <p:nvPr userDrawn="1"/>
        </p:nvSpPr>
        <p:spPr bwMode="auto">
          <a:xfrm>
            <a:off x="836085" y="5883271"/>
            <a:ext cx="10483849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 dirty="0">
                <a:solidFill>
                  <a:srgbClr val="757374"/>
                </a:solidFill>
              </a:rPr>
              <a:t>1 Footnote</a:t>
            </a:r>
          </a:p>
        </p:txBody>
      </p:sp>
      <p:sp>
        <p:nvSpPr>
          <p:cNvPr id="16" name="McK 5. Source" hidden="1"/>
          <p:cNvSpPr>
            <a:spLocks noChangeArrowheads="1"/>
          </p:cNvSpPr>
          <p:nvPr userDrawn="1"/>
        </p:nvSpPr>
        <p:spPr bwMode="auto">
          <a:xfrm>
            <a:off x="836085" y="6124575"/>
            <a:ext cx="10483849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609600" indent="-609600" defTabSz="895350">
              <a:tabLst>
                <a:tab pos="612775" algn="l"/>
              </a:tabLst>
            </a:pPr>
            <a:r>
              <a:rPr lang="en-US" sz="1000" dirty="0">
                <a:solidFill>
                  <a:srgbClr val="757374"/>
                </a:solidFill>
              </a:rPr>
              <a:t>SOURCE: Source</a:t>
            </a:r>
          </a:p>
        </p:txBody>
      </p:sp>
      <p:grpSp>
        <p:nvGrpSpPr>
          <p:cNvPr id="17" name="McKSticker" hidden="1"/>
          <p:cNvGrpSpPr/>
          <p:nvPr userDrawn="1"/>
        </p:nvGrpSpPr>
        <p:grpSpPr>
          <a:xfrm>
            <a:off x="10331352" y="416793"/>
            <a:ext cx="1066894" cy="212366"/>
            <a:chOff x="7940604" y="285750"/>
            <a:chExt cx="800171" cy="212366"/>
          </a:xfrm>
        </p:grpSpPr>
        <p:sp>
          <p:nvSpPr>
            <p:cNvPr id="18" name="StickerRectangle"/>
            <p:cNvSpPr>
              <a:spLocks noChangeArrowheads="1"/>
            </p:cNvSpPr>
            <p:nvPr/>
          </p:nvSpPr>
          <p:spPr bwMode="auto">
            <a:xfrm>
              <a:off x="7940604" y="285750"/>
              <a:ext cx="800171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350">
                <a:buClr>
                  <a:srgbClr val="0A7AC2"/>
                </a:buClr>
              </a:pPr>
              <a:r>
                <a:rPr lang="en-US" sz="1200" dirty="0">
                  <a:solidFill>
                    <a:srgbClr val="808080"/>
                  </a:solidFill>
                </a:rPr>
                <a:t>PRELIMINARY</a:t>
              </a:r>
            </a:p>
          </p:txBody>
        </p:sp>
        <p:cxnSp>
          <p:nvCxnSpPr>
            <p:cNvPr id="19" name="AutoShape 31"/>
            <p:cNvCxnSpPr>
              <a:cxnSpLocks noChangeShapeType="1"/>
              <a:stCxn id="18" idx="2"/>
              <a:endCxn id="18" idx="4"/>
            </p:cNvCxnSpPr>
            <p:nvPr/>
          </p:nvCxnSpPr>
          <p:spPr bwMode="auto">
            <a:xfrm>
              <a:off x="7940604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AutoShape 32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7940604" y="498116"/>
              <a:ext cx="800171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7499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596169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596169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596169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596169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596169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596169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596169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596169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596169"/>
          </a:solidFill>
          <a:latin typeface="Arial" charset="0"/>
          <a:cs typeface="Arial" charset="0"/>
        </a:defRPr>
      </a:lvl9pPr>
    </p:titleStyle>
    <p:bodyStyle>
      <a:lvl1pPr marL="0" indent="0" algn="l" rtl="0" eaLnBrk="1" fontAlgn="base" hangingPunct="1">
        <a:spcBef>
          <a:spcPts val="0"/>
        </a:spcBef>
        <a:spcAft>
          <a:spcPct val="0"/>
        </a:spcAft>
        <a:buClr>
          <a:srgbClr val="0A74C2"/>
        </a:buClr>
        <a:buSzPct val="130000"/>
        <a:buFontTx/>
        <a:buNone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rtl="0" eaLnBrk="1" fontAlgn="base" hangingPunct="1">
        <a:spcBef>
          <a:spcPts val="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600" b="1">
          <a:solidFill>
            <a:srgbClr val="596169"/>
          </a:solidFill>
          <a:latin typeface="+mn-lt"/>
          <a:cs typeface="+mn-cs"/>
        </a:defRPr>
      </a:lvl2pPr>
      <a:lvl3pPr marL="457200" indent="-228600" algn="l" rtl="0" eaLnBrk="1" fontAlgn="base" hangingPunct="1">
        <a:spcBef>
          <a:spcPts val="0"/>
        </a:spcBef>
        <a:spcAft>
          <a:spcPct val="0"/>
        </a:spcAft>
        <a:buClr>
          <a:schemeClr val="accent4"/>
        </a:buClr>
        <a:buFont typeface="Wingdings" panose="05000000000000000000" pitchFamily="2" charset="2"/>
        <a:buChar char="§"/>
        <a:tabLst>
          <a:tab pos="403225" algn="l"/>
        </a:tabLst>
        <a:defRPr sz="1600">
          <a:solidFill>
            <a:srgbClr val="596169"/>
          </a:solidFill>
          <a:latin typeface="+mn-lt"/>
          <a:cs typeface="+mn-cs"/>
        </a:defRPr>
      </a:lvl3pPr>
      <a:lvl4pPr marL="685800" indent="-228600" algn="l" rtl="0" eaLnBrk="1" fontAlgn="base" hangingPunct="1">
        <a:spcBef>
          <a:spcPts val="0"/>
        </a:spcBef>
        <a:spcAft>
          <a:spcPct val="0"/>
        </a:spcAft>
        <a:buClr>
          <a:srgbClr val="518124"/>
        </a:buClr>
        <a:buFont typeface="Wingdings" panose="05000000000000000000" pitchFamily="2" charset="2"/>
        <a:buChar char="§"/>
        <a:defRPr sz="1600">
          <a:solidFill>
            <a:srgbClr val="596169"/>
          </a:solidFill>
          <a:latin typeface="+mn-lt"/>
          <a:cs typeface="+mn-cs"/>
        </a:defRPr>
      </a:lvl4pPr>
      <a:lvl5pPr marL="914400" indent="-228600" algn="l" rtl="0" eaLnBrk="1" fontAlgn="base" hangingPunct="1">
        <a:spcBef>
          <a:spcPts val="0"/>
        </a:spcBef>
        <a:spcAft>
          <a:spcPct val="0"/>
        </a:spcAft>
        <a:buClr>
          <a:srgbClr val="7E589B"/>
        </a:buClr>
        <a:buFont typeface="Wingdings" panose="05000000000000000000" pitchFamily="2" charset="2"/>
        <a:buChar char="§"/>
        <a:defRPr sz="1600">
          <a:solidFill>
            <a:srgbClr val="596169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596169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596169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596169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596169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263352" y="2780928"/>
            <a:ext cx="11809312" cy="1944215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NAC DE ETIOLOGÍA VIRAL</a:t>
            </a:r>
            <a:endParaRPr lang="en-US" sz="5400" b="1" dirty="0">
              <a:solidFill>
                <a:schemeClr val="tx1"/>
              </a:solidFill>
            </a:endParaRPr>
          </a:p>
        </p:txBody>
      </p:sp>
      <p:cxnSp>
        <p:nvCxnSpPr>
          <p:cNvPr id="5" name="4 Conector recto"/>
          <p:cNvCxnSpPr>
            <a:cxnSpLocks/>
          </p:cNvCxnSpPr>
          <p:nvPr/>
        </p:nvCxnSpPr>
        <p:spPr>
          <a:xfrm flipV="1">
            <a:off x="263352" y="4998720"/>
            <a:ext cx="11390168" cy="144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64A35768-D1BC-1973-D8AB-3F210B06AA59}"/>
              </a:ext>
            </a:extLst>
          </p:cNvPr>
          <p:cNvSpPr txBox="1"/>
          <p:nvPr/>
        </p:nvSpPr>
        <p:spPr>
          <a:xfrm>
            <a:off x="695400" y="225255"/>
            <a:ext cx="11089232" cy="4216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DIPLOMATURA DE INFCTOLOGÍA IV COHORTE</a:t>
            </a:r>
            <a:endParaRPr lang="es-AR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536160" y="5445224"/>
            <a:ext cx="410445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Dr. Guillermo A. Recúpero</a:t>
            </a:r>
          </a:p>
          <a:p>
            <a:pPr algn="ctr"/>
            <a:r>
              <a:rPr lang="es-AR" sz="2800" b="1" dirty="0">
                <a:solidFill>
                  <a:schemeClr val="tx1"/>
                </a:solidFill>
              </a:rPr>
              <a:t>J</a:t>
            </a:r>
            <a:r>
              <a:rPr lang="es-AR" sz="2800" b="1" dirty="0" smtClean="0">
                <a:solidFill>
                  <a:schemeClr val="tx1"/>
                </a:solidFill>
              </a:rPr>
              <a:t>UNIO 2024</a:t>
            </a:r>
            <a:endParaRPr lang="es-A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355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CRITERIOS ACTUALES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sz="4000" b="1" i="1" dirty="0" smtClean="0">
                <a:solidFill>
                  <a:srgbClr val="0070C0"/>
                </a:solidFill>
              </a:rPr>
              <a:t>¿Es necesario reformular los criterios en NAC?</a:t>
            </a:r>
          </a:p>
          <a:p>
            <a:r>
              <a:rPr lang="es-AR" sz="4000" b="1" dirty="0" smtClean="0"/>
              <a:t>Transición desde un concepto de neumonía como enfermedad exclusiva del pulmón a una enfermedad multisistémica.</a:t>
            </a:r>
          </a:p>
          <a:p>
            <a:r>
              <a:rPr lang="es-AR" sz="4000" b="1" dirty="0" smtClean="0"/>
              <a:t>Reformular el concepto de NAC aguda, considerando la evolución subaguda y crónica</a:t>
            </a:r>
          </a:p>
          <a:p>
            <a:pPr marL="0" indent="0" algn="ctr">
              <a:buNone/>
            </a:pPr>
            <a:endParaRPr lang="es-AR" b="1" dirty="0"/>
          </a:p>
        </p:txBody>
      </p:sp>
      <p:sp>
        <p:nvSpPr>
          <p:cNvPr id="6" name="Rectángulo 5"/>
          <p:cNvSpPr/>
          <p:nvPr/>
        </p:nvSpPr>
        <p:spPr>
          <a:xfrm>
            <a:off x="1343472" y="5806222"/>
            <a:ext cx="5184576" cy="464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/>
              <a:t>Guías de la SADI 2015 NAC en adulto</a:t>
            </a:r>
            <a:endParaRPr lang="es-AR" sz="2400" b="1" dirty="0"/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6960096" y="6038698"/>
            <a:ext cx="1440160" cy="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9120336" y="5771370"/>
            <a:ext cx="1512168" cy="4314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 smtClean="0"/>
              <a:t>2024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382322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COMPONENTE INFLAMATORIO EN LA NAC</a:t>
            </a:r>
            <a:endParaRPr lang="es-AR" b="1" dirty="0"/>
          </a:p>
        </p:txBody>
      </p:sp>
      <p:pic>
        <p:nvPicPr>
          <p:cNvPr id="3074" name="Picture 2" descr="http://www.scielo.edu.uy/img/revistas/ode/v24n39/1688-9339-ode-24-39-e312-gf2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3" y="1124744"/>
            <a:ext cx="8512607" cy="550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ipse 2"/>
          <p:cNvSpPr/>
          <p:nvPr/>
        </p:nvSpPr>
        <p:spPr>
          <a:xfrm>
            <a:off x="5735960" y="2780928"/>
            <a:ext cx="864096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lipse 3"/>
          <p:cNvSpPr/>
          <p:nvPr/>
        </p:nvSpPr>
        <p:spPr>
          <a:xfrm>
            <a:off x="6600056" y="2778016"/>
            <a:ext cx="648072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5887807" y="1988840"/>
            <a:ext cx="424217" cy="7200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6612984" y="3481432"/>
            <a:ext cx="1368152" cy="165618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b="1" dirty="0"/>
          </a:p>
        </p:txBody>
      </p:sp>
      <p:sp>
        <p:nvSpPr>
          <p:cNvPr id="9" name="Rectángulo 8"/>
          <p:cNvSpPr/>
          <p:nvPr/>
        </p:nvSpPr>
        <p:spPr>
          <a:xfrm>
            <a:off x="7752184" y="4725144"/>
            <a:ext cx="648072" cy="43204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7867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INTERACCIÓN AGENTE-HUÉSPED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607629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920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Macrófago Alveolar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4231479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2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Repuesta Inflamatoria</a:t>
            </a:r>
            <a:endParaRPr lang="es-AR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410761"/>
              </p:ext>
            </p:extLst>
          </p:nvPr>
        </p:nvGraphicFramePr>
        <p:xfrm>
          <a:off x="1415480" y="1419950"/>
          <a:ext cx="9086800" cy="2534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Conector recto 5"/>
          <p:cNvCxnSpPr/>
          <p:nvPr/>
        </p:nvCxnSpPr>
        <p:spPr>
          <a:xfrm>
            <a:off x="5339916" y="4401108"/>
            <a:ext cx="1512168" cy="39604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6096000" y="4581128"/>
            <a:ext cx="0" cy="108012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1343472" y="5841268"/>
            <a:ext cx="9793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smtClean="0"/>
              <a:t>DISREGULACIÓN = NEUMONÍA GRAVE y DISFUNCIÓN ORGÁNICA SISTÉMICA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255670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Secuelas Post Neumonías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Cardiovasculares: IAM, insuficiencia cardiaca</a:t>
            </a:r>
          </a:p>
          <a:p>
            <a:r>
              <a:rPr lang="es-AR" dirty="0" smtClean="0"/>
              <a:t>Pulmonares: Enfermedad obstructiva crónica, fibrosis</a:t>
            </a:r>
          </a:p>
          <a:p>
            <a:r>
              <a:rPr lang="es-AR" dirty="0" smtClean="0"/>
              <a:t>Neurológicas: déficit cognitivos</a:t>
            </a:r>
          </a:p>
          <a:p>
            <a:endParaRPr lang="es-AR" dirty="0"/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263352" y="3861048"/>
            <a:ext cx="11319048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/>
              <a:t>La neumonía activa enfermedades subclínicas</a:t>
            </a:r>
          </a:p>
          <a:p>
            <a:pPr algn="ctr"/>
            <a:r>
              <a:rPr lang="es-AR" sz="2800" b="1" dirty="0" smtClean="0"/>
              <a:t>Esto es lo que permite el concepto de cronicidad de la neumonía  </a:t>
            </a: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151057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Microbioma Alveolar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El tejido alveolar no es estéril</a:t>
            </a:r>
          </a:p>
          <a:p>
            <a:r>
              <a:rPr lang="es-AR" b="1" dirty="0" smtClean="0"/>
              <a:t>Interrelación tejido alveolar-intestino</a:t>
            </a:r>
          </a:p>
          <a:p>
            <a:r>
              <a:rPr lang="es-AR" b="1" dirty="0" smtClean="0"/>
              <a:t>Traslocación bacteriana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82983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err="1"/>
              <a:t>Microbioma</a:t>
            </a:r>
            <a:r>
              <a:rPr lang="es-AR" b="1" dirty="0"/>
              <a:t> Alveolar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5705" y="1484784"/>
            <a:ext cx="704059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5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79376" y="2857500"/>
            <a:ext cx="10972800" cy="1143000"/>
          </a:xfrm>
        </p:spPr>
        <p:txBody>
          <a:bodyPr>
            <a:normAutofit/>
          </a:bodyPr>
          <a:lstStyle/>
          <a:p>
            <a:r>
              <a:rPr lang="es-AR" sz="5400" b="1" dirty="0" smtClean="0"/>
              <a:t>NEUMONÍA VIRAL</a:t>
            </a:r>
            <a:endParaRPr lang="es-AR" sz="5400" b="1" dirty="0"/>
          </a:p>
        </p:txBody>
      </p:sp>
    </p:spTree>
    <p:extLst>
      <p:ext uri="{BB962C8B-B14F-4D97-AF65-F5344CB8AC3E}">
        <p14:creationId xmlns:p14="http://schemas.microsoft.com/office/powerpoint/2010/main" val="187185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ETIOLOGÍA DE LAS NAC HOSPITALIZADAS</a:t>
            </a:r>
            <a:endParaRPr lang="es-AR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AR" dirty="0" smtClean="0"/>
              <a:t>Un estudio mostró estos datos:</a:t>
            </a:r>
          </a:p>
          <a:p>
            <a:pPr marL="0" indent="0">
              <a:buNone/>
            </a:pPr>
            <a:r>
              <a:rPr lang="es-AR" dirty="0" smtClean="0"/>
              <a:t>68 % sin determinación etiológica</a:t>
            </a:r>
          </a:p>
          <a:p>
            <a:pPr marL="0" indent="0">
              <a:buNone/>
            </a:pPr>
            <a:r>
              <a:rPr lang="es-AR" dirty="0" smtClean="0"/>
              <a:t>32 % se demostró:</a:t>
            </a:r>
          </a:p>
          <a:p>
            <a:pPr marL="514350" indent="-514350">
              <a:buFont typeface="+mj-lt"/>
              <a:buAutoNum type="arabicPeriod"/>
            </a:pPr>
            <a:r>
              <a:rPr lang="es-AR" dirty="0" smtClean="0"/>
              <a:t>Rinovirus</a:t>
            </a:r>
          </a:p>
          <a:p>
            <a:pPr marL="514350" indent="-514350">
              <a:buFont typeface="+mj-lt"/>
              <a:buAutoNum type="arabicPeriod"/>
            </a:pPr>
            <a:r>
              <a:rPr lang="es-AR" dirty="0" smtClean="0"/>
              <a:t>Influenza</a:t>
            </a:r>
          </a:p>
          <a:p>
            <a:pPr marL="514350" indent="-514350">
              <a:buFont typeface="+mj-lt"/>
              <a:buAutoNum type="arabicPeriod"/>
            </a:pPr>
            <a:r>
              <a:rPr lang="es-AR" dirty="0" smtClean="0"/>
              <a:t>Neumococo </a:t>
            </a:r>
          </a:p>
          <a:p>
            <a:pPr marL="514350" indent="-514350">
              <a:buFont typeface="+mj-lt"/>
              <a:buAutoNum type="arabicPeriod"/>
            </a:pPr>
            <a:r>
              <a:rPr lang="es-AR" dirty="0" smtClean="0"/>
              <a:t>Metaneumovirus</a:t>
            </a:r>
          </a:p>
          <a:p>
            <a:pPr marL="514350" indent="-514350">
              <a:buFont typeface="+mj-lt"/>
              <a:buAutoNum type="arabicPeriod"/>
            </a:pPr>
            <a:r>
              <a:rPr lang="es-AR" dirty="0" smtClean="0"/>
              <a:t>Virus Sincitial Respiratorio</a:t>
            </a:r>
            <a:endParaRPr lang="es-AR" dirty="0"/>
          </a:p>
        </p:txBody>
      </p:sp>
      <p:sp>
        <p:nvSpPr>
          <p:cNvPr id="5" name="Elipse 4"/>
          <p:cNvSpPr/>
          <p:nvPr/>
        </p:nvSpPr>
        <p:spPr>
          <a:xfrm>
            <a:off x="7968208" y="2708920"/>
            <a:ext cx="2592288" cy="2304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IMPORTANCIA DE LOS VIRUS EN LA NAC DE ADULTOS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27485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174866"/>
            <a:ext cx="9577064" cy="645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7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Etiología NAC Instituto médico Platense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1184" y="1657140"/>
            <a:ext cx="11585456" cy="3255687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10725328" y="3284984"/>
            <a:ext cx="113131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100" b="1" dirty="0" smtClean="0"/>
              <a:t>BACTERIANAS</a:t>
            </a:r>
            <a:endParaRPr lang="es-AR" sz="1100" b="1" dirty="0"/>
          </a:p>
        </p:txBody>
      </p:sp>
      <p:sp>
        <p:nvSpPr>
          <p:cNvPr id="6" name="Rectángulo redondeado 5"/>
          <p:cNvSpPr/>
          <p:nvPr/>
        </p:nvSpPr>
        <p:spPr>
          <a:xfrm>
            <a:off x="10657960" y="3882882"/>
            <a:ext cx="113131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100" b="1" dirty="0" smtClean="0"/>
              <a:t>VIRALES</a:t>
            </a:r>
            <a:endParaRPr lang="es-AR" sz="1100" b="1" dirty="0"/>
          </a:p>
        </p:txBody>
      </p:sp>
      <p:cxnSp>
        <p:nvCxnSpPr>
          <p:cNvPr id="8" name="Conector recto de flecha 7"/>
          <p:cNvCxnSpPr/>
          <p:nvPr/>
        </p:nvCxnSpPr>
        <p:spPr>
          <a:xfrm flipH="1" flipV="1">
            <a:off x="9984432" y="3982924"/>
            <a:ext cx="566672" cy="42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9790456" y="3429000"/>
            <a:ext cx="89540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redondeado 14"/>
          <p:cNvSpPr/>
          <p:nvPr/>
        </p:nvSpPr>
        <p:spPr>
          <a:xfrm>
            <a:off x="6888088" y="4509120"/>
            <a:ext cx="113131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100" b="1" dirty="0" smtClean="0"/>
              <a:t>Sin Diagnóstico</a:t>
            </a:r>
            <a:endParaRPr lang="es-AR" sz="1100" b="1" dirty="0"/>
          </a:p>
        </p:txBody>
      </p:sp>
      <p:cxnSp>
        <p:nvCxnSpPr>
          <p:cNvPr id="17" name="Conector recto de flecha 16"/>
          <p:cNvCxnSpPr/>
          <p:nvPr/>
        </p:nvCxnSpPr>
        <p:spPr>
          <a:xfrm>
            <a:off x="8091408" y="4653136"/>
            <a:ext cx="740896" cy="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81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CAMBIOS CONCEPTUALES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No se puede guiar claramente por una estacionalidad de incidencia.</a:t>
            </a:r>
          </a:p>
          <a:p>
            <a:r>
              <a:rPr lang="es-AR" b="1" dirty="0" smtClean="0"/>
              <a:t>Aparecen importantes causas virales de  las NAC en adultos: Metaneumovirus, Parainfluenza, etc 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27425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INFLUENZA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 smtClean="0"/>
              <a:t>ALTA CARGA DE ENFERMEDAD</a:t>
            </a:r>
          </a:p>
          <a:p>
            <a:pPr marL="0" indent="0" algn="ctr">
              <a:buNone/>
            </a:pPr>
            <a:endParaRPr lang="es-AR" b="1" dirty="0"/>
          </a:p>
          <a:p>
            <a:pPr marL="0" indent="0" algn="ctr">
              <a:buNone/>
            </a:pPr>
            <a:endParaRPr lang="es-AR" b="1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69389406"/>
              </p:ext>
            </p:extLst>
          </p:nvPr>
        </p:nvGraphicFramePr>
        <p:xfrm>
          <a:off x="3359696" y="2276872"/>
          <a:ext cx="6296248" cy="4005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604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VIRUS SINCITIAL RESPIRATORIO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AGENTE ETIOLÓGICO DE NEUMONIAS EN ADULTOS</a:t>
            </a:r>
          </a:p>
          <a:p>
            <a:r>
              <a:rPr lang="es-AR" b="1" dirty="0" smtClean="0"/>
              <a:t>ALTA CARGA DE ENFERMEDAD</a:t>
            </a:r>
          </a:p>
          <a:p>
            <a:r>
              <a:rPr lang="es-AR" b="1" dirty="0" smtClean="0"/>
              <a:t>MUY IMPORTANTE EN DESCOMPENSAR COMORBILIDADES, COMO ENFERMEDADES RESPIRATORIAS, CARDIOVASCULARES</a:t>
            </a:r>
          </a:p>
          <a:p>
            <a:r>
              <a:rPr lang="es-AR" b="1" dirty="0" smtClean="0"/>
              <a:t>REQUERIMIENTO ALTO DE INTERNACIÓN</a:t>
            </a:r>
          </a:p>
          <a:p>
            <a:r>
              <a:rPr lang="es-AR" b="1" dirty="0" smtClean="0"/>
              <a:t>MORTALIDAD ELEVADA</a:t>
            </a:r>
          </a:p>
          <a:p>
            <a:endParaRPr lang="es-AR" b="1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1679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VIRUS SINCITIAL RESPIRATORIO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b="1" dirty="0" smtClean="0"/>
              <a:t>Se lo consideraba con incidencia en pediatría, actualmente importante causa de NAC en adultos mayores.</a:t>
            </a:r>
          </a:p>
          <a:p>
            <a:r>
              <a:rPr lang="es-AR" b="1" dirty="0" smtClean="0"/>
              <a:t>Produce neumonía con severidad en muchos casos.</a:t>
            </a:r>
          </a:p>
          <a:p>
            <a:r>
              <a:rPr lang="es-AR" b="1" dirty="0" smtClean="0"/>
              <a:t>Con importante broncoespasmo</a:t>
            </a:r>
          </a:p>
          <a:p>
            <a:r>
              <a:rPr lang="es-AR" b="1" dirty="0" smtClean="0"/>
              <a:t>Muchas neumonías por VSR tenían consolidaciones en sus Rx, no pudiéndose diferenciar de las bacterianas.</a:t>
            </a:r>
          </a:p>
          <a:p>
            <a:pPr marL="0" indent="0" algn="ctr">
              <a:buNone/>
            </a:pPr>
            <a:r>
              <a:rPr lang="es-AR" b="1" dirty="0" smtClean="0"/>
              <a:t>IMÁGENES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i="1" dirty="0" smtClean="0"/>
              <a:t>   Infiltrado alveolar unilateral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i="1" dirty="0" smtClean="0"/>
              <a:t>   Infiltrados intersticiales bilaterales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i="1" dirty="0" smtClean="0"/>
              <a:t>   Infiltrados </a:t>
            </a:r>
            <a:r>
              <a:rPr lang="es-AR" b="1" i="1" dirty="0" err="1" smtClean="0"/>
              <a:t>alveolare</a:t>
            </a:r>
            <a:r>
              <a:rPr lang="es-AR" b="1" i="1" dirty="0" smtClean="0"/>
              <a:t> bilaterales</a:t>
            </a:r>
            <a:endParaRPr lang="es-AR" b="1" i="1" dirty="0"/>
          </a:p>
        </p:txBody>
      </p:sp>
    </p:spTree>
    <p:extLst>
      <p:ext uri="{BB962C8B-B14F-4D97-AF65-F5344CB8AC3E}">
        <p14:creationId xmlns:p14="http://schemas.microsoft.com/office/powerpoint/2010/main" val="75749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AR" dirty="0" smtClean="0"/>
              <a:t>       COMPARACIONES </a:t>
            </a:r>
            <a:endParaRPr lang="es-AR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576376" y="1495325"/>
            <a:ext cx="10972800" cy="4525963"/>
          </a:xfrm>
        </p:spPr>
        <p:txBody>
          <a:bodyPr/>
          <a:lstStyle/>
          <a:p>
            <a:pPr marL="0" indent="0">
              <a:buNone/>
            </a:pPr>
            <a:endParaRPr lang="es-AR" dirty="0" smtClean="0"/>
          </a:p>
          <a:p>
            <a:pPr marL="0" indent="0">
              <a:buNone/>
            </a:pPr>
            <a:endParaRPr lang="es-AR" dirty="0"/>
          </a:p>
        </p:txBody>
      </p:sp>
      <p:sp>
        <p:nvSpPr>
          <p:cNvPr id="7" name="Rectángulo 6"/>
          <p:cNvSpPr/>
          <p:nvPr/>
        </p:nvSpPr>
        <p:spPr>
          <a:xfrm>
            <a:off x="2495600" y="1313298"/>
            <a:ext cx="5688632" cy="343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Complicaciones tracto respiratorio inferior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207568" y="3158255"/>
            <a:ext cx="288032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38,6 %</a:t>
            </a:r>
            <a:endParaRPr lang="es-AR" b="1" dirty="0"/>
          </a:p>
        </p:txBody>
      </p:sp>
      <p:sp>
        <p:nvSpPr>
          <p:cNvPr id="10" name="Rectángulo 9"/>
          <p:cNvSpPr/>
          <p:nvPr/>
        </p:nvSpPr>
        <p:spPr>
          <a:xfrm>
            <a:off x="5299276" y="3158464"/>
            <a:ext cx="2844316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36,6 %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373876" y="2631884"/>
            <a:ext cx="5688632" cy="343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Sobreinfecciones bacterianas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559496" y="1880234"/>
            <a:ext cx="352839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49,7 %</a:t>
            </a:r>
            <a:endParaRPr lang="es-AR" b="1" dirty="0"/>
          </a:p>
        </p:txBody>
      </p:sp>
      <p:sp>
        <p:nvSpPr>
          <p:cNvPr id="13" name="Rectángulo 12"/>
          <p:cNvSpPr/>
          <p:nvPr/>
        </p:nvSpPr>
        <p:spPr>
          <a:xfrm>
            <a:off x="5218192" y="1881520"/>
            <a:ext cx="3614112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52.5 %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430592" y="3946780"/>
            <a:ext cx="5688632" cy="343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Complicaciones cardiacas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011684" y="4528388"/>
            <a:ext cx="208823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24,1 %</a:t>
            </a:r>
            <a:endParaRPr lang="es-AR" b="1" dirty="0"/>
          </a:p>
        </p:txBody>
      </p:sp>
      <p:sp>
        <p:nvSpPr>
          <p:cNvPr id="16" name="Rectángulo 15"/>
          <p:cNvSpPr/>
          <p:nvPr/>
        </p:nvSpPr>
        <p:spPr>
          <a:xfrm>
            <a:off x="5340804" y="4500476"/>
            <a:ext cx="2411380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31,7 %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499936" y="5342252"/>
            <a:ext cx="5688632" cy="343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Muertes durante la hospitalización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367808" y="5736004"/>
            <a:ext cx="76426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1.6 %</a:t>
            </a:r>
            <a:endParaRPr lang="es-AR" b="1" dirty="0"/>
          </a:p>
        </p:txBody>
      </p:sp>
      <p:sp>
        <p:nvSpPr>
          <p:cNvPr id="19" name="Rectángulo 18"/>
          <p:cNvSpPr/>
          <p:nvPr/>
        </p:nvSpPr>
        <p:spPr>
          <a:xfrm>
            <a:off x="5398506" y="5733256"/>
            <a:ext cx="769502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2.5 %</a:t>
            </a:r>
            <a:endParaRPr lang="es-AR" b="1" dirty="0">
              <a:solidFill>
                <a:schemeClr val="tx1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6062776" y="688153"/>
            <a:ext cx="86409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INF</a:t>
            </a:r>
            <a:endParaRPr lang="es-AR" b="1" dirty="0"/>
          </a:p>
        </p:txBody>
      </p:sp>
      <p:sp>
        <p:nvSpPr>
          <p:cNvPr id="21" name="Rectángulo 20"/>
          <p:cNvSpPr/>
          <p:nvPr/>
        </p:nvSpPr>
        <p:spPr>
          <a:xfrm>
            <a:off x="7320136" y="712694"/>
            <a:ext cx="864096" cy="2880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VSR</a:t>
            </a:r>
            <a:endParaRPr lang="es-A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36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Mortalidad de la Neumonía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604900"/>
            <a:ext cx="10972800" cy="4525963"/>
          </a:xfrm>
        </p:spPr>
        <p:txBody>
          <a:bodyPr/>
          <a:lstStyle/>
          <a:p>
            <a:endParaRPr lang="es-AR" dirty="0"/>
          </a:p>
        </p:txBody>
      </p:sp>
      <p:sp>
        <p:nvSpPr>
          <p:cNvPr id="4" name="Rectángulo redondeado 3"/>
          <p:cNvSpPr/>
          <p:nvPr/>
        </p:nvSpPr>
        <p:spPr>
          <a:xfrm>
            <a:off x="1302808" y="1723580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Hospitalizados </a:t>
            </a:r>
            <a:r>
              <a:rPr lang="es-AR" b="1" dirty="0" smtClean="0">
                <a:solidFill>
                  <a:srgbClr val="FFFF00"/>
                </a:solidFill>
              </a:rPr>
              <a:t>sin </a:t>
            </a:r>
            <a:r>
              <a:rPr lang="es-AR" b="1" dirty="0" smtClean="0"/>
              <a:t>neumonías</a:t>
            </a:r>
            <a:endParaRPr lang="es-AR" b="1" dirty="0"/>
          </a:p>
        </p:txBody>
      </p:sp>
      <p:sp>
        <p:nvSpPr>
          <p:cNvPr id="5" name="Rectángulo redondeado 4"/>
          <p:cNvSpPr/>
          <p:nvPr/>
        </p:nvSpPr>
        <p:spPr>
          <a:xfrm>
            <a:off x="4570120" y="1749729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50 % de mortalidad</a:t>
            </a:r>
            <a:endParaRPr lang="es-AR" b="1" dirty="0"/>
          </a:p>
        </p:txBody>
      </p:sp>
      <p:sp>
        <p:nvSpPr>
          <p:cNvPr id="6" name="Rectángulo redondeado 5"/>
          <p:cNvSpPr/>
          <p:nvPr/>
        </p:nvSpPr>
        <p:spPr>
          <a:xfrm>
            <a:off x="7921976" y="1793045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7 años</a:t>
            </a:r>
            <a:endParaRPr lang="es-AR" b="1" dirty="0"/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3863752" y="2001757"/>
            <a:ext cx="50405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7289068" y="2111637"/>
            <a:ext cx="50405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redondeado 9"/>
          <p:cNvSpPr/>
          <p:nvPr/>
        </p:nvSpPr>
        <p:spPr>
          <a:xfrm>
            <a:off x="1267142" y="2478597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Hospitalizados </a:t>
            </a:r>
            <a:r>
              <a:rPr lang="es-AR" b="1" dirty="0" smtClean="0">
                <a:solidFill>
                  <a:srgbClr val="FFFF00"/>
                </a:solidFill>
              </a:rPr>
              <a:t>con </a:t>
            </a:r>
            <a:r>
              <a:rPr lang="es-AR" b="1" dirty="0" smtClean="0"/>
              <a:t>neumonías</a:t>
            </a:r>
            <a:endParaRPr lang="es-AR" b="1" dirty="0"/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3915532" y="2852936"/>
            <a:ext cx="50405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redondeado 11"/>
          <p:cNvSpPr/>
          <p:nvPr/>
        </p:nvSpPr>
        <p:spPr>
          <a:xfrm>
            <a:off x="4552556" y="2473154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50 % de mortalidad</a:t>
            </a:r>
            <a:endParaRPr lang="es-AR" b="1" dirty="0"/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7289068" y="2773901"/>
            <a:ext cx="50405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redondeado 13"/>
          <p:cNvSpPr/>
          <p:nvPr/>
        </p:nvSpPr>
        <p:spPr>
          <a:xfrm>
            <a:off x="7869050" y="2497199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3</a:t>
            </a:r>
            <a:r>
              <a:rPr lang="es-AR" b="1" dirty="0" smtClean="0"/>
              <a:t> años</a:t>
            </a:r>
            <a:endParaRPr lang="es-AR" b="1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1302808" y="3420816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Hospitalizados con neumonías </a:t>
            </a:r>
            <a:r>
              <a:rPr lang="es-AR" b="1" dirty="0" smtClean="0">
                <a:solidFill>
                  <a:srgbClr val="FFFF00"/>
                </a:solidFill>
              </a:rPr>
              <a:t>severa</a:t>
            </a:r>
            <a:endParaRPr lang="es-AR" b="1" dirty="0">
              <a:solidFill>
                <a:srgbClr val="FFFF00"/>
              </a:solidFill>
            </a:endParaRPr>
          </a:p>
        </p:txBody>
      </p:sp>
      <p:cxnSp>
        <p:nvCxnSpPr>
          <p:cNvPr id="16" name="Conector recto de flecha 15"/>
          <p:cNvCxnSpPr/>
          <p:nvPr/>
        </p:nvCxnSpPr>
        <p:spPr>
          <a:xfrm>
            <a:off x="3863752" y="4581128"/>
            <a:ext cx="50405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redondeado 16"/>
          <p:cNvSpPr/>
          <p:nvPr/>
        </p:nvSpPr>
        <p:spPr>
          <a:xfrm>
            <a:off x="4557492" y="4293096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50 % de mortalidad</a:t>
            </a:r>
            <a:endParaRPr lang="es-AR" b="1" dirty="0"/>
          </a:p>
        </p:txBody>
      </p:sp>
      <p:sp>
        <p:nvSpPr>
          <p:cNvPr id="18" name="Rectángulo redondeado 17"/>
          <p:cNvSpPr/>
          <p:nvPr/>
        </p:nvSpPr>
        <p:spPr>
          <a:xfrm>
            <a:off x="7968208" y="4287825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1 año</a:t>
            </a:r>
            <a:endParaRPr lang="es-AR" b="1" dirty="0"/>
          </a:p>
        </p:txBody>
      </p:sp>
      <p:cxnSp>
        <p:nvCxnSpPr>
          <p:cNvPr id="19" name="Conector recto de flecha 18"/>
          <p:cNvCxnSpPr/>
          <p:nvPr/>
        </p:nvCxnSpPr>
        <p:spPr>
          <a:xfrm>
            <a:off x="7176120" y="4581128"/>
            <a:ext cx="50405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redondeado 19"/>
          <p:cNvSpPr/>
          <p:nvPr/>
        </p:nvSpPr>
        <p:spPr>
          <a:xfrm>
            <a:off x="1278360" y="4333453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Hospitalizados con neumonías severa </a:t>
            </a:r>
            <a:r>
              <a:rPr lang="es-AR" b="1" dirty="0" smtClean="0">
                <a:solidFill>
                  <a:srgbClr val="FFFF00"/>
                </a:solidFill>
              </a:rPr>
              <a:t>HIC</a:t>
            </a:r>
            <a:endParaRPr lang="es-AR" b="1" dirty="0">
              <a:solidFill>
                <a:srgbClr val="FFFF00"/>
              </a:solidFill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4570120" y="3363826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50 % de mortalidad</a:t>
            </a:r>
            <a:endParaRPr lang="es-AR" b="1" dirty="0"/>
          </a:p>
        </p:txBody>
      </p:sp>
      <p:sp>
        <p:nvSpPr>
          <p:cNvPr id="22" name="Rectángulo redondeado 21"/>
          <p:cNvSpPr/>
          <p:nvPr/>
        </p:nvSpPr>
        <p:spPr>
          <a:xfrm>
            <a:off x="7921976" y="3394197"/>
            <a:ext cx="244827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1 año</a:t>
            </a:r>
            <a:endParaRPr lang="es-AR" b="1" dirty="0"/>
          </a:p>
        </p:txBody>
      </p:sp>
      <p:cxnSp>
        <p:nvCxnSpPr>
          <p:cNvPr id="23" name="Conector recto de flecha 22"/>
          <p:cNvCxnSpPr/>
          <p:nvPr/>
        </p:nvCxnSpPr>
        <p:spPr>
          <a:xfrm>
            <a:off x="3915532" y="3645024"/>
            <a:ext cx="50405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>
            <a:off x="7289068" y="3645024"/>
            <a:ext cx="50405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45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764704"/>
            <a:ext cx="10755560" cy="560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6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Progresión de la Enfermedad 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AR" b="1" dirty="0"/>
              <a:t>ATENCIÓN INICIAL y primeras 24 horas</a:t>
            </a:r>
            <a:endParaRPr lang="es-AR" dirty="0"/>
          </a:p>
          <a:p>
            <a:pPr marL="0" indent="0">
              <a:buNone/>
            </a:pPr>
            <a:r>
              <a:rPr lang="es-AR" b="1" dirty="0"/>
              <a:t>Internación  en terapia intensiva</a:t>
            </a:r>
            <a:r>
              <a:rPr lang="es-AR" dirty="0"/>
              <a:t> con diagnóstico de NAC GRAVE.</a:t>
            </a:r>
          </a:p>
          <a:p>
            <a:pPr marL="0" indent="0">
              <a:buNone/>
            </a:pPr>
            <a:r>
              <a:rPr lang="es-AR" dirty="0"/>
              <a:t>Se instaura </a:t>
            </a:r>
            <a:r>
              <a:rPr lang="es-AR" b="1" dirty="0"/>
              <a:t>oxigenoterapia.</a:t>
            </a:r>
          </a:p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r>
              <a:rPr lang="es-AR" b="1" dirty="0"/>
              <a:t>PROGRESIÓN DE INSUFICIENCIA RESPIRATORIA</a:t>
            </a:r>
            <a:endParaRPr lang="es-AR" dirty="0"/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Cánula</a:t>
            </a:r>
            <a:r>
              <a:rPr lang="es-AR" dirty="0"/>
              <a:t> hasta 5 litros/minuto.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Máscara de No Re inhalación</a:t>
            </a:r>
            <a:r>
              <a:rPr lang="es-AR" dirty="0"/>
              <a:t> hasta 15 lts/min.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dirty="0"/>
              <a:t>Finalmente sedación, intubación y conexión a </a:t>
            </a:r>
            <a:r>
              <a:rPr lang="es-AR" b="1" dirty="0"/>
              <a:t>Asistencia Respiratoria Mecánica.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346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Progresión de la Enfermedad II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AR" dirty="0"/>
              <a:t>Para evitar la muerte por hipoxia tisular se recurre a maniobras especiales contra la </a:t>
            </a:r>
            <a:r>
              <a:rPr lang="es-AR" b="1" dirty="0"/>
              <a:t>hipoxemia refractaria</a:t>
            </a:r>
            <a:r>
              <a:rPr lang="es-AR" dirty="0"/>
              <a:t>: maniobras de </a:t>
            </a:r>
            <a:r>
              <a:rPr lang="es-AR" b="1" dirty="0"/>
              <a:t>reclutamiento</a:t>
            </a:r>
            <a:r>
              <a:rPr lang="es-AR" dirty="0"/>
              <a:t>. </a:t>
            </a:r>
            <a:r>
              <a:rPr lang="es-AR" b="1" dirty="0"/>
              <a:t>Decúbito prono</a:t>
            </a:r>
            <a:r>
              <a:rPr lang="es-AR" dirty="0"/>
              <a:t>. Si estuviese disponible </a:t>
            </a:r>
            <a:r>
              <a:rPr lang="es-AR" b="1" dirty="0"/>
              <a:t>ECMO </a:t>
            </a:r>
            <a:r>
              <a:rPr lang="es-AR" dirty="0"/>
              <a:t>(membrana de oxigenación extracorpórea).</a:t>
            </a:r>
          </a:p>
          <a:p>
            <a:pPr marL="0" indent="0">
              <a:buNone/>
            </a:pPr>
            <a:endParaRPr lang="es-AR" b="1" dirty="0"/>
          </a:p>
          <a:p>
            <a:pPr marL="0" indent="0">
              <a:buNone/>
            </a:pPr>
            <a:r>
              <a:rPr lang="es-AR" b="1" dirty="0"/>
              <a:t>APARICIÓN DE FALLA ORGÁNICAS</a:t>
            </a:r>
            <a:endParaRPr lang="es-AR" dirty="0"/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Hipotensión</a:t>
            </a:r>
            <a:r>
              <a:rPr lang="es-AR" dirty="0"/>
              <a:t> con requerimiento de dosis crecientes de </a:t>
            </a:r>
            <a:r>
              <a:rPr lang="es-AR" dirty="0" err="1"/>
              <a:t>vasopresores</a:t>
            </a:r>
            <a:endParaRPr lang="es-AR" dirty="0"/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Oliguria</a:t>
            </a:r>
            <a:r>
              <a:rPr lang="es-AR" dirty="0"/>
              <a:t> con aumento de urea y creatinina por lo que inicia hemodiálisis.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Falla respiratoria</a:t>
            </a:r>
            <a:r>
              <a:rPr lang="es-AR" dirty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Plaquetopenia</a:t>
            </a:r>
            <a:r>
              <a:rPr lang="es-AR" dirty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/>
              <a:t>Hemorragias</a:t>
            </a:r>
            <a:r>
              <a:rPr lang="es-AR" dirty="0"/>
              <a:t> 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867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6000" b="1" dirty="0"/>
              <a:t>Imágenes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443822"/>
            <a:ext cx="109728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AR" b="1" dirty="0"/>
              <a:t>Infiltrado intersticial bilateral. Imágenes en vidrio  deslustrado con algunas áreas de condensación. Las lesiones se ubican en regiones laterales, apicales y basales bilaterales. Los procesos consolidativos en ambas regiones basales. También se muestran áreas con aumento de espesor en las paredes bronquiales. </a:t>
            </a:r>
          </a:p>
        </p:txBody>
      </p:sp>
    </p:spTree>
    <p:extLst>
      <p:ext uri="{BB962C8B-B14F-4D97-AF65-F5344CB8AC3E}">
        <p14:creationId xmlns:p14="http://schemas.microsoft.com/office/powerpoint/2010/main" val="132449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F80E6FF-3755-70A2-D436-6D0E19566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1" y="548680"/>
            <a:ext cx="5832648" cy="424192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2B0CBF8-4148-4A71-147D-511976B13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590518"/>
            <a:ext cx="5497175" cy="417646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351584" y="5373216"/>
            <a:ext cx="7020779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NAC  GRAVE EN CONTEXTO FAMILIAR:  SIN DIAGNÓSTICO ETIOLÓGICO 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80017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4F7CF02-305E-EFF1-6905-6B87BC0F0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620688"/>
            <a:ext cx="5264841" cy="390864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6925791-4A26-44CA-C044-70400959B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996" y="608112"/>
            <a:ext cx="5119897" cy="39086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126788" y="5013176"/>
            <a:ext cx="554461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MICOPLASMA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783632" y="5816413"/>
            <a:ext cx="7080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/>
              <a:t>PCR ANIDADA MINIBAL: SE DETECTA MICOPLASMA PNEUMONIAE</a:t>
            </a:r>
          </a:p>
        </p:txBody>
      </p:sp>
    </p:spTree>
    <p:extLst>
      <p:ext uri="{BB962C8B-B14F-4D97-AF65-F5344CB8AC3E}">
        <p14:creationId xmlns:p14="http://schemas.microsoft.com/office/powerpoint/2010/main" val="715509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548680"/>
            <a:ext cx="5329639" cy="49685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08" y="540936"/>
            <a:ext cx="5861342" cy="497629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583832" y="5805264"/>
            <a:ext cx="28803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400" b="1" dirty="0"/>
              <a:t>COVID 19</a:t>
            </a:r>
          </a:p>
        </p:txBody>
      </p:sp>
    </p:spTree>
    <p:extLst>
      <p:ext uri="{BB962C8B-B14F-4D97-AF65-F5344CB8AC3E}">
        <p14:creationId xmlns:p14="http://schemas.microsoft.com/office/powerpoint/2010/main" val="246353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332656"/>
            <a:ext cx="11042941" cy="273630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248" y="3068960"/>
            <a:ext cx="11031109" cy="275777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367808" y="6021288"/>
            <a:ext cx="338437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400" b="1" dirty="0"/>
              <a:t>COVID 19</a:t>
            </a:r>
          </a:p>
        </p:txBody>
      </p:sp>
    </p:spTree>
    <p:extLst>
      <p:ext uri="{BB962C8B-B14F-4D97-AF65-F5344CB8AC3E}">
        <p14:creationId xmlns:p14="http://schemas.microsoft.com/office/powerpoint/2010/main" val="43292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260648"/>
            <a:ext cx="6201478" cy="504096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583832" y="5661248"/>
            <a:ext cx="360040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400" b="1" dirty="0"/>
              <a:t>INFLUENZA</a:t>
            </a:r>
          </a:p>
        </p:txBody>
      </p:sp>
    </p:spTree>
    <p:extLst>
      <p:ext uri="{BB962C8B-B14F-4D97-AF65-F5344CB8AC3E}">
        <p14:creationId xmlns:p14="http://schemas.microsoft.com/office/powerpoint/2010/main" val="131961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116632"/>
            <a:ext cx="7959686" cy="511256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439816" y="5517232"/>
            <a:ext cx="38164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/>
              <a:t>COVID +INFLUEZA H1N1</a:t>
            </a:r>
          </a:p>
        </p:txBody>
      </p:sp>
    </p:spTree>
    <p:extLst>
      <p:ext uri="{BB962C8B-B14F-4D97-AF65-F5344CB8AC3E}">
        <p14:creationId xmlns:p14="http://schemas.microsoft.com/office/powerpoint/2010/main" val="106424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24" y="332656"/>
            <a:ext cx="7464896" cy="533206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439816" y="5877272"/>
            <a:ext cx="360040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400" b="1" dirty="0"/>
              <a:t>HANTA</a:t>
            </a:r>
          </a:p>
        </p:txBody>
      </p:sp>
    </p:spTree>
    <p:extLst>
      <p:ext uri="{BB962C8B-B14F-4D97-AF65-F5344CB8AC3E}">
        <p14:creationId xmlns:p14="http://schemas.microsoft.com/office/powerpoint/2010/main" val="144377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16633"/>
            <a:ext cx="4968552" cy="572190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056" y="141145"/>
            <a:ext cx="5430235" cy="575496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151784" y="6093296"/>
            <a:ext cx="3456384" cy="580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LEGIONELLA</a:t>
            </a:r>
          </a:p>
        </p:txBody>
      </p:sp>
    </p:spTree>
    <p:extLst>
      <p:ext uri="{BB962C8B-B14F-4D97-AF65-F5344CB8AC3E}">
        <p14:creationId xmlns:p14="http://schemas.microsoft.com/office/powerpoint/2010/main" val="4137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Que estamos aprendiendo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Importancia del  componente inflamatorio</a:t>
            </a:r>
          </a:p>
          <a:p>
            <a:r>
              <a:rPr lang="es-AR" b="1" dirty="0" smtClean="0"/>
              <a:t>Consideraciones etiológicas cambiantes</a:t>
            </a:r>
          </a:p>
          <a:p>
            <a:r>
              <a:rPr lang="es-AR" b="1" dirty="0" smtClean="0"/>
              <a:t>Necesidad de métodos diagnósticos</a:t>
            </a:r>
          </a:p>
          <a:p>
            <a:r>
              <a:rPr lang="es-AR" b="1" dirty="0" smtClean="0"/>
              <a:t>Reformulación de guías de las NAC</a:t>
            </a:r>
          </a:p>
          <a:p>
            <a:r>
              <a:rPr lang="es-AR" b="1" dirty="0" smtClean="0"/>
              <a:t>Avanzar con estudios para la aplicación de terapias antiinflamatorias</a:t>
            </a:r>
          </a:p>
          <a:p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12037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Muchas gracias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3071664" y="5373216"/>
            <a:ext cx="612068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125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ngueMotion_TEMPLATE">
  <a:themeElements>
    <a:clrScheme name="DENGUE MOTION">
      <a:dk1>
        <a:srgbClr val="757374"/>
      </a:dk1>
      <a:lt1>
        <a:srgbClr val="FFFFFF"/>
      </a:lt1>
      <a:dk2>
        <a:srgbClr val="0A7AC2"/>
      </a:dk2>
      <a:lt2>
        <a:srgbClr val="FFFFFF"/>
      </a:lt2>
      <a:accent1>
        <a:srgbClr val="0A7AC2"/>
      </a:accent1>
      <a:accent2>
        <a:srgbClr val="F49600"/>
      </a:accent2>
      <a:accent3>
        <a:srgbClr val="2EB7CA"/>
      </a:accent3>
      <a:accent4>
        <a:srgbClr val="FABA00"/>
      </a:accent4>
      <a:accent5>
        <a:srgbClr val="A073B6"/>
      </a:accent5>
      <a:accent6>
        <a:srgbClr val="E62311"/>
      </a:accent6>
      <a:hlink>
        <a:srgbClr val="0A7AC2"/>
      </a:hlink>
      <a:folHlink>
        <a:srgbClr val="2EB7CA"/>
      </a:folHlink>
    </a:clrScheme>
    <a:fontScheme name="Sanofi Pasteur - EN - Presentation Blu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nofi Pasteur - EN - Presentation Blue 1">
        <a:dk1>
          <a:srgbClr val="444492"/>
        </a:dk1>
        <a:lt1>
          <a:srgbClr val="FFFFFF"/>
        </a:lt1>
        <a:dk2>
          <a:srgbClr val="ACB317"/>
        </a:dk2>
        <a:lt2>
          <a:srgbClr val="BCA36A"/>
        </a:lt2>
        <a:accent1>
          <a:srgbClr val="9690C4"/>
        </a:accent1>
        <a:accent2>
          <a:srgbClr val="ED5B43"/>
        </a:accent2>
        <a:accent3>
          <a:srgbClr val="FFFFFF"/>
        </a:accent3>
        <a:accent4>
          <a:srgbClr val="39397C"/>
        </a:accent4>
        <a:accent5>
          <a:srgbClr val="C9C6DE"/>
        </a:accent5>
        <a:accent6>
          <a:srgbClr val="D7523C"/>
        </a:accent6>
        <a:hlink>
          <a:srgbClr val="751D1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55638</TotalTime>
  <Words>675</Words>
  <Application>Microsoft Office PowerPoint</Application>
  <PresentationFormat>Panorámica</PresentationFormat>
  <Paragraphs>148</Paragraphs>
  <Slides>33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1" baseType="lpstr">
      <vt:lpstr>Arial</vt:lpstr>
      <vt:lpstr>Arial Unicode MS</vt:lpstr>
      <vt:lpstr>Calibri</vt:lpstr>
      <vt:lpstr>Times New Roman</vt:lpstr>
      <vt:lpstr>Wingdings</vt:lpstr>
      <vt:lpstr>Tema de Office</vt:lpstr>
      <vt:lpstr>DengueMotion_TEMPLATE</vt:lpstr>
      <vt:lpstr>think-cell Slide</vt:lpstr>
      <vt:lpstr>Presentación de PowerPoint</vt:lpstr>
      <vt:lpstr>CRITERIOS ACTUALES</vt:lpstr>
      <vt:lpstr>COMPONENTE INFLAMATORIO EN LA NAC</vt:lpstr>
      <vt:lpstr>INTERACCIÓN AGENTE-HUÉSPED</vt:lpstr>
      <vt:lpstr>Macrófago Alveolar</vt:lpstr>
      <vt:lpstr>Repuesta Inflamatoria</vt:lpstr>
      <vt:lpstr>Secuelas Post Neumonías</vt:lpstr>
      <vt:lpstr>Microbioma Alveolar</vt:lpstr>
      <vt:lpstr>Microbioma Alveolar</vt:lpstr>
      <vt:lpstr>NEUMONÍA VIRAL</vt:lpstr>
      <vt:lpstr>ETIOLOGÍA DE LAS NAC HOSPITALIZADAS</vt:lpstr>
      <vt:lpstr>Presentación de PowerPoint</vt:lpstr>
      <vt:lpstr>Etiología NAC Instituto médico Platense</vt:lpstr>
      <vt:lpstr>CAMBIOS CONCEPTUALES</vt:lpstr>
      <vt:lpstr>INFLUENZA</vt:lpstr>
      <vt:lpstr>VIRUS SINCITIAL RESPIRATORIO</vt:lpstr>
      <vt:lpstr>VIRUS SINCITIAL RESPIRATORIO</vt:lpstr>
      <vt:lpstr>       COMPARACIONES </vt:lpstr>
      <vt:lpstr>Mortalidad de la Neumonía</vt:lpstr>
      <vt:lpstr>Presentación de PowerPoint</vt:lpstr>
      <vt:lpstr>Progresión de la Enfermedad I</vt:lpstr>
      <vt:lpstr>Progresión de la Enfermedad II</vt:lpstr>
      <vt:lpstr>Imágenes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Que estamos aprendiendo</vt:lpstr>
      <vt:lpstr>Muchas gracias</vt:lpstr>
    </vt:vector>
  </TitlesOfParts>
  <Company>sanofi-aventis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Armoni, Judith (sanofi pasteur)</dc:creator>
  <cp:lastModifiedBy>Usuario</cp:lastModifiedBy>
  <cp:revision>493</cp:revision>
  <dcterms:created xsi:type="dcterms:W3CDTF">2016-01-04T19:56:43Z</dcterms:created>
  <dcterms:modified xsi:type="dcterms:W3CDTF">2024-06-14T00:02:03Z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-1815688504</vt:i4>
  </property>
  <property fmtid="{D5CDD505-2E9C-101B-9397-08002B2CF9AE}" pid="3" name="_NewReviewCycle">
    <vt:lpwstr/>
  </property>
  <property fmtid="{D5CDD505-2E9C-101B-9397-08002B2CF9AE}" pid="4" name="_EmailSubject">
    <vt:lpwstr>Consulta </vt:lpwstr>
  </property>
  <property fmtid="{D5CDD505-2E9C-101B-9397-08002B2CF9AE}" pid="5" name="_AuthorEmail">
    <vt:lpwstr>Judith.Armoni@sanofipasteur.com</vt:lpwstr>
  </property>
  <property fmtid="{D5CDD505-2E9C-101B-9397-08002B2CF9AE}" pid="6" name="_AuthorEmailDisplayName">
    <vt:lpwstr>Armoni, Judith (sanofi pasteur)</vt:lpwstr>
  </property>
</Properties>
</file>