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17" r:id="rId3"/>
    <p:sldId id="318" r:id="rId4"/>
    <p:sldId id="261" r:id="rId5"/>
    <p:sldId id="262" r:id="rId6"/>
    <p:sldId id="257" r:id="rId7"/>
    <p:sldId id="259" r:id="rId8"/>
    <p:sldId id="263" r:id="rId9"/>
    <p:sldId id="264" r:id="rId10"/>
    <p:sldId id="265" r:id="rId11"/>
    <p:sldId id="266" r:id="rId12"/>
    <p:sldId id="267" r:id="rId13"/>
    <p:sldId id="321" r:id="rId14"/>
    <p:sldId id="268" r:id="rId15"/>
    <p:sldId id="269" r:id="rId16"/>
    <p:sldId id="279" r:id="rId17"/>
    <p:sldId id="307" r:id="rId18"/>
    <p:sldId id="319" r:id="rId19"/>
    <p:sldId id="281" r:id="rId20"/>
    <p:sldId id="289" r:id="rId21"/>
    <p:sldId id="288" r:id="rId22"/>
    <p:sldId id="294" r:id="rId23"/>
    <p:sldId id="295" r:id="rId24"/>
    <p:sldId id="296" r:id="rId25"/>
    <p:sldId id="297" r:id="rId26"/>
    <p:sldId id="298" r:id="rId27"/>
    <p:sldId id="299" r:id="rId28"/>
    <p:sldId id="301" r:id="rId29"/>
    <p:sldId id="302" r:id="rId30"/>
    <p:sldId id="303" r:id="rId31"/>
    <p:sldId id="304" r:id="rId32"/>
    <p:sldId id="283" r:id="rId33"/>
    <p:sldId id="285" r:id="rId34"/>
    <p:sldId id="305" r:id="rId35"/>
    <p:sldId id="306" r:id="rId3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4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5F24AE-0FB2-4247-9C04-508E0038B15C}" type="doc">
      <dgm:prSet loTypeId="urn:microsoft.com/office/officeart/2005/8/layout/hProcess9" loCatId="process" qsTypeId="urn:microsoft.com/office/officeart/2005/8/quickstyle/simple1" qsCatId="simple" csTypeId="urn:microsoft.com/office/officeart/2005/8/colors/accent3_1" csCatId="accent3" phldr="1"/>
      <dgm:spPr/>
    </dgm:pt>
    <dgm:pt modelId="{F7BB4FDA-E969-461D-AA5E-63201AB0329F}">
      <dgm:prSet phldrT="[Texto]" custT="1"/>
      <dgm:spPr/>
      <dgm:t>
        <a:bodyPr/>
        <a:lstStyle/>
        <a:p>
          <a:r>
            <a:rPr lang="es-AR" sz="2000" b="1" dirty="0" smtClean="0"/>
            <a:t>Sindrome</a:t>
          </a:r>
          <a:r>
            <a:rPr lang="es-AR" sz="2000" dirty="0" smtClean="0"/>
            <a:t> </a:t>
          </a:r>
          <a:endParaRPr lang="es-AR" sz="2000" dirty="0"/>
        </a:p>
      </dgm:t>
    </dgm:pt>
    <dgm:pt modelId="{BD6491AF-EFE4-4D46-9EC9-9476A01C81B8}" type="parTrans" cxnId="{D277AED5-2F99-425C-B76F-520F2CA8EAB1}">
      <dgm:prSet/>
      <dgm:spPr/>
      <dgm:t>
        <a:bodyPr/>
        <a:lstStyle/>
        <a:p>
          <a:endParaRPr lang="es-AR"/>
        </a:p>
      </dgm:t>
    </dgm:pt>
    <dgm:pt modelId="{1D1807CF-47F3-4FEB-BCAD-B1BB98105E88}" type="sibTrans" cxnId="{D277AED5-2F99-425C-B76F-520F2CA8EAB1}">
      <dgm:prSet/>
      <dgm:spPr/>
      <dgm:t>
        <a:bodyPr/>
        <a:lstStyle/>
        <a:p>
          <a:endParaRPr lang="es-AR"/>
        </a:p>
      </dgm:t>
    </dgm:pt>
    <dgm:pt modelId="{FA621D15-8C95-4C0B-8F1C-857F5FEFCC86}">
      <dgm:prSet phldrT="[Texto]" custT="1"/>
      <dgm:spPr/>
      <dgm:t>
        <a:bodyPr/>
        <a:lstStyle/>
        <a:p>
          <a:r>
            <a:rPr lang="es-AR" sz="2000" b="1" dirty="0" smtClean="0"/>
            <a:t>Aparato o Sistema</a:t>
          </a:r>
          <a:r>
            <a:rPr lang="es-AR" sz="2000" dirty="0" smtClean="0"/>
            <a:t>                   </a:t>
          </a:r>
          <a:endParaRPr lang="es-AR" sz="2000" dirty="0"/>
        </a:p>
      </dgm:t>
    </dgm:pt>
    <dgm:pt modelId="{82372EFE-C888-430E-8674-55E3E40ED049}" type="parTrans" cxnId="{A913B771-C16D-47B2-9AA8-841041D55DEF}">
      <dgm:prSet/>
      <dgm:spPr/>
      <dgm:t>
        <a:bodyPr/>
        <a:lstStyle/>
        <a:p>
          <a:endParaRPr lang="es-AR"/>
        </a:p>
      </dgm:t>
    </dgm:pt>
    <dgm:pt modelId="{C376B201-31FC-4AED-9433-1046897623B7}" type="sibTrans" cxnId="{A913B771-C16D-47B2-9AA8-841041D55DEF}">
      <dgm:prSet/>
      <dgm:spPr/>
      <dgm:t>
        <a:bodyPr/>
        <a:lstStyle/>
        <a:p>
          <a:endParaRPr lang="es-AR"/>
        </a:p>
      </dgm:t>
    </dgm:pt>
    <dgm:pt modelId="{B77966B1-196F-4218-A40C-BD809DE3C644}">
      <dgm:prSet phldrT="[Texto]" custT="1"/>
      <dgm:spPr/>
      <dgm:t>
        <a:bodyPr/>
        <a:lstStyle/>
        <a:p>
          <a:r>
            <a:rPr lang="es-AR" sz="2000" b="1" dirty="0" smtClean="0"/>
            <a:t>Órgano</a:t>
          </a:r>
        </a:p>
        <a:p>
          <a:r>
            <a:rPr lang="es-AR" sz="2000" b="1" dirty="0" smtClean="0"/>
            <a:t>(Foco)</a:t>
          </a:r>
          <a:endParaRPr lang="es-AR" sz="2000" b="1" dirty="0"/>
        </a:p>
      </dgm:t>
    </dgm:pt>
    <dgm:pt modelId="{DBC5B93E-7FDF-4124-B0B4-5A8B102420CD}" type="parTrans" cxnId="{397E9C82-C53D-4839-A6DC-0EC9A65A1B40}">
      <dgm:prSet/>
      <dgm:spPr/>
      <dgm:t>
        <a:bodyPr/>
        <a:lstStyle/>
        <a:p>
          <a:endParaRPr lang="es-AR"/>
        </a:p>
      </dgm:t>
    </dgm:pt>
    <dgm:pt modelId="{C099098F-4871-4AFD-861B-D355196BC553}" type="sibTrans" cxnId="{397E9C82-C53D-4839-A6DC-0EC9A65A1B40}">
      <dgm:prSet/>
      <dgm:spPr/>
      <dgm:t>
        <a:bodyPr/>
        <a:lstStyle/>
        <a:p>
          <a:endParaRPr lang="es-AR"/>
        </a:p>
      </dgm:t>
    </dgm:pt>
    <dgm:pt modelId="{480A446D-5DD3-44B2-A835-232D71689672}">
      <dgm:prSet phldrT="[Texto]" custT="1"/>
      <dgm:spPr/>
      <dgm:t>
        <a:bodyPr/>
        <a:lstStyle/>
        <a:p>
          <a:r>
            <a:rPr lang="es-AR" sz="1800" b="1" dirty="0" smtClean="0"/>
            <a:t>Entidad Infectológica</a:t>
          </a:r>
          <a:endParaRPr lang="es-AR" sz="1800" b="1" dirty="0"/>
        </a:p>
      </dgm:t>
    </dgm:pt>
    <dgm:pt modelId="{F5996B89-5AEC-43DA-A349-B456F0330FDF}" type="parTrans" cxnId="{D05367C1-295E-40E5-AF65-E8A47B84E884}">
      <dgm:prSet/>
      <dgm:spPr/>
      <dgm:t>
        <a:bodyPr/>
        <a:lstStyle/>
        <a:p>
          <a:endParaRPr lang="es-AR"/>
        </a:p>
      </dgm:t>
    </dgm:pt>
    <dgm:pt modelId="{8669435A-B9E7-412D-A66B-4AF7A0F9A35E}" type="sibTrans" cxnId="{D05367C1-295E-40E5-AF65-E8A47B84E884}">
      <dgm:prSet/>
      <dgm:spPr/>
      <dgm:t>
        <a:bodyPr/>
        <a:lstStyle/>
        <a:p>
          <a:endParaRPr lang="es-AR"/>
        </a:p>
      </dgm:t>
    </dgm:pt>
    <dgm:pt modelId="{7843ED66-584B-4766-A8A4-568C31D260B8}" type="pres">
      <dgm:prSet presAssocID="{965F24AE-0FB2-4247-9C04-508E0038B15C}" presName="CompostProcess" presStyleCnt="0">
        <dgm:presLayoutVars>
          <dgm:dir/>
          <dgm:resizeHandles val="exact"/>
        </dgm:presLayoutVars>
      </dgm:prSet>
      <dgm:spPr/>
    </dgm:pt>
    <dgm:pt modelId="{09826E3D-3FB3-4088-8B38-6B77B11E0437}" type="pres">
      <dgm:prSet presAssocID="{965F24AE-0FB2-4247-9C04-508E0038B15C}" presName="arrow" presStyleLbl="bgShp" presStyleIdx="0" presStyleCnt="1" custScaleX="117647"/>
      <dgm:spPr/>
    </dgm:pt>
    <dgm:pt modelId="{077E73B8-CC0F-4BD6-B40B-3D9A152BA254}" type="pres">
      <dgm:prSet presAssocID="{965F24AE-0FB2-4247-9C04-508E0038B15C}" presName="linearProcess" presStyleCnt="0"/>
      <dgm:spPr/>
    </dgm:pt>
    <dgm:pt modelId="{5281C660-8BA9-4BA4-B37D-6A66FE598DDB}" type="pres">
      <dgm:prSet presAssocID="{F7BB4FDA-E969-461D-AA5E-63201AB0329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7D51D5F-AD35-4958-884D-9ACC3474F9D4}" type="pres">
      <dgm:prSet presAssocID="{1D1807CF-47F3-4FEB-BCAD-B1BB98105E88}" presName="sibTrans" presStyleCnt="0"/>
      <dgm:spPr/>
    </dgm:pt>
    <dgm:pt modelId="{7B98E83F-D1A5-404B-B408-9E61EB4C524F}" type="pres">
      <dgm:prSet presAssocID="{FA621D15-8C95-4C0B-8F1C-857F5FEFCC86}" presName="textNode" presStyleLbl="node1" presStyleIdx="1" presStyleCnt="4" custLinFactNeighborX="-9283" custLinFactNeighborY="-591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C2CEE0B-3B01-4481-8B1F-315AD332FA63}" type="pres">
      <dgm:prSet presAssocID="{C376B201-31FC-4AED-9433-1046897623B7}" presName="sibTrans" presStyleCnt="0"/>
      <dgm:spPr/>
    </dgm:pt>
    <dgm:pt modelId="{3F8D2CA9-2464-425F-AC55-6486E1F3040A}" type="pres">
      <dgm:prSet presAssocID="{B77966B1-196F-4218-A40C-BD809DE3C644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99030E9-3248-4216-A2B5-7EFBBA0E7774}" type="pres">
      <dgm:prSet presAssocID="{C099098F-4871-4AFD-861B-D355196BC553}" presName="sibTrans" presStyleCnt="0"/>
      <dgm:spPr/>
    </dgm:pt>
    <dgm:pt modelId="{34292F36-C98B-4E39-A514-DCF43900671C}" type="pres">
      <dgm:prSet presAssocID="{480A446D-5DD3-44B2-A835-232D7168967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CB1A37A-F841-4EA5-B4FE-22D3DF431B3C}" type="presOf" srcId="{965F24AE-0FB2-4247-9C04-508E0038B15C}" destId="{7843ED66-584B-4766-A8A4-568C31D260B8}" srcOrd="0" destOrd="0" presId="urn:microsoft.com/office/officeart/2005/8/layout/hProcess9"/>
    <dgm:cxn modelId="{A913B771-C16D-47B2-9AA8-841041D55DEF}" srcId="{965F24AE-0FB2-4247-9C04-508E0038B15C}" destId="{FA621D15-8C95-4C0B-8F1C-857F5FEFCC86}" srcOrd="1" destOrd="0" parTransId="{82372EFE-C888-430E-8674-55E3E40ED049}" sibTransId="{C376B201-31FC-4AED-9433-1046897623B7}"/>
    <dgm:cxn modelId="{4055535D-2392-4DAA-A55C-7C23309F98ED}" type="presOf" srcId="{F7BB4FDA-E969-461D-AA5E-63201AB0329F}" destId="{5281C660-8BA9-4BA4-B37D-6A66FE598DDB}" srcOrd="0" destOrd="0" presId="urn:microsoft.com/office/officeart/2005/8/layout/hProcess9"/>
    <dgm:cxn modelId="{86E8EDFE-4AC6-4AB2-985A-326A429FC26D}" type="presOf" srcId="{FA621D15-8C95-4C0B-8F1C-857F5FEFCC86}" destId="{7B98E83F-D1A5-404B-B408-9E61EB4C524F}" srcOrd="0" destOrd="0" presId="urn:microsoft.com/office/officeart/2005/8/layout/hProcess9"/>
    <dgm:cxn modelId="{C916A0BC-E3CC-4145-9B38-06A9E89D20EE}" type="presOf" srcId="{B77966B1-196F-4218-A40C-BD809DE3C644}" destId="{3F8D2CA9-2464-425F-AC55-6486E1F3040A}" srcOrd="0" destOrd="0" presId="urn:microsoft.com/office/officeart/2005/8/layout/hProcess9"/>
    <dgm:cxn modelId="{397E9C82-C53D-4839-A6DC-0EC9A65A1B40}" srcId="{965F24AE-0FB2-4247-9C04-508E0038B15C}" destId="{B77966B1-196F-4218-A40C-BD809DE3C644}" srcOrd="2" destOrd="0" parTransId="{DBC5B93E-7FDF-4124-B0B4-5A8B102420CD}" sibTransId="{C099098F-4871-4AFD-861B-D355196BC553}"/>
    <dgm:cxn modelId="{D277AED5-2F99-425C-B76F-520F2CA8EAB1}" srcId="{965F24AE-0FB2-4247-9C04-508E0038B15C}" destId="{F7BB4FDA-E969-461D-AA5E-63201AB0329F}" srcOrd="0" destOrd="0" parTransId="{BD6491AF-EFE4-4D46-9EC9-9476A01C81B8}" sibTransId="{1D1807CF-47F3-4FEB-BCAD-B1BB98105E88}"/>
    <dgm:cxn modelId="{D05367C1-295E-40E5-AF65-E8A47B84E884}" srcId="{965F24AE-0FB2-4247-9C04-508E0038B15C}" destId="{480A446D-5DD3-44B2-A835-232D71689672}" srcOrd="3" destOrd="0" parTransId="{F5996B89-5AEC-43DA-A349-B456F0330FDF}" sibTransId="{8669435A-B9E7-412D-A66B-4AF7A0F9A35E}"/>
    <dgm:cxn modelId="{A9013F0B-2330-4E3E-845F-B6BA0DC7C6C4}" type="presOf" srcId="{480A446D-5DD3-44B2-A835-232D71689672}" destId="{34292F36-C98B-4E39-A514-DCF43900671C}" srcOrd="0" destOrd="0" presId="urn:microsoft.com/office/officeart/2005/8/layout/hProcess9"/>
    <dgm:cxn modelId="{46104685-0EC1-4DD4-83A5-96DE9B524BBC}" type="presParOf" srcId="{7843ED66-584B-4766-A8A4-568C31D260B8}" destId="{09826E3D-3FB3-4088-8B38-6B77B11E0437}" srcOrd="0" destOrd="0" presId="urn:microsoft.com/office/officeart/2005/8/layout/hProcess9"/>
    <dgm:cxn modelId="{0FEA6BE2-C425-4849-AECC-8493AAAAF02D}" type="presParOf" srcId="{7843ED66-584B-4766-A8A4-568C31D260B8}" destId="{077E73B8-CC0F-4BD6-B40B-3D9A152BA254}" srcOrd="1" destOrd="0" presId="urn:microsoft.com/office/officeart/2005/8/layout/hProcess9"/>
    <dgm:cxn modelId="{CC22346B-E910-4B34-980F-92FDAAB8E788}" type="presParOf" srcId="{077E73B8-CC0F-4BD6-B40B-3D9A152BA254}" destId="{5281C660-8BA9-4BA4-B37D-6A66FE598DDB}" srcOrd="0" destOrd="0" presId="urn:microsoft.com/office/officeart/2005/8/layout/hProcess9"/>
    <dgm:cxn modelId="{201AB495-85E4-42D6-B983-CF28A17EBB2D}" type="presParOf" srcId="{077E73B8-CC0F-4BD6-B40B-3D9A152BA254}" destId="{D7D51D5F-AD35-4958-884D-9ACC3474F9D4}" srcOrd="1" destOrd="0" presId="urn:microsoft.com/office/officeart/2005/8/layout/hProcess9"/>
    <dgm:cxn modelId="{FEC89AFB-4F48-4A4C-AEA3-E79D653D2AFE}" type="presParOf" srcId="{077E73B8-CC0F-4BD6-B40B-3D9A152BA254}" destId="{7B98E83F-D1A5-404B-B408-9E61EB4C524F}" srcOrd="2" destOrd="0" presId="urn:microsoft.com/office/officeart/2005/8/layout/hProcess9"/>
    <dgm:cxn modelId="{CA5435F3-3236-44E1-B6D2-6FCA88B5BCDB}" type="presParOf" srcId="{077E73B8-CC0F-4BD6-B40B-3D9A152BA254}" destId="{CC2CEE0B-3B01-4481-8B1F-315AD332FA63}" srcOrd="3" destOrd="0" presId="urn:microsoft.com/office/officeart/2005/8/layout/hProcess9"/>
    <dgm:cxn modelId="{4BF701ED-4CCF-484C-931E-38C7E472DD07}" type="presParOf" srcId="{077E73B8-CC0F-4BD6-B40B-3D9A152BA254}" destId="{3F8D2CA9-2464-425F-AC55-6486E1F3040A}" srcOrd="4" destOrd="0" presId="urn:microsoft.com/office/officeart/2005/8/layout/hProcess9"/>
    <dgm:cxn modelId="{737AA7CE-8B54-4A6B-B298-9D81B39C1FDA}" type="presParOf" srcId="{077E73B8-CC0F-4BD6-B40B-3D9A152BA254}" destId="{599030E9-3248-4216-A2B5-7EFBBA0E7774}" srcOrd="5" destOrd="0" presId="urn:microsoft.com/office/officeart/2005/8/layout/hProcess9"/>
    <dgm:cxn modelId="{823E1505-280D-4894-9075-D71D59ED46EA}" type="presParOf" srcId="{077E73B8-CC0F-4BD6-B40B-3D9A152BA254}" destId="{34292F36-C98B-4E39-A514-DCF43900671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724E1E-4A47-4AED-BC97-09A514F7F1D3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D77EDBA8-9DBF-41F9-A958-0FFC14E83742}">
      <dgm:prSet phldrT="[Texto]"/>
      <dgm:spPr/>
      <dgm:t>
        <a:bodyPr/>
        <a:lstStyle/>
        <a:p>
          <a:r>
            <a:rPr lang="es-AR" b="1" dirty="0" smtClean="0"/>
            <a:t>Órgano</a:t>
          </a:r>
        </a:p>
        <a:p>
          <a:r>
            <a:rPr lang="es-AR" b="1" dirty="0" smtClean="0"/>
            <a:t>(Foco)</a:t>
          </a:r>
          <a:endParaRPr lang="es-AR" b="1" dirty="0"/>
        </a:p>
      </dgm:t>
    </dgm:pt>
    <dgm:pt modelId="{4AB1AE06-02B1-4527-8C36-ACC0961A2D01}" type="parTrans" cxnId="{3A066ACB-C33F-451F-97C4-1FE72EDDE3FE}">
      <dgm:prSet/>
      <dgm:spPr/>
      <dgm:t>
        <a:bodyPr/>
        <a:lstStyle/>
        <a:p>
          <a:endParaRPr lang="es-AR"/>
        </a:p>
      </dgm:t>
    </dgm:pt>
    <dgm:pt modelId="{16DFF8EA-EC08-442E-8B72-542A23219A9C}" type="sibTrans" cxnId="{3A066ACB-C33F-451F-97C4-1FE72EDDE3FE}">
      <dgm:prSet/>
      <dgm:spPr/>
      <dgm:t>
        <a:bodyPr/>
        <a:lstStyle/>
        <a:p>
          <a:endParaRPr lang="es-AR"/>
        </a:p>
      </dgm:t>
    </dgm:pt>
    <dgm:pt modelId="{C1648644-FB84-4882-8338-CED0469E3CBD}">
      <dgm:prSet phldrT="[Texto]"/>
      <dgm:spPr/>
      <dgm:t>
        <a:bodyPr/>
        <a:lstStyle/>
        <a:p>
          <a:r>
            <a:rPr lang="es-AR" b="1" dirty="0" smtClean="0"/>
            <a:t>Entidad Infectológica</a:t>
          </a:r>
          <a:endParaRPr lang="es-AR" dirty="0"/>
        </a:p>
      </dgm:t>
    </dgm:pt>
    <dgm:pt modelId="{5B044436-8ECC-4FEC-B886-61EEF6093ABB}" type="parTrans" cxnId="{D466B449-0141-4FED-B328-6D503D18A31B}">
      <dgm:prSet/>
      <dgm:spPr/>
      <dgm:t>
        <a:bodyPr/>
        <a:lstStyle/>
        <a:p>
          <a:endParaRPr lang="es-AR"/>
        </a:p>
      </dgm:t>
    </dgm:pt>
    <dgm:pt modelId="{BE12EC08-C8C3-4384-939B-DC378B66231B}" type="sibTrans" cxnId="{D466B449-0141-4FED-B328-6D503D18A31B}">
      <dgm:prSet/>
      <dgm:spPr/>
      <dgm:t>
        <a:bodyPr/>
        <a:lstStyle/>
        <a:p>
          <a:endParaRPr lang="es-AR"/>
        </a:p>
      </dgm:t>
    </dgm:pt>
    <dgm:pt modelId="{1F59BC07-971C-441C-83D8-112318DC791C}">
      <dgm:prSet phldrT="[Texto]"/>
      <dgm:spPr/>
      <dgm:t>
        <a:bodyPr/>
        <a:lstStyle/>
        <a:p>
          <a:r>
            <a:rPr lang="es-AR" b="1" dirty="0" smtClean="0"/>
            <a:t>Sindrome</a:t>
          </a:r>
          <a:endParaRPr lang="es-AR" b="1" dirty="0"/>
        </a:p>
      </dgm:t>
    </dgm:pt>
    <dgm:pt modelId="{0BA932FF-3A47-4475-BA49-ECA03CE0B6A4}" type="parTrans" cxnId="{726407D6-E361-44F4-8273-2F8C668A8A76}">
      <dgm:prSet/>
      <dgm:spPr/>
      <dgm:t>
        <a:bodyPr/>
        <a:lstStyle/>
        <a:p>
          <a:endParaRPr lang="es-AR"/>
        </a:p>
      </dgm:t>
    </dgm:pt>
    <dgm:pt modelId="{7875F4FC-5A2B-4187-BD4A-944191670627}" type="sibTrans" cxnId="{726407D6-E361-44F4-8273-2F8C668A8A76}">
      <dgm:prSet/>
      <dgm:spPr/>
      <dgm:t>
        <a:bodyPr/>
        <a:lstStyle/>
        <a:p>
          <a:endParaRPr lang="es-AR"/>
        </a:p>
      </dgm:t>
    </dgm:pt>
    <dgm:pt modelId="{6E2CCCD7-6618-4BCB-84E4-519DEB6AD2F4}" type="pres">
      <dgm:prSet presAssocID="{F4724E1E-4A47-4AED-BC97-09A514F7F1D3}" presName="CompostProcess" presStyleCnt="0">
        <dgm:presLayoutVars>
          <dgm:dir/>
          <dgm:resizeHandles val="exact"/>
        </dgm:presLayoutVars>
      </dgm:prSet>
      <dgm:spPr/>
    </dgm:pt>
    <dgm:pt modelId="{98798F38-F07D-4C08-BAAD-23D706F10F23}" type="pres">
      <dgm:prSet presAssocID="{F4724E1E-4A47-4AED-BC97-09A514F7F1D3}" presName="arrow" presStyleLbl="bgShp" presStyleIdx="0" presStyleCnt="1"/>
      <dgm:spPr/>
    </dgm:pt>
    <dgm:pt modelId="{84ABF434-9F97-4FD3-8A32-9C1E083ECA55}" type="pres">
      <dgm:prSet presAssocID="{F4724E1E-4A47-4AED-BC97-09A514F7F1D3}" presName="linearProcess" presStyleCnt="0"/>
      <dgm:spPr/>
    </dgm:pt>
    <dgm:pt modelId="{182E86A2-BB23-4DF8-BE41-664A4C88B36B}" type="pres">
      <dgm:prSet presAssocID="{D77EDBA8-9DBF-41F9-A958-0FFC14E83742}" presName="textNode" presStyleLbl="node1" presStyleIdx="0" presStyleCnt="3" custLinFactNeighborY="102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099B5D3-1216-4E48-8EDD-55962373D387}" type="pres">
      <dgm:prSet presAssocID="{16DFF8EA-EC08-442E-8B72-542A23219A9C}" presName="sibTrans" presStyleCnt="0"/>
      <dgm:spPr/>
    </dgm:pt>
    <dgm:pt modelId="{94EE52EC-8B9C-4865-A4F5-EDD2B8B8021A}" type="pres">
      <dgm:prSet presAssocID="{C1648644-FB84-4882-8338-CED0469E3CBD}" presName="textNode" presStyleLbl="node1" presStyleIdx="1" presStyleCnt="3" custLinFactNeighborX="-33350" custLinFactNeighborY="-263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6CA7BBA-6C6D-408C-A029-1C810033D614}" type="pres">
      <dgm:prSet presAssocID="{BE12EC08-C8C3-4384-939B-DC378B66231B}" presName="sibTrans" presStyleCnt="0"/>
      <dgm:spPr/>
    </dgm:pt>
    <dgm:pt modelId="{F7D29F8D-AA55-4D49-890C-5D6AE0135559}" type="pres">
      <dgm:prSet presAssocID="{1F59BC07-971C-441C-83D8-112318DC791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26407D6-E361-44F4-8273-2F8C668A8A76}" srcId="{F4724E1E-4A47-4AED-BC97-09A514F7F1D3}" destId="{1F59BC07-971C-441C-83D8-112318DC791C}" srcOrd="2" destOrd="0" parTransId="{0BA932FF-3A47-4475-BA49-ECA03CE0B6A4}" sibTransId="{7875F4FC-5A2B-4187-BD4A-944191670627}"/>
    <dgm:cxn modelId="{F5DB206E-E552-4744-A10D-CFD471697AFB}" type="presOf" srcId="{F4724E1E-4A47-4AED-BC97-09A514F7F1D3}" destId="{6E2CCCD7-6618-4BCB-84E4-519DEB6AD2F4}" srcOrd="0" destOrd="0" presId="urn:microsoft.com/office/officeart/2005/8/layout/hProcess9"/>
    <dgm:cxn modelId="{7BB390E8-E2B4-48E0-A432-048CD3613245}" type="presOf" srcId="{1F59BC07-971C-441C-83D8-112318DC791C}" destId="{F7D29F8D-AA55-4D49-890C-5D6AE0135559}" srcOrd="0" destOrd="0" presId="urn:microsoft.com/office/officeart/2005/8/layout/hProcess9"/>
    <dgm:cxn modelId="{D466B449-0141-4FED-B328-6D503D18A31B}" srcId="{F4724E1E-4A47-4AED-BC97-09A514F7F1D3}" destId="{C1648644-FB84-4882-8338-CED0469E3CBD}" srcOrd="1" destOrd="0" parTransId="{5B044436-8ECC-4FEC-B886-61EEF6093ABB}" sibTransId="{BE12EC08-C8C3-4384-939B-DC378B66231B}"/>
    <dgm:cxn modelId="{D4B2C72C-58BC-4414-931F-6FD99D967CD4}" type="presOf" srcId="{C1648644-FB84-4882-8338-CED0469E3CBD}" destId="{94EE52EC-8B9C-4865-A4F5-EDD2B8B8021A}" srcOrd="0" destOrd="0" presId="urn:microsoft.com/office/officeart/2005/8/layout/hProcess9"/>
    <dgm:cxn modelId="{E604BCB5-011F-4E55-980B-235D25EEA2DA}" type="presOf" srcId="{D77EDBA8-9DBF-41F9-A958-0FFC14E83742}" destId="{182E86A2-BB23-4DF8-BE41-664A4C88B36B}" srcOrd="0" destOrd="0" presId="urn:microsoft.com/office/officeart/2005/8/layout/hProcess9"/>
    <dgm:cxn modelId="{3A066ACB-C33F-451F-97C4-1FE72EDDE3FE}" srcId="{F4724E1E-4A47-4AED-BC97-09A514F7F1D3}" destId="{D77EDBA8-9DBF-41F9-A958-0FFC14E83742}" srcOrd="0" destOrd="0" parTransId="{4AB1AE06-02B1-4527-8C36-ACC0961A2D01}" sibTransId="{16DFF8EA-EC08-442E-8B72-542A23219A9C}"/>
    <dgm:cxn modelId="{47E96635-C8D5-41B9-8363-4326801C46FA}" type="presParOf" srcId="{6E2CCCD7-6618-4BCB-84E4-519DEB6AD2F4}" destId="{98798F38-F07D-4C08-BAAD-23D706F10F23}" srcOrd="0" destOrd="0" presId="urn:microsoft.com/office/officeart/2005/8/layout/hProcess9"/>
    <dgm:cxn modelId="{78645D2C-4A1E-430D-A8C2-599DDD51CFF1}" type="presParOf" srcId="{6E2CCCD7-6618-4BCB-84E4-519DEB6AD2F4}" destId="{84ABF434-9F97-4FD3-8A32-9C1E083ECA55}" srcOrd="1" destOrd="0" presId="urn:microsoft.com/office/officeart/2005/8/layout/hProcess9"/>
    <dgm:cxn modelId="{53C65A94-A3FE-4574-AEE2-6A999DF12A97}" type="presParOf" srcId="{84ABF434-9F97-4FD3-8A32-9C1E083ECA55}" destId="{182E86A2-BB23-4DF8-BE41-664A4C88B36B}" srcOrd="0" destOrd="0" presId="urn:microsoft.com/office/officeart/2005/8/layout/hProcess9"/>
    <dgm:cxn modelId="{AB3F120B-1554-44EB-B16F-2CDC52E29CE6}" type="presParOf" srcId="{84ABF434-9F97-4FD3-8A32-9C1E083ECA55}" destId="{0099B5D3-1216-4E48-8EDD-55962373D387}" srcOrd="1" destOrd="0" presId="urn:microsoft.com/office/officeart/2005/8/layout/hProcess9"/>
    <dgm:cxn modelId="{C1A5F49B-6394-4503-B8DC-24B4B3858E99}" type="presParOf" srcId="{84ABF434-9F97-4FD3-8A32-9C1E083ECA55}" destId="{94EE52EC-8B9C-4865-A4F5-EDD2B8B8021A}" srcOrd="2" destOrd="0" presId="urn:microsoft.com/office/officeart/2005/8/layout/hProcess9"/>
    <dgm:cxn modelId="{1121A0C6-F5DE-44BE-B1C4-DE6B35671B5D}" type="presParOf" srcId="{84ABF434-9F97-4FD3-8A32-9C1E083ECA55}" destId="{F6CA7BBA-6C6D-408C-A029-1C810033D614}" srcOrd="3" destOrd="0" presId="urn:microsoft.com/office/officeart/2005/8/layout/hProcess9"/>
    <dgm:cxn modelId="{466D0F89-BF41-4162-8A04-338A92C7C82B}" type="presParOf" srcId="{84ABF434-9F97-4FD3-8A32-9C1E083ECA55}" destId="{F7D29F8D-AA55-4D49-890C-5D6AE013555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812F7C-007F-4364-AD6D-A5467871EAE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1C83354-55DE-4459-A6E9-7DAF47A0F047}">
      <dgm:prSet phldrT="[Texto]"/>
      <dgm:spPr/>
      <dgm:t>
        <a:bodyPr/>
        <a:lstStyle/>
        <a:p>
          <a:r>
            <a:rPr lang="es-AR" b="1" dirty="0" smtClean="0"/>
            <a:t>Sindrome febril de reciente comienzo</a:t>
          </a:r>
          <a:endParaRPr lang="es-AR" b="1" dirty="0"/>
        </a:p>
      </dgm:t>
    </dgm:pt>
    <dgm:pt modelId="{25AAA9C0-26E3-4F4C-8395-D039F7CFC508}" type="parTrans" cxnId="{1A8BF7CA-86FD-433F-8D1C-43BBEE516215}">
      <dgm:prSet/>
      <dgm:spPr/>
      <dgm:t>
        <a:bodyPr/>
        <a:lstStyle/>
        <a:p>
          <a:endParaRPr lang="es-AR"/>
        </a:p>
      </dgm:t>
    </dgm:pt>
    <dgm:pt modelId="{082A9974-06E7-487A-86B7-6A79967329CC}" type="sibTrans" cxnId="{1A8BF7CA-86FD-433F-8D1C-43BBEE516215}">
      <dgm:prSet/>
      <dgm:spPr/>
      <dgm:t>
        <a:bodyPr/>
        <a:lstStyle/>
        <a:p>
          <a:endParaRPr lang="es-AR"/>
        </a:p>
      </dgm:t>
    </dgm:pt>
    <dgm:pt modelId="{0F963501-1A0E-4651-BABE-A56E4E02D3EB}">
      <dgm:prSet phldrT="[Texto]"/>
      <dgm:spPr/>
      <dgm:t>
        <a:bodyPr/>
        <a:lstStyle/>
        <a:p>
          <a:r>
            <a:rPr lang="es-AR" b="1" dirty="0" smtClean="0"/>
            <a:t>Sindrome febril prolongado</a:t>
          </a:r>
          <a:endParaRPr lang="es-AR" b="1" dirty="0"/>
        </a:p>
      </dgm:t>
    </dgm:pt>
    <dgm:pt modelId="{F02A1878-B6E9-4F56-8C17-02DFA4F66F66}" type="parTrans" cxnId="{89752003-0CE2-42AD-81BF-9B6E50F03E84}">
      <dgm:prSet/>
      <dgm:spPr/>
      <dgm:t>
        <a:bodyPr/>
        <a:lstStyle/>
        <a:p>
          <a:endParaRPr lang="es-AR"/>
        </a:p>
      </dgm:t>
    </dgm:pt>
    <dgm:pt modelId="{57DAC264-4347-460C-B168-645151DA0A64}" type="sibTrans" cxnId="{89752003-0CE2-42AD-81BF-9B6E50F03E84}">
      <dgm:prSet/>
      <dgm:spPr/>
      <dgm:t>
        <a:bodyPr/>
        <a:lstStyle/>
        <a:p>
          <a:endParaRPr lang="es-AR"/>
        </a:p>
      </dgm:t>
    </dgm:pt>
    <dgm:pt modelId="{532DE4C2-45D5-40FD-A0B4-B904BCA42E64}">
      <dgm:prSet phldrT="[Texto]"/>
      <dgm:spPr/>
      <dgm:t>
        <a:bodyPr/>
        <a:lstStyle/>
        <a:p>
          <a:r>
            <a:rPr lang="es-AR" b="1" dirty="0" smtClean="0"/>
            <a:t>Enfermedad febril inespecífica aguda</a:t>
          </a:r>
          <a:endParaRPr lang="es-AR" b="1" dirty="0"/>
        </a:p>
      </dgm:t>
    </dgm:pt>
    <dgm:pt modelId="{5E0C8F7E-A87A-4E13-86E5-7CFCFC7006FE}" type="parTrans" cxnId="{675A9EED-2D2F-40A5-800C-AC8E6CFAE341}">
      <dgm:prSet/>
      <dgm:spPr/>
      <dgm:t>
        <a:bodyPr/>
        <a:lstStyle/>
        <a:p>
          <a:endParaRPr lang="es-AR"/>
        </a:p>
      </dgm:t>
    </dgm:pt>
    <dgm:pt modelId="{126C538B-48B7-4A86-83B9-87F6BF227292}" type="sibTrans" cxnId="{675A9EED-2D2F-40A5-800C-AC8E6CFAE341}">
      <dgm:prSet/>
      <dgm:spPr/>
      <dgm:t>
        <a:bodyPr/>
        <a:lstStyle/>
        <a:p>
          <a:endParaRPr lang="es-AR"/>
        </a:p>
      </dgm:t>
    </dgm:pt>
    <dgm:pt modelId="{9DC22C9A-8E32-4E6F-99CF-C919AE81947D}" type="pres">
      <dgm:prSet presAssocID="{3B812F7C-007F-4364-AD6D-A5467871EAE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1104518-B114-4717-B664-E805F604C3B5}" type="pres">
      <dgm:prSet presAssocID="{41C83354-55DE-4459-A6E9-7DAF47A0F047}" presName="parentLin" presStyleCnt="0"/>
      <dgm:spPr/>
    </dgm:pt>
    <dgm:pt modelId="{5A5C5DF6-EEB1-4ADE-BD5E-5A184DA490E6}" type="pres">
      <dgm:prSet presAssocID="{41C83354-55DE-4459-A6E9-7DAF47A0F047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26E6F7A4-71A9-48E3-BE6D-4F1D21CB52EF}" type="pres">
      <dgm:prSet presAssocID="{41C83354-55DE-4459-A6E9-7DAF47A0F04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0D8CB4D-F9D2-415E-8FB8-7D7A1E3BB4AD}" type="pres">
      <dgm:prSet presAssocID="{41C83354-55DE-4459-A6E9-7DAF47A0F047}" presName="negativeSpace" presStyleCnt="0"/>
      <dgm:spPr/>
    </dgm:pt>
    <dgm:pt modelId="{4E2A886B-3905-438B-B55D-E472EB14A7B5}" type="pres">
      <dgm:prSet presAssocID="{41C83354-55DE-4459-A6E9-7DAF47A0F047}" presName="childText" presStyleLbl="conFgAcc1" presStyleIdx="0" presStyleCnt="3">
        <dgm:presLayoutVars>
          <dgm:bulletEnabled val="1"/>
        </dgm:presLayoutVars>
      </dgm:prSet>
      <dgm:spPr/>
    </dgm:pt>
    <dgm:pt modelId="{A71D88D4-851B-456D-A793-2B2F38721042}" type="pres">
      <dgm:prSet presAssocID="{082A9974-06E7-487A-86B7-6A79967329CC}" presName="spaceBetweenRectangles" presStyleCnt="0"/>
      <dgm:spPr/>
    </dgm:pt>
    <dgm:pt modelId="{0B1CB2B0-44DB-46FE-A9A2-2805E3216D2E}" type="pres">
      <dgm:prSet presAssocID="{0F963501-1A0E-4651-BABE-A56E4E02D3EB}" presName="parentLin" presStyleCnt="0"/>
      <dgm:spPr/>
    </dgm:pt>
    <dgm:pt modelId="{F36498B6-5512-49D5-A47B-CB491E05F0E6}" type="pres">
      <dgm:prSet presAssocID="{0F963501-1A0E-4651-BABE-A56E4E02D3EB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D083F1FE-369A-455E-9686-E8F7A206D06D}" type="pres">
      <dgm:prSet presAssocID="{0F963501-1A0E-4651-BABE-A56E4E02D3E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5BC63D0-3773-41E9-A59D-EBDE8CAD9576}" type="pres">
      <dgm:prSet presAssocID="{0F963501-1A0E-4651-BABE-A56E4E02D3EB}" presName="negativeSpace" presStyleCnt="0"/>
      <dgm:spPr/>
    </dgm:pt>
    <dgm:pt modelId="{6A4D4F97-6BF2-41F1-AA69-D269EED19F3E}" type="pres">
      <dgm:prSet presAssocID="{0F963501-1A0E-4651-BABE-A56E4E02D3EB}" presName="childText" presStyleLbl="conFgAcc1" presStyleIdx="1" presStyleCnt="3">
        <dgm:presLayoutVars>
          <dgm:bulletEnabled val="1"/>
        </dgm:presLayoutVars>
      </dgm:prSet>
      <dgm:spPr/>
    </dgm:pt>
    <dgm:pt modelId="{86854A4D-CBB7-4A0C-9B77-A303C397C5BC}" type="pres">
      <dgm:prSet presAssocID="{57DAC264-4347-460C-B168-645151DA0A64}" presName="spaceBetweenRectangles" presStyleCnt="0"/>
      <dgm:spPr/>
    </dgm:pt>
    <dgm:pt modelId="{BD212498-626F-4110-AB9E-3AFC9D123081}" type="pres">
      <dgm:prSet presAssocID="{532DE4C2-45D5-40FD-A0B4-B904BCA42E64}" presName="parentLin" presStyleCnt="0"/>
      <dgm:spPr/>
    </dgm:pt>
    <dgm:pt modelId="{D8D9BECF-00E7-4151-B8A5-884226CD78D4}" type="pres">
      <dgm:prSet presAssocID="{532DE4C2-45D5-40FD-A0B4-B904BCA42E64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6E4875DB-A247-4715-A764-90E4238A54F6}" type="pres">
      <dgm:prSet presAssocID="{532DE4C2-45D5-40FD-A0B4-B904BCA42E6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034F769-3E6E-43D9-81CD-B32557CAF9AF}" type="pres">
      <dgm:prSet presAssocID="{532DE4C2-45D5-40FD-A0B4-B904BCA42E64}" presName="negativeSpace" presStyleCnt="0"/>
      <dgm:spPr/>
    </dgm:pt>
    <dgm:pt modelId="{09F63009-50C5-4F2C-A3C0-815551FA7333}" type="pres">
      <dgm:prSet presAssocID="{532DE4C2-45D5-40FD-A0B4-B904BCA42E6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8757D9A-0A4C-40A8-99FB-F45C84CB2959}" type="presOf" srcId="{3B812F7C-007F-4364-AD6D-A5467871EAE7}" destId="{9DC22C9A-8E32-4E6F-99CF-C919AE81947D}" srcOrd="0" destOrd="0" presId="urn:microsoft.com/office/officeart/2005/8/layout/list1"/>
    <dgm:cxn modelId="{1A8BF7CA-86FD-433F-8D1C-43BBEE516215}" srcId="{3B812F7C-007F-4364-AD6D-A5467871EAE7}" destId="{41C83354-55DE-4459-A6E9-7DAF47A0F047}" srcOrd="0" destOrd="0" parTransId="{25AAA9C0-26E3-4F4C-8395-D039F7CFC508}" sibTransId="{082A9974-06E7-487A-86B7-6A79967329CC}"/>
    <dgm:cxn modelId="{05816B8D-CCA9-4BF7-AFA1-D3C37180654A}" type="presOf" srcId="{532DE4C2-45D5-40FD-A0B4-B904BCA42E64}" destId="{6E4875DB-A247-4715-A764-90E4238A54F6}" srcOrd="1" destOrd="0" presId="urn:microsoft.com/office/officeart/2005/8/layout/list1"/>
    <dgm:cxn modelId="{675A9EED-2D2F-40A5-800C-AC8E6CFAE341}" srcId="{3B812F7C-007F-4364-AD6D-A5467871EAE7}" destId="{532DE4C2-45D5-40FD-A0B4-B904BCA42E64}" srcOrd="2" destOrd="0" parTransId="{5E0C8F7E-A87A-4E13-86E5-7CFCFC7006FE}" sibTransId="{126C538B-48B7-4A86-83B9-87F6BF227292}"/>
    <dgm:cxn modelId="{3C92A29D-A350-4CB6-B5D0-BB5605AFAAF4}" type="presOf" srcId="{0F963501-1A0E-4651-BABE-A56E4E02D3EB}" destId="{D083F1FE-369A-455E-9686-E8F7A206D06D}" srcOrd="1" destOrd="0" presId="urn:microsoft.com/office/officeart/2005/8/layout/list1"/>
    <dgm:cxn modelId="{4C818EE3-3F4B-4E38-8A0E-39050122C8D5}" type="presOf" srcId="{532DE4C2-45D5-40FD-A0B4-B904BCA42E64}" destId="{D8D9BECF-00E7-4151-B8A5-884226CD78D4}" srcOrd="0" destOrd="0" presId="urn:microsoft.com/office/officeart/2005/8/layout/list1"/>
    <dgm:cxn modelId="{B27EBE79-E922-49FD-9FA5-03C0FBDF9C25}" type="presOf" srcId="{41C83354-55DE-4459-A6E9-7DAF47A0F047}" destId="{5A5C5DF6-EEB1-4ADE-BD5E-5A184DA490E6}" srcOrd="0" destOrd="0" presId="urn:microsoft.com/office/officeart/2005/8/layout/list1"/>
    <dgm:cxn modelId="{D66112E4-D2C6-402F-9068-721779454A34}" type="presOf" srcId="{41C83354-55DE-4459-A6E9-7DAF47A0F047}" destId="{26E6F7A4-71A9-48E3-BE6D-4F1D21CB52EF}" srcOrd="1" destOrd="0" presId="urn:microsoft.com/office/officeart/2005/8/layout/list1"/>
    <dgm:cxn modelId="{2A9C79F7-F175-4ED6-BA24-3B197998BD66}" type="presOf" srcId="{0F963501-1A0E-4651-BABE-A56E4E02D3EB}" destId="{F36498B6-5512-49D5-A47B-CB491E05F0E6}" srcOrd="0" destOrd="0" presId="urn:microsoft.com/office/officeart/2005/8/layout/list1"/>
    <dgm:cxn modelId="{89752003-0CE2-42AD-81BF-9B6E50F03E84}" srcId="{3B812F7C-007F-4364-AD6D-A5467871EAE7}" destId="{0F963501-1A0E-4651-BABE-A56E4E02D3EB}" srcOrd="1" destOrd="0" parTransId="{F02A1878-B6E9-4F56-8C17-02DFA4F66F66}" sibTransId="{57DAC264-4347-460C-B168-645151DA0A64}"/>
    <dgm:cxn modelId="{99D4EB22-C998-4BC4-B3EF-71142DD7A8C5}" type="presParOf" srcId="{9DC22C9A-8E32-4E6F-99CF-C919AE81947D}" destId="{01104518-B114-4717-B664-E805F604C3B5}" srcOrd="0" destOrd="0" presId="urn:microsoft.com/office/officeart/2005/8/layout/list1"/>
    <dgm:cxn modelId="{E1C50F9F-0E3F-4D5E-9631-5854BD898768}" type="presParOf" srcId="{01104518-B114-4717-B664-E805F604C3B5}" destId="{5A5C5DF6-EEB1-4ADE-BD5E-5A184DA490E6}" srcOrd="0" destOrd="0" presId="urn:microsoft.com/office/officeart/2005/8/layout/list1"/>
    <dgm:cxn modelId="{07DB17E8-294E-469A-BFAA-37DD5A67F93A}" type="presParOf" srcId="{01104518-B114-4717-B664-E805F604C3B5}" destId="{26E6F7A4-71A9-48E3-BE6D-4F1D21CB52EF}" srcOrd="1" destOrd="0" presId="urn:microsoft.com/office/officeart/2005/8/layout/list1"/>
    <dgm:cxn modelId="{16A68106-115D-40FC-910F-0932A187773A}" type="presParOf" srcId="{9DC22C9A-8E32-4E6F-99CF-C919AE81947D}" destId="{70D8CB4D-F9D2-415E-8FB8-7D7A1E3BB4AD}" srcOrd="1" destOrd="0" presId="urn:microsoft.com/office/officeart/2005/8/layout/list1"/>
    <dgm:cxn modelId="{0F8CBB0C-DB3E-4DB6-9780-484CE90E0863}" type="presParOf" srcId="{9DC22C9A-8E32-4E6F-99CF-C919AE81947D}" destId="{4E2A886B-3905-438B-B55D-E472EB14A7B5}" srcOrd="2" destOrd="0" presId="urn:microsoft.com/office/officeart/2005/8/layout/list1"/>
    <dgm:cxn modelId="{3B2A4A10-7900-4FB5-9C67-0616AA1FB272}" type="presParOf" srcId="{9DC22C9A-8E32-4E6F-99CF-C919AE81947D}" destId="{A71D88D4-851B-456D-A793-2B2F38721042}" srcOrd="3" destOrd="0" presId="urn:microsoft.com/office/officeart/2005/8/layout/list1"/>
    <dgm:cxn modelId="{E0BA6B3C-7185-4959-8EF0-955EE8BE78E0}" type="presParOf" srcId="{9DC22C9A-8E32-4E6F-99CF-C919AE81947D}" destId="{0B1CB2B0-44DB-46FE-A9A2-2805E3216D2E}" srcOrd="4" destOrd="0" presId="urn:microsoft.com/office/officeart/2005/8/layout/list1"/>
    <dgm:cxn modelId="{6A71F2D9-4C60-45C6-B164-A133C6D6C1E6}" type="presParOf" srcId="{0B1CB2B0-44DB-46FE-A9A2-2805E3216D2E}" destId="{F36498B6-5512-49D5-A47B-CB491E05F0E6}" srcOrd="0" destOrd="0" presId="urn:microsoft.com/office/officeart/2005/8/layout/list1"/>
    <dgm:cxn modelId="{F9FD6792-900B-43EF-8572-309703412D51}" type="presParOf" srcId="{0B1CB2B0-44DB-46FE-A9A2-2805E3216D2E}" destId="{D083F1FE-369A-455E-9686-E8F7A206D06D}" srcOrd="1" destOrd="0" presId="urn:microsoft.com/office/officeart/2005/8/layout/list1"/>
    <dgm:cxn modelId="{24127AD9-B1B8-4351-A215-FE2EB09CF6D0}" type="presParOf" srcId="{9DC22C9A-8E32-4E6F-99CF-C919AE81947D}" destId="{95BC63D0-3773-41E9-A59D-EBDE8CAD9576}" srcOrd="5" destOrd="0" presId="urn:microsoft.com/office/officeart/2005/8/layout/list1"/>
    <dgm:cxn modelId="{14CABAB0-88BD-4C91-9E1A-DA4930217071}" type="presParOf" srcId="{9DC22C9A-8E32-4E6F-99CF-C919AE81947D}" destId="{6A4D4F97-6BF2-41F1-AA69-D269EED19F3E}" srcOrd="6" destOrd="0" presId="urn:microsoft.com/office/officeart/2005/8/layout/list1"/>
    <dgm:cxn modelId="{4E08502C-079A-426B-BA6A-614858C0974C}" type="presParOf" srcId="{9DC22C9A-8E32-4E6F-99CF-C919AE81947D}" destId="{86854A4D-CBB7-4A0C-9B77-A303C397C5BC}" srcOrd="7" destOrd="0" presId="urn:microsoft.com/office/officeart/2005/8/layout/list1"/>
    <dgm:cxn modelId="{3D67086B-1D3C-4C49-8FC1-E6871074735E}" type="presParOf" srcId="{9DC22C9A-8E32-4E6F-99CF-C919AE81947D}" destId="{BD212498-626F-4110-AB9E-3AFC9D123081}" srcOrd="8" destOrd="0" presId="urn:microsoft.com/office/officeart/2005/8/layout/list1"/>
    <dgm:cxn modelId="{B96D9BAC-EE5D-4DF1-8AB7-E359F6F0B919}" type="presParOf" srcId="{BD212498-626F-4110-AB9E-3AFC9D123081}" destId="{D8D9BECF-00E7-4151-B8A5-884226CD78D4}" srcOrd="0" destOrd="0" presId="urn:microsoft.com/office/officeart/2005/8/layout/list1"/>
    <dgm:cxn modelId="{2B2F5D28-73CC-4483-8DA4-217229797152}" type="presParOf" srcId="{BD212498-626F-4110-AB9E-3AFC9D123081}" destId="{6E4875DB-A247-4715-A764-90E4238A54F6}" srcOrd="1" destOrd="0" presId="urn:microsoft.com/office/officeart/2005/8/layout/list1"/>
    <dgm:cxn modelId="{D04E060F-48AA-4E4D-8A83-CC3D4042B7DF}" type="presParOf" srcId="{9DC22C9A-8E32-4E6F-99CF-C919AE81947D}" destId="{E034F769-3E6E-43D9-81CD-B32557CAF9AF}" srcOrd="9" destOrd="0" presId="urn:microsoft.com/office/officeart/2005/8/layout/list1"/>
    <dgm:cxn modelId="{D2737392-2A35-437C-A92D-BC8C5C99EDB4}" type="presParOf" srcId="{9DC22C9A-8E32-4E6F-99CF-C919AE81947D}" destId="{09F63009-50C5-4F2C-A3C0-815551FA733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DEC337-B2CC-4471-B633-A6192D472EE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F456DE6-8A88-4358-BBCA-5BC953D74344}">
      <dgm:prSet phldrT="[Texto]"/>
      <dgm:spPr/>
      <dgm:t>
        <a:bodyPr/>
        <a:lstStyle/>
        <a:p>
          <a:r>
            <a:rPr lang="es-AR" b="1" dirty="0" smtClean="0"/>
            <a:t>Datos</a:t>
          </a:r>
          <a:r>
            <a:rPr lang="es-AR" dirty="0" smtClean="0"/>
            <a:t> </a:t>
          </a:r>
          <a:r>
            <a:rPr lang="es-AR" b="1" dirty="0" smtClean="0"/>
            <a:t>epidemiológicos</a:t>
          </a:r>
          <a:endParaRPr lang="es-AR" dirty="0"/>
        </a:p>
      </dgm:t>
    </dgm:pt>
    <dgm:pt modelId="{073ED530-3CDD-453A-BA36-F30B880F1DCD}" type="parTrans" cxnId="{6E477ED5-3656-47A6-9FC5-E285A1AA4DD0}">
      <dgm:prSet/>
      <dgm:spPr/>
      <dgm:t>
        <a:bodyPr/>
        <a:lstStyle/>
        <a:p>
          <a:endParaRPr lang="es-AR"/>
        </a:p>
      </dgm:t>
    </dgm:pt>
    <dgm:pt modelId="{E2AF94D7-F4DD-4C78-B27B-437EA2592571}" type="sibTrans" cxnId="{6E477ED5-3656-47A6-9FC5-E285A1AA4DD0}">
      <dgm:prSet/>
      <dgm:spPr/>
      <dgm:t>
        <a:bodyPr/>
        <a:lstStyle/>
        <a:p>
          <a:endParaRPr lang="es-AR"/>
        </a:p>
      </dgm:t>
    </dgm:pt>
    <dgm:pt modelId="{71383566-8FCC-4939-906D-87D69ED89CF8}">
      <dgm:prSet phldrT="[Texto]"/>
      <dgm:spPr/>
      <dgm:t>
        <a:bodyPr/>
        <a:lstStyle/>
        <a:p>
          <a:r>
            <a:rPr lang="es-AR" b="1" dirty="0" smtClean="0"/>
            <a:t>Examen clínico</a:t>
          </a:r>
          <a:endParaRPr lang="es-AR" dirty="0"/>
        </a:p>
      </dgm:t>
    </dgm:pt>
    <dgm:pt modelId="{CBADE2B0-F2DD-4623-B65F-68EEDD225852}" type="parTrans" cxnId="{5587BE08-A874-4F2A-86E9-134FC51AABD5}">
      <dgm:prSet/>
      <dgm:spPr/>
      <dgm:t>
        <a:bodyPr/>
        <a:lstStyle/>
        <a:p>
          <a:endParaRPr lang="es-AR"/>
        </a:p>
      </dgm:t>
    </dgm:pt>
    <dgm:pt modelId="{5EE55C59-3F7D-4A10-B592-AA97B70374EA}" type="sibTrans" cxnId="{5587BE08-A874-4F2A-86E9-134FC51AABD5}">
      <dgm:prSet/>
      <dgm:spPr/>
      <dgm:t>
        <a:bodyPr/>
        <a:lstStyle/>
        <a:p>
          <a:endParaRPr lang="es-AR"/>
        </a:p>
      </dgm:t>
    </dgm:pt>
    <dgm:pt modelId="{9CC167D3-1EBC-4D56-9C7C-6DE36C5AE93B}">
      <dgm:prSet phldrT="[Texto]"/>
      <dgm:spPr/>
      <dgm:t>
        <a:bodyPr/>
        <a:lstStyle/>
        <a:p>
          <a:r>
            <a:rPr lang="es-AR" b="1" dirty="0" smtClean="0"/>
            <a:t>Métodos complementarios iniciales</a:t>
          </a:r>
          <a:endParaRPr lang="es-AR" dirty="0"/>
        </a:p>
      </dgm:t>
    </dgm:pt>
    <dgm:pt modelId="{B0E0A90F-F32E-44CC-973B-709B2FE9FECB}" type="parTrans" cxnId="{EE221406-382D-4914-AD6C-AB29C0B30AC4}">
      <dgm:prSet/>
      <dgm:spPr/>
      <dgm:t>
        <a:bodyPr/>
        <a:lstStyle/>
        <a:p>
          <a:endParaRPr lang="es-AR"/>
        </a:p>
      </dgm:t>
    </dgm:pt>
    <dgm:pt modelId="{723DA18F-CF3D-4868-A3A5-75DF5EC9B699}" type="sibTrans" cxnId="{EE221406-382D-4914-AD6C-AB29C0B30AC4}">
      <dgm:prSet/>
      <dgm:spPr/>
      <dgm:t>
        <a:bodyPr/>
        <a:lstStyle/>
        <a:p>
          <a:endParaRPr lang="es-AR"/>
        </a:p>
      </dgm:t>
    </dgm:pt>
    <dgm:pt modelId="{6A99BE88-3104-4700-BBCD-BEBD24C5F998}">
      <dgm:prSet/>
      <dgm:spPr/>
      <dgm:t>
        <a:bodyPr/>
        <a:lstStyle/>
        <a:p>
          <a:r>
            <a:rPr lang="es-AR" b="1" smtClean="0"/>
            <a:t>Interrogatorio detallado</a:t>
          </a:r>
          <a:endParaRPr lang="es-AR" b="1" dirty="0"/>
        </a:p>
      </dgm:t>
    </dgm:pt>
    <dgm:pt modelId="{C2B5E463-A88A-4064-B205-7D8218392F72}" type="parTrans" cxnId="{152D78AA-74A6-4205-90A1-D00C93105326}">
      <dgm:prSet/>
      <dgm:spPr/>
      <dgm:t>
        <a:bodyPr/>
        <a:lstStyle/>
        <a:p>
          <a:endParaRPr lang="es-AR"/>
        </a:p>
      </dgm:t>
    </dgm:pt>
    <dgm:pt modelId="{7513C8CA-896A-43E8-A879-654804FF4A25}" type="sibTrans" cxnId="{152D78AA-74A6-4205-90A1-D00C93105326}">
      <dgm:prSet/>
      <dgm:spPr/>
      <dgm:t>
        <a:bodyPr/>
        <a:lstStyle/>
        <a:p>
          <a:endParaRPr lang="es-AR"/>
        </a:p>
      </dgm:t>
    </dgm:pt>
    <dgm:pt modelId="{A232D4FC-4664-44E1-8F51-0AFBB1929277}" type="pres">
      <dgm:prSet presAssocID="{BEDEC337-B2CC-4471-B633-A6192D472EE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CD925DA-D7BF-4E41-9071-5DD82F76AB0B}" type="pres">
      <dgm:prSet presAssocID="{6A99BE88-3104-4700-BBCD-BEBD24C5F998}" presName="parentLin" presStyleCnt="0"/>
      <dgm:spPr/>
    </dgm:pt>
    <dgm:pt modelId="{57332000-3195-4D2A-91B1-F0136D526D1A}" type="pres">
      <dgm:prSet presAssocID="{6A99BE88-3104-4700-BBCD-BEBD24C5F998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EE0BA77E-54E9-42B6-8607-FFA4993E212E}" type="pres">
      <dgm:prSet presAssocID="{6A99BE88-3104-4700-BBCD-BEBD24C5F99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2B6D6D-0D2E-41C7-B26E-B4A242AD3B3D}" type="pres">
      <dgm:prSet presAssocID="{6A99BE88-3104-4700-BBCD-BEBD24C5F998}" presName="negativeSpace" presStyleCnt="0"/>
      <dgm:spPr/>
    </dgm:pt>
    <dgm:pt modelId="{8D78E683-EBEA-4435-B8B5-97290144CAED}" type="pres">
      <dgm:prSet presAssocID="{6A99BE88-3104-4700-BBCD-BEBD24C5F998}" presName="childText" presStyleLbl="conFgAcc1" presStyleIdx="0" presStyleCnt="4">
        <dgm:presLayoutVars>
          <dgm:bulletEnabled val="1"/>
        </dgm:presLayoutVars>
      </dgm:prSet>
      <dgm:spPr/>
    </dgm:pt>
    <dgm:pt modelId="{49AEDF03-9C83-4DB8-87BA-3D285DC51E7C}" type="pres">
      <dgm:prSet presAssocID="{7513C8CA-896A-43E8-A879-654804FF4A25}" presName="spaceBetweenRectangles" presStyleCnt="0"/>
      <dgm:spPr/>
    </dgm:pt>
    <dgm:pt modelId="{6C6745D1-8BD9-4488-B4B9-C0937084ABF7}" type="pres">
      <dgm:prSet presAssocID="{6F456DE6-8A88-4358-BBCA-5BC953D74344}" presName="parentLin" presStyleCnt="0"/>
      <dgm:spPr/>
    </dgm:pt>
    <dgm:pt modelId="{A3C85922-C14D-44C0-AC5A-F0907098D06A}" type="pres">
      <dgm:prSet presAssocID="{6F456DE6-8A88-4358-BBCA-5BC953D74344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EE257009-B073-4F02-9A7D-C6A5615EEA23}" type="pres">
      <dgm:prSet presAssocID="{6F456DE6-8A88-4358-BBCA-5BC953D7434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CCB638D-12D8-4E73-90B9-D7973337DD10}" type="pres">
      <dgm:prSet presAssocID="{6F456DE6-8A88-4358-BBCA-5BC953D74344}" presName="negativeSpace" presStyleCnt="0"/>
      <dgm:spPr/>
    </dgm:pt>
    <dgm:pt modelId="{274B1D25-406B-45D1-868C-5E3D239C0E3D}" type="pres">
      <dgm:prSet presAssocID="{6F456DE6-8A88-4358-BBCA-5BC953D74344}" presName="childText" presStyleLbl="conFgAcc1" presStyleIdx="1" presStyleCnt="4">
        <dgm:presLayoutVars>
          <dgm:bulletEnabled val="1"/>
        </dgm:presLayoutVars>
      </dgm:prSet>
      <dgm:spPr/>
    </dgm:pt>
    <dgm:pt modelId="{5B9AD94B-E74A-4292-8247-BC47816D8CA7}" type="pres">
      <dgm:prSet presAssocID="{E2AF94D7-F4DD-4C78-B27B-437EA2592571}" presName="spaceBetweenRectangles" presStyleCnt="0"/>
      <dgm:spPr/>
    </dgm:pt>
    <dgm:pt modelId="{F5B68B93-44BE-41B8-8AC5-4538F8D79A8A}" type="pres">
      <dgm:prSet presAssocID="{71383566-8FCC-4939-906D-87D69ED89CF8}" presName="parentLin" presStyleCnt="0"/>
      <dgm:spPr/>
    </dgm:pt>
    <dgm:pt modelId="{1579C86A-CBCE-48A2-8DA7-470BEDFC50F8}" type="pres">
      <dgm:prSet presAssocID="{71383566-8FCC-4939-906D-87D69ED89CF8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5955FC2D-BF6C-489F-85FF-476DBFE8BBA3}" type="pres">
      <dgm:prSet presAssocID="{71383566-8FCC-4939-906D-87D69ED89CF8}" presName="parentText" presStyleLbl="node1" presStyleIdx="2" presStyleCnt="4" custLinFactNeighborX="-1689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A4DB430-09B6-4C62-848D-F47392191522}" type="pres">
      <dgm:prSet presAssocID="{71383566-8FCC-4939-906D-87D69ED89CF8}" presName="negativeSpace" presStyleCnt="0"/>
      <dgm:spPr/>
    </dgm:pt>
    <dgm:pt modelId="{83B18FA9-54A6-4C37-AB8E-32F4406B61FD}" type="pres">
      <dgm:prSet presAssocID="{71383566-8FCC-4939-906D-87D69ED89CF8}" presName="childText" presStyleLbl="conFgAcc1" presStyleIdx="2" presStyleCnt="4">
        <dgm:presLayoutVars>
          <dgm:bulletEnabled val="1"/>
        </dgm:presLayoutVars>
      </dgm:prSet>
      <dgm:spPr/>
    </dgm:pt>
    <dgm:pt modelId="{DEC460FB-BE87-4F41-A79B-EF41C1DDDC2D}" type="pres">
      <dgm:prSet presAssocID="{5EE55C59-3F7D-4A10-B592-AA97B70374EA}" presName="spaceBetweenRectangles" presStyleCnt="0"/>
      <dgm:spPr/>
    </dgm:pt>
    <dgm:pt modelId="{EDF53ADC-9945-45A8-953B-EA7465B1A54C}" type="pres">
      <dgm:prSet presAssocID="{9CC167D3-1EBC-4D56-9C7C-6DE36C5AE93B}" presName="parentLin" presStyleCnt="0"/>
      <dgm:spPr/>
    </dgm:pt>
    <dgm:pt modelId="{82EECF51-33DC-4DB8-BB72-5FF7E783AEC4}" type="pres">
      <dgm:prSet presAssocID="{9CC167D3-1EBC-4D56-9C7C-6DE36C5AE93B}" presName="parentLeftMargin" presStyleLbl="node1" presStyleIdx="2" presStyleCnt="4" custLinFactNeighborX="-1689"/>
      <dgm:spPr/>
      <dgm:t>
        <a:bodyPr/>
        <a:lstStyle/>
        <a:p>
          <a:endParaRPr lang="es-AR"/>
        </a:p>
      </dgm:t>
    </dgm:pt>
    <dgm:pt modelId="{871D563D-3B94-4477-B616-5309D6145F42}" type="pres">
      <dgm:prSet presAssocID="{9CC167D3-1EBC-4D56-9C7C-6DE36C5AE93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8542FD4-3A76-4CF5-96D2-677384ACBCB5}" type="pres">
      <dgm:prSet presAssocID="{9CC167D3-1EBC-4D56-9C7C-6DE36C5AE93B}" presName="negativeSpace" presStyleCnt="0"/>
      <dgm:spPr/>
    </dgm:pt>
    <dgm:pt modelId="{28E52439-80C4-4C55-A2C6-2A4C16FC3C66}" type="pres">
      <dgm:prSet presAssocID="{9CC167D3-1EBC-4D56-9C7C-6DE36C5AE93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6FCF0CF-ABB1-4627-A613-022114F7A281}" type="presOf" srcId="{BEDEC337-B2CC-4471-B633-A6192D472EE3}" destId="{A232D4FC-4664-44E1-8F51-0AFBB1929277}" srcOrd="0" destOrd="0" presId="urn:microsoft.com/office/officeart/2005/8/layout/list1"/>
    <dgm:cxn modelId="{04EAD804-A3B1-4F55-87C2-CC5A2A93170A}" type="presOf" srcId="{6A99BE88-3104-4700-BBCD-BEBD24C5F998}" destId="{EE0BA77E-54E9-42B6-8607-FFA4993E212E}" srcOrd="1" destOrd="0" presId="urn:microsoft.com/office/officeart/2005/8/layout/list1"/>
    <dgm:cxn modelId="{EE221406-382D-4914-AD6C-AB29C0B30AC4}" srcId="{BEDEC337-B2CC-4471-B633-A6192D472EE3}" destId="{9CC167D3-1EBC-4D56-9C7C-6DE36C5AE93B}" srcOrd="3" destOrd="0" parTransId="{B0E0A90F-F32E-44CC-973B-709B2FE9FECB}" sibTransId="{723DA18F-CF3D-4868-A3A5-75DF5EC9B699}"/>
    <dgm:cxn modelId="{5587BE08-A874-4F2A-86E9-134FC51AABD5}" srcId="{BEDEC337-B2CC-4471-B633-A6192D472EE3}" destId="{71383566-8FCC-4939-906D-87D69ED89CF8}" srcOrd="2" destOrd="0" parTransId="{CBADE2B0-F2DD-4623-B65F-68EEDD225852}" sibTransId="{5EE55C59-3F7D-4A10-B592-AA97B70374EA}"/>
    <dgm:cxn modelId="{E88E7062-9710-46B3-8B85-60DA54410FD6}" type="presOf" srcId="{71383566-8FCC-4939-906D-87D69ED89CF8}" destId="{1579C86A-CBCE-48A2-8DA7-470BEDFC50F8}" srcOrd="0" destOrd="0" presId="urn:microsoft.com/office/officeart/2005/8/layout/list1"/>
    <dgm:cxn modelId="{5299C3B9-2DEB-4169-AFF6-0D7B8F31EF32}" type="presOf" srcId="{71383566-8FCC-4939-906D-87D69ED89CF8}" destId="{5955FC2D-BF6C-489F-85FF-476DBFE8BBA3}" srcOrd="1" destOrd="0" presId="urn:microsoft.com/office/officeart/2005/8/layout/list1"/>
    <dgm:cxn modelId="{6E477ED5-3656-47A6-9FC5-E285A1AA4DD0}" srcId="{BEDEC337-B2CC-4471-B633-A6192D472EE3}" destId="{6F456DE6-8A88-4358-BBCA-5BC953D74344}" srcOrd="1" destOrd="0" parTransId="{073ED530-3CDD-453A-BA36-F30B880F1DCD}" sibTransId="{E2AF94D7-F4DD-4C78-B27B-437EA2592571}"/>
    <dgm:cxn modelId="{3352C9EB-E4C2-4A8E-9F3B-813CD15C5D6A}" type="presOf" srcId="{6F456DE6-8A88-4358-BBCA-5BC953D74344}" destId="{EE257009-B073-4F02-9A7D-C6A5615EEA23}" srcOrd="1" destOrd="0" presId="urn:microsoft.com/office/officeart/2005/8/layout/list1"/>
    <dgm:cxn modelId="{BE705337-B4C1-471C-AF27-E8445296B54A}" type="presOf" srcId="{9CC167D3-1EBC-4D56-9C7C-6DE36C5AE93B}" destId="{82EECF51-33DC-4DB8-BB72-5FF7E783AEC4}" srcOrd="0" destOrd="0" presId="urn:microsoft.com/office/officeart/2005/8/layout/list1"/>
    <dgm:cxn modelId="{152D78AA-74A6-4205-90A1-D00C93105326}" srcId="{BEDEC337-B2CC-4471-B633-A6192D472EE3}" destId="{6A99BE88-3104-4700-BBCD-BEBD24C5F998}" srcOrd="0" destOrd="0" parTransId="{C2B5E463-A88A-4064-B205-7D8218392F72}" sibTransId="{7513C8CA-896A-43E8-A879-654804FF4A25}"/>
    <dgm:cxn modelId="{44DB236F-91C6-40CE-BA31-7F5D7BF15108}" type="presOf" srcId="{6F456DE6-8A88-4358-BBCA-5BC953D74344}" destId="{A3C85922-C14D-44C0-AC5A-F0907098D06A}" srcOrd="0" destOrd="0" presId="urn:microsoft.com/office/officeart/2005/8/layout/list1"/>
    <dgm:cxn modelId="{FC4F0D7F-2A22-4072-ACF4-7175836D05B7}" type="presOf" srcId="{6A99BE88-3104-4700-BBCD-BEBD24C5F998}" destId="{57332000-3195-4D2A-91B1-F0136D526D1A}" srcOrd="0" destOrd="0" presId="urn:microsoft.com/office/officeart/2005/8/layout/list1"/>
    <dgm:cxn modelId="{A895F46F-7036-46B1-9BDC-B0DE8E6DE2B9}" type="presOf" srcId="{9CC167D3-1EBC-4D56-9C7C-6DE36C5AE93B}" destId="{871D563D-3B94-4477-B616-5309D6145F42}" srcOrd="1" destOrd="0" presId="urn:microsoft.com/office/officeart/2005/8/layout/list1"/>
    <dgm:cxn modelId="{E8381E00-DA18-4E82-A297-C34D3C123E29}" type="presParOf" srcId="{A232D4FC-4664-44E1-8F51-0AFBB1929277}" destId="{CCD925DA-D7BF-4E41-9071-5DD82F76AB0B}" srcOrd="0" destOrd="0" presId="urn:microsoft.com/office/officeart/2005/8/layout/list1"/>
    <dgm:cxn modelId="{F767F815-E362-4BC5-92D4-A60CD2DC5754}" type="presParOf" srcId="{CCD925DA-D7BF-4E41-9071-5DD82F76AB0B}" destId="{57332000-3195-4D2A-91B1-F0136D526D1A}" srcOrd="0" destOrd="0" presId="urn:microsoft.com/office/officeart/2005/8/layout/list1"/>
    <dgm:cxn modelId="{29FFEE5A-83C7-4984-9CBA-20341884A650}" type="presParOf" srcId="{CCD925DA-D7BF-4E41-9071-5DD82F76AB0B}" destId="{EE0BA77E-54E9-42B6-8607-FFA4993E212E}" srcOrd="1" destOrd="0" presId="urn:microsoft.com/office/officeart/2005/8/layout/list1"/>
    <dgm:cxn modelId="{28174178-2691-4B82-A397-C4E842204E6B}" type="presParOf" srcId="{A232D4FC-4664-44E1-8F51-0AFBB1929277}" destId="{222B6D6D-0D2E-41C7-B26E-B4A242AD3B3D}" srcOrd="1" destOrd="0" presId="urn:microsoft.com/office/officeart/2005/8/layout/list1"/>
    <dgm:cxn modelId="{333A317E-1729-43DE-83E2-F198DFA739FA}" type="presParOf" srcId="{A232D4FC-4664-44E1-8F51-0AFBB1929277}" destId="{8D78E683-EBEA-4435-B8B5-97290144CAED}" srcOrd="2" destOrd="0" presId="urn:microsoft.com/office/officeart/2005/8/layout/list1"/>
    <dgm:cxn modelId="{C6956D4C-DD54-42B4-9225-91857E274239}" type="presParOf" srcId="{A232D4FC-4664-44E1-8F51-0AFBB1929277}" destId="{49AEDF03-9C83-4DB8-87BA-3D285DC51E7C}" srcOrd="3" destOrd="0" presId="urn:microsoft.com/office/officeart/2005/8/layout/list1"/>
    <dgm:cxn modelId="{1C0D10E5-09C5-40BF-BBFF-97A38D917172}" type="presParOf" srcId="{A232D4FC-4664-44E1-8F51-0AFBB1929277}" destId="{6C6745D1-8BD9-4488-B4B9-C0937084ABF7}" srcOrd="4" destOrd="0" presId="urn:microsoft.com/office/officeart/2005/8/layout/list1"/>
    <dgm:cxn modelId="{E3AEE52E-5A28-427D-87B1-73ADC80D7162}" type="presParOf" srcId="{6C6745D1-8BD9-4488-B4B9-C0937084ABF7}" destId="{A3C85922-C14D-44C0-AC5A-F0907098D06A}" srcOrd="0" destOrd="0" presId="urn:microsoft.com/office/officeart/2005/8/layout/list1"/>
    <dgm:cxn modelId="{56E76784-7167-4BEA-AC48-2E346066115D}" type="presParOf" srcId="{6C6745D1-8BD9-4488-B4B9-C0937084ABF7}" destId="{EE257009-B073-4F02-9A7D-C6A5615EEA23}" srcOrd="1" destOrd="0" presId="urn:microsoft.com/office/officeart/2005/8/layout/list1"/>
    <dgm:cxn modelId="{DC367488-3A8F-4742-8692-C6FAF56179A8}" type="presParOf" srcId="{A232D4FC-4664-44E1-8F51-0AFBB1929277}" destId="{7CCB638D-12D8-4E73-90B9-D7973337DD10}" srcOrd="5" destOrd="0" presId="urn:microsoft.com/office/officeart/2005/8/layout/list1"/>
    <dgm:cxn modelId="{0F88485F-FB21-4149-B9E2-825AFBC2F926}" type="presParOf" srcId="{A232D4FC-4664-44E1-8F51-0AFBB1929277}" destId="{274B1D25-406B-45D1-868C-5E3D239C0E3D}" srcOrd="6" destOrd="0" presId="urn:microsoft.com/office/officeart/2005/8/layout/list1"/>
    <dgm:cxn modelId="{7BA9B08C-7F37-4F74-840C-4E5895BE35B9}" type="presParOf" srcId="{A232D4FC-4664-44E1-8F51-0AFBB1929277}" destId="{5B9AD94B-E74A-4292-8247-BC47816D8CA7}" srcOrd="7" destOrd="0" presId="urn:microsoft.com/office/officeart/2005/8/layout/list1"/>
    <dgm:cxn modelId="{66DFF912-664E-43D8-9159-200DD1A7D7A6}" type="presParOf" srcId="{A232D4FC-4664-44E1-8F51-0AFBB1929277}" destId="{F5B68B93-44BE-41B8-8AC5-4538F8D79A8A}" srcOrd="8" destOrd="0" presId="urn:microsoft.com/office/officeart/2005/8/layout/list1"/>
    <dgm:cxn modelId="{0BCA3C1E-6136-466B-8A67-E8E6A9E29E41}" type="presParOf" srcId="{F5B68B93-44BE-41B8-8AC5-4538F8D79A8A}" destId="{1579C86A-CBCE-48A2-8DA7-470BEDFC50F8}" srcOrd="0" destOrd="0" presId="urn:microsoft.com/office/officeart/2005/8/layout/list1"/>
    <dgm:cxn modelId="{3326AAF8-806B-45FD-A1B1-7F9F660EC8BB}" type="presParOf" srcId="{F5B68B93-44BE-41B8-8AC5-4538F8D79A8A}" destId="{5955FC2D-BF6C-489F-85FF-476DBFE8BBA3}" srcOrd="1" destOrd="0" presId="urn:microsoft.com/office/officeart/2005/8/layout/list1"/>
    <dgm:cxn modelId="{733ABF24-A3D2-483A-A208-E432CCA2E550}" type="presParOf" srcId="{A232D4FC-4664-44E1-8F51-0AFBB1929277}" destId="{6A4DB430-09B6-4C62-848D-F47392191522}" srcOrd="9" destOrd="0" presId="urn:microsoft.com/office/officeart/2005/8/layout/list1"/>
    <dgm:cxn modelId="{767C07E8-05CC-493C-99ED-21B1D499196B}" type="presParOf" srcId="{A232D4FC-4664-44E1-8F51-0AFBB1929277}" destId="{83B18FA9-54A6-4C37-AB8E-32F4406B61FD}" srcOrd="10" destOrd="0" presId="urn:microsoft.com/office/officeart/2005/8/layout/list1"/>
    <dgm:cxn modelId="{CF5345A5-02CA-48CA-B1A6-533BD57AA4A4}" type="presParOf" srcId="{A232D4FC-4664-44E1-8F51-0AFBB1929277}" destId="{DEC460FB-BE87-4F41-A79B-EF41C1DDDC2D}" srcOrd="11" destOrd="0" presId="urn:microsoft.com/office/officeart/2005/8/layout/list1"/>
    <dgm:cxn modelId="{703FBC7B-787B-47EB-82B0-C04D4730DC94}" type="presParOf" srcId="{A232D4FC-4664-44E1-8F51-0AFBB1929277}" destId="{EDF53ADC-9945-45A8-953B-EA7465B1A54C}" srcOrd="12" destOrd="0" presId="urn:microsoft.com/office/officeart/2005/8/layout/list1"/>
    <dgm:cxn modelId="{0344AC78-39D6-4FCC-AD4A-E04D9D65F79C}" type="presParOf" srcId="{EDF53ADC-9945-45A8-953B-EA7465B1A54C}" destId="{82EECF51-33DC-4DB8-BB72-5FF7E783AEC4}" srcOrd="0" destOrd="0" presId="urn:microsoft.com/office/officeart/2005/8/layout/list1"/>
    <dgm:cxn modelId="{7A0BFF4C-4CAA-4402-AED2-01C062EFF191}" type="presParOf" srcId="{EDF53ADC-9945-45A8-953B-EA7465B1A54C}" destId="{871D563D-3B94-4477-B616-5309D6145F42}" srcOrd="1" destOrd="0" presId="urn:microsoft.com/office/officeart/2005/8/layout/list1"/>
    <dgm:cxn modelId="{34A4B210-19DB-492C-8962-5B373FE8D6C9}" type="presParOf" srcId="{A232D4FC-4664-44E1-8F51-0AFBB1929277}" destId="{F8542FD4-3A76-4CF5-96D2-677384ACBCB5}" srcOrd="13" destOrd="0" presId="urn:microsoft.com/office/officeart/2005/8/layout/list1"/>
    <dgm:cxn modelId="{99677786-ACC9-4325-B873-635EA54CA8AA}" type="presParOf" srcId="{A232D4FC-4664-44E1-8F51-0AFBB1929277}" destId="{28E52439-80C4-4C55-A2C6-2A4C16FC3C6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9E2582-30A2-4749-88B4-AA5DB483EC8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DCF8C03-14F1-4262-B320-1CF2A4D7DDF2}">
      <dgm:prSet phldrT="[Texto]"/>
      <dgm:spPr/>
      <dgm:t>
        <a:bodyPr/>
        <a:lstStyle/>
        <a:p>
          <a:r>
            <a:rPr lang="es-AR" dirty="0" smtClean="0"/>
            <a:t>Sindrome Febril Agudo</a:t>
          </a:r>
          <a:endParaRPr lang="es-AR" dirty="0"/>
        </a:p>
      </dgm:t>
    </dgm:pt>
    <dgm:pt modelId="{84804EA1-E0EC-4331-A18C-5C1C15C56B50}" type="parTrans" cxnId="{8B85E3B5-8371-4C22-86F2-955693C87E0D}">
      <dgm:prSet/>
      <dgm:spPr/>
      <dgm:t>
        <a:bodyPr/>
        <a:lstStyle/>
        <a:p>
          <a:endParaRPr lang="es-AR"/>
        </a:p>
      </dgm:t>
    </dgm:pt>
    <dgm:pt modelId="{A9C57620-EF49-4DE6-A53E-1E65C8DAF2CA}" type="sibTrans" cxnId="{8B85E3B5-8371-4C22-86F2-955693C87E0D}">
      <dgm:prSet/>
      <dgm:spPr/>
      <dgm:t>
        <a:bodyPr/>
        <a:lstStyle/>
        <a:p>
          <a:endParaRPr lang="es-AR"/>
        </a:p>
      </dgm:t>
    </dgm:pt>
    <dgm:pt modelId="{DD37C45F-B5AC-43DA-AB90-03BCB689A8B1}">
      <dgm:prSet phldrT="[Texto]"/>
      <dgm:spPr/>
      <dgm:t>
        <a:bodyPr/>
        <a:lstStyle/>
        <a:p>
          <a:r>
            <a:rPr lang="es-AR" dirty="0" smtClean="0"/>
            <a:t>Con foco</a:t>
          </a:r>
          <a:endParaRPr lang="es-AR" dirty="0"/>
        </a:p>
      </dgm:t>
    </dgm:pt>
    <dgm:pt modelId="{E7F2FCF0-E85E-432B-9298-292DAFD16185}" type="parTrans" cxnId="{ED69ABD8-BD50-485C-B638-1810A99EF4E4}">
      <dgm:prSet/>
      <dgm:spPr/>
      <dgm:t>
        <a:bodyPr/>
        <a:lstStyle/>
        <a:p>
          <a:endParaRPr lang="es-AR"/>
        </a:p>
      </dgm:t>
    </dgm:pt>
    <dgm:pt modelId="{E2AAFE6A-DF01-4D49-9390-18C9A5D5B6C2}" type="sibTrans" cxnId="{ED69ABD8-BD50-485C-B638-1810A99EF4E4}">
      <dgm:prSet/>
      <dgm:spPr/>
      <dgm:t>
        <a:bodyPr/>
        <a:lstStyle/>
        <a:p>
          <a:endParaRPr lang="es-AR"/>
        </a:p>
      </dgm:t>
    </dgm:pt>
    <dgm:pt modelId="{6E3E9898-1EC2-4E6F-9247-9D6980B23913}">
      <dgm:prSet phldrT="[Texto]"/>
      <dgm:spPr/>
      <dgm:t>
        <a:bodyPr/>
        <a:lstStyle/>
        <a:p>
          <a:r>
            <a:rPr lang="es-AR" dirty="0" smtClean="0"/>
            <a:t>Sin foco</a:t>
          </a:r>
          <a:endParaRPr lang="es-AR" dirty="0"/>
        </a:p>
      </dgm:t>
    </dgm:pt>
    <dgm:pt modelId="{68B236CD-0B6B-4977-AD41-BFCE6F555400}" type="parTrans" cxnId="{7492930F-EFBA-4A20-8829-79F42F371E61}">
      <dgm:prSet/>
      <dgm:spPr/>
      <dgm:t>
        <a:bodyPr/>
        <a:lstStyle/>
        <a:p>
          <a:endParaRPr lang="es-AR"/>
        </a:p>
      </dgm:t>
    </dgm:pt>
    <dgm:pt modelId="{A2CE162A-CB78-4475-8A3B-D3EE40E4E07B}" type="sibTrans" cxnId="{7492930F-EFBA-4A20-8829-79F42F371E61}">
      <dgm:prSet/>
      <dgm:spPr/>
      <dgm:t>
        <a:bodyPr/>
        <a:lstStyle/>
        <a:p>
          <a:endParaRPr lang="es-AR"/>
        </a:p>
      </dgm:t>
    </dgm:pt>
    <dgm:pt modelId="{58768E99-25F0-47F2-8EA1-98D96BA139B5}" type="pres">
      <dgm:prSet presAssocID="{A59E2582-30A2-4749-88B4-AA5DB483EC8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4135B6A-B28B-46E7-A5B6-C2DC58FDECCD}" type="pres">
      <dgm:prSet presAssocID="{8DCF8C03-14F1-4262-B320-1CF2A4D7DDF2}" presName="root1" presStyleCnt="0"/>
      <dgm:spPr/>
    </dgm:pt>
    <dgm:pt modelId="{D499198A-7C42-463C-9384-E694CEE90E38}" type="pres">
      <dgm:prSet presAssocID="{8DCF8C03-14F1-4262-B320-1CF2A4D7DDF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F321B97C-F9A3-4B71-951B-42FAEF88DDE2}" type="pres">
      <dgm:prSet presAssocID="{8DCF8C03-14F1-4262-B320-1CF2A4D7DDF2}" presName="level2hierChild" presStyleCnt="0"/>
      <dgm:spPr/>
    </dgm:pt>
    <dgm:pt modelId="{101EEA5F-79DD-4739-AF34-B1B7FC1210C7}" type="pres">
      <dgm:prSet presAssocID="{E7F2FCF0-E85E-432B-9298-292DAFD16185}" presName="conn2-1" presStyleLbl="parChTrans1D2" presStyleIdx="0" presStyleCnt="2"/>
      <dgm:spPr/>
      <dgm:t>
        <a:bodyPr/>
        <a:lstStyle/>
        <a:p>
          <a:endParaRPr lang="es-AR"/>
        </a:p>
      </dgm:t>
    </dgm:pt>
    <dgm:pt modelId="{0EF58473-0FE9-498B-A7F4-5C68BADBDEFA}" type="pres">
      <dgm:prSet presAssocID="{E7F2FCF0-E85E-432B-9298-292DAFD16185}" presName="connTx" presStyleLbl="parChTrans1D2" presStyleIdx="0" presStyleCnt="2"/>
      <dgm:spPr/>
      <dgm:t>
        <a:bodyPr/>
        <a:lstStyle/>
        <a:p>
          <a:endParaRPr lang="es-AR"/>
        </a:p>
      </dgm:t>
    </dgm:pt>
    <dgm:pt modelId="{E51F7548-8CE7-45B6-BD40-BB989D9D8AED}" type="pres">
      <dgm:prSet presAssocID="{DD37C45F-B5AC-43DA-AB90-03BCB689A8B1}" presName="root2" presStyleCnt="0"/>
      <dgm:spPr/>
    </dgm:pt>
    <dgm:pt modelId="{4603912A-65E6-406F-9F9A-88148517C30A}" type="pres">
      <dgm:prSet presAssocID="{DD37C45F-B5AC-43DA-AB90-03BCB689A8B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3A9C27A7-9D29-4179-B77C-88898FB5DF20}" type="pres">
      <dgm:prSet presAssocID="{DD37C45F-B5AC-43DA-AB90-03BCB689A8B1}" presName="level3hierChild" presStyleCnt="0"/>
      <dgm:spPr/>
    </dgm:pt>
    <dgm:pt modelId="{1642A831-9791-4B1A-8F28-4FCBACC6E7F1}" type="pres">
      <dgm:prSet presAssocID="{68B236CD-0B6B-4977-AD41-BFCE6F555400}" presName="conn2-1" presStyleLbl="parChTrans1D2" presStyleIdx="1" presStyleCnt="2"/>
      <dgm:spPr/>
      <dgm:t>
        <a:bodyPr/>
        <a:lstStyle/>
        <a:p>
          <a:endParaRPr lang="es-AR"/>
        </a:p>
      </dgm:t>
    </dgm:pt>
    <dgm:pt modelId="{892FDB27-DB82-48B9-8CFE-DAF0E126DD22}" type="pres">
      <dgm:prSet presAssocID="{68B236CD-0B6B-4977-AD41-BFCE6F555400}" presName="connTx" presStyleLbl="parChTrans1D2" presStyleIdx="1" presStyleCnt="2"/>
      <dgm:spPr/>
      <dgm:t>
        <a:bodyPr/>
        <a:lstStyle/>
        <a:p>
          <a:endParaRPr lang="es-AR"/>
        </a:p>
      </dgm:t>
    </dgm:pt>
    <dgm:pt modelId="{5C35EE1B-85C1-495B-9555-1378B116A4B3}" type="pres">
      <dgm:prSet presAssocID="{6E3E9898-1EC2-4E6F-9247-9D6980B23913}" presName="root2" presStyleCnt="0"/>
      <dgm:spPr/>
    </dgm:pt>
    <dgm:pt modelId="{70AB3152-2972-4724-8DE6-5790EE17E071}" type="pres">
      <dgm:prSet presAssocID="{6E3E9898-1EC2-4E6F-9247-9D6980B2391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BDA673A2-DC96-480C-A533-617420DF34DF}" type="pres">
      <dgm:prSet presAssocID="{6E3E9898-1EC2-4E6F-9247-9D6980B23913}" presName="level3hierChild" presStyleCnt="0"/>
      <dgm:spPr/>
    </dgm:pt>
  </dgm:ptLst>
  <dgm:cxnLst>
    <dgm:cxn modelId="{BEC41B3E-C36D-44AF-A2C3-774D5531E55B}" type="presOf" srcId="{68B236CD-0B6B-4977-AD41-BFCE6F555400}" destId="{1642A831-9791-4B1A-8F28-4FCBACC6E7F1}" srcOrd="0" destOrd="0" presId="urn:microsoft.com/office/officeart/2005/8/layout/hierarchy2"/>
    <dgm:cxn modelId="{D42BC64D-7371-460E-885A-58A22E0761D3}" type="presOf" srcId="{8DCF8C03-14F1-4262-B320-1CF2A4D7DDF2}" destId="{D499198A-7C42-463C-9384-E694CEE90E38}" srcOrd="0" destOrd="0" presId="urn:microsoft.com/office/officeart/2005/8/layout/hierarchy2"/>
    <dgm:cxn modelId="{8B85E3B5-8371-4C22-86F2-955693C87E0D}" srcId="{A59E2582-30A2-4749-88B4-AA5DB483EC8D}" destId="{8DCF8C03-14F1-4262-B320-1CF2A4D7DDF2}" srcOrd="0" destOrd="0" parTransId="{84804EA1-E0EC-4331-A18C-5C1C15C56B50}" sibTransId="{A9C57620-EF49-4DE6-A53E-1E65C8DAF2CA}"/>
    <dgm:cxn modelId="{5B2D1222-E1B9-4164-8140-D303739ABA76}" type="presOf" srcId="{DD37C45F-B5AC-43DA-AB90-03BCB689A8B1}" destId="{4603912A-65E6-406F-9F9A-88148517C30A}" srcOrd="0" destOrd="0" presId="urn:microsoft.com/office/officeart/2005/8/layout/hierarchy2"/>
    <dgm:cxn modelId="{5E61335C-1969-4987-9238-0767B0131BF6}" type="presOf" srcId="{E7F2FCF0-E85E-432B-9298-292DAFD16185}" destId="{101EEA5F-79DD-4739-AF34-B1B7FC1210C7}" srcOrd="0" destOrd="0" presId="urn:microsoft.com/office/officeart/2005/8/layout/hierarchy2"/>
    <dgm:cxn modelId="{7492930F-EFBA-4A20-8829-79F42F371E61}" srcId="{8DCF8C03-14F1-4262-B320-1CF2A4D7DDF2}" destId="{6E3E9898-1EC2-4E6F-9247-9D6980B23913}" srcOrd="1" destOrd="0" parTransId="{68B236CD-0B6B-4977-AD41-BFCE6F555400}" sibTransId="{A2CE162A-CB78-4475-8A3B-D3EE40E4E07B}"/>
    <dgm:cxn modelId="{D3FCF5F8-05CA-457D-A23D-8787ABA11710}" type="presOf" srcId="{6E3E9898-1EC2-4E6F-9247-9D6980B23913}" destId="{70AB3152-2972-4724-8DE6-5790EE17E071}" srcOrd="0" destOrd="0" presId="urn:microsoft.com/office/officeart/2005/8/layout/hierarchy2"/>
    <dgm:cxn modelId="{BC8E3EB9-E67C-4D2E-8DAC-875F40BCAB3C}" type="presOf" srcId="{A59E2582-30A2-4749-88B4-AA5DB483EC8D}" destId="{58768E99-25F0-47F2-8EA1-98D96BA139B5}" srcOrd="0" destOrd="0" presId="urn:microsoft.com/office/officeart/2005/8/layout/hierarchy2"/>
    <dgm:cxn modelId="{B407C41C-C168-493D-A320-76238C2A5299}" type="presOf" srcId="{68B236CD-0B6B-4977-AD41-BFCE6F555400}" destId="{892FDB27-DB82-48B9-8CFE-DAF0E126DD22}" srcOrd="1" destOrd="0" presId="urn:microsoft.com/office/officeart/2005/8/layout/hierarchy2"/>
    <dgm:cxn modelId="{ED69ABD8-BD50-485C-B638-1810A99EF4E4}" srcId="{8DCF8C03-14F1-4262-B320-1CF2A4D7DDF2}" destId="{DD37C45F-B5AC-43DA-AB90-03BCB689A8B1}" srcOrd="0" destOrd="0" parTransId="{E7F2FCF0-E85E-432B-9298-292DAFD16185}" sibTransId="{E2AAFE6A-DF01-4D49-9390-18C9A5D5B6C2}"/>
    <dgm:cxn modelId="{92900DBB-74CE-44C4-8872-498375E4F512}" type="presOf" srcId="{E7F2FCF0-E85E-432B-9298-292DAFD16185}" destId="{0EF58473-0FE9-498B-A7F4-5C68BADBDEFA}" srcOrd="1" destOrd="0" presId="urn:microsoft.com/office/officeart/2005/8/layout/hierarchy2"/>
    <dgm:cxn modelId="{D65CC56A-DE00-40EE-A27F-3640649A0B26}" type="presParOf" srcId="{58768E99-25F0-47F2-8EA1-98D96BA139B5}" destId="{44135B6A-B28B-46E7-A5B6-C2DC58FDECCD}" srcOrd="0" destOrd="0" presId="urn:microsoft.com/office/officeart/2005/8/layout/hierarchy2"/>
    <dgm:cxn modelId="{DAC0AE43-D48C-4B36-8D08-C1091DD536DA}" type="presParOf" srcId="{44135B6A-B28B-46E7-A5B6-C2DC58FDECCD}" destId="{D499198A-7C42-463C-9384-E694CEE90E38}" srcOrd="0" destOrd="0" presId="urn:microsoft.com/office/officeart/2005/8/layout/hierarchy2"/>
    <dgm:cxn modelId="{07C4C7EE-4A0B-479E-A9F8-0F24F1CA91D7}" type="presParOf" srcId="{44135B6A-B28B-46E7-A5B6-C2DC58FDECCD}" destId="{F321B97C-F9A3-4B71-951B-42FAEF88DDE2}" srcOrd="1" destOrd="0" presId="urn:microsoft.com/office/officeart/2005/8/layout/hierarchy2"/>
    <dgm:cxn modelId="{951CD64B-D7CA-41A6-B4FC-737DB1B8BD51}" type="presParOf" srcId="{F321B97C-F9A3-4B71-951B-42FAEF88DDE2}" destId="{101EEA5F-79DD-4739-AF34-B1B7FC1210C7}" srcOrd="0" destOrd="0" presId="urn:microsoft.com/office/officeart/2005/8/layout/hierarchy2"/>
    <dgm:cxn modelId="{B30B89BE-92A6-4C63-9671-19117536298C}" type="presParOf" srcId="{101EEA5F-79DD-4739-AF34-B1B7FC1210C7}" destId="{0EF58473-0FE9-498B-A7F4-5C68BADBDEFA}" srcOrd="0" destOrd="0" presId="urn:microsoft.com/office/officeart/2005/8/layout/hierarchy2"/>
    <dgm:cxn modelId="{238FB854-7B77-4CB4-B4A0-2458B9E12285}" type="presParOf" srcId="{F321B97C-F9A3-4B71-951B-42FAEF88DDE2}" destId="{E51F7548-8CE7-45B6-BD40-BB989D9D8AED}" srcOrd="1" destOrd="0" presId="urn:microsoft.com/office/officeart/2005/8/layout/hierarchy2"/>
    <dgm:cxn modelId="{D597D9D5-A5EB-4A25-B64F-F7AAF0710C99}" type="presParOf" srcId="{E51F7548-8CE7-45B6-BD40-BB989D9D8AED}" destId="{4603912A-65E6-406F-9F9A-88148517C30A}" srcOrd="0" destOrd="0" presId="urn:microsoft.com/office/officeart/2005/8/layout/hierarchy2"/>
    <dgm:cxn modelId="{A3B4F295-399B-4102-AAE1-C0AF1A1B29B9}" type="presParOf" srcId="{E51F7548-8CE7-45B6-BD40-BB989D9D8AED}" destId="{3A9C27A7-9D29-4179-B77C-88898FB5DF20}" srcOrd="1" destOrd="0" presId="urn:microsoft.com/office/officeart/2005/8/layout/hierarchy2"/>
    <dgm:cxn modelId="{2227FC54-AD17-46CB-B882-D885BD80D864}" type="presParOf" srcId="{F321B97C-F9A3-4B71-951B-42FAEF88DDE2}" destId="{1642A831-9791-4B1A-8F28-4FCBACC6E7F1}" srcOrd="2" destOrd="0" presId="urn:microsoft.com/office/officeart/2005/8/layout/hierarchy2"/>
    <dgm:cxn modelId="{0098080A-B831-47CA-93BD-D6CDD05CE2D8}" type="presParOf" srcId="{1642A831-9791-4B1A-8F28-4FCBACC6E7F1}" destId="{892FDB27-DB82-48B9-8CFE-DAF0E126DD22}" srcOrd="0" destOrd="0" presId="urn:microsoft.com/office/officeart/2005/8/layout/hierarchy2"/>
    <dgm:cxn modelId="{E2B69F9C-D642-4921-967B-A6D29CF42F1B}" type="presParOf" srcId="{F321B97C-F9A3-4B71-951B-42FAEF88DDE2}" destId="{5C35EE1B-85C1-495B-9555-1378B116A4B3}" srcOrd="3" destOrd="0" presId="urn:microsoft.com/office/officeart/2005/8/layout/hierarchy2"/>
    <dgm:cxn modelId="{7042E3A6-BC21-4699-B2D0-E10BFDAFD0BC}" type="presParOf" srcId="{5C35EE1B-85C1-495B-9555-1378B116A4B3}" destId="{70AB3152-2972-4724-8DE6-5790EE17E071}" srcOrd="0" destOrd="0" presId="urn:microsoft.com/office/officeart/2005/8/layout/hierarchy2"/>
    <dgm:cxn modelId="{A2A034CC-C439-4550-AA23-972D818D40AB}" type="presParOf" srcId="{5C35EE1B-85C1-495B-9555-1378B116A4B3}" destId="{BDA673A2-DC96-480C-A533-617420DF34D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B0D94B-A016-44BE-A5B2-6167CD5B2E4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241CCFD9-20F3-4442-AE96-42A38A8FF068}">
      <dgm:prSet phldrT="[Texto]"/>
      <dgm:spPr/>
      <dgm:t>
        <a:bodyPr/>
        <a:lstStyle/>
        <a:p>
          <a:r>
            <a:rPr lang="es-AR" dirty="0" smtClean="0"/>
            <a:t>Edad</a:t>
          </a:r>
          <a:endParaRPr lang="es-AR" dirty="0"/>
        </a:p>
      </dgm:t>
    </dgm:pt>
    <dgm:pt modelId="{E915C66D-DF11-4131-97D0-85DCF52B7C62}" type="parTrans" cxnId="{09BEC70F-1B0E-4746-9529-2195A993725D}">
      <dgm:prSet/>
      <dgm:spPr/>
      <dgm:t>
        <a:bodyPr/>
        <a:lstStyle/>
        <a:p>
          <a:endParaRPr lang="es-AR"/>
        </a:p>
      </dgm:t>
    </dgm:pt>
    <dgm:pt modelId="{3880DB22-1367-43BC-A3CC-96140A60B7B7}" type="sibTrans" cxnId="{09BEC70F-1B0E-4746-9529-2195A993725D}">
      <dgm:prSet/>
      <dgm:spPr/>
      <dgm:t>
        <a:bodyPr/>
        <a:lstStyle/>
        <a:p>
          <a:endParaRPr lang="es-AR"/>
        </a:p>
      </dgm:t>
    </dgm:pt>
    <dgm:pt modelId="{3C16AC07-DE60-40D1-BED2-A31927308EF1}">
      <dgm:prSet phldrT="[Texto]"/>
      <dgm:spPr/>
      <dgm:t>
        <a:bodyPr/>
        <a:lstStyle/>
        <a:p>
          <a:r>
            <a:rPr lang="es-AR" b="1" dirty="0" smtClean="0"/>
            <a:t>+ de 65 a</a:t>
          </a:r>
          <a:endParaRPr lang="es-AR" b="1" dirty="0"/>
        </a:p>
      </dgm:t>
    </dgm:pt>
    <dgm:pt modelId="{933F94CF-CFE7-4F31-A005-2CBCB9A854B5}" type="parTrans" cxnId="{CFE0D40F-ACF1-447C-826D-70AEC79F5D98}">
      <dgm:prSet/>
      <dgm:spPr/>
      <dgm:t>
        <a:bodyPr/>
        <a:lstStyle/>
        <a:p>
          <a:endParaRPr lang="es-AR"/>
        </a:p>
      </dgm:t>
    </dgm:pt>
    <dgm:pt modelId="{5C7323DC-BF42-4A0F-B9A5-A44DD624C03D}" type="sibTrans" cxnId="{CFE0D40F-ACF1-447C-826D-70AEC79F5D98}">
      <dgm:prSet/>
      <dgm:spPr/>
      <dgm:t>
        <a:bodyPr/>
        <a:lstStyle/>
        <a:p>
          <a:endParaRPr lang="es-AR"/>
        </a:p>
      </dgm:t>
    </dgm:pt>
    <dgm:pt modelId="{239E3910-3764-4D3F-877F-228F4DB42203}">
      <dgm:prSet phldrT="[Texto]"/>
      <dgm:spPr/>
      <dgm:t>
        <a:bodyPr/>
        <a:lstStyle/>
        <a:p>
          <a:r>
            <a:rPr lang="es-AR" dirty="0" smtClean="0"/>
            <a:t>Inmunidad</a:t>
          </a:r>
          <a:endParaRPr lang="es-AR" dirty="0"/>
        </a:p>
      </dgm:t>
    </dgm:pt>
    <dgm:pt modelId="{43733928-F71F-4A1C-9938-20D7D7EB4074}" type="parTrans" cxnId="{320F921F-166C-431D-92FC-A9603D1FB658}">
      <dgm:prSet/>
      <dgm:spPr/>
      <dgm:t>
        <a:bodyPr/>
        <a:lstStyle/>
        <a:p>
          <a:endParaRPr lang="es-AR"/>
        </a:p>
      </dgm:t>
    </dgm:pt>
    <dgm:pt modelId="{32209581-9B27-46B5-9BC6-90E5C48788E0}" type="sibTrans" cxnId="{320F921F-166C-431D-92FC-A9603D1FB658}">
      <dgm:prSet/>
      <dgm:spPr/>
      <dgm:t>
        <a:bodyPr/>
        <a:lstStyle/>
        <a:p>
          <a:endParaRPr lang="es-AR"/>
        </a:p>
      </dgm:t>
    </dgm:pt>
    <dgm:pt modelId="{F81A5D7E-A5FA-4D3D-9435-155CF3F4504C}">
      <dgm:prSet phldrT="[Texto]"/>
      <dgm:spPr/>
      <dgm:t>
        <a:bodyPr/>
        <a:lstStyle/>
        <a:p>
          <a:r>
            <a:rPr lang="es-AR" b="1" dirty="0" smtClean="0"/>
            <a:t>Normal</a:t>
          </a:r>
          <a:endParaRPr lang="es-AR" b="1" dirty="0"/>
        </a:p>
      </dgm:t>
    </dgm:pt>
    <dgm:pt modelId="{DFC8BFBE-606A-4C4A-A1B8-D7A928F2C608}" type="parTrans" cxnId="{8E820CAB-A23C-484A-BB62-631F00D5283F}">
      <dgm:prSet/>
      <dgm:spPr/>
      <dgm:t>
        <a:bodyPr/>
        <a:lstStyle/>
        <a:p>
          <a:endParaRPr lang="es-AR"/>
        </a:p>
      </dgm:t>
    </dgm:pt>
    <dgm:pt modelId="{5481A2C2-5ED5-4749-9D21-C45AEC45EF78}" type="sibTrans" cxnId="{8E820CAB-A23C-484A-BB62-631F00D5283F}">
      <dgm:prSet/>
      <dgm:spPr/>
      <dgm:t>
        <a:bodyPr/>
        <a:lstStyle/>
        <a:p>
          <a:endParaRPr lang="es-AR"/>
        </a:p>
      </dgm:t>
    </dgm:pt>
    <dgm:pt modelId="{DCED568A-F0AC-47C0-A520-38BAB24A19D4}">
      <dgm:prSet phldrT="[Texto]"/>
      <dgm:spPr/>
      <dgm:t>
        <a:bodyPr/>
        <a:lstStyle/>
        <a:p>
          <a:r>
            <a:rPr lang="es-AR" dirty="0" smtClean="0"/>
            <a:t>Comorbilidades</a:t>
          </a:r>
          <a:endParaRPr lang="es-AR" dirty="0"/>
        </a:p>
      </dgm:t>
    </dgm:pt>
    <dgm:pt modelId="{CF7B37E4-DBDD-4FA8-B6C6-9F178465F5E6}" type="parTrans" cxnId="{6524AA98-20C3-4BFC-9EB9-485E4C49015F}">
      <dgm:prSet/>
      <dgm:spPr/>
      <dgm:t>
        <a:bodyPr/>
        <a:lstStyle/>
        <a:p>
          <a:endParaRPr lang="es-AR"/>
        </a:p>
      </dgm:t>
    </dgm:pt>
    <dgm:pt modelId="{009DD12A-2227-47B1-9580-CBE15040F640}" type="sibTrans" cxnId="{6524AA98-20C3-4BFC-9EB9-485E4C49015F}">
      <dgm:prSet/>
      <dgm:spPr/>
      <dgm:t>
        <a:bodyPr/>
        <a:lstStyle/>
        <a:p>
          <a:endParaRPr lang="es-AR"/>
        </a:p>
      </dgm:t>
    </dgm:pt>
    <dgm:pt modelId="{0F8511F5-1885-4280-AADF-444A0801F5C4}">
      <dgm:prSet phldrT="[Texto]"/>
      <dgm:spPr/>
      <dgm:t>
        <a:bodyPr/>
        <a:lstStyle/>
        <a:p>
          <a:r>
            <a:rPr lang="es-AR" b="1" dirty="0" smtClean="0"/>
            <a:t>Nefropatía</a:t>
          </a:r>
          <a:endParaRPr lang="es-AR" b="1" dirty="0"/>
        </a:p>
      </dgm:t>
    </dgm:pt>
    <dgm:pt modelId="{89E0CBC2-8C0C-4A13-9D5D-D994E4EC3EF5}" type="parTrans" cxnId="{85AEF6CC-D691-40C4-96B0-9CD5796EC4EE}">
      <dgm:prSet/>
      <dgm:spPr/>
      <dgm:t>
        <a:bodyPr/>
        <a:lstStyle/>
        <a:p>
          <a:endParaRPr lang="es-AR"/>
        </a:p>
      </dgm:t>
    </dgm:pt>
    <dgm:pt modelId="{69B924A4-093D-40B4-8506-F40D27600A4A}" type="sibTrans" cxnId="{85AEF6CC-D691-40C4-96B0-9CD5796EC4EE}">
      <dgm:prSet/>
      <dgm:spPr/>
      <dgm:t>
        <a:bodyPr/>
        <a:lstStyle/>
        <a:p>
          <a:endParaRPr lang="es-AR"/>
        </a:p>
      </dgm:t>
    </dgm:pt>
    <dgm:pt modelId="{DF5FD0D2-2F1B-4209-A82F-909FFD9A355A}">
      <dgm:prSet phldrT="[Texto]"/>
      <dgm:spPr/>
      <dgm:t>
        <a:bodyPr/>
        <a:lstStyle/>
        <a:p>
          <a:r>
            <a:rPr lang="es-AR" dirty="0" smtClean="0"/>
            <a:t>Lugar de Adquisición</a:t>
          </a:r>
          <a:endParaRPr lang="es-AR" dirty="0"/>
        </a:p>
      </dgm:t>
    </dgm:pt>
    <dgm:pt modelId="{83AD2C32-53DF-45C0-AC7D-8AE171E1D255}" type="parTrans" cxnId="{B72A9C78-ABA3-44B3-AA98-7D95E2C0DF00}">
      <dgm:prSet/>
      <dgm:spPr/>
      <dgm:t>
        <a:bodyPr/>
        <a:lstStyle/>
        <a:p>
          <a:endParaRPr lang="es-AR"/>
        </a:p>
      </dgm:t>
    </dgm:pt>
    <dgm:pt modelId="{C2D0C6FD-BD29-46CD-8F8D-60198DCE4888}" type="sibTrans" cxnId="{B72A9C78-ABA3-44B3-AA98-7D95E2C0DF00}">
      <dgm:prSet/>
      <dgm:spPr/>
      <dgm:t>
        <a:bodyPr/>
        <a:lstStyle/>
        <a:p>
          <a:endParaRPr lang="es-AR"/>
        </a:p>
      </dgm:t>
    </dgm:pt>
    <dgm:pt modelId="{57DF91B8-941C-48A7-B050-3975CD29E730}">
      <dgm:prSet phldrT="[Texto]"/>
      <dgm:spPr/>
      <dgm:t>
        <a:bodyPr/>
        <a:lstStyle/>
        <a:p>
          <a:r>
            <a:rPr lang="es-AR" b="1" dirty="0" smtClean="0"/>
            <a:t>IACS</a:t>
          </a:r>
          <a:endParaRPr lang="es-AR" b="1" dirty="0"/>
        </a:p>
      </dgm:t>
    </dgm:pt>
    <dgm:pt modelId="{737ABB06-5EA0-4152-ADCA-063282DE83B1}" type="parTrans" cxnId="{05BA9A0A-DEE0-44DA-A052-1C8E72586C8A}">
      <dgm:prSet/>
      <dgm:spPr/>
      <dgm:t>
        <a:bodyPr/>
        <a:lstStyle/>
        <a:p>
          <a:endParaRPr lang="es-AR"/>
        </a:p>
      </dgm:t>
    </dgm:pt>
    <dgm:pt modelId="{B431DE1F-2092-4098-BAC9-0CEF5CC4BB0E}" type="sibTrans" cxnId="{05BA9A0A-DEE0-44DA-A052-1C8E72586C8A}">
      <dgm:prSet/>
      <dgm:spPr/>
      <dgm:t>
        <a:bodyPr/>
        <a:lstStyle/>
        <a:p>
          <a:endParaRPr lang="es-AR"/>
        </a:p>
      </dgm:t>
    </dgm:pt>
    <dgm:pt modelId="{3F482B5F-64F4-40F1-A40E-F7946B873B2C}">
      <dgm:prSet phldrT="[Texto]"/>
      <dgm:spPr/>
      <dgm:t>
        <a:bodyPr/>
        <a:lstStyle/>
        <a:p>
          <a:r>
            <a:rPr lang="es-AR" b="1" dirty="0" smtClean="0"/>
            <a:t>Neonato</a:t>
          </a:r>
          <a:endParaRPr lang="es-AR" b="1" dirty="0"/>
        </a:p>
      </dgm:t>
    </dgm:pt>
    <dgm:pt modelId="{32DA63F0-7C5F-4004-9DE0-DBDBE34EEF28}" type="parTrans" cxnId="{565CCDF2-06DB-4DBF-8B6E-68EE74C02F70}">
      <dgm:prSet/>
      <dgm:spPr/>
      <dgm:t>
        <a:bodyPr/>
        <a:lstStyle/>
        <a:p>
          <a:endParaRPr lang="es-AR"/>
        </a:p>
      </dgm:t>
    </dgm:pt>
    <dgm:pt modelId="{55A6ABED-F184-4245-B99E-749556DA4A01}" type="sibTrans" cxnId="{565CCDF2-06DB-4DBF-8B6E-68EE74C02F70}">
      <dgm:prSet/>
      <dgm:spPr/>
      <dgm:t>
        <a:bodyPr/>
        <a:lstStyle/>
        <a:p>
          <a:endParaRPr lang="es-AR"/>
        </a:p>
      </dgm:t>
    </dgm:pt>
    <dgm:pt modelId="{0A12941F-1A21-4EC7-BC8A-918A11893F46}">
      <dgm:prSet phldrT="[Texto]"/>
      <dgm:spPr/>
      <dgm:t>
        <a:bodyPr/>
        <a:lstStyle/>
        <a:p>
          <a:r>
            <a:rPr lang="es-AR" b="1" dirty="0" smtClean="0"/>
            <a:t>HIC</a:t>
          </a:r>
          <a:endParaRPr lang="es-AR" b="1" dirty="0"/>
        </a:p>
      </dgm:t>
    </dgm:pt>
    <dgm:pt modelId="{C94B6381-41DC-4E9E-BF3D-D71D9917C76C}" type="parTrans" cxnId="{D0FFEA3A-4B5F-4EF0-9C9F-0BDFFF97ABD7}">
      <dgm:prSet/>
      <dgm:spPr/>
      <dgm:t>
        <a:bodyPr/>
        <a:lstStyle/>
        <a:p>
          <a:endParaRPr lang="es-AR"/>
        </a:p>
      </dgm:t>
    </dgm:pt>
    <dgm:pt modelId="{70E5918B-4FCE-4EE7-B2A7-E9BD720F54BA}" type="sibTrans" cxnId="{D0FFEA3A-4B5F-4EF0-9C9F-0BDFFF97ABD7}">
      <dgm:prSet/>
      <dgm:spPr/>
      <dgm:t>
        <a:bodyPr/>
        <a:lstStyle/>
        <a:p>
          <a:endParaRPr lang="es-AR"/>
        </a:p>
      </dgm:t>
    </dgm:pt>
    <dgm:pt modelId="{BDF902FC-2769-488A-9A94-64339BD8C138}">
      <dgm:prSet phldrT="[Texto]"/>
      <dgm:spPr/>
      <dgm:t>
        <a:bodyPr/>
        <a:lstStyle/>
        <a:p>
          <a:r>
            <a:rPr lang="es-AR" b="1" dirty="0" smtClean="0"/>
            <a:t>Hepatopatía</a:t>
          </a:r>
          <a:endParaRPr lang="es-AR" b="1" dirty="0"/>
        </a:p>
      </dgm:t>
    </dgm:pt>
    <dgm:pt modelId="{A1B9F2F8-16BC-4573-847B-9EF3963C0BBF}" type="parTrans" cxnId="{250ED0FE-BF23-4288-9A11-F0AD92337AD4}">
      <dgm:prSet/>
      <dgm:spPr/>
      <dgm:t>
        <a:bodyPr/>
        <a:lstStyle/>
        <a:p>
          <a:endParaRPr lang="es-AR"/>
        </a:p>
      </dgm:t>
    </dgm:pt>
    <dgm:pt modelId="{6D17E47A-3CC8-4165-BA41-A80206371E70}" type="sibTrans" cxnId="{250ED0FE-BF23-4288-9A11-F0AD92337AD4}">
      <dgm:prSet/>
      <dgm:spPr/>
      <dgm:t>
        <a:bodyPr/>
        <a:lstStyle/>
        <a:p>
          <a:endParaRPr lang="es-AR"/>
        </a:p>
      </dgm:t>
    </dgm:pt>
    <dgm:pt modelId="{B024CA23-5398-459D-A113-788702DCD80C}">
      <dgm:prSet phldrT="[Texto]"/>
      <dgm:spPr/>
      <dgm:t>
        <a:bodyPr/>
        <a:lstStyle/>
        <a:p>
          <a:r>
            <a:rPr lang="es-AR" b="1" dirty="0" smtClean="0"/>
            <a:t>ETC</a:t>
          </a:r>
          <a:endParaRPr lang="es-AR" b="1" dirty="0"/>
        </a:p>
      </dgm:t>
    </dgm:pt>
    <dgm:pt modelId="{B1AA1CE7-8D7E-4D7C-B7F9-C4A544ACD3D1}" type="parTrans" cxnId="{E846C0E3-86AE-4708-BF9A-D094D77292AC}">
      <dgm:prSet/>
      <dgm:spPr/>
      <dgm:t>
        <a:bodyPr/>
        <a:lstStyle/>
        <a:p>
          <a:endParaRPr lang="es-AR"/>
        </a:p>
      </dgm:t>
    </dgm:pt>
    <dgm:pt modelId="{6942C7B5-CA00-4A40-9EE3-7AD3A11AD3F2}" type="sibTrans" cxnId="{E846C0E3-86AE-4708-BF9A-D094D77292AC}">
      <dgm:prSet/>
      <dgm:spPr/>
      <dgm:t>
        <a:bodyPr/>
        <a:lstStyle/>
        <a:p>
          <a:endParaRPr lang="es-AR"/>
        </a:p>
      </dgm:t>
    </dgm:pt>
    <dgm:pt modelId="{C5663D95-466F-4221-8DCD-13207C8E5DF7}">
      <dgm:prSet phldrT="[Texto]"/>
      <dgm:spPr/>
      <dgm:t>
        <a:bodyPr/>
        <a:lstStyle/>
        <a:p>
          <a:r>
            <a:rPr lang="es-AR" b="1" dirty="0" smtClean="0"/>
            <a:t>Comunidad</a:t>
          </a:r>
          <a:endParaRPr lang="es-AR" b="1" dirty="0"/>
        </a:p>
      </dgm:t>
    </dgm:pt>
    <dgm:pt modelId="{74C6ABE9-435F-4211-ABEC-186EE5517148}" type="parTrans" cxnId="{71D96165-2A0D-49F0-A468-315220AEED47}">
      <dgm:prSet/>
      <dgm:spPr/>
      <dgm:t>
        <a:bodyPr/>
        <a:lstStyle/>
        <a:p>
          <a:endParaRPr lang="es-AR"/>
        </a:p>
      </dgm:t>
    </dgm:pt>
    <dgm:pt modelId="{BDABB835-DD4E-49FA-AADA-EF4CEC310C25}" type="sibTrans" cxnId="{71D96165-2A0D-49F0-A468-315220AEED47}">
      <dgm:prSet/>
      <dgm:spPr/>
      <dgm:t>
        <a:bodyPr/>
        <a:lstStyle/>
        <a:p>
          <a:endParaRPr lang="es-AR"/>
        </a:p>
      </dgm:t>
    </dgm:pt>
    <dgm:pt modelId="{E85427F2-8B55-44CE-86FF-7ED1EF898F11}">
      <dgm:prSet phldrT="[Texto]"/>
      <dgm:spPr/>
      <dgm:t>
        <a:bodyPr/>
        <a:lstStyle/>
        <a:p>
          <a:r>
            <a:rPr lang="es-AR" b="1" dirty="0" smtClean="0"/>
            <a:t>Datos regionales</a:t>
          </a:r>
          <a:endParaRPr lang="es-AR" b="1" dirty="0"/>
        </a:p>
      </dgm:t>
    </dgm:pt>
    <dgm:pt modelId="{B1E16D7A-0FCE-4C3F-B58E-F85986459522}" type="parTrans" cxnId="{7F04D15E-89F7-4320-B667-EFA45FB713B4}">
      <dgm:prSet/>
      <dgm:spPr/>
      <dgm:t>
        <a:bodyPr/>
        <a:lstStyle/>
        <a:p>
          <a:endParaRPr lang="es-AR"/>
        </a:p>
      </dgm:t>
    </dgm:pt>
    <dgm:pt modelId="{1F7CC67D-3420-4F96-B3B3-5FE2E71EECDE}" type="sibTrans" cxnId="{7F04D15E-89F7-4320-B667-EFA45FB713B4}">
      <dgm:prSet/>
      <dgm:spPr/>
      <dgm:t>
        <a:bodyPr/>
        <a:lstStyle/>
        <a:p>
          <a:endParaRPr lang="es-AR"/>
        </a:p>
      </dgm:t>
    </dgm:pt>
    <dgm:pt modelId="{A2A70A8F-3BC6-45F6-A258-321CB5815A85}">
      <dgm:prSet phldrT="[Texto]"/>
      <dgm:spPr/>
      <dgm:t>
        <a:bodyPr/>
        <a:lstStyle/>
        <a:p>
          <a:r>
            <a:rPr lang="es-AR" b="1" dirty="0" smtClean="0"/>
            <a:t>Diabetes</a:t>
          </a:r>
          <a:endParaRPr lang="es-AR" b="1" dirty="0"/>
        </a:p>
      </dgm:t>
    </dgm:pt>
    <dgm:pt modelId="{1D687A42-BA4D-4995-B7B5-B222184BACAD}" type="parTrans" cxnId="{13EBE5A5-FA8C-4C98-B472-510D4B9E2293}">
      <dgm:prSet/>
      <dgm:spPr/>
      <dgm:t>
        <a:bodyPr/>
        <a:lstStyle/>
        <a:p>
          <a:endParaRPr lang="es-AR"/>
        </a:p>
      </dgm:t>
    </dgm:pt>
    <dgm:pt modelId="{785A34B9-91BF-4B8C-BDA5-FFB53C66A4CA}" type="sibTrans" cxnId="{13EBE5A5-FA8C-4C98-B472-510D4B9E2293}">
      <dgm:prSet/>
      <dgm:spPr/>
      <dgm:t>
        <a:bodyPr/>
        <a:lstStyle/>
        <a:p>
          <a:endParaRPr lang="es-AR"/>
        </a:p>
      </dgm:t>
    </dgm:pt>
    <dgm:pt modelId="{0CB76003-991B-4D8D-8345-50F6B347ADBC}" type="pres">
      <dgm:prSet presAssocID="{76B0D94B-A016-44BE-A5B2-6167CD5B2E4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78776BE-AE1C-41C2-94FD-4577427CBEE9}" type="pres">
      <dgm:prSet presAssocID="{76B0D94B-A016-44BE-A5B2-6167CD5B2E46}" presName="children" presStyleCnt="0"/>
      <dgm:spPr/>
    </dgm:pt>
    <dgm:pt modelId="{031C5220-24A1-4D52-A828-5D3C991295C2}" type="pres">
      <dgm:prSet presAssocID="{76B0D94B-A016-44BE-A5B2-6167CD5B2E46}" presName="child1group" presStyleCnt="0"/>
      <dgm:spPr/>
    </dgm:pt>
    <dgm:pt modelId="{B721D1D1-6BA0-4D06-9BC6-B1ED7B48F0C2}" type="pres">
      <dgm:prSet presAssocID="{76B0D94B-A016-44BE-A5B2-6167CD5B2E46}" presName="child1" presStyleLbl="bgAcc1" presStyleIdx="0" presStyleCnt="4"/>
      <dgm:spPr/>
      <dgm:t>
        <a:bodyPr/>
        <a:lstStyle/>
        <a:p>
          <a:endParaRPr lang="es-AR"/>
        </a:p>
      </dgm:t>
    </dgm:pt>
    <dgm:pt modelId="{F85CE54A-A416-4A74-80B2-7382EB0A2E5D}" type="pres">
      <dgm:prSet presAssocID="{76B0D94B-A016-44BE-A5B2-6167CD5B2E46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8CE28A3-1C61-48E7-B56E-D333CFB709F0}" type="pres">
      <dgm:prSet presAssocID="{76B0D94B-A016-44BE-A5B2-6167CD5B2E46}" presName="child2group" presStyleCnt="0"/>
      <dgm:spPr/>
    </dgm:pt>
    <dgm:pt modelId="{FE2FFEBF-09C0-4339-9723-0C0190C3D2F0}" type="pres">
      <dgm:prSet presAssocID="{76B0D94B-A016-44BE-A5B2-6167CD5B2E46}" presName="child2" presStyleLbl="bgAcc1" presStyleIdx="1" presStyleCnt="4"/>
      <dgm:spPr/>
      <dgm:t>
        <a:bodyPr/>
        <a:lstStyle/>
        <a:p>
          <a:endParaRPr lang="es-AR"/>
        </a:p>
      </dgm:t>
    </dgm:pt>
    <dgm:pt modelId="{0F00C6D0-E07E-4B74-9F7D-AD8F00AA0593}" type="pres">
      <dgm:prSet presAssocID="{76B0D94B-A016-44BE-A5B2-6167CD5B2E46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7C5B23A-2324-4CCE-9E34-1413299055F3}" type="pres">
      <dgm:prSet presAssocID="{76B0D94B-A016-44BE-A5B2-6167CD5B2E46}" presName="child3group" presStyleCnt="0"/>
      <dgm:spPr/>
    </dgm:pt>
    <dgm:pt modelId="{9934691C-F936-48C6-B3BC-E1E84FF215DF}" type="pres">
      <dgm:prSet presAssocID="{76B0D94B-A016-44BE-A5B2-6167CD5B2E46}" presName="child3" presStyleLbl="bgAcc1" presStyleIdx="2" presStyleCnt="4"/>
      <dgm:spPr/>
      <dgm:t>
        <a:bodyPr/>
        <a:lstStyle/>
        <a:p>
          <a:endParaRPr lang="es-AR"/>
        </a:p>
      </dgm:t>
    </dgm:pt>
    <dgm:pt modelId="{55B82A9D-F6DA-41F0-9DFB-292189EFBF0B}" type="pres">
      <dgm:prSet presAssocID="{76B0D94B-A016-44BE-A5B2-6167CD5B2E46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5395008-5FB3-493D-8C8C-3763E9D27074}" type="pres">
      <dgm:prSet presAssocID="{76B0D94B-A016-44BE-A5B2-6167CD5B2E46}" presName="child4group" presStyleCnt="0"/>
      <dgm:spPr/>
    </dgm:pt>
    <dgm:pt modelId="{D3924A00-F188-4238-A688-F93C8AFC93A7}" type="pres">
      <dgm:prSet presAssocID="{76B0D94B-A016-44BE-A5B2-6167CD5B2E46}" presName="child4" presStyleLbl="bgAcc1" presStyleIdx="3" presStyleCnt="4"/>
      <dgm:spPr/>
      <dgm:t>
        <a:bodyPr/>
        <a:lstStyle/>
        <a:p>
          <a:endParaRPr lang="es-AR"/>
        </a:p>
      </dgm:t>
    </dgm:pt>
    <dgm:pt modelId="{6E20C8E8-4A8E-42B1-9B87-35092E9A645C}" type="pres">
      <dgm:prSet presAssocID="{76B0D94B-A016-44BE-A5B2-6167CD5B2E46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6D0BF4-2F13-46C1-8392-5884CDAA7017}" type="pres">
      <dgm:prSet presAssocID="{76B0D94B-A016-44BE-A5B2-6167CD5B2E46}" presName="childPlaceholder" presStyleCnt="0"/>
      <dgm:spPr/>
    </dgm:pt>
    <dgm:pt modelId="{C5F50D52-14D4-4147-9C4B-A8364A71DBB3}" type="pres">
      <dgm:prSet presAssocID="{76B0D94B-A016-44BE-A5B2-6167CD5B2E46}" presName="circle" presStyleCnt="0"/>
      <dgm:spPr/>
    </dgm:pt>
    <dgm:pt modelId="{0D7358C6-4BE4-480B-8FAA-51450CA4BEA6}" type="pres">
      <dgm:prSet presAssocID="{76B0D94B-A016-44BE-A5B2-6167CD5B2E46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787F6D9-A502-4A3C-9ACB-82AE6094B0A5}" type="pres">
      <dgm:prSet presAssocID="{76B0D94B-A016-44BE-A5B2-6167CD5B2E46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032C345-8174-4077-889F-5CC0D1998306}" type="pres">
      <dgm:prSet presAssocID="{76B0D94B-A016-44BE-A5B2-6167CD5B2E46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AEA0857-9647-401E-A5B1-7E468481C2B3}" type="pres">
      <dgm:prSet presAssocID="{76B0D94B-A016-44BE-A5B2-6167CD5B2E46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95400B2-AA13-4675-82B6-1811EEBDD922}" type="pres">
      <dgm:prSet presAssocID="{76B0D94B-A016-44BE-A5B2-6167CD5B2E46}" presName="quadrantPlaceholder" presStyleCnt="0"/>
      <dgm:spPr/>
    </dgm:pt>
    <dgm:pt modelId="{3264BC12-205D-40AD-A02A-158C82991994}" type="pres">
      <dgm:prSet presAssocID="{76B0D94B-A016-44BE-A5B2-6167CD5B2E46}" presName="center1" presStyleLbl="fgShp" presStyleIdx="0" presStyleCnt="2"/>
      <dgm:spPr/>
    </dgm:pt>
    <dgm:pt modelId="{EE08BB83-DB8F-407C-BB30-3E1AEE5CC8C9}" type="pres">
      <dgm:prSet presAssocID="{76B0D94B-A016-44BE-A5B2-6167CD5B2E46}" presName="center2" presStyleLbl="fgShp" presStyleIdx="1" presStyleCnt="2"/>
      <dgm:spPr/>
    </dgm:pt>
  </dgm:ptLst>
  <dgm:cxnLst>
    <dgm:cxn modelId="{4DD21687-8CDA-4E8F-839E-402C0C80F253}" type="presOf" srcId="{BDF902FC-2769-488A-9A94-64339BD8C138}" destId="{9934691C-F936-48C6-B3BC-E1E84FF215DF}" srcOrd="0" destOrd="1" presId="urn:microsoft.com/office/officeart/2005/8/layout/cycle4"/>
    <dgm:cxn modelId="{99851ABD-E8D8-49C3-9F3A-28193894D2A7}" type="presOf" srcId="{C5663D95-466F-4221-8DCD-13207C8E5DF7}" destId="{D3924A00-F188-4238-A688-F93C8AFC93A7}" srcOrd="0" destOrd="1" presId="urn:microsoft.com/office/officeart/2005/8/layout/cycle4"/>
    <dgm:cxn modelId="{4A3EDE6A-B72D-49FF-96AC-713012DE39EF}" type="presOf" srcId="{3C16AC07-DE60-40D1-BED2-A31927308EF1}" destId="{B721D1D1-6BA0-4D06-9BC6-B1ED7B48F0C2}" srcOrd="0" destOrd="0" presId="urn:microsoft.com/office/officeart/2005/8/layout/cycle4"/>
    <dgm:cxn modelId="{11CAEACD-F7DA-4B06-BB12-419771EEF07E}" type="presOf" srcId="{57DF91B8-941C-48A7-B050-3975CD29E730}" destId="{D3924A00-F188-4238-A688-F93C8AFC93A7}" srcOrd="0" destOrd="0" presId="urn:microsoft.com/office/officeart/2005/8/layout/cycle4"/>
    <dgm:cxn modelId="{EDD43637-0012-402C-8D34-3B0D30099C3B}" type="presOf" srcId="{239E3910-3764-4D3F-877F-228F4DB42203}" destId="{4787F6D9-A502-4A3C-9ACB-82AE6094B0A5}" srcOrd="0" destOrd="0" presId="urn:microsoft.com/office/officeart/2005/8/layout/cycle4"/>
    <dgm:cxn modelId="{09BEC70F-1B0E-4746-9529-2195A993725D}" srcId="{76B0D94B-A016-44BE-A5B2-6167CD5B2E46}" destId="{241CCFD9-20F3-4442-AE96-42A38A8FF068}" srcOrd="0" destOrd="0" parTransId="{E915C66D-DF11-4131-97D0-85DCF52B7C62}" sibTransId="{3880DB22-1367-43BC-A3CC-96140A60B7B7}"/>
    <dgm:cxn modelId="{6524AA98-20C3-4BFC-9EB9-485E4C49015F}" srcId="{76B0D94B-A016-44BE-A5B2-6167CD5B2E46}" destId="{DCED568A-F0AC-47C0-A520-38BAB24A19D4}" srcOrd="2" destOrd="0" parTransId="{CF7B37E4-DBDD-4FA8-B6C6-9F178465F5E6}" sibTransId="{009DD12A-2227-47B1-9580-CBE15040F640}"/>
    <dgm:cxn modelId="{8E820CAB-A23C-484A-BB62-631F00D5283F}" srcId="{239E3910-3764-4D3F-877F-228F4DB42203}" destId="{F81A5D7E-A5FA-4D3D-9435-155CF3F4504C}" srcOrd="0" destOrd="0" parTransId="{DFC8BFBE-606A-4C4A-A1B8-D7A928F2C608}" sibTransId="{5481A2C2-5ED5-4749-9D21-C45AEC45EF78}"/>
    <dgm:cxn modelId="{CFE0D40F-ACF1-447C-826D-70AEC79F5D98}" srcId="{241CCFD9-20F3-4442-AE96-42A38A8FF068}" destId="{3C16AC07-DE60-40D1-BED2-A31927308EF1}" srcOrd="0" destOrd="0" parTransId="{933F94CF-CFE7-4F31-A005-2CBCB9A854B5}" sibTransId="{5C7323DC-BF42-4A0F-B9A5-A44DD624C03D}"/>
    <dgm:cxn modelId="{07251B26-14CC-4FB0-98FD-2F4EAE72C55B}" type="presOf" srcId="{B024CA23-5398-459D-A113-788702DCD80C}" destId="{55B82A9D-F6DA-41F0-9DFB-292189EFBF0B}" srcOrd="1" destOrd="3" presId="urn:microsoft.com/office/officeart/2005/8/layout/cycle4"/>
    <dgm:cxn modelId="{D0FFEA3A-4B5F-4EF0-9C9F-0BDFFF97ABD7}" srcId="{239E3910-3764-4D3F-877F-228F4DB42203}" destId="{0A12941F-1A21-4EC7-BC8A-918A11893F46}" srcOrd="1" destOrd="0" parTransId="{C94B6381-41DC-4E9E-BF3D-D71D9917C76C}" sibTransId="{70E5918B-4FCE-4EE7-B2A7-E9BD720F54BA}"/>
    <dgm:cxn modelId="{C6343323-E5B3-405A-857A-866351094A73}" type="presOf" srcId="{A2A70A8F-3BC6-45F6-A258-321CB5815A85}" destId="{55B82A9D-F6DA-41F0-9DFB-292189EFBF0B}" srcOrd="1" destOrd="2" presId="urn:microsoft.com/office/officeart/2005/8/layout/cycle4"/>
    <dgm:cxn modelId="{320F921F-166C-431D-92FC-A9603D1FB658}" srcId="{76B0D94B-A016-44BE-A5B2-6167CD5B2E46}" destId="{239E3910-3764-4D3F-877F-228F4DB42203}" srcOrd="1" destOrd="0" parTransId="{43733928-F71F-4A1C-9938-20D7D7EB4074}" sibTransId="{32209581-9B27-46B5-9BC6-90E5C48788E0}"/>
    <dgm:cxn modelId="{05BA9A0A-DEE0-44DA-A052-1C8E72586C8A}" srcId="{DF5FD0D2-2F1B-4209-A82F-909FFD9A355A}" destId="{57DF91B8-941C-48A7-B050-3975CD29E730}" srcOrd="0" destOrd="0" parTransId="{737ABB06-5EA0-4152-ADCA-063282DE83B1}" sibTransId="{B431DE1F-2092-4098-BAC9-0CEF5CC4BB0E}"/>
    <dgm:cxn modelId="{250ED0FE-BF23-4288-9A11-F0AD92337AD4}" srcId="{DCED568A-F0AC-47C0-A520-38BAB24A19D4}" destId="{BDF902FC-2769-488A-9A94-64339BD8C138}" srcOrd="1" destOrd="0" parTransId="{A1B9F2F8-16BC-4573-847B-9EF3963C0BBF}" sibTransId="{6D17E47A-3CC8-4165-BA41-A80206371E70}"/>
    <dgm:cxn modelId="{D48CD443-3C91-484E-B2C8-B4C4FEB841D0}" type="presOf" srcId="{DCED568A-F0AC-47C0-A520-38BAB24A19D4}" destId="{4032C345-8174-4077-889F-5CC0D1998306}" srcOrd="0" destOrd="0" presId="urn:microsoft.com/office/officeart/2005/8/layout/cycle4"/>
    <dgm:cxn modelId="{B72A9C78-ABA3-44B3-AA98-7D95E2C0DF00}" srcId="{76B0D94B-A016-44BE-A5B2-6167CD5B2E46}" destId="{DF5FD0D2-2F1B-4209-A82F-909FFD9A355A}" srcOrd="3" destOrd="0" parTransId="{83AD2C32-53DF-45C0-AC7D-8AE171E1D255}" sibTransId="{C2D0C6FD-BD29-46CD-8F8D-60198DCE4888}"/>
    <dgm:cxn modelId="{1A9C1921-6B0C-4564-8746-33DF8318C7A3}" type="presOf" srcId="{E85427F2-8B55-44CE-86FF-7ED1EF898F11}" destId="{6E20C8E8-4A8E-42B1-9B87-35092E9A645C}" srcOrd="1" destOrd="2" presId="urn:microsoft.com/office/officeart/2005/8/layout/cycle4"/>
    <dgm:cxn modelId="{13EBE5A5-FA8C-4C98-B472-510D4B9E2293}" srcId="{DCED568A-F0AC-47C0-A520-38BAB24A19D4}" destId="{A2A70A8F-3BC6-45F6-A258-321CB5815A85}" srcOrd="2" destOrd="0" parTransId="{1D687A42-BA4D-4995-B7B5-B222184BACAD}" sibTransId="{785A34B9-91BF-4B8C-BDA5-FFB53C66A4CA}"/>
    <dgm:cxn modelId="{C603C93E-7181-46FA-8852-0B16EBF74498}" type="presOf" srcId="{0A12941F-1A21-4EC7-BC8A-918A11893F46}" destId="{0F00C6D0-E07E-4B74-9F7D-AD8F00AA0593}" srcOrd="1" destOrd="1" presId="urn:microsoft.com/office/officeart/2005/8/layout/cycle4"/>
    <dgm:cxn modelId="{8A072A4A-AF47-4B55-A87A-E457CD9B04B5}" type="presOf" srcId="{F81A5D7E-A5FA-4D3D-9435-155CF3F4504C}" destId="{0F00C6D0-E07E-4B74-9F7D-AD8F00AA0593}" srcOrd="1" destOrd="0" presId="urn:microsoft.com/office/officeart/2005/8/layout/cycle4"/>
    <dgm:cxn modelId="{2CE38E45-85C8-46E4-A095-038FD87BC072}" type="presOf" srcId="{C5663D95-466F-4221-8DCD-13207C8E5DF7}" destId="{6E20C8E8-4A8E-42B1-9B87-35092E9A645C}" srcOrd="1" destOrd="1" presId="urn:microsoft.com/office/officeart/2005/8/layout/cycle4"/>
    <dgm:cxn modelId="{C07EEB90-39DF-4351-99B4-249E3D2CBCC7}" type="presOf" srcId="{F81A5D7E-A5FA-4D3D-9435-155CF3F4504C}" destId="{FE2FFEBF-09C0-4339-9723-0C0190C3D2F0}" srcOrd="0" destOrd="0" presId="urn:microsoft.com/office/officeart/2005/8/layout/cycle4"/>
    <dgm:cxn modelId="{A561D767-945E-46D5-84A0-EFE04BB93168}" type="presOf" srcId="{B024CA23-5398-459D-A113-788702DCD80C}" destId="{9934691C-F936-48C6-B3BC-E1E84FF215DF}" srcOrd="0" destOrd="3" presId="urn:microsoft.com/office/officeart/2005/8/layout/cycle4"/>
    <dgm:cxn modelId="{25D01585-FDB5-4946-A1F6-FE89A73B55DE}" type="presOf" srcId="{0F8511F5-1885-4280-AADF-444A0801F5C4}" destId="{55B82A9D-F6DA-41F0-9DFB-292189EFBF0B}" srcOrd="1" destOrd="0" presId="urn:microsoft.com/office/officeart/2005/8/layout/cycle4"/>
    <dgm:cxn modelId="{A0319E99-39CD-4CFE-ACF8-47A0D2C4A059}" type="presOf" srcId="{3F482B5F-64F4-40F1-A40E-F7946B873B2C}" destId="{F85CE54A-A416-4A74-80B2-7382EB0A2E5D}" srcOrd="1" destOrd="1" presId="urn:microsoft.com/office/officeart/2005/8/layout/cycle4"/>
    <dgm:cxn modelId="{71D96165-2A0D-49F0-A468-315220AEED47}" srcId="{DF5FD0D2-2F1B-4209-A82F-909FFD9A355A}" destId="{C5663D95-466F-4221-8DCD-13207C8E5DF7}" srcOrd="1" destOrd="0" parTransId="{74C6ABE9-435F-4211-ABEC-186EE5517148}" sibTransId="{BDABB835-DD4E-49FA-AADA-EF4CEC310C25}"/>
    <dgm:cxn modelId="{565CCDF2-06DB-4DBF-8B6E-68EE74C02F70}" srcId="{241CCFD9-20F3-4442-AE96-42A38A8FF068}" destId="{3F482B5F-64F4-40F1-A40E-F7946B873B2C}" srcOrd="1" destOrd="0" parTransId="{32DA63F0-7C5F-4004-9DE0-DBDBE34EEF28}" sibTransId="{55A6ABED-F184-4245-B99E-749556DA4A01}"/>
    <dgm:cxn modelId="{DE035BDE-EF8F-4087-9ECE-66D75D1F2747}" type="presOf" srcId="{DF5FD0D2-2F1B-4209-A82F-909FFD9A355A}" destId="{AAEA0857-9647-401E-A5B1-7E468481C2B3}" srcOrd="0" destOrd="0" presId="urn:microsoft.com/office/officeart/2005/8/layout/cycle4"/>
    <dgm:cxn modelId="{84C6D335-9819-4651-94E2-13D66BC77FCA}" type="presOf" srcId="{E85427F2-8B55-44CE-86FF-7ED1EF898F11}" destId="{D3924A00-F188-4238-A688-F93C8AFC93A7}" srcOrd="0" destOrd="2" presId="urn:microsoft.com/office/officeart/2005/8/layout/cycle4"/>
    <dgm:cxn modelId="{D66D822B-C625-4663-B05F-C7D780055EAA}" type="presOf" srcId="{3C16AC07-DE60-40D1-BED2-A31927308EF1}" destId="{F85CE54A-A416-4A74-80B2-7382EB0A2E5D}" srcOrd="1" destOrd="0" presId="urn:microsoft.com/office/officeart/2005/8/layout/cycle4"/>
    <dgm:cxn modelId="{519CD0D8-E448-4DA8-8AB9-5412E47025B5}" type="presOf" srcId="{241CCFD9-20F3-4442-AE96-42A38A8FF068}" destId="{0D7358C6-4BE4-480B-8FAA-51450CA4BEA6}" srcOrd="0" destOrd="0" presId="urn:microsoft.com/office/officeart/2005/8/layout/cycle4"/>
    <dgm:cxn modelId="{11C07B16-85EC-4579-8BE2-CC45808AD7AD}" type="presOf" srcId="{A2A70A8F-3BC6-45F6-A258-321CB5815A85}" destId="{9934691C-F936-48C6-B3BC-E1E84FF215DF}" srcOrd="0" destOrd="2" presId="urn:microsoft.com/office/officeart/2005/8/layout/cycle4"/>
    <dgm:cxn modelId="{7F04D15E-89F7-4320-B667-EFA45FB713B4}" srcId="{DF5FD0D2-2F1B-4209-A82F-909FFD9A355A}" destId="{E85427F2-8B55-44CE-86FF-7ED1EF898F11}" srcOrd="2" destOrd="0" parTransId="{B1E16D7A-0FCE-4C3F-B58E-F85986459522}" sibTransId="{1F7CC67D-3420-4F96-B3B3-5FE2E71EECDE}"/>
    <dgm:cxn modelId="{6FDF7F3B-F907-4EC5-8605-AC6FFA3E7729}" type="presOf" srcId="{0A12941F-1A21-4EC7-BC8A-918A11893F46}" destId="{FE2FFEBF-09C0-4339-9723-0C0190C3D2F0}" srcOrd="0" destOrd="1" presId="urn:microsoft.com/office/officeart/2005/8/layout/cycle4"/>
    <dgm:cxn modelId="{85AEF6CC-D691-40C4-96B0-9CD5796EC4EE}" srcId="{DCED568A-F0AC-47C0-A520-38BAB24A19D4}" destId="{0F8511F5-1885-4280-AADF-444A0801F5C4}" srcOrd="0" destOrd="0" parTransId="{89E0CBC2-8C0C-4A13-9D5D-D994E4EC3EF5}" sibTransId="{69B924A4-093D-40B4-8506-F40D27600A4A}"/>
    <dgm:cxn modelId="{73B345FD-D862-46CB-A1D3-12A92E76DCA6}" type="presOf" srcId="{BDF902FC-2769-488A-9A94-64339BD8C138}" destId="{55B82A9D-F6DA-41F0-9DFB-292189EFBF0B}" srcOrd="1" destOrd="1" presId="urn:microsoft.com/office/officeart/2005/8/layout/cycle4"/>
    <dgm:cxn modelId="{7EC8A528-7BEC-4E9B-A349-707AB05F5093}" type="presOf" srcId="{0F8511F5-1885-4280-AADF-444A0801F5C4}" destId="{9934691C-F936-48C6-B3BC-E1E84FF215DF}" srcOrd="0" destOrd="0" presId="urn:microsoft.com/office/officeart/2005/8/layout/cycle4"/>
    <dgm:cxn modelId="{DEB4CF2B-49A5-4B71-88DC-B258AE06FBD6}" type="presOf" srcId="{76B0D94B-A016-44BE-A5B2-6167CD5B2E46}" destId="{0CB76003-991B-4D8D-8345-50F6B347ADBC}" srcOrd="0" destOrd="0" presId="urn:microsoft.com/office/officeart/2005/8/layout/cycle4"/>
    <dgm:cxn modelId="{2317DAA7-853B-4AD4-A0F1-87781AEF2509}" type="presOf" srcId="{3F482B5F-64F4-40F1-A40E-F7946B873B2C}" destId="{B721D1D1-6BA0-4D06-9BC6-B1ED7B48F0C2}" srcOrd="0" destOrd="1" presId="urn:microsoft.com/office/officeart/2005/8/layout/cycle4"/>
    <dgm:cxn modelId="{E846C0E3-86AE-4708-BF9A-D094D77292AC}" srcId="{DCED568A-F0AC-47C0-A520-38BAB24A19D4}" destId="{B024CA23-5398-459D-A113-788702DCD80C}" srcOrd="3" destOrd="0" parTransId="{B1AA1CE7-8D7E-4D7C-B7F9-C4A544ACD3D1}" sibTransId="{6942C7B5-CA00-4A40-9EE3-7AD3A11AD3F2}"/>
    <dgm:cxn modelId="{A7719E4D-7686-4542-989A-0808DFB4746F}" type="presOf" srcId="{57DF91B8-941C-48A7-B050-3975CD29E730}" destId="{6E20C8E8-4A8E-42B1-9B87-35092E9A645C}" srcOrd="1" destOrd="0" presId="urn:microsoft.com/office/officeart/2005/8/layout/cycle4"/>
    <dgm:cxn modelId="{8B952D11-B17C-4381-838E-1003C9F94785}" type="presParOf" srcId="{0CB76003-991B-4D8D-8345-50F6B347ADBC}" destId="{C78776BE-AE1C-41C2-94FD-4577427CBEE9}" srcOrd="0" destOrd="0" presId="urn:microsoft.com/office/officeart/2005/8/layout/cycle4"/>
    <dgm:cxn modelId="{6B4F9925-4E8B-4F4A-93C5-2F597E9B78DB}" type="presParOf" srcId="{C78776BE-AE1C-41C2-94FD-4577427CBEE9}" destId="{031C5220-24A1-4D52-A828-5D3C991295C2}" srcOrd="0" destOrd="0" presId="urn:microsoft.com/office/officeart/2005/8/layout/cycle4"/>
    <dgm:cxn modelId="{2A7C7EC7-B982-43BB-8C7F-F4F452F5A61F}" type="presParOf" srcId="{031C5220-24A1-4D52-A828-5D3C991295C2}" destId="{B721D1D1-6BA0-4D06-9BC6-B1ED7B48F0C2}" srcOrd="0" destOrd="0" presId="urn:microsoft.com/office/officeart/2005/8/layout/cycle4"/>
    <dgm:cxn modelId="{A643598A-8543-43B0-86BC-F5D43BAA50F2}" type="presParOf" srcId="{031C5220-24A1-4D52-A828-5D3C991295C2}" destId="{F85CE54A-A416-4A74-80B2-7382EB0A2E5D}" srcOrd="1" destOrd="0" presId="urn:microsoft.com/office/officeart/2005/8/layout/cycle4"/>
    <dgm:cxn modelId="{76F03AB5-5277-4763-A3EF-346B80696762}" type="presParOf" srcId="{C78776BE-AE1C-41C2-94FD-4577427CBEE9}" destId="{B8CE28A3-1C61-48E7-B56E-D333CFB709F0}" srcOrd="1" destOrd="0" presId="urn:microsoft.com/office/officeart/2005/8/layout/cycle4"/>
    <dgm:cxn modelId="{7BEB9845-FBCF-42E6-8B32-9835BE033C72}" type="presParOf" srcId="{B8CE28A3-1C61-48E7-B56E-D333CFB709F0}" destId="{FE2FFEBF-09C0-4339-9723-0C0190C3D2F0}" srcOrd="0" destOrd="0" presId="urn:microsoft.com/office/officeart/2005/8/layout/cycle4"/>
    <dgm:cxn modelId="{B1382CDD-5EC4-4B7E-A56D-0C256EC6F449}" type="presParOf" srcId="{B8CE28A3-1C61-48E7-B56E-D333CFB709F0}" destId="{0F00C6D0-E07E-4B74-9F7D-AD8F00AA0593}" srcOrd="1" destOrd="0" presId="urn:microsoft.com/office/officeart/2005/8/layout/cycle4"/>
    <dgm:cxn modelId="{B4DA790F-1585-499F-B30A-01ECE1C9B75A}" type="presParOf" srcId="{C78776BE-AE1C-41C2-94FD-4577427CBEE9}" destId="{97C5B23A-2324-4CCE-9E34-1413299055F3}" srcOrd="2" destOrd="0" presId="urn:microsoft.com/office/officeart/2005/8/layout/cycle4"/>
    <dgm:cxn modelId="{BE9C293A-45BA-4694-9498-667D9A29CC34}" type="presParOf" srcId="{97C5B23A-2324-4CCE-9E34-1413299055F3}" destId="{9934691C-F936-48C6-B3BC-E1E84FF215DF}" srcOrd="0" destOrd="0" presId="urn:microsoft.com/office/officeart/2005/8/layout/cycle4"/>
    <dgm:cxn modelId="{16F25F01-EF98-4803-A407-5AA213711337}" type="presParOf" srcId="{97C5B23A-2324-4CCE-9E34-1413299055F3}" destId="{55B82A9D-F6DA-41F0-9DFB-292189EFBF0B}" srcOrd="1" destOrd="0" presId="urn:microsoft.com/office/officeart/2005/8/layout/cycle4"/>
    <dgm:cxn modelId="{F3EDB02F-69C7-45D9-BC56-4DA0EE402319}" type="presParOf" srcId="{C78776BE-AE1C-41C2-94FD-4577427CBEE9}" destId="{15395008-5FB3-493D-8C8C-3763E9D27074}" srcOrd="3" destOrd="0" presId="urn:microsoft.com/office/officeart/2005/8/layout/cycle4"/>
    <dgm:cxn modelId="{36F27CD6-20F9-4F6E-8726-0DA9A36423B9}" type="presParOf" srcId="{15395008-5FB3-493D-8C8C-3763E9D27074}" destId="{D3924A00-F188-4238-A688-F93C8AFC93A7}" srcOrd="0" destOrd="0" presId="urn:microsoft.com/office/officeart/2005/8/layout/cycle4"/>
    <dgm:cxn modelId="{61DC717E-D426-4521-BAC8-571BD84D4C30}" type="presParOf" srcId="{15395008-5FB3-493D-8C8C-3763E9D27074}" destId="{6E20C8E8-4A8E-42B1-9B87-35092E9A645C}" srcOrd="1" destOrd="0" presId="urn:microsoft.com/office/officeart/2005/8/layout/cycle4"/>
    <dgm:cxn modelId="{9C8CBFAF-E1A1-4A3A-BA15-8E0C769E037B}" type="presParOf" srcId="{C78776BE-AE1C-41C2-94FD-4577427CBEE9}" destId="{396D0BF4-2F13-46C1-8392-5884CDAA7017}" srcOrd="4" destOrd="0" presId="urn:microsoft.com/office/officeart/2005/8/layout/cycle4"/>
    <dgm:cxn modelId="{637A327D-B2C2-4ECC-B1D9-3C407A65E1AF}" type="presParOf" srcId="{0CB76003-991B-4D8D-8345-50F6B347ADBC}" destId="{C5F50D52-14D4-4147-9C4B-A8364A71DBB3}" srcOrd="1" destOrd="0" presId="urn:microsoft.com/office/officeart/2005/8/layout/cycle4"/>
    <dgm:cxn modelId="{1AF23E4E-74BD-4BEE-9A10-2E6BE06EE51F}" type="presParOf" srcId="{C5F50D52-14D4-4147-9C4B-A8364A71DBB3}" destId="{0D7358C6-4BE4-480B-8FAA-51450CA4BEA6}" srcOrd="0" destOrd="0" presId="urn:microsoft.com/office/officeart/2005/8/layout/cycle4"/>
    <dgm:cxn modelId="{441C4332-D39F-4E13-BC83-97E4D8F5CE9A}" type="presParOf" srcId="{C5F50D52-14D4-4147-9C4B-A8364A71DBB3}" destId="{4787F6D9-A502-4A3C-9ACB-82AE6094B0A5}" srcOrd="1" destOrd="0" presId="urn:microsoft.com/office/officeart/2005/8/layout/cycle4"/>
    <dgm:cxn modelId="{EA82EF8B-5448-444F-9E24-C3D30D3261A7}" type="presParOf" srcId="{C5F50D52-14D4-4147-9C4B-A8364A71DBB3}" destId="{4032C345-8174-4077-889F-5CC0D1998306}" srcOrd="2" destOrd="0" presId="urn:microsoft.com/office/officeart/2005/8/layout/cycle4"/>
    <dgm:cxn modelId="{6B434873-EB36-40FE-9579-063D5AE6968C}" type="presParOf" srcId="{C5F50D52-14D4-4147-9C4B-A8364A71DBB3}" destId="{AAEA0857-9647-401E-A5B1-7E468481C2B3}" srcOrd="3" destOrd="0" presId="urn:microsoft.com/office/officeart/2005/8/layout/cycle4"/>
    <dgm:cxn modelId="{B418F707-9D31-4264-8A9F-1337BA59EFA4}" type="presParOf" srcId="{C5F50D52-14D4-4147-9C4B-A8364A71DBB3}" destId="{495400B2-AA13-4675-82B6-1811EEBDD922}" srcOrd="4" destOrd="0" presId="urn:microsoft.com/office/officeart/2005/8/layout/cycle4"/>
    <dgm:cxn modelId="{8BAB3B93-B143-477E-AEFD-A77666F7720B}" type="presParOf" srcId="{0CB76003-991B-4D8D-8345-50F6B347ADBC}" destId="{3264BC12-205D-40AD-A02A-158C82991994}" srcOrd="2" destOrd="0" presId="urn:microsoft.com/office/officeart/2005/8/layout/cycle4"/>
    <dgm:cxn modelId="{ED0AF56E-48C2-4BEF-B32E-86235A718739}" type="presParOf" srcId="{0CB76003-991B-4D8D-8345-50F6B347ADBC}" destId="{EE08BB83-DB8F-407C-BB30-3E1AEE5CC8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77959-75A2-43A0-BAC1-ADFAC63954A2}" type="datetimeFigureOut">
              <a:rPr lang="es-AR" smtClean="0"/>
              <a:t>13/03/2025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B279B-3A6F-4EA5-907D-EE87FC08D5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627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21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68524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D163768-4110-47CF-BD75-FD115902D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E2F0B5F1-E1BB-463A-9562-ADCAD5B5C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240C9D-AFAC-4E07-82D2-6ACFCC224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1357189-027A-4105-AC87-0923E5EC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3E09865-2DC3-4F8C-A140-C9BEDBFD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7430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4ACB59-8E02-4BD6-A5F0-FC0AB4127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7685B69-7B7B-419D-843A-750B99642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E51BA77-8E6D-446A-9F2F-9BD9D2552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599C1B1-BC0C-4DD5-ADFC-B305586DA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56ABEA0-C16F-4454-975A-A96E45753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11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5AFFDBB-FFA8-4BC5-8C60-C2DDB8F8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D0408F2-3ADA-45DF-BADA-9BF40FA1A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75B9C20-72A9-4B58-BE92-7C9F1EA08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A14041B-AD92-4853-81DF-07A835E84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1CC65E0-601A-4C0C-8A8E-CC0AAEB8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842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8553EE-ED88-40E3-AF7A-3206332A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563795C-81D8-42CF-AE43-05D916263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74AF5F5-8FB2-44EA-B362-0079873BE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6559618-7454-480A-BEF6-DCBFFAE9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2B7A318-0602-4A32-96ED-1FAACA4E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30C79A2-7156-453F-B41D-B9FA257F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055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6007C64-BA08-4290-A79E-FC2D3207F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7DEEF13-78CE-4287-9C15-87BF1C8C7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5A4A550D-CC43-455B-B1F8-026575A37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9E4FFCD-9613-4641-A529-5DDFF584B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703743A-2E53-411F-91CC-4E92D736E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445F3E50-8C6A-4A68-8AE1-D7A398CE7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81F700FC-5BBA-41C1-9F3F-BEC194EF8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BCD3F7A0-56A9-47FB-B38B-38BAECD8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7193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D41B7E0-7C7F-4695-A5B9-23FCE3D39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2D768618-460E-48A5-9160-ADEC1D01D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3906248-1528-4E4E-9A71-7995959A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7F833128-5182-45E8-A547-C87C55D82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0323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D08AEAAD-B2BF-4C38-B4C0-DCD5CC52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4FC4C4C4-2318-43C7-ABCA-CD159CC6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40C50AC-3BCE-44C4-9C09-C9B574ECB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750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7C1410-BD43-42B2-9B48-E12B338F2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455D4F1-F139-4C7F-9D5D-24989C556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05BC681-2DD4-40AD-82BF-D587F775F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ECC7B8A-7183-4A03-80D9-4A68156B1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B3571A2-E55D-416F-8ACD-87879785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79FF2AAB-27D9-4A7C-A356-6B09EABC5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470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F6F18C7-492B-416F-BF75-F79A90F60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4C9B56A8-82A6-487F-8BD0-F946A3C00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5D07939-0F0B-45BE-A8E6-F3AE4096E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505DD77D-A109-45A4-90D6-77E07F889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FAF27054-9F33-4EB6-BD16-1F62711C5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56CFD9D-5AF1-48DB-BDE4-6E67BE8FB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6781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63A2931-EF21-4732-A87C-3778BF4C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3589834-F1D1-48CC-B024-66FD3680C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4A7468-F49E-4D53-A119-29E02BDD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2A3F739-0AFE-493C-A1C0-BE297E418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BEC5A91-80F5-4F6B-A17E-00170085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33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0264F070-5167-44B7-978D-B66697C60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3F4BB0ED-6FD7-4098-A1B5-08A449095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13F1304-0EBE-4984-9519-8B470366C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F80238D-1BD2-49F5-8574-525506EA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8566C76-7560-42E8-B7EC-2CADC8B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721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C9C8C8B4-1D56-48B0-891A-58F9B99CF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33C0B1C-7DDC-418C-A824-DD48485DF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058FCF-9CEA-4204-830F-36CBF51A6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B78ED-F981-4B47-ABC0-980D8465C08C}" type="datetimeFigureOut">
              <a:rPr lang="es-ES" smtClean="0"/>
              <a:t>13/03/2025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275A13C-0B17-4CA2-9840-A5911CF7B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2BC4E24-6590-417B-8FF2-2886EC55C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60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D5142FE-D4F8-4663-9C36-E027D79DAB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400" b="1" dirty="0" smtClean="0"/>
              <a:t>ENFOQUE INICIAL DEL PACIENTE FEBRIL</a:t>
            </a:r>
            <a:endParaRPr lang="es-ES" sz="4400" b="1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9FCE08C-E535-448F-BBEF-0AA8C72B2F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s-ES" dirty="0" smtClean="0"/>
              <a:t>              </a:t>
            </a:r>
            <a:r>
              <a:rPr lang="es-ES" sz="1900" b="1" i="1" dirty="0" smtClean="0"/>
              <a:t>BASES PARA UN RAZONAMIENTO INFECTOLÓGICO EN PACIENTES AMBULATORIOS</a:t>
            </a:r>
            <a:endParaRPr lang="es-ES" sz="1900" dirty="0" smtClean="0"/>
          </a:p>
          <a:p>
            <a:pPr algn="l"/>
            <a:endParaRPr lang="es-ES" dirty="0" smtClean="0"/>
          </a:p>
          <a:p>
            <a:pPr algn="r"/>
            <a:r>
              <a:rPr lang="es-ES" b="1" dirty="0" smtClean="0"/>
              <a:t>Dr. Guillermo A. Recúpero</a:t>
            </a:r>
          </a:p>
          <a:p>
            <a:r>
              <a:rPr lang="es-ES" b="1" dirty="0"/>
              <a:t> </a:t>
            </a:r>
            <a:r>
              <a:rPr lang="es-ES" b="1" dirty="0" smtClean="0"/>
              <a:t>                                                                     Dr. Luis Raya</a:t>
            </a:r>
          </a:p>
          <a:p>
            <a:pPr algn="r"/>
            <a:endParaRPr lang="es-E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868" y="356586"/>
            <a:ext cx="1790700" cy="10668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8297662" y="1515461"/>
            <a:ext cx="3693111" cy="4172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Asociación de Médicos de Cabecera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421732" y="5521911"/>
            <a:ext cx="3246268" cy="3817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Marzo 2023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19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Caso clínico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Paciente varón de 72 años, </a:t>
            </a: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25.11.24, </a:t>
            </a: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consulta por:</a:t>
            </a:r>
          </a:p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Fiebre, escalofríos astenia, adinamia, confuso al interrogatorio, Fcia respiratoria 28 x min, TA: 90/60</a:t>
            </a:r>
          </a:p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Antecedentes: Bacteriuria de larga data, con episodios muy aislados de infección urinaria. </a:t>
            </a:r>
          </a:p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Prostatectomía hace 10 años.</a:t>
            </a:r>
          </a:p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El resto del exámen físico sin alteraciones.</a:t>
            </a:r>
          </a:p>
          <a:p>
            <a:pPr marL="0" indent="0" algn="ctr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RAZONAMIENTO</a:t>
            </a:r>
          </a:p>
        </p:txBody>
      </p:sp>
    </p:spTree>
    <p:extLst>
      <p:ext uri="{BB962C8B-B14F-4D97-AF65-F5344CB8AC3E}">
        <p14:creationId xmlns:p14="http://schemas.microsoft.com/office/powerpoint/2010/main" val="1544163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RAZONAMIENTO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Edad, Tipo de huésped, comorbilidades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Antecedentes urinarios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Sepsis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Focos</a:t>
            </a:r>
          </a:p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Conducta inicial</a:t>
            </a:r>
          </a:p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Exámenes complementarios a solicitar.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57530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Partiendo del Interrogatorio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solidFill>
                  <a:srgbClr val="FF0000"/>
                </a:solidFill>
                <a:latin typeface="Arial"/>
              </a:rPr>
              <a:t>Fiebre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Astenia                                             Expectoración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Tos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           Artralgias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Inapetencia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Escalofríos                 Disuria                  Petequias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                       Eritema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Úlceras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8485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78" y="440031"/>
            <a:ext cx="5308781" cy="503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9" y="346230"/>
            <a:ext cx="5013544" cy="520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876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Razonamiento Infectológico:  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/>
              <a:t>Tipos de razonamiento:</a:t>
            </a:r>
          </a:p>
          <a:p>
            <a:r>
              <a:rPr lang="es-AR" b="1" dirty="0" smtClean="0"/>
              <a:t>Deductivo</a:t>
            </a:r>
          </a:p>
          <a:p>
            <a:r>
              <a:rPr lang="es-AR" b="1" dirty="0" smtClean="0"/>
              <a:t>Inductivo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59717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Razonamiento Inicial</a:t>
            </a:r>
            <a:endParaRPr lang="es-AR" b="1" dirty="0">
              <a:latin typeface="Calibri" panose="020F0502020204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524464" y="1268760"/>
          <a:ext cx="7452320" cy="238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>
            <p:extLst/>
          </p:nvPr>
        </p:nvGraphicFramePr>
        <p:xfrm>
          <a:off x="1631504" y="3356992"/>
          <a:ext cx="540060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Elipse 5"/>
          <p:cNvSpPr/>
          <p:nvPr/>
        </p:nvSpPr>
        <p:spPr>
          <a:xfrm>
            <a:off x="9336360" y="1124744"/>
            <a:ext cx="2375758" cy="213583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>
                <a:solidFill>
                  <a:schemeClr val="bg1"/>
                </a:solidFill>
              </a:rPr>
              <a:t>Razonamiento deductivo</a:t>
            </a:r>
          </a:p>
        </p:txBody>
      </p:sp>
      <p:sp>
        <p:nvSpPr>
          <p:cNvPr id="7" name="Elipse 6"/>
          <p:cNvSpPr/>
          <p:nvPr/>
        </p:nvSpPr>
        <p:spPr>
          <a:xfrm>
            <a:off x="9336360" y="3501008"/>
            <a:ext cx="2375758" cy="21602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>
                <a:solidFill>
                  <a:schemeClr val="bg1"/>
                </a:solidFill>
              </a:rPr>
              <a:t>Razonamiento Inductivo</a:t>
            </a:r>
          </a:p>
        </p:txBody>
      </p:sp>
    </p:spTree>
    <p:extLst>
      <p:ext uri="{BB962C8B-B14F-4D97-AF65-F5344CB8AC3E}">
        <p14:creationId xmlns:p14="http://schemas.microsoft.com/office/powerpoint/2010/main" val="570641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Punto de partida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 fontAlgn="base"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sz="2400" b="1" kern="0" dirty="0" smtClean="0">
                <a:latin typeface="Arial"/>
              </a:rPr>
              <a:t>Desde lo general (Sindrome) a lo particular (entidad concreta)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 smtClean="0">
                <a:latin typeface="Arial"/>
              </a:rPr>
              <a:t>Hipertermia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solidFill>
                  <a:srgbClr val="FF0000"/>
                </a:solidFill>
                <a:latin typeface="Arial"/>
              </a:rPr>
              <a:t>Síndrome febril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general infeccioso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de respuesta inflamatoria sistémica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Bacteriemia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Sepsis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Shock séptico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febril Prolongado</a:t>
            </a:r>
          </a:p>
        </p:txBody>
      </p:sp>
    </p:spTree>
    <p:extLst>
      <p:ext uri="{BB962C8B-B14F-4D97-AF65-F5344CB8AC3E}">
        <p14:creationId xmlns:p14="http://schemas.microsoft.com/office/powerpoint/2010/main" val="2686295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5400" b="1" dirty="0" smtClean="0"/>
              <a:t>Sindrome Febril</a:t>
            </a:r>
            <a:endParaRPr lang="es-AR" sz="54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9078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2840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Sindrome Febril de Reciente Comienzo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AR" b="1" i="1" dirty="0" smtClean="0"/>
              <a:t>Inicio entre 48 y 72 hs antes de la consulta</a:t>
            </a:r>
          </a:p>
          <a:p>
            <a:pPr marL="0" indent="0" algn="ctr">
              <a:buNone/>
            </a:pPr>
            <a:r>
              <a:rPr lang="es-AR" altLang="es-AR" b="1" i="1" dirty="0" smtClean="0"/>
              <a:t>Factores determinantes</a:t>
            </a:r>
            <a:endParaRPr lang="es-AR" altLang="es-AR" b="1" i="1" dirty="0"/>
          </a:p>
          <a:p>
            <a:r>
              <a:rPr lang="es-ES_tradnl" altLang="es-AR" b="1" dirty="0" smtClean="0"/>
              <a:t>Edad</a:t>
            </a:r>
            <a:endParaRPr lang="es-ES_tradnl" altLang="es-AR" b="1" dirty="0"/>
          </a:p>
          <a:p>
            <a:r>
              <a:rPr lang="es-ES_tradnl" altLang="es-AR" b="1" dirty="0"/>
              <a:t>Domicilio</a:t>
            </a:r>
          </a:p>
          <a:p>
            <a:r>
              <a:rPr lang="es-ES_tradnl" altLang="es-AR" b="1" dirty="0"/>
              <a:t>Paciente normal</a:t>
            </a:r>
          </a:p>
          <a:p>
            <a:r>
              <a:rPr lang="es-ES_tradnl" altLang="es-AR" b="1" dirty="0"/>
              <a:t>Paciente con co-morbilidades</a:t>
            </a:r>
          </a:p>
          <a:p>
            <a:pPr>
              <a:buNone/>
            </a:pPr>
            <a:r>
              <a:rPr lang="es-ES_tradnl" altLang="es-AR" b="1" i="1" dirty="0"/>
              <a:t>       Diabetes, Nefropatía, Hepatopatía, etc.</a:t>
            </a:r>
          </a:p>
          <a:p>
            <a:r>
              <a:rPr lang="es-ES_tradnl" altLang="es-AR" b="1" dirty="0"/>
              <a:t>Paciente inmunocomprometido</a:t>
            </a:r>
          </a:p>
          <a:p>
            <a:pPr>
              <a:buNone/>
            </a:pPr>
            <a:r>
              <a:rPr lang="es-ES_tradnl" altLang="es-AR" b="1" dirty="0"/>
              <a:t>      </a:t>
            </a:r>
            <a:r>
              <a:rPr lang="es-ES_tradnl" altLang="es-AR" b="1" i="1" dirty="0"/>
              <a:t>Neutropénico, Déficit de la Inmunidad</a:t>
            </a:r>
          </a:p>
          <a:p>
            <a:pPr>
              <a:buNone/>
            </a:pPr>
            <a:r>
              <a:rPr lang="es-ES_tradnl" altLang="es-AR" b="1" i="1" dirty="0"/>
              <a:t>      humoral, Déficit de la inmunidad celular</a:t>
            </a:r>
          </a:p>
          <a:p>
            <a:pPr marL="0" indent="0" algn="ctr">
              <a:buNone/>
            </a:pPr>
            <a:endParaRPr lang="es-AR" b="1" i="1" dirty="0"/>
          </a:p>
        </p:txBody>
      </p:sp>
    </p:spTree>
    <p:extLst>
      <p:ext uri="{BB962C8B-B14F-4D97-AF65-F5344CB8AC3E}">
        <p14:creationId xmlns:p14="http://schemas.microsoft.com/office/powerpoint/2010/main" val="3003015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Contenidos de la Historia Clínica</a:t>
            </a:r>
            <a:endParaRPr lang="es-AR" b="1" dirty="0">
              <a:latin typeface="+mn-lt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3854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290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Determinar estos escenarios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8496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813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Enfoque inicial 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8265" y="1768978"/>
            <a:ext cx="10983010" cy="4114800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es-AR" b="1" i="1" dirty="0" smtClean="0"/>
              <a:t>Es importante en el encuentro inicial con el paciente determinar un síndrome Infectológico:</a:t>
            </a:r>
          </a:p>
          <a:p>
            <a:pPr marL="45720" indent="0">
              <a:buNone/>
            </a:pPr>
            <a:r>
              <a:rPr lang="es-AR" b="1" dirty="0" smtClean="0"/>
              <a:t>1. SINDROME FEBRIL PROLONGADO</a:t>
            </a:r>
          </a:p>
          <a:p>
            <a:pPr marL="45720" indent="0">
              <a:buNone/>
            </a:pPr>
            <a:r>
              <a:rPr lang="es-AR" b="1" dirty="0" smtClean="0"/>
              <a:t>2. SINDROME FEBRIL DE RECIENTE COMIENZO</a:t>
            </a:r>
          </a:p>
          <a:p>
            <a:r>
              <a:rPr lang="es-AR" b="1" dirty="0" smtClean="0"/>
              <a:t>Síndrome febril causado por un foco determinado:   1. Bacteriemia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2. Sepsis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3. Infecciones en aparatos y sistemas</a:t>
            </a:r>
          </a:p>
          <a:p>
            <a:r>
              <a:rPr lang="es-AR" b="1" dirty="0"/>
              <a:t>Síndrome febril agudo inespecífico</a:t>
            </a:r>
          </a:p>
          <a:p>
            <a:pPr marL="45720" indent="0">
              <a:buNone/>
            </a:pPr>
            <a:endParaRPr lang="es-AR" b="1" dirty="0" smtClean="0"/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              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           </a:t>
            </a:r>
          </a:p>
          <a:p>
            <a:pPr marL="45720" indent="0">
              <a:buNone/>
            </a:pPr>
            <a:endParaRPr lang="es-AR" b="1" i="1" dirty="0" smtClean="0"/>
          </a:p>
          <a:p>
            <a:pPr marL="45720" indent="0">
              <a:buNone/>
            </a:pPr>
            <a:endParaRPr lang="es-AR" b="1" i="1" dirty="0"/>
          </a:p>
        </p:txBody>
      </p:sp>
      <p:sp>
        <p:nvSpPr>
          <p:cNvPr id="4" name="Rectángulo 3"/>
          <p:cNvSpPr/>
          <p:nvPr/>
        </p:nvSpPr>
        <p:spPr>
          <a:xfrm>
            <a:off x="393107" y="2427007"/>
            <a:ext cx="10960693" cy="1469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5998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Sindrome Febril Agudo con foco</a:t>
            </a:r>
            <a:endParaRPr lang="es-AR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sz="4800" b="1" dirty="0" smtClean="0"/>
              <a:t>Permite: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4400" b="1" dirty="0" smtClean="0"/>
              <a:t>Predecir etiología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4400" b="1" dirty="0" smtClean="0"/>
              <a:t>Elegir tipo de muestras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4400" b="1" dirty="0" smtClean="0"/>
              <a:t>Elegir tratamiento empírico</a:t>
            </a:r>
            <a:endParaRPr lang="es-AR" sz="4400" b="1" dirty="0"/>
          </a:p>
        </p:txBody>
      </p:sp>
    </p:spTree>
    <p:extLst>
      <p:ext uri="{BB962C8B-B14F-4D97-AF65-F5344CB8AC3E}">
        <p14:creationId xmlns:p14="http://schemas.microsoft.com/office/powerpoint/2010/main" val="2946175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Valoración de Gravedad o Riesgo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sz="3600" b="1" dirty="0" smtClean="0"/>
              <a:t>Tipo de huésped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3600" b="1" dirty="0" smtClean="0"/>
              <a:t>Tiene o no Sepsis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3600" b="1" dirty="0" smtClean="0"/>
              <a:t>Presenta un Foco que de por sí señalan gravedad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3376174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Tipo de huésped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512796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1942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 smtClean="0">
                <a:latin typeface="+mn-lt"/>
              </a:rPr>
              <a:t>Consideraciones Inmunológicas</a:t>
            </a:r>
            <a:br>
              <a:rPr lang="es-AR" dirty="0" smtClean="0">
                <a:latin typeface="+mn-lt"/>
              </a:rPr>
            </a:br>
            <a:r>
              <a:rPr lang="es-ES_tradnl" altLang="es-AR" sz="3100" b="1" i="1" dirty="0"/>
              <a:t>Capacidad del organismo de reconocer lo propio de lo no propio</a:t>
            </a:r>
            <a:r>
              <a:rPr lang="es-ES_tradnl" altLang="es-AR" b="1" dirty="0">
                <a:solidFill>
                  <a:srgbClr val="FFFF00"/>
                </a:solidFill>
              </a:rPr>
              <a:t>.</a:t>
            </a:r>
            <a:br>
              <a:rPr lang="es-ES_tradnl" altLang="es-AR" b="1" dirty="0">
                <a:solidFill>
                  <a:srgbClr val="FFFF00"/>
                </a:solidFill>
              </a:rPr>
            </a:br>
            <a:endParaRPr lang="es-AR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_tradnl" altLang="es-AR" b="1" dirty="0" smtClean="0"/>
              <a:t>Respuesta </a:t>
            </a:r>
            <a:r>
              <a:rPr lang="es-ES_tradnl" altLang="es-AR" b="1" dirty="0"/>
              <a:t>Inmune eficaz: estado de salud, huésped normal.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_tradnl" altLang="es-AR" b="1" dirty="0" smtClean="0"/>
              <a:t>Respuesta </a:t>
            </a:r>
            <a:r>
              <a:rPr lang="es-ES_tradnl" altLang="es-AR" b="1" dirty="0"/>
              <a:t>Inmune ineficaz: inmunodeficit, huésped  inmunocomprometido.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_tradnl" altLang="es-AR" b="1" dirty="0" smtClean="0"/>
              <a:t>Respuesta </a:t>
            </a:r>
            <a:r>
              <a:rPr lang="es-ES_tradnl" altLang="es-AR" b="1" dirty="0"/>
              <a:t>Inmune exagerada: hipersensibilidad.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_tradnl" altLang="es-AR" b="1" dirty="0" smtClean="0"/>
              <a:t>Reacción </a:t>
            </a:r>
            <a:r>
              <a:rPr lang="es-ES_tradnl" altLang="es-AR" b="1" dirty="0"/>
              <a:t>inadecuada en el reconocimiento de lo propio: enfermedad autoinmune.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_tradnl" altLang="es-AR" b="1" dirty="0" smtClean="0"/>
              <a:t>Vigilancia </a:t>
            </a:r>
            <a:r>
              <a:rPr lang="es-ES_tradnl" altLang="es-AR" b="1" dirty="0"/>
              <a:t>inmunológica: Reacción inmunológica antitumoral.</a:t>
            </a:r>
          </a:p>
          <a:p>
            <a:pPr>
              <a:buFont typeface="Wingdings" panose="05000000000000000000" pitchFamily="2" charset="2"/>
              <a:buChar char="q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91578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CONCEPTO DE GRAVEDAD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 smtClean="0"/>
              <a:t>PESQUISA INICIAL DE BACTERIEMIA y SÉPSIS</a:t>
            </a:r>
          </a:p>
          <a:p>
            <a:pPr marL="0" indent="0">
              <a:buNone/>
            </a:pPr>
            <a:endParaRPr lang="es-AR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S</a:t>
            </a:r>
            <a:r>
              <a:rPr lang="es-AR" b="1" dirty="0" smtClean="0"/>
              <a:t>ensorio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Función Respiratoria (</a:t>
            </a:r>
            <a:r>
              <a:rPr lang="es-AR" b="1" i="1" dirty="0" smtClean="0"/>
              <a:t>Frecuencia respiratoria</a:t>
            </a:r>
            <a:r>
              <a:rPr lang="es-AR" b="1" dirty="0" smtClean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Función Hemodinámica (</a:t>
            </a:r>
            <a:r>
              <a:rPr lang="es-AR" b="1" i="1" dirty="0" smtClean="0"/>
              <a:t>Tensión Arterial</a:t>
            </a:r>
            <a:r>
              <a:rPr lang="es-AR" b="1" dirty="0" smtClean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Función Renal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Alteraciones de la coagulación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Función Hepática</a:t>
            </a:r>
          </a:p>
          <a:p>
            <a:pPr marL="0" indent="0">
              <a:buNone/>
            </a:pPr>
            <a:endParaRPr lang="es-AR" b="1" dirty="0" smtClean="0"/>
          </a:p>
          <a:p>
            <a:pPr marL="0" indent="0">
              <a:buNone/>
            </a:pP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623791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824846"/>
            <a:ext cx="10058400" cy="1450757"/>
          </a:xfrm>
        </p:spPr>
        <p:txBody>
          <a:bodyPr>
            <a:normAutofit/>
          </a:bodyPr>
          <a:lstStyle/>
          <a:p>
            <a:r>
              <a:rPr lang="es-AR" sz="3200" b="1" dirty="0" smtClean="0"/>
              <a:t>¿El foco de infección condiciona gravedad inicial de la enfermedad?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615497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01" y="1634251"/>
            <a:ext cx="3990294" cy="365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7701" y="1646451"/>
            <a:ext cx="71143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802" y="1607305"/>
            <a:ext cx="3625680" cy="367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625" y="1620778"/>
            <a:ext cx="4047287" cy="365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 Rectángulo"/>
          <p:cNvSpPr/>
          <p:nvPr/>
        </p:nvSpPr>
        <p:spPr>
          <a:xfrm>
            <a:off x="4291138" y="1634251"/>
            <a:ext cx="685884" cy="240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1 Rectángulo"/>
          <p:cNvSpPr/>
          <p:nvPr/>
        </p:nvSpPr>
        <p:spPr>
          <a:xfrm>
            <a:off x="7984625" y="1629455"/>
            <a:ext cx="864277" cy="224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1369534" y="3544478"/>
            <a:ext cx="1415398" cy="280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15.02.2019</a:t>
            </a:r>
            <a:endParaRPr lang="es-AR" dirty="0"/>
          </a:p>
        </p:txBody>
      </p:sp>
      <p:sp>
        <p:nvSpPr>
          <p:cNvPr id="14" name="Rectángulo 13"/>
          <p:cNvSpPr/>
          <p:nvPr/>
        </p:nvSpPr>
        <p:spPr>
          <a:xfrm>
            <a:off x="5545608" y="3544478"/>
            <a:ext cx="1415398" cy="280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16.02.2019</a:t>
            </a:r>
            <a:endParaRPr lang="es-AR" dirty="0"/>
          </a:p>
        </p:txBody>
      </p:sp>
      <p:sp>
        <p:nvSpPr>
          <p:cNvPr id="16" name="Rectángulo 15"/>
          <p:cNvSpPr/>
          <p:nvPr/>
        </p:nvSpPr>
        <p:spPr>
          <a:xfrm>
            <a:off x="9525291" y="3544478"/>
            <a:ext cx="1415398" cy="280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17.02.2019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4223212" y="546755"/>
            <a:ext cx="3733014" cy="6033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Caso clínico </a:t>
            </a:r>
            <a:endParaRPr lang="es-A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5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241" y="141145"/>
            <a:ext cx="4968552" cy="572190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56" y="141145"/>
            <a:ext cx="5430235" cy="575496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151784" y="6093296"/>
            <a:ext cx="3456384" cy="580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LEGIONELLA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74671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Caso Clínico </a:t>
            </a:r>
            <a:endParaRPr lang="es-AR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Paciente de </a:t>
            </a:r>
            <a:r>
              <a:rPr lang="es-ES" b="1" dirty="0" smtClean="0"/>
              <a:t>68 </a:t>
            </a:r>
            <a:r>
              <a:rPr lang="es-ES" b="1" dirty="0"/>
              <a:t>años, diabético tipo II, obeso, con antecedentes de fístula perianal.  Presenta </a:t>
            </a:r>
            <a:r>
              <a:rPr lang="es-ES" b="1" i="1" dirty="0">
                <a:solidFill>
                  <a:srgbClr val="FF0000"/>
                </a:solidFill>
              </a:rPr>
              <a:t>dolor intenso </a:t>
            </a:r>
            <a:r>
              <a:rPr lang="es-ES" b="1" dirty="0"/>
              <a:t>en región perineal, con aparición de lesión eritematosa , intensamente dolorosa, que </a:t>
            </a:r>
            <a:r>
              <a:rPr lang="es-ES" b="1" i="1" dirty="0">
                <a:solidFill>
                  <a:srgbClr val="FF0000"/>
                </a:solidFill>
              </a:rPr>
              <a:t>evoluciona rápidamente</a:t>
            </a:r>
            <a:r>
              <a:rPr lang="es-ES" b="1" dirty="0"/>
              <a:t> a flictena hemorrágica, edema indurado, progresivo.</a:t>
            </a:r>
          </a:p>
          <a:p>
            <a:r>
              <a:rPr lang="es-ES" b="1" dirty="0"/>
              <a:t>Fiebre de 39° C, </a:t>
            </a:r>
            <a:r>
              <a:rPr lang="es-ES" b="1" dirty="0">
                <a:solidFill>
                  <a:srgbClr val="FF0000"/>
                </a:solidFill>
              </a:rPr>
              <a:t>TA 100-60 mm hg, FC 110 x´, FR 25 x¨</a:t>
            </a:r>
            <a:r>
              <a:rPr lang="es-ES" b="1" dirty="0"/>
              <a:t>, SAT 95 %, </a:t>
            </a:r>
            <a:r>
              <a:rPr lang="es-ES" b="1" dirty="0" err="1">
                <a:solidFill>
                  <a:srgbClr val="FF0000"/>
                </a:solidFill>
              </a:rPr>
              <a:t>oligoanurico</a:t>
            </a:r>
            <a:r>
              <a:rPr lang="es-ES" b="1" dirty="0"/>
              <a:t>, </a:t>
            </a:r>
            <a:r>
              <a:rPr lang="es-ES" b="1" dirty="0">
                <a:solidFill>
                  <a:srgbClr val="FF0000"/>
                </a:solidFill>
              </a:rPr>
              <a:t>desasosiego</a:t>
            </a:r>
            <a:r>
              <a:rPr lang="es-ES" b="1" dirty="0"/>
              <a:t>.</a:t>
            </a:r>
          </a:p>
          <a:p>
            <a:r>
              <a:rPr lang="es-ES" b="1" dirty="0"/>
              <a:t>En el examen descubrimos la siguiente lesión:</a:t>
            </a:r>
          </a:p>
        </p:txBody>
      </p:sp>
    </p:spTree>
    <p:extLst>
      <p:ext uri="{BB962C8B-B14F-4D97-AF65-F5344CB8AC3E}">
        <p14:creationId xmlns:p14="http://schemas.microsoft.com/office/powerpoint/2010/main" val="2527107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662" y="885714"/>
            <a:ext cx="3686169" cy="42856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624" y="885713"/>
            <a:ext cx="5677000" cy="42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15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454" y="263367"/>
            <a:ext cx="9654386" cy="591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85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05631" y="1882467"/>
            <a:ext cx="101353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altLang="es-AR" sz="3600" b="1" dirty="0"/>
              <a:t>Paciente febril: 38.8ºC, intranquilo, irritado, lento en las respuestas del interrogatorio, fotofobia, incoherencias en el relato de su cuadro actual. Refiere fotofobia moderada.</a:t>
            </a:r>
          </a:p>
          <a:p>
            <a:pPr>
              <a:buNone/>
            </a:pPr>
            <a:r>
              <a:rPr lang="es-ES_tradnl" altLang="es-AR" sz="3600" b="1" dirty="0" smtClean="0"/>
              <a:t>Examen </a:t>
            </a:r>
            <a:r>
              <a:rPr lang="es-ES_tradnl" altLang="es-AR" sz="3600" b="1" dirty="0"/>
              <a:t>físico: lo único que llama la atención es una ligera rigidez de nuca. </a:t>
            </a:r>
            <a:endParaRPr lang="es-AR" sz="36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Caso clínico</a:t>
            </a:r>
            <a:endParaRPr lang="es-AR" b="1" dirty="0">
              <a:latin typeface="+mn-lt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2654423" y="5415379"/>
            <a:ext cx="6312024" cy="514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/>
              <a:t>SINDROME MENINGOENCEFÁLICO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195826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Urgencias Infectológicas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37" y="1891506"/>
            <a:ext cx="976312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98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57452" y="2158414"/>
            <a:ext cx="11620869" cy="1325563"/>
          </a:xfrm>
        </p:spPr>
        <p:txBody>
          <a:bodyPr/>
          <a:lstStyle/>
          <a:p>
            <a:r>
              <a:rPr lang="es-AR" b="1" dirty="0"/>
              <a:t>¿ La etiología, condiciona gravedad de la infección ?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50473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693" y="753363"/>
            <a:ext cx="7398291" cy="266454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1984" y="938404"/>
            <a:ext cx="3085546" cy="229445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179" y="3609522"/>
            <a:ext cx="3636399" cy="275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31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Exámenes Complementarios Iniciales</a:t>
            </a:r>
            <a:endParaRPr lang="es-AR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sz="4000" b="1" dirty="0" smtClean="0"/>
              <a:t> Análisis Generales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4000" b="1" dirty="0" smtClean="0"/>
              <a:t> Policultivos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4000" b="1" dirty="0" smtClean="0"/>
              <a:t> Imágenes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3934878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Consideraciones sobre el Tratamiento</a:t>
            </a:r>
            <a:endParaRPr lang="es-AR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sz="4400" b="1" dirty="0" smtClean="0"/>
              <a:t> Tratamiento </a:t>
            </a:r>
            <a:r>
              <a:rPr lang="es-AR" sz="4400" b="1" dirty="0"/>
              <a:t>ambulatorio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4400" b="1" dirty="0" smtClean="0"/>
              <a:t> Tratamiento </a:t>
            </a:r>
            <a:r>
              <a:rPr lang="es-AR" sz="4400" b="1" dirty="0"/>
              <a:t>en internación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4400" b="1" dirty="0" smtClean="0"/>
              <a:t> Pautas </a:t>
            </a:r>
            <a:r>
              <a:rPr lang="es-AR" sz="4400" b="1" dirty="0"/>
              <a:t>básica de un tratamiento empírico</a:t>
            </a:r>
          </a:p>
        </p:txBody>
      </p:sp>
    </p:spTree>
    <p:extLst>
      <p:ext uri="{BB962C8B-B14F-4D97-AF65-F5344CB8AC3E}">
        <p14:creationId xmlns:p14="http://schemas.microsoft.com/office/powerpoint/2010/main" val="2097365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AR" b="1" dirty="0"/>
              <a:t>Atención ambulatoria </a:t>
            </a:r>
            <a:br>
              <a:rPr lang="es-ES_tradnl" altLang="es-AR" b="1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17253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_tradnl" altLang="es-AR" sz="3600" b="1" dirty="0" smtClean="0"/>
              <a:t> Diagnóstico </a:t>
            </a:r>
            <a:r>
              <a:rPr lang="es-ES_tradnl" altLang="es-AR" sz="3600" b="1" dirty="0"/>
              <a:t>preciso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sz="3600" b="1" dirty="0" smtClean="0"/>
              <a:t> Paciente </a:t>
            </a:r>
            <a:r>
              <a:rPr lang="es-ES_tradnl" altLang="es-AR" sz="3600" b="1" dirty="0"/>
              <a:t>compensado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sz="3600" b="1" dirty="0" smtClean="0"/>
              <a:t> Sin </a:t>
            </a:r>
            <a:r>
              <a:rPr lang="es-ES_tradnl" altLang="es-AR" sz="3600" b="1" dirty="0"/>
              <a:t>riesgo de complicaciones iniciales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sz="3600" b="1" dirty="0" smtClean="0"/>
              <a:t> Posibilidades </a:t>
            </a:r>
            <a:r>
              <a:rPr lang="es-ES_tradnl" altLang="es-AR" sz="3600" b="1" dirty="0"/>
              <a:t>de realizar el tratamiento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sz="3600" b="1" dirty="0" smtClean="0"/>
              <a:t> Soporte </a:t>
            </a:r>
            <a:r>
              <a:rPr lang="es-ES_tradnl" altLang="es-AR" sz="3600" b="1" dirty="0"/>
              <a:t>familiar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sz="3600" b="1" dirty="0" smtClean="0"/>
              <a:t> Acuerdo </a:t>
            </a:r>
            <a:r>
              <a:rPr lang="es-ES_tradnl" altLang="es-AR" sz="3600" b="1" dirty="0"/>
              <a:t>del paciente y familiares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sz="3600" b="1" dirty="0" smtClean="0"/>
              <a:t> Acuerdo </a:t>
            </a:r>
            <a:r>
              <a:rPr lang="es-ES_tradnl" altLang="es-AR" sz="3600" b="1" dirty="0"/>
              <a:t>de la Obra Social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55071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111" y="0"/>
            <a:ext cx="8259778" cy="619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959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78841"/>
            <a:ext cx="923925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39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855" y="213065"/>
            <a:ext cx="9599177" cy="469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17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380" y="144762"/>
            <a:ext cx="7851632" cy="522667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057678" y="5509161"/>
            <a:ext cx="6192688" cy="792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4400" b="1" dirty="0">
                <a:solidFill>
                  <a:schemeClr val="tx1"/>
                </a:solidFill>
                <a:latin typeface="Calibri" panose="020F0502020204030204" pitchFamily="34" charset="0"/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3619214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713</Words>
  <Application>Microsoft Office PowerPoint</Application>
  <PresentationFormat>Panorámica</PresentationFormat>
  <Paragraphs>166</Paragraphs>
  <Slides>35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Tema de Office</vt:lpstr>
      <vt:lpstr>ENFOQUE INICIAL DEL PACIENTE FEBRIL</vt:lpstr>
      <vt:lpstr>Caso clínico</vt:lpstr>
      <vt:lpstr>RAZONAMIENTO</vt:lpstr>
      <vt:lpstr>Partiendo del Interrogatorio</vt:lpstr>
      <vt:lpstr>Presentación de PowerPoint</vt:lpstr>
      <vt:lpstr>Razonamiento Infectológico:  </vt:lpstr>
      <vt:lpstr>Razonamiento Inicial</vt:lpstr>
      <vt:lpstr>Punto de partida</vt:lpstr>
      <vt:lpstr>Sindrome Febril</vt:lpstr>
      <vt:lpstr>Sindrome Febril de Reciente Comienzo</vt:lpstr>
      <vt:lpstr>Contenidos de la Historia Clínica</vt:lpstr>
      <vt:lpstr>Determinar estos escenarios</vt:lpstr>
      <vt:lpstr>Enfoque inicial </vt:lpstr>
      <vt:lpstr>Sindrome Febril Agudo con foco</vt:lpstr>
      <vt:lpstr>Valoración de Gravedad o Riesgo</vt:lpstr>
      <vt:lpstr>Tipo de huésped</vt:lpstr>
      <vt:lpstr>Consideraciones Inmunológicas Capacidad del organismo de reconocer lo propio de lo no propio. </vt:lpstr>
      <vt:lpstr>CONCEPTO DE GRAVEDAD</vt:lpstr>
      <vt:lpstr>¿El foco de infección condiciona gravedad inicial de la enfermedad?</vt:lpstr>
      <vt:lpstr>Presentación de PowerPoint</vt:lpstr>
      <vt:lpstr>Presentación de PowerPoint</vt:lpstr>
      <vt:lpstr>Caso Clínico </vt:lpstr>
      <vt:lpstr>Presentación de PowerPoint</vt:lpstr>
      <vt:lpstr>Presentación de PowerPoint</vt:lpstr>
      <vt:lpstr>Caso clínico</vt:lpstr>
      <vt:lpstr>Urgencias Infectológicas</vt:lpstr>
      <vt:lpstr>¿ La etiología, condiciona gravedad de la infección ?</vt:lpstr>
      <vt:lpstr>Presentación de PowerPoint</vt:lpstr>
      <vt:lpstr>Exámenes Complementarios Iniciales</vt:lpstr>
      <vt:lpstr>Consideraciones sobre el Tratamiento</vt:lpstr>
      <vt:lpstr>Atención ambulatoria 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Luis Robles</dc:creator>
  <cp:lastModifiedBy>Dr G. Recúpero</cp:lastModifiedBy>
  <cp:revision>39</cp:revision>
  <dcterms:created xsi:type="dcterms:W3CDTF">2022-12-16T18:03:24Z</dcterms:created>
  <dcterms:modified xsi:type="dcterms:W3CDTF">2025-03-13T19:42:02Z</dcterms:modified>
</cp:coreProperties>
</file>