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9"/>
  </p:notesMasterIdLst>
  <p:sldIdLst>
    <p:sldId id="256" r:id="rId2"/>
    <p:sldId id="358" r:id="rId3"/>
    <p:sldId id="276" r:id="rId4"/>
    <p:sldId id="359" r:id="rId5"/>
    <p:sldId id="360" r:id="rId6"/>
    <p:sldId id="362" r:id="rId7"/>
    <p:sldId id="368" r:id="rId8"/>
    <p:sldId id="268" r:id="rId9"/>
    <p:sldId id="270" r:id="rId10"/>
    <p:sldId id="369" r:id="rId11"/>
    <p:sldId id="370" r:id="rId12"/>
    <p:sldId id="371" r:id="rId13"/>
    <p:sldId id="385" r:id="rId14"/>
    <p:sldId id="272" r:id="rId15"/>
    <p:sldId id="363" r:id="rId16"/>
    <p:sldId id="367" r:id="rId17"/>
    <p:sldId id="372" r:id="rId18"/>
    <p:sldId id="373" r:id="rId19"/>
    <p:sldId id="374" r:id="rId20"/>
    <p:sldId id="375" r:id="rId21"/>
    <p:sldId id="376" r:id="rId22"/>
    <p:sldId id="377" r:id="rId23"/>
    <p:sldId id="379" r:id="rId24"/>
    <p:sldId id="380" r:id="rId25"/>
    <p:sldId id="381" r:id="rId26"/>
    <p:sldId id="383" r:id="rId27"/>
    <p:sldId id="38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86" autoAdjust="0"/>
  </p:normalViewPr>
  <p:slideViewPr>
    <p:cSldViewPr snapToGrid="0" showGuides="1">
      <p:cViewPr varScale="1">
        <p:scale>
          <a:sx n="81" d="100"/>
          <a:sy n="81" d="100"/>
        </p:scale>
        <p:origin x="677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7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402C53-ED93-4D01-84D1-AEB20431190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4EFB470D-EFE0-4EB3-AA59-63FEC791DB67}">
      <dgm:prSet phldrT="[Texto]"/>
      <dgm:spPr/>
      <dgm:t>
        <a:bodyPr/>
        <a:lstStyle/>
        <a:p>
          <a:r>
            <a:rPr lang="es-AR" b="1" dirty="0" smtClean="0"/>
            <a:t>MORBIMORTALIDAD</a:t>
          </a:r>
          <a:endParaRPr lang="es-AR" b="1" dirty="0"/>
        </a:p>
      </dgm:t>
    </dgm:pt>
    <dgm:pt modelId="{B3213F53-2503-48CE-9344-DF6FD9D3C11C}" type="parTrans" cxnId="{37FB802B-3358-49A8-9955-266AA450957E}">
      <dgm:prSet/>
      <dgm:spPr/>
      <dgm:t>
        <a:bodyPr/>
        <a:lstStyle/>
        <a:p>
          <a:endParaRPr lang="es-AR"/>
        </a:p>
      </dgm:t>
    </dgm:pt>
    <dgm:pt modelId="{7C84CA39-A627-4681-90BA-899AA2732A58}" type="sibTrans" cxnId="{37FB802B-3358-49A8-9955-266AA450957E}">
      <dgm:prSet/>
      <dgm:spPr/>
      <dgm:t>
        <a:bodyPr/>
        <a:lstStyle/>
        <a:p>
          <a:endParaRPr lang="es-AR"/>
        </a:p>
      </dgm:t>
    </dgm:pt>
    <dgm:pt modelId="{B16B3E5B-8F1E-4A00-A722-E72B52AC972C}">
      <dgm:prSet phldrT="[Texto]"/>
      <dgm:spPr/>
      <dgm:t>
        <a:bodyPr/>
        <a:lstStyle/>
        <a:p>
          <a:r>
            <a:rPr lang="es-AR" b="1" dirty="0" smtClean="0"/>
            <a:t>INCIDENCIA DE GÉRMENES MULTIRESISTENTES</a:t>
          </a:r>
          <a:endParaRPr lang="es-AR" b="1" dirty="0"/>
        </a:p>
      </dgm:t>
    </dgm:pt>
    <dgm:pt modelId="{259F786F-C0F9-4132-8299-D2F5446D4F9E}" type="parTrans" cxnId="{33CA534D-583F-46E0-8FE1-773A8E4205BB}">
      <dgm:prSet/>
      <dgm:spPr/>
      <dgm:t>
        <a:bodyPr/>
        <a:lstStyle/>
        <a:p>
          <a:endParaRPr lang="es-AR"/>
        </a:p>
      </dgm:t>
    </dgm:pt>
    <dgm:pt modelId="{CA1ACCC7-5859-4863-9A84-9B4452698657}" type="sibTrans" cxnId="{33CA534D-583F-46E0-8FE1-773A8E4205BB}">
      <dgm:prSet/>
      <dgm:spPr/>
      <dgm:t>
        <a:bodyPr/>
        <a:lstStyle/>
        <a:p>
          <a:endParaRPr lang="es-AR"/>
        </a:p>
      </dgm:t>
    </dgm:pt>
    <dgm:pt modelId="{45D341E0-5A20-46B9-9303-147028F0A888}">
      <dgm:prSet phldrT="[Texto]"/>
      <dgm:spPr/>
      <dgm:t>
        <a:bodyPr/>
        <a:lstStyle/>
        <a:p>
          <a:r>
            <a:rPr lang="es-AR" b="1" dirty="0" smtClean="0"/>
            <a:t>CARGA SOCIAL y ECONÓMICA</a:t>
          </a:r>
          <a:endParaRPr lang="es-AR" b="1" dirty="0"/>
        </a:p>
      </dgm:t>
    </dgm:pt>
    <dgm:pt modelId="{D32640F2-D295-4CA9-9DFB-CE0DB025BCB5}" type="parTrans" cxnId="{38D7CC2A-3892-4FAC-A656-0018EEC44276}">
      <dgm:prSet/>
      <dgm:spPr/>
      <dgm:t>
        <a:bodyPr/>
        <a:lstStyle/>
        <a:p>
          <a:endParaRPr lang="es-AR"/>
        </a:p>
      </dgm:t>
    </dgm:pt>
    <dgm:pt modelId="{70221049-74C6-41F0-B5DF-9A0D57B07561}" type="sibTrans" cxnId="{38D7CC2A-3892-4FAC-A656-0018EEC44276}">
      <dgm:prSet/>
      <dgm:spPr/>
      <dgm:t>
        <a:bodyPr/>
        <a:lstStyle/>
        <a:p>
          <a:endParaRPr lang="es-AR"/>
        </a:p>
      </dgm:t>
    </dgm:pt>
    <dgm:pt modelId="{D6831A2B-C1C3-4231-AF11-9D2158BBD484}" type="pres">
      <dgm:prSet presAssocID="{FE402C53-ED93-4D01-84D1-AEB20431190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6B42AC93-E0D1-4AB3-81FA-68F0B295AF4D}" type="pres">
      <dgm:prSet presAssocID="{4EFB470D-EFE0-4EB3-AA59-63FEC791DB67}" presName="parentLin" presStyleCnt="0"/>
      <dgm:spPr/>
    </dgm:pt>
    <dgm:pt modelId="{E3EA7587-53B4-4A46-A7F5-816BCD271B8F}" type="pres">
      <dgm:prSet presAssocID="{4EFB470D-EFE0-4EB3-AA59-63FEC791DB67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2DE40F32-E7D7-4BAD-87D5-9757823E03AE}" type="pres">
      <dgm:prSet presAssocID="{4EFB470D-EFE0-4EB3-AA59-63FEC791DB67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B1CE0BA-CC8C-48CB-9CFB-15341D6D1FA9}" type="pres">
      <dgm:prSet presAssocID="{4EFB470D-EFE0-4EB3-AA59-63FEC791DB67}" presName="negativeSpace" presStyleCnt="0"/>
      <dgm:spPr/>
    </dgm:pt>
    <dgm:pt modelId="{0F3D2582-A790-4E99-9F9D-6C7BF21682DB}" type="pres">
      <dgm:prSet presAssocID="{4EFB470D-EFE0-4EB3-AA59-63FEC791DB67}" presName="childText" presStyleLbl="conFgAcc1" presStyleIdx="0" presStyleCnt="3">
        <dgm:presLayoutVars>
          <dgm:bulletEnabled val="1"/>
        </dgm:presLayoutVars>
      </dgm:prSet>
      <dgm:spPr/>
    </dgm:pt>
    <dgm:pt modelId="{240555EF-ECF9-4C24-8B24-49505544C76F}" type="pres">
      <dgm:prSet presAssocID="{7C84CA39-A627-4681-90BA-899AA2732A58}" presName="spaceBetweenRectangles" presStyleCnt="0"/>
      <dgm:spPr/>
    </dgm:pt>
    <dgm:pt modelId="{0A5C881C-5608-4908-B490-86597308BC42}" type="pres">
      <dgm:prSet presAssocID="{B16B3E5B-8F1E-4A00-A722-E72B52AC972C}" presName="parentLin" presStyleCnt="0"/>
      <dgm:spPr/>
    </dgm:pt>
    <dgm:pt modelId="{AFA3F885-E82B-471D-AA5B-7167080AD62C}" type="pres">
      <dgm:prSet presAssocID="{B16B3E5B-8F1E-4A00-A722-E72B52AC972C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E0CEC711-22FD-4F28-801A-8CF16AEBCD01}" type="pres">
      <dgm:prSet presAssocID="{B16B3E5B-8F1E-4A00-A722-E72B52AC972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469FCDD-B090-4B8F-BDC9-325E2C3F5FE7}" type="pres">
      <dgm:prSet presAssocID="{B16B3E5B-8F1E-4A00-A722-E72B52AC972C}" presName="negativeSpace" presStyleCnt="0"/>
      <dgm:spPr/>
    </dgm:pt>
    <dgm:pt modelId="{1D8D722B-BB98-49BB-A320-0807EF476628}" type="pres">
      <dgm:prSet presAssocID="{B16B3E5B-8F1E-4A00-A722-E72B52AC972C}" presName="childText" presStyleLbl="conFgAcc1" presStyleIdx="1" presStyleCnt="3">
        <dgm:presLayoutVars>
          <dgm:bulletEnabled val="1"/>
        </dgm:presLayoutVars>
      </dgm:prSet>
      <dgm:spPr/>
    </dgm:pt>
    <dgm:pt modelId="{95806A2A-969B-4FAD-A938-2E2EE4BFEA24}" type="pres">
      <dgm:prSet presAssocID="{CA1ACCC7-5859-4863-9A84-9B4452698657}" presName="spaceBetweenRectangles" presStyleCnt="0"/>
      <dgm:spPr/>
    </dgm:pt>
    <dgm:pt modelId="{F7B63E28-7036-41B0-931B-C066F59E2F79}" type="pres">
      <dgm:prSet presAssocID="{45D341E0-5A20-46B9-9303-147028F0A888}" presName="parentLin" presStyleCnt="0"/>
      <dgm:spPr/>
    </dgm:pt>
    <dgm:pt modelId="{5DEBA688-911E-4AC1-AE5E-EF33078F1204}" type="pres">
      <dgm:prSet presAssocID="{45D341E0-5A20-46B9-9303-147028F0A888}" presName="parentLeftMargin" presStyleLbl="node1" presStyleIdx="1" presStyleCnt="3"/>
      <dgm:spPr/>
      <dgm:t>
        <a:bodyPr/>
        <a:lstStyle/>
        <a:p>
          <a:endParaRPr lang="es-AR"/>
        </a:p>
      </dgm:t>
    </dgm:pt>
    <dgm:pt modelId="{49FCD8F9-3732-4A56-A3F0-F586D3BE3FB0}" type="pres">
      <dgm:prSet presAssocID="{45D341E0-5A20-46B9-9303-147028F0A88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B56C32C-1298-4CEB-BFE1-DB382CEC3321}" type="pres">
      <dgm:prSet presAssocID="{45D341E0-5A20-46B9-9303-147028F0A888}" presName="negativeSpace" presStyleCnt="0"/>
      <dgm:spPr/>
    </dgm:pt>
    <dgm:pt modelId="{455D2118-B80C-4466-8367-1CBC8E694058}" type="pres">
      <dgm:prSet presAssocID="{45D341E0-5A20-46B9-9303-147028F0A88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35D0152-3A48-43C4-941C-D5A82D67B1F2}" type="presOf" srcId="{45D341E0-5A20-46B9-9303-147028F0A888}" destId="{5DEBA688-911E-4AC1-AE5E-EF33078F1204}" srcOrd="0" destOrd="0" presId="urn:microsoft.com/office/officeart/2005/8/layout/list1"/>
    <dgm:cxn modelId="{0A5DE6C1-7DA4-402E-9495-FD3CBF1346F8}" type="presOf" srcId="{45D341E0-5A20-46B9-9303-147028F0A888}" destId="{49FCD8F9-3732-4A56-A3F0-F586D3BE3FB0}" srcOrd="1" destOrd="0" presId="urn:microsoft.com/office/officeart/2005/8/layout/list1"/>
    <dgm:cxn modelId="{37FB802B-3358-49A8-9955-266AA450957E}" srcId="{FE402C53-ED93-4D01-84D1-AEB20431190A}" destId="{4EFB470D-EFE0-4EB3-AA59-63FEC791DB67}" srcOrd="0" destOrd="0" parTransId="{B3213F53-2503-48CE-9344-DF6FD9D3C11C}" sibTransId="{7C84CA39-A627-4681-90BA-899AA2732A58}"/>
    <dgm:cxn modelId="{FE99D724-A2CA-4C95-A016-67EF00EC0942}" type="presOf" srcId="{B16B3E5B-8F1E-4A00-A722-E72B52AC972C}" destId="{AFA3F885-E82B-471D-AA5B-7167080AD62C}" srcOrd="0" destOrd="0" presId="urn:microsoft.com/office/officeart/2005/8/layout/list1"/>
    <dgm:cxn modelId="{FE0ED531-1577-4201-B221-1253EBF76EDC}" type="presOf" srcId="{4EFB470D-EFE0-4EB3-AA59-63FEC791DB67}" destId="{2DE40F32-E7D7-4BAD-87D5-9757823E03AE}" srcOrd="1" destOrd="0" presId="urn:microsoft.com/office/officeart/2005/8/layout/list1"/>
    <dgm:cxn modelId="{38D7CC2A-3892-4FAC-A656-0018EEC44276}" srcId="{FE402C53-ED93-4D01-84D1-AEB20431190A}" destId="{45D341E0-5A20-46B9-9303-147028F0A888}" srcOrd="2" destOrd="0" parTransId="{D32640F2-D295-4CA9-9DFB-CE0DB025BCB5}" sibTransId="{70221049-74C6-41F0-B5DF-9A0D57B07561}"/>
    <dgm:cxn modelId="{BDBE84A8-3DF4-4530-ABFD-B84507C7DCA5}" type="presOf" srcId="{B16B3E5B-8F1E-4A00-A722-E72B52AC972C}" destId="{E0CEC711-22FD-4F28-801A-8CF16AEBCD01}" srcOrd="1" destOrd="0" presId="urn:microsoft.com/office/officeart/2005/8/layout/list1"/>
    <dgm:cxn modelId="{8102EEAD-6241-41F5-A48C-2212E4836E01}" type="presOf" srcId="{4EFB470D-EFE0-4EB3-AA59-63FEC791DB67}" destId="{E3EA7587-53B4-4A46-A7F5-816BCD271B8F}" srcOrd="0" destOrd="0" presId="urn:microsoft.com/office/officeart/2005/8/layout/list1"/>
    <dgm:cxn modelId="{33CA534D-583F-46E0-8FE1-773A8E4205BB}" srcId="{FE402C53-ED93-4D01-84D1-AEB20431190A}" destId="{B16B3E5B-8F1E-4A00-A722-E72B52AC972C}" srcOrd="1" destOrd="0" parTransId="{259F786F-C0F9-4132-8299-D2F5446D4F9E}" sibTransId="{CA1ACCC7-5859-4863-9A84-9B4452698657}"/>
    <dgm:cxn modelId="{8D5694D4-EB55-4275-A42F-F8BB1B3ED5B9}" type="presOf" srcId="{FE402C53-ED93-4D01-84D1-AEB20431190A}" destId="{D6831A2B-C1C3-4231-AF11-9D2158BBD484}" srcOrd="0" destOrd="0" presId="urn:microsoft.com/office/officeart/2005/8/layout/list1"/>
    <dgm:cxn modelId="{688BD1EB-96D9-42EC-A08C-6C4E284F53BF}" type="presParOf" srcId="{D6831A2B-C1C3-4231-AF11-9D2158BBD484}" destId="{6B42AC93-E0D1-4AB3-81FA-68F0B295AF4D}" srcOrd="0" destOrd="0" presId="urn:microsoft.com/office/officeart/2005/8/layout/list1"/>
    <dgm:cxn modelId="{B9A5640C-5039-4468-9159-4350C7A41EB7}" type="presParOf" srcId="{6B42AC93-E0D1-4AB3-81FA-68F0B295AF4D}" destId="{E3EA7587-53B4-4A46-A7F5-816BCD271B8F}" srcOrd="0" destOrd="0" presId="urn:microsoft.com/office/officeart/2005/8/layout/list1"/>
    <dgm:cxn modelId="{8AF8AF45-EDAA-4D43-A5F6-95AD1BD2D668}" type="presParOf" srcId="{6B42AC93-E0D1-4AB3-81FA-68F0B295AF4D}" destId="{2DE40F32-E7D7-4BAD-87D5-9757823E03AE}" srcOrd="1" destOrd="0" presId="urn:microsoft.com/office/officeart/2005/8/layout/list1"/>
    <dgm:cxn modelId="{680616FA-58D2-4D45-B544-71F2B6AFB288}" type="presParOf" srcId="{D6831A2B-C1C3-4231-AF11-9D2158BBD484}" destId="{4B1CE0BA-CC8C-48CB-9CFB-15341D6D1FA9}" srcOrd="1" destOrd="0" presId="urn:microsoft.com/office/officeart/2005/8/layout/list1"/>
    <dgm:cxn modelId="{2CBD2104-C911-4486-8162-C1ADB1AE4EB2}" type="presParOf" srcId="{D6831A2B-C1C3-4231-AF11-9D2158BBD484}" destId="{0F3D2582-A790-4E99-9F9D-6C7BF21682DB}" srcOrd="2" destOrd="0" presId="urn:microsoft.com/office/officeart/2005/8/layout/list1"/>
    <dgm:cxn modelId="{7719C5B0-0F87-4D31-9835-773380212BB8}" type="presParOf" srcId="{D6831A2B-C1C3-4231-AF11-9D2158BBD484}" destId="{240555EF-ECF9-4C24-8B24-49505544C76F}" srcOrd="3" destOrd="0" presId="urn:microsoft.com/office/officeart/2005/8/layout/list1"/>
    <dgm:cxn modelId="{83F16161-D8A1-4A86-B734-5B75627FDAA8}" type="presParOf" srcId="{D6831A2B-C1C3-4231-AF11-9D2158BBD484}" destId="{0A5C881C-5608-4908-B490-86597308BC42}" srcOrd="4" destOrd="0" presId="urn:microsoft.com/office/officeart/2005/8/layout/list1"/>
    <dgm:cxn modelId="{98B507F5-CEE0-45B5-B249-D1985F165DE4}" type="presParOf" srcId="{0A5C881C-5608-4908-B490-86597308BC42}" destId="{AFA3F885-E82B-471D-AA5B-7167080AD62C}" srcOrd="0" destOrd="0" presId="urn:microsoft.com/office/officeart/2005/8/layout/list1"/>
    <dgm:cxn modelId="{7F059D31-BA82-475F-8A04-56CE0CC7E3EA}" type="presParOf" srcId="{0A5C881C-5608-4908-B490-86597308BC42}" destId="{E0CEC711-22FD-4F28-801A-8CF16AEBCD01}" srcOrd="1" destOrd="0" presId="urn:microsoft.com/office/officeart/2005/8/layout/list1"/>
    <dgm:cxn modelId="{E9552816-CE2D-42CC-851C-4541AFF20419}" type="presParOf" srcId="{D6831A2B-C1C3-4231-AF11-9D2158BBD484}" destId="{A469FCDD-B090-4B8F-BDC9-325E2C3F5FE7}" srcOrd="5" destOrd="0" presId="urn:microsoft.com/office/officeart/2005/8/layout/list1"/>
    <dgm:cxn modelId="{5E6827AC-E8D8-48B3-8E8F-FEC2282B9D95}" type="presParOf" srcId="{D6831A2B-C1C3-4231-AF11-9D2158BBD484}" destId="{1D8D722B-BB98-49BB-A320-0807EF476628}" srcOrd="6" destOrd="0" presId="urn:microsoft.com/office/officeart/2005/8/layout/list1"/>
    <dgm:cxn modelId="{30144DDF-A41B-426B-ABC8-52338599A1E1}" type="presParOf" srcId="{D6831A2B-C1C3-4231-AF11-9D2158BBD484}" destId="{95806A2A-969B-4FAD-A938-2E2EE4BFEA24}" srcOrd="7" destOrd="0" presId="urn:microsoft.com/office/officeart/2005/8/layout/list1"/>
    <dgm:cxn modelId="{2F3B26B2-6CC8-43D8-86B8-A65C16A6FB63}" type="presParOf" srcId="{D6831A2B-C1C3-4231-AF11-9D2158BBD484}" destId="{F7B63E28-7036-41B0-931B-C066F59E2F79}" srcOrd="8" destOrd="0" presId="urn:microsoft.com/office/officeart/2005/8/layout/list1"/>
    <dgm:cxn modelId="{F07F46C8-31DA-4BD0-BD6B-113DBD1EFE6F}" type="presParOf" srcId="{F7B63E28-7036-41B0-931B-C066F59E2F79}" destId="{5DEBA688-911E-4AC1-AE5E-EF33078F1204}" srcOrd="0" destOrd="0" presId="urn:microsoft.com/office/officeart/2005/8/layout/list1"/>
    <dgm:cxn modelId="{6C4CFA42-20FF-4336-9F51-08840C56D014}" type="presParOf" srcId="{F7B63E28-7036-41B0-931B-C066F59E2F79}" destId="{49FCD8F9-3732-4A56-A3F0-F586D3BE3FB0}" srcOrd="1" destOrd="0" presId="urn:microsoft.com/office/officeart/2005/8/layout/list1"/>
    <dgm:cxn modelId="{174A452A-A0B7-4286-ABC7-D64EAC18145A}" type="presParOf" srcId="{D6831A2B-C1C3-4231-AF11-9D2158BBD484}" destId="{CB56C32C-1298-4CEB-BFE1-DB382CEC3321}" srcOrd="9" destOrd="0" presId="urn:microsoft.com/office/officeart/2005/8/layout/list1"/>
    <dgm:cxn modelId="{398E73F2-B657-46F2-AE03-4650277673CD}" type="presParOf" srcId="{D6831A2B-C1C3-4231-AF11-9D2158BBD484}" destId="{455D2118-B80C-4466-8367-1CBC8E69405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516AF7-0C5E-410A-97FD-25A1B88EB83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5F703EEA-35D4-423D-B9EC-F5322DCA5062}">
      <dgm:prSet phldrT="[Texto]"/>
      <dgm:spPr/>
      <dgm:t>
        <a:bodyPr/>
        <a:lstStyle/>
        <a:p>
          <a:r>
            <a:rPr lang="es-AR" b="1" dirty="0" smtClean="0"/>
            <a:t>DIAS DE INTERNACIÓN</a:t>
          </a:r>
          <a:endParaRPr lang="es-AR" b="1" dirty="0"/>
        </a:p>
      </dgm:t>
    </dgm:pt>
    <dgm:pt modelId="{23BC60E8-D2E6-490A-8F74-12BC7D2B600A}" type="parTrans" cxnId="{6CB5941E-2357-461A-B0B9-5F1797021FEA}">
      <dgm:prSet/>
      <dgm:spPr/>
      <dgm:t>
        <a:bodyPr/>
        <a:lstStyle/>
        <a:p>
          <a:endParaRPr lang="es-AR"/>
        </a:p>
      </dgm:t>
    </dgm:pt>
    <dgm:pt modelId="{238FB900-D183-4885-8EEA-97AC690D4783}" type="sibTrans" cxnId="{6CB5941E-2357-461A-B0B9-5F1797021FEA}">
      <dgm:prSet/>
      <dgm:spPr/>
      <dgm:t>
        <a:bodyPr/>
        <a:lstStyle/>
        <a:p>
          <a:endParaRPr lang="es-AR"/>
        </a:p>
      </dgm:t>
    </dgm:pt>
    <dgm:pt modelId="{CCC67E2C-C917-4B71-ABC9-D807EF096B00}">
      <dgm:prSet phldrT="[Texto]"/>
      <dgm:spPr/>
      <dgm:t>
        <a:bodyPr/>
        <a:lstStyle/>
        <a:p>
          <a:r>
            <a:rPr lang="es-AR" b="1" dirty="0" smtClean="0"/>
            <a:t>MEDICACIÓN</a:t>
          </a:r>
          <a:endParaRPr lang="es-AR" b="1" dirty="0"/>
        </a:p>
      </dgm:t>
    </dgm:pt>
    <dgm:pt modelId="{9A99F947-CA9E-4293-A103-8A6BF4D5B195}" type="parTrans" cxnId="{97345D95-A28F-4396-BA87-414307E1A3B2}">
      <dgm:prSet/>
      <dgm:spPr/>
      <dgm:t>
        <a:bodyPr/>
        <a:lstStyle/>
        <a:p>
          <a:endParaRPr lang="es-AR"/>
        </a:p>
      </dgm:t>
    </dgm:pt>
    <dgm:pt modelId="{CFB1EEF3-E968-4617-BDB8-2F5889453967}" type="sibTrans" cxnId="{97345D95-A28F-4396-BA87-414307E1A3B2}">
      <dgm:prSet/>
      <dgm:spPr/>
      <dgm:t>
        <a:bodyPr/>
        <a:lstStyle/>
        <a:p>
          <a:endParaRPr lang="es-AR"/>
        </a:p>
      </dgm:t>
    </dgm:pt>
    <dgm:pt modelId="{C9530F8E-9E98-4D45-9DD8-7BF2F3370AC0}">
      <dgm:prSet phldrT="[Texto]"/>
      <dgm:spPr/>
      <dgm:t>
        <a:bodyPr/>
        <a:lstStyle/>
        <a:p>
          <a:r>
            <a:rPr lang="es-AR" b="1" dirty="0" smtClean="0"/>
            <a:t>CIRUGÍAS</a:t>
          </a:r>
          <a:endParaRPr lang="es-AR" b="1" dirty="0"/>
        </a:p>
      </dgm:t>
    </dgm:pt>
    <dgm:pt modelId="{D1611847-BB3A-4383-9343-182597553A50}" type="parTrans" cxnId="{BAC37FAF-94D3-4E13-A638-6CF870454EAA}">
      <dgm:prSet/>
      <dgm:spPr/>
      <dgm:t>
        <a:bodyPr/>
        <a:lstStyle/>
        <a:p>
          <a:endParaRPr lang="es-AR"/>
        </a:p>
      </dgm:t>
    </dgm:pt>
    <dgm:pt modelId="{6AB653DF-4C5B-4FDF-8CA9-B882755BEBFB}" type="sibTrans" cxnId="{BAC37FAF-94D3-4E13-A638-6CF870454EAA}">
      <dgm:prSet/>
      <dgm:spPr/>
      <dgm:t>
        <a:bodyPr/>
        <a:lstStyle/>
        <a:p>
          <a:endParaRPr lang="es-AR"/>
        </a:p>
      </dgm:t>
    </dgm:pt>
    <dgm:pt modelId="{EC0178BB-44D0-4092-97CF-F6D60CC37F1F}">
      <dgm:prSet phldrT="[Texto]"/>
      <dgm:spPr/>
      <dgm:t>
        <a:bodyPr/>
        <a:lstStyle/>
        <a:p>
          <a:r>
            <a:rPr lang="es-AR" b="1" dirty="0" smtClean="0"/>
            <a:t>MORTALIDAD</a:t>
          </a:r>
          <a:endParaRPr lang="es-AR" b="1" dirty="0"/>
        </a:p>
      </dgm:t>
    </dgm:pt>
    <dgm:pt modelId="{81712B7C-FC9D-4AC2-8EA3-E490B087B1C1}" type="parTrans" cxnId="{1F9B3238-22A6-4818-AE01-D19F02A85616}">
      <dgm:prSet/>
      <dgm:spPr/>
      <dgm:t>
        <a:bodyPr/>
        <a:lstStyle/>
        <a:p>
          <a:endParaRPr lang="es-AR"/>
        </a:p>
      </dgm:t>
    </dgm:pt>
    <dgm:pt modelId="{9886ADEC-EBA4-4728-AF4B-3A3D8132D5D9}" type="sibTrans" cxnId="{1F9B3238-22A6-4818-AE01-D19F02A85616}">
      <dgm:prSet/>
      <dgm:spPr/>
      <dgm:t>
        <a:bodyPr/>
        <a:lstStyle/>
        <a:p>
          <a:endParaRPr lang="es-AR"/>
        </a:p>
      </dgm:t>
    </dgm:pt>
    <dgm:pt modelId="{12788BD8-C56B-460A-AFF7-C04BEC07A62F}" type="pres">
      <dgm:prSet presAssocID="{58516AF7-0C5E-410A-97FD-25A1B88EB83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6D533168-E759-44CD-90BC-681348B158EA}" type="pres">
      <dgm:prSet presAssocID="{5F703EEA-35D4-423D-B9EC-F5322DCA5062}" presName="parentLin" presStyleCnt="0"/>
      <dgm:spPr/>
    </dgm:pt>
    <dgm:pt modelId="{3F9B6A1E-BC70-4228-A4F1-75938BE1D98D}" type="pres">
      <dgm:prSet presAssocID="{5F703EEA-35D4-423D-B9EC-F5322DCA5062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FBC5E51D-A83C-4506-94FA-C4DFD0D272F9}" type="pres">
      <dgm:prSet presAssocID="{5F703EEA-35D4-423D-B9EC-F5322DCA506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8066FA3-C813-4726-9D31-E469AF72AD4D}" type="pres">
      <dgm:prSet presAssocID="{5F703EEA-35D4-423D-B9EC-F5322DCA5062}" presName="negativeSpace" presStyleCnt="0"/>
      <dgm:spPr/>
    </dgm:pt>
    <dgm:pt modelId="{A68CFE8B-EF7A-4B5E-80C2-3656A79AB641}" type="pres">
      <dgm:prSet presAssocID="{5F703EEA-35D4-423D-B9EC-F5322DCA5062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CDFC0EE-93D3-43A8-9AC1-D6128E476329}" type="pres">
      <dgm:prSet presAssocID="{238FB900-D183-4885-8EEA-97AC690D4783}" presName="spaceBetweenRectangles" presStyleCnt="0"/>
      <dgm:spPr/>
    </dgm:pt>
    <dgm:pt modelId="{55C6741D-FEA7-4A48-8FCA-778331A3C088}" type="pres">
      <dgm:prSet presAssocID="{CCC67E2C-C917-4B71-ABC9-D807EF096B00}" presName="parentLin" presStyleCnt="0"/>
      <dgm:spPr/>
    </dgm:pt>
    <dgm:pt modelId="{ACA4FBCB-B07F-427F-B028-90C712F358F9}" type="pres">
      <dgm:prSet presAssocID="{CCC67E2C-C917-4B71-ABC9-D807EF096B00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A8AA6CF9-4D75-4596-9484-24B2ACA2D0E4}" type="pres">
      <dgm:prSet presAssocID="{CCC67E2C-C917-4B71-ABC9-D807EF096B0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D3E44B0-867A-41C0-A556-62FCC180960A}" type="pres">
      <dgm:prSet presAssocID="{CCC67E2C-C917-4B71-ABC9-D807EF096B00}" presName="negativeSpace" presStyleCnt="0"/>
      <dgm:spPr/>
    </dgm:pt>
    <dgm:pt modelId="{2FFAD52F-222E-4C49-9193-43623A0BBFDF}" type="pres">
      <dgm:prSet presAssocID="{CCC67E2C-C917-4B71-ABC9-D807EF096B00}" presName="childText" presStyleLbl="conFgAcc1" presStyleIdx="1" presStyleCnt="4">
        <dgm:presLayoutVars>
          <dgm:bulletEnabled val="1"/>
        </dgm:presLayoutVars>
      </dgm:prSet>
      <dgm:spPr/>
    </dgm:pt>
    <dgm:pt modelId="{77DAE9A7-7E4B-4BD3-BA97-2D2290CC16CD}" type="pres">
      <dgm:prSet presAssocID="{CFB1EEF3-E968-4617-BDB8-2F5889453967}" presName="spaceBetweenRectangles" presStyleCnt="0"/>
      <dgm:spPr/>
    </dgm:pt>
    <dgm:pt modelId="{8D14A3AF-5FE5-4CDE-A068-C6C8C710DEE2}" type="pres">
      <dgm:prSet presAssocID="{C9530F8E-9E98-4D45-9DD8-7BF2F3370AC0}" presName="parentLin" presStyleCnt="0"/>
      <dgm:spPr/>
    </dgm:pt>
    <dgm:pt modelId="{04A6A520-AA5F-475C-A403-A79DFD9C8E59}" type="pres">
      <dgm:prSet presAssocID="{C9530F8E-9E98-4D45-9DD8-7BF2F3370AC0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3F33868F-F42B-4CD0-8E3C-4DB03CAB272D}" type="pres">
      <dgm:prSet presAssocID="{C9530F8E-9E98-4D45-9DD8-7BF2F3370AC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E58FF83-D54F-467E-8179-4835D0B3B25C}" type="pres">
      <dgm:prSet presAssocID="{C9530F8E-9E98-4D45-9DD8-7BF2F3370AC0}" presName="negativeSpace" presStyleCnt="0"/>
      <dgm:spPr/>
    </dgm:pt>
    <dgm:pt modelId="{A53C0915-7F00-4986-83CF-205BE3E57309}" type="pres">
      <dgm:prSet presAssocID="{C9530F8E-9E98-4D45-9DD8-7BF2F3370AC0}" presName="childText" presStyleLbl="conFgAcc1" presStyleIdx="2" presStyleCnt="4">
        <dgm:presLayoutVars>
          <dgm:bulletEnabled val="1"/>
        </dgm:presLayoutVars>
      </dgm:prSet>
      <dgm:spPr/>
    </dgm:pt>
    <dgm:pt modelId="{93CE87AF-E6D3-4B61-9A58-E263391FC27B}" type="pres">
      <dgm:prSet presAssocID="{6AB653DF-4C5B-4FDF-8CA9-B882755BEBFB}" presName="spaceBetweenRectangles" presStyleCnt="0"/>
      <dgm:spPr/>
    </dgm:pt>
    <dgm:pt modelId="{E9229E83-AF6C-456E-8898-FA618918621D}" type="pres">
      <dgm:prSet presAssocID="{EC0178BB-44D0-4092-97CF-F6D60CC37F1F}" presName="parentLin" presStyleCnt="0"/>
      <dgm:spPr/>
    </dgm:pt>
    <dgm:pt modelId="{8CD846B4-CE9C-4C26-8AE2-251684476AF9}" type="pres">
      <dgm:prSet presAssocID="{EC0178BB-44D0-4092-97CF-F6D60CC37F1F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59CE1677-EC7E-41E3-A597-E498380FC5CB}" type="pres">
      <dgm:prSet presAssocID="{EC0178BB-44D0-4092-97CF-F6D60CC37F1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09AF3FE-A9AB-45BA-9184-2763C2DEC652}" type="pres">
      <dgm:prSet presAssocID="{EC0178BB-44D0-4092-97CF-F6D60CC37F1F}" presName="negativeSpace" presStyleCnt="0"/>
      <dgm:spPr/>
    </dgm:pt>
    <dgm:pt modelId="{8E2226B1-44C8-42A4-9D3D-8B64778A2D27}" type="pres">
      <dgm:prSet presAssocID="{EC0178BB-44D0-4092-97CF-F6D60CC37F1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D0E9DC94-D83A-4378-9246-DC5DE08B35E3}" type="presOf" srcId="{EC0178BB-44D0-4092-97CF-F6D60CC37F1F}" destId="{59CE1677-EC7E-41E3-A597-E498380FC5CB}" srcOrd="1" destOrd="0" presId="urn:microsoft.com/office/officeart/2005/8/layout/list1"/>
    <dgm:cxn modelId="{671100CD-A9C8-4FAF-A216-DC2CB6B85474}" type="presOf" srcId="{5F703EEA-35D4-423D-B9EC-F5322DCA5062}" destId="{FBC5E51D-A83C-4506-94FA-C4DFD0D272F9}" srcOrd="1" destOrd="0" presId="urn:microsoft.com/office/officeart/2005/8/layout/list1"/>
    <dgm:cxn modelId="{D3A9BC9A-CA3D-470C-B503-BC205D05127A}" type="presOf" srcId="{5F703EEA-35D4-423D-B9EC-F5322DCA5062}" destId="{3F9B6A1E-BC70-4228-A4F1-75938BE1D98D}" srcOrd="0" destOrd="0" presId="urn:microsoft.com/office/officeart/2005/8/layout/list1"/>
    <dgm:cxn modelId="{69BB8B7F-E834-434E-912A-A89288D0610D}" type="presOf" srcId="{CCC67E2C-C917-4B71-ABC9-D807EF096B00}" destId="{ACA4FBCB-B07F-427F-B028-90C712F358F9}" srcOrd="0" destOrd="0" presId="urn:microsoft.com/office/officeart/2005/8/layout/list1"/>
    <dgm:cxn modelId="{6CB5941E-2357-461A-B0B9-5F1797021FEA}" srcId="{58516AF7-0C5E-410A-97FD-25A1B88EB83A}" destId="{5F703EEA-35D4-423D-B9EC-F5322DCA5062}" srcOrd="0" destOrd="0" parTransId="{23BC60E8-D2E6-490A-8F74-12BC7D2B600A}" sibTransId="{238FB900-D183-4885-8EEA-97AC690D4783}"/>
    <dgm:cxn modelId="{1F9B3238-22A6-4818-AE01-D19F02A85616}" srcId="{58516AF7-0C5E-410A-97FD-25A1B88EB83A}" destId="{EC0178BB-44D0-4092-97CF-F6D60CC37F1F}" srcOrd="3" destOrd="0" parTransId="{81712B7C-FC9D-4AC2-8EA3-E490B087B1C1}" sibTransId="{9886ADEC-EBA4-4728-AF4B-3A3D8132D5D9}"/>
    <dgm:cxn modelId="{BAC37FAF-94D3-4E13-A638-6CF870454EAA}" srcId="{58516AF7-0C5E-410A-97FD-25A1B88EB83A}" destId="{C9530F8E-9E98-4D45-9DD8-7BF2F3370AC0}" srcOrd="2" destOrd="0" parTransId="{D1611847-BB3A-4383-9343-182597553A50}" sibTransId="{6AB653DF-4C5B-4FDF-8CA9-B882755BEBFB}"/>
    <dgm:cxn modelId="{DD4B3A9A-D7B3-44C8-AFF7-BFB79EB2C11A}" type="presOf" srcId="{EC0178BB-44D0-4092-97CF-F6D60CC37F1F}" destId="{8CD846B4-CE9C-4C26-8AE2-251684476AF9}" srcOrd="0" destOrd="0" presId="urn:microsoft.com/office/officeart/2005/8/layout/list1"/>
    <dgm:cxn modelId="{E5909325-D03C-448E-AAFA-8245564CBA3D}" type="presOf" srcId="{C9530F8E-9E98-4D45-9DD8-7BF2F3370AC0}" destId="{04A6A520-AA5F-475C-A403-A79DFD9C8E59}" srcOrd="0" destOrd="0" presId="urn:microsoft.com/office/officeart/2005/8/layout/list1"/>
    <dgm:cxn modelId="{839E3453-4F9F-4956-B6A4-732DAA2339CA}" type="presOf" srcId="{58516AF7-0C5E-410A-97FD-25A1B88EB83A}" destId="{12788BD8-C56B-460A-AFF7-C04BEC07A62F}" srcOrd="0" destOrd="0" presId="urn:microsoft.com/office/officeart/2005/8/layout/list1"/>
    <dgm:cxn modelId="{97345D95-A28F-4396-BA87-414307E1A3B2}" srcId="{58516AF7-0C5E-410A-97FD-25A1B88EB83A}" destId="{CCC67E2C-C917-4B71-ABC9-D807EF096B00}" srcOrd="1" destOrd="0" parTransId="{9A99F947-CA9E-4293-A103-8A6BF4D5B195}" sibTransId="{CFB1EEF3-E968-4617-BDB8-2F5889453967}"/>
    <dgm:cxn modelId="{0B04464E-E5D4-4C2B-921E-2F0C860FC75F}" type="presOf" srcId="{CCC67E2C-C917-4B71-ABC9-D807EF096B00}" destId="{A8AA6CF9-4D75-4596-9484-24B2ACA2D0E4}" srcOrd="1" destOrd="0" presId="urn:microsoft.com/office/officeart/2005/8/layout/list1"/>
    <dgm:cxn modelId="{904B6BA1-FD32-44C3-B9EF-0BD82622C50C}" type="presOf" srcId="{C9530F8E-9E98-4D45-9DD8-7BF2F3370AC0}" destId="{3F33868F-F42B-4CD0-8E3C-4DB03CAB272D}" srcOrd="1" destOrd="0" presId="urn:microsoft.com/office/officeart/2005/8/layout/list1"/>
    <dgm:cxn modelId="{C0834F2C-5B96-432E-BA68-5E7EE2EEFA30}" type="presParOf" srcId="{12788BD8-C56B-460A-AFF7-C04BEC07A62F}" destId="{6D533168-E759-44CD-90BC-681348B158EA}" srcOrd="0" destOrd="0" presId="urn:microsoft.com/office/officeart/2005/8/layout/list1"/>
    <dgm:cxn modelId="{C065F37C-0609-4A72-B44D-6A2C5DCC2FAC}" type="presParOf" srcId="{6D533168-E759-44CD-90BC-681348B158EA}" destId="{3F9B6A1E-BC70-4228-A4F1-75938BE1D98D}" srcOrd="0" destOrd="0" presId="urn:microsoft.com/office/officeart/2005/8/layout/list1"/>
    <dgm:cxn modelId="{25302392-392F-4C00-B6F7-1D318718252C}" type="presParOf" srcId="{6D533168-E759-44CD-90BC-681348B158EA}" destId="{FBC5E51D-A83C-4506-94FA-C4DFD0D272F9}" srcOrd="1" destOrd="0" presId="urn:microsoft.com/office/officeart/2005/8/layout/list1"/>
    <dgm:cxn modelId="{E962313D-FB47-448E-B97E-D0BC358BF732}" type="presParOf" srcId="{12788BD8-C56B-460A-AFF7-C04BEC07A62F}" destId="{C8066FA3-C813-4726-9D31-E469AF72AD4D}" srcOrd="1" destOrd="0" presId="urn:microsoft.com/office/officeart/2005/8/layout/list1"/>
    <dgm:cxn modelId="{834CE71C-0F10-469B-A0CD-421A3B5DAE9B}" type="presParOf" srcId="{12788BD8-C56B-460A-AFF7-C04BEC07A62F}" destId="{A68CFE8B-EF7A-4B5E-80C2-3656A79AB641}" srcOrd="2" destOrd="0" presId="urn:microsoft.com/office/officeart/2005/8/layout/list1"/>
    <dgm:cxn modelId="{580578B9-CA47-4BE6-8443-F8CD9125E9DE}" type="presParOf" srcId="{12788BD8-C56B-460A-AFF7-C04BEC07A62F}" destId="{0CDFC0EE-93D3-43A8-9AC1-D6128E476329}" srcOrd="3" destOrd="0" presId="urn:microsoft.com/office/officeart/2005/8/layout/list1"/>
    <dgm:cxn modelId="{54CBDED1-98AC-4BA0-9ADE-31ABFBC331FE}" type="presParOf" srcId="{12788BD8-C56B-460A-AFF7-C04BEC07A62F}" destId="{55C6741D-FEA7-4A48-8FCA-778331A3C088}" srcOrd="4" destOrd="0" presId="urn:microsoft.com/office/officeart/2005/8/layout/list1"/>
    <dgm:cxn modelId="{D3899572-B1EB-4DEB-AE8E-5D2D760B03D0}" type="presParOf" srcId="{55C6741D-FEA7-4A48-8FCA-778331A3C088}" destId="{ACA4FBCB-B07F-427F-B028-90C712F358F9}" srcOrd="0" destOrd="0" presId="urn:microsoft.com/office/officeart/2005/8/layout/list1"/>
    <dgm:cxn modelId="{C726F427-3BB6-4405-8A9B-39CCF7F6B895}" type="presParOf" srcId="{55C6741D-FEA7-4A48-8FCA-778331A3C088}" destId="{A8AA6CF9-4D75-4596-9484-24B2ACA2D0E4}" srcOrd="1" destOrd="0" presId="urn:microsoft.com/office/officeart/2005/8/layout/list1"/>
    <dgm:cxn modelId="{4711DCAB-4345-4E14-925A-44A0C790CD7B}" type="presParOf" srcId="{12788BD8-C56B-460A-AFF7-C04BEC07A62F}" destId="{8D3E44B0-867A-41C0-A556-62FCC180960A}" srcOrd="5" destOrd="0" presId="urn:microsoft.com/office/officeart/2005/8/layout/list1"/>
    <dgm:cxn modelId="{182951BC-DE17-4C44-B03A-236FA8FD5FD5}" type="presParOf" srcId="{12788BD8-C56B-460A-AFF7-C04BEC07A62F}" destId="{2FFAD52F-222E-4C49-9193-43623A0BBFDF}" srcOrd="6" destOrd="0" presId="urn:microsoft.com/office/officeart/2005/8/layout/list1"/>
    <dgm:cxn modelId="{4C353471-F1B9-42EC-845B-7BB6F8302F24}" type="presParOf" srcId="{12788BD8-C56B-460A-AFF7-C04BEC07A62F}" destId="{77DAE9A7-7E4B-4BD3-BA97-2D2290CC16CD}" srcOrd="7" destOrd="0" presId="urn:microsoft.com/office/officeart/2005/8/layout/list1"/>
    <dgm:cxn modelId="{3CD76FBE-37A9-4A6D-946F-656E4C42FFDF}" type="presParOf" srcId="{12788BD8-C56B-460A-AFF7-C04BEC07A62F}" destId="{8D14A3AF-5FE5-4CDE-A068-C6C8C710DEE2}" srcOrd="8" destOrd="0" presId="urn:microsoft.com/office/officeart/2005/8/layout/list1"/>
    <dgm:cxn modelId="{6A376028-F3EB-4DEA-A549-8314AB334711}" type="presParOf" srcId="{8D14A3AF-5FE5-4CDE-A068-C6C8C710DEE2}" destId="{04A6A520-AA5F-475C-A403-A79DFD9C8E59}" srcOrd="0" destOrd="0" presId="urn:microsoft.com/office/officeart/2005/8/layout/list1"/>
    <dgm:cxn modelId="{E34F22A1-DFDC-4EE4-9586-594A21F6CDF4}" type="presParOf" srcId="{8D14A3AF-5FE5-4CDE-A068-C6C8C710DEE2}" destId="{3F33868F-F42B-4CD0-8E3C-4DB03CAB272D}" srcOrd="1" destOrd="0" presId="urn:microsoft.com/office/officeart/2005/8/layout/list1"/>
    <dgm:cxn modelId="{AD5CAE0E-DAAF-4A4A-B326-4C4ABD19DE64}" type="presParOf" srcId="{12788BD8-C56B-460A-AFF7-C04BEC07A62F}" destId="{DE58FF83-D54F-467E-8179-4835D0B3B25C}" srcOrd="9" destOrd="0" presId="urn:microsoft.com/office/officeart/2005/8/layout/list1"/>
    <dgm:cxn modelId="{0F817B07-9ADD-4595-A961-02DC3E868237}" type="presParOf" srcId="{12788BD8-C56B-460A-AFF7-C04BEC07A62F}" destId="{A53C0915-7F00-4986-83CF-205BE3E57309}" srcOrd="10" destOrd="0" presId="urn:microsoft.com/office/officeart/2005/8/layout/list1"/>
    <dgm:cxn modelId="{D5897CBF-1C14-4AA9-A95C-6BAB672469F6}" type="presParOf" srcId="{12788BD8-C56B-460A-AFF7-C04BEC07A62F}" destId="{93CE87AF-E6D3-4B61-9A58-E263391FC27B}" srcOrd="11" destOrd="0" presId="urn:microsoft.com/office/officeart/2005/8/layout/list1"/>
    <dgm:cxn modelId="{5DB95A61-F977-4262-9E8F-8BD8BF9AD2DC}" type="presParOf" srcId="{12788BD8-C56B-460A-AFF7-C04BEC07A62F}" destId="{E9229E83-AF6C-456E-8898-FA618918621D}" srcOrd="12" destOrd="0" presId="urn:microsoft.com/office/officeart/2005/8/layout/list1"/>
    <dgm:cxn modelId="{6DA4B862-41D3-42AC-8A43-D14B34F433C1}" type="presParOf" srcId="{E9229E83-AF6C-456E-8898-FA618918621D}" destId="{8CD846B4-CE9C-4C26-8AE2-251684476AF9}" srcOrd="0" destOrd="0" presId="urn:microsoft.com/office/officeart/2005/8/layout/list1"/>
    <dgm:cxn modelId="{AFCD7F89-9960-496A-AA29-2CBDADA061D3}" type="presParOf" srcId="{E9229E83-AF6C-456E-8898-FA618918621D}" destId="{59CE1677-EC7E-41E3-A597-E498380FC5CB}" srcOrd="1" destOrd="0" presId="urn:microsoft.com/office/officeart/2005/8/layout/list1"/>
    <dgm:cxn modelId="{D2ED967F-AFD2-4BA6-BBC5-A9B279A47018}" type="presParOf" srcId="{12788BD8-C56B-460A-AFF7-C04BEC07A62F}" destId="{F09AF3FE-A9AB-45BA-9184-2763C2DEC652}" srcOrd="13" destOrd="0" presId="urn:microsoft.com/office/officeart/2005/8/layout/list1"/>
    <dgm:cxn modelId="{51B896B0-64D3-4945-A0DC-E99EFEE973A8}" type="presParOf" srcId="{12788BD8-C56B-460A-AFF7-C04BEC07A62F}" destId="{8E2226B1-44C8-42A4-9D3D-8B64778A2D2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D0AA92-13F7-42C8-B7FF-E5C25792D97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C56D2760-DF92-4B98-A758-BB4189975B84}">
      <dgm:prSet phldrT="[Texto]"/>
      <dgm:spPr/>
      <dgm:t>
        <a:bodyPr/>
        <a:lstStyle/>
        <a:p>
          <a:r>
            <a:rPr lang="es-AR" b="1" dirty="0" smtClean="0"/>
            <a:t>SUFRIMIENTO</a:t>
          </a:r>
          <a:endParaRPr lang="es-AR" b="1" dirty="0"/>
        </a:p>
      </dgm:t>
    </dgm:pt>
    <dgm:pt modelId="{F633BF00-FBF6-4FDD-A5EA-8702E5C7E246}" type="parTrans" cxnId="{45D17F0A-8BE7-4317-AE56-553448695160}">
      <dgm:prSet/>
      <dgm:spPr/>
      <dgm:t>
        <a:bodyPr/>
        <a:lstStyle/>
        <a:p>
          <a:endParaRPr lang="es-AR"/>
        </a:p>
      </dgm:t>
    </dgm:pt>
    <dgm:pt modelId="{124F7D36-C34B-41B7-8324-E8E41FC9BAF0}" type="sibTrans" cxnId="{45D17F0A-8BE7-4317-AE56-553448695160}">
      <dgm:prSet/>
      <dgm:spPr/>
      <dgm:t>
        <a:bodyPr/>
        <a:lstStyle/>
        <a:p>
          <a:endParaRPr lang="es-AR"/>
        </a:p>
      </dgm:t>
    </dgm:pt>
    <dgm:pt modelId="{38397660-0535-4BA8-9B4B-AAEDD182AA99}">
      <dgm:prSet phldrT="[Texto]"/>
      <dgm:spPr/>
      <dgm:t>
        <a:bodyPr/>
        <a:lstStyle/>
        <a:p>
          <a:r>
            <a:rPr lang="es-AR" b="1" dirty="0" smtClean="0"/>
            <a:t>PÉRDIDA LABORAL</a:t>
          </a:r>
          <a:endParaRPr lang="es-AR" b="1" dirty="0"/>
        </a:p>
      </dgm:t>
    </dgm:pt>
    <dgm:pt modelId="{197E48EB-F7F4-4CD5-9529-430A0D1A0279}" type="parTrans" cxnId="{C917D263-D496-41F6-8795-39BFC8ED3125}">
      <dgm:prSet/>
      <dgm:spPr/>
      <dgm:t>
        <a:bodyPr/>
        <a:lstStyle/>
        <a:p>
          <a:endParaRPr lang="es-AR"/>
        </a:p>
      </dgm:t>
    </dgm:pt>
    <dgm:pt modelId="{B9476B4C-D082-435F-8881-1E63B33D08E1}" type="sibTrans" cxnId="{C917D263-D496-41F6-8795-39BFC8ED3125}">
      <dgm:prSet/>
      <dgm:spPr/>
      <dgm:t>
        <a:bodyPr/>
        <a:lstStyle/>
        <a:p>
          <a:endParaRPr lang="es-AR"/>
        </a:p>
      </dgm:t>
    </dgm:pt>
    <dgm:pt modelId="{0F9343ED-7B7F-4641-8800-C3B8E9F9859C}">
      <dgm:prSet phldrT="[Texto]"/>
      <dgm:spPr/>
      <dgm:t>
        <a:bodyPr/>
        <a:lstStyle/>
        <a:p>
          <a:r>
            <a:rPr lang="es-AR" b="1" dirty="0" smtClean="0"/>
            <a:t>AUSENTISMO</a:t>
          </a:r>
          <a:endParaRPr lang="es-AR" b="1" dirty="0"/>
        </a:p>
      </dgm:t>
    </dgm:pt>
    <dgm:pt modelId="{4C101C29-A65C-40E0-9BF2-CFCEE3D47350}" type="parTrans" cxnId="{BA3188DF-E7B0-432B-891B-A040C920547F}">
      <dgm:prSet/>
      <dgm:spPr/>
      <dgm:t>
        <a:bodyPr/>
        <a:lstStyle/>
        <a:p>
          <a:endParaRPr lang="es-AR"/>
        </a:p>
      </dgm:t>
    </dgm:pt>
    <dgm:pt modelId="{19DA97A3-85F1-4D50-A909-B0AB8E6776E5}" type="sibTrans" cxnId="{BA3188DF-E7B0-432B-891B-A040C920547F}">
      <dgm:prSet/>
      <dgm:spPr/>
      <dgm:t>
        <a:bodyPr/>
        <a:lstStyle/>
        <a:p>
          <a:endParaRPr lang="es-AR"/>
        </a:p>
      </dgm:t>
    </dgm:pt>
    <dgm:pt modelId="{A68582E3-4727-4FEA-BE03-1453F368966A}">
      <dgm:prSet phldrT="[Texto]"/>
      <dgm:spPr/>
      <dgm:t>
        <a:bodyPr/>
        <a:lstStyle/>
        <a:p>
          <a:r>
            <a:rPr lang="es-AR" b="1" dirty="0" smtClean="0"/>
            <a:t>MAYOR CARGA LABORAL AL SISTEMA DE SALUD</a:t>
          </a:r>
          <a:endParaRPr lang="es-AR" b="1" dirty="0"/>
        </a:p>
      </dgm:t>
    </dgm:pt>
    <dgm:pt modelId="{1348296D-2BB8-4EBA-8FD7-F970C0AE9A9E}" type="parTrans" cxnId="{9DD3ADC1-665A-4C27-9E8B-EFF66B55F93D}">
      <dgm:prSet/>
      <dgm:spPr/>
      <dgm:t>
        <a:bodyPr/>
        <a:lstStyle/>
        <a:p>
          <a:endParaRPr lang="es-AR"/>
        </a:p>
      </dgm:t>
    </dgm:pt>
    <dgm:pt modelId="{A8916364-2085-4B36-B15E-1CBB5335E2FB}" type="sibTrans" cxnId="{9DD3ADC1-665A-4C27-9E8B-EFF66B55F93D}">
      <dgm:prSet/>
      <dgm:spPr/>
      <dgm:t>
        <a:bodyPr/>
        <a:lstStyle/>
        <a:p>
          <a:endParaRPr lang="es-AR"/>
        </a:p>
      </dgm:t>
    </dgm:pt>
    <dgm:pt modelId="{3E1CEC10-EA0B-4E4A-9924-BAA86ADD92E1}" type="pres">
      <dgm:prSet presAssocID="{18D0AA92-13F7-42C8-B7FF-E5C25792D97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6946729-B87D-4D0A-86ED-74C616D8156F}" type="pres">
      <dgm:prSet presAssocID="{C56D2760-DF92-4B98-A758-BB4189975B84}" presName="parentLin" presStyleCnt="0"/>
      <dgm:spPr/>
    </dgm:pt>
    <dgm:pt modelId="{8A8B0F47-98F1-419F-955F-B5097848769A}" type="pres">
      <dgm:prSet presAssocID="{C56D2760-DF92-4B98-A758-BB4189975B84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6B69620B-7EA2-4C2D-9DB0-BA005BEBD31F}" type="pres">
      <dgm:prSet presAssocID="{C56D2760-DF92-4B98-A758-BB4189975B8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6201243-1CE6-4FFB-80A0-260918EB4D0D}" type="pres">
      <dgm:prSet presAssocID="{C56D2760-DF92-4B98-A758-BB4189975B84}" presName="negativeSpace" presStyleCnt="0"/>
      <dgm:spPr/>
    </dgm:pt>
    <dgm:pt modelId="{68DCDDE1-AA51-460D-A560-B5132350499A}" type="pres">
      <dgm:prSet presAssocID="{C56D2760-DF92-4B98-A758-BB4189975B84}" presName="childText" presStyleLbl="conFgAcc1" presStyleIdx="0" presStyleCnt="4">
        <dgm:presLayoutVars>
          <dgm:bulletEnabled val="1"/>
        </dgm:presLayoutVars>
      </dgm:prSet>
      <dgm:spPr/>
    </dgm:pt>
    <dgm:pt modelId="{DB65D64C-C5B7-437A-B308-49CEDB341DE5}" type="pres">
      <dgm:prSet presAssocID="{124F7D36-C34B-41B7-8324-E8E41FC9BAF0}" presName="spaceBetweenRectangles" presStyleCnt="0"/>
      <dgm:spPr/>
    </dgm:pt>
    <dgm:pt modelId="{7459AD23-A3DD-4A57-B8F7-F358B2D261C3}" type="pres">
      <dgm:prSet presAssocID="{38397660-0535-4BA8-9B4B-AAEDD182AA99}" presName="parentLin" presStyleCnt="0"/>
      <dgm:spPr/>
    </dgm:pt>
    <dgm:pt modelId="{E88D0068-DA8D-4C3F-B4F8-DC76B5824EA0}" type="pres">
      <dgm:prSet presAssocID="{38397660-0535-4BA8-9B4B-AAEDD182AA99}" presName="parentLeftMargin" presStyleLbl="node1" presStyleIdx="0" presStyleCnt="4"/>
      <dgm:spPr/>
      <dgm:t>
        <a:bodyPr/>
        <a:lstStyle/>
        <a:p>
          <a:endParaRPr lang="es-AR"/>
        </a:p>
      </dgm:t>
    </dgm:pt>
    <dgm:pt modelId="{A8B1E3F3-EE8B-48FF-8355-8513010328CF}" type="pres">
      <dgm:prSet presAssocID="{38397660-0535-4BA8-9B4B-AAEDD182AA99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E863BF5-0944-4ADB-B5C3-1A2FDDD4B69B}" type="pres">
      <dgm:prSet presAssocID="{38397660-0535-4BA8-9B4B-AAEDD182AA99}" presName="negativeSpace" presStyleCnt="0"/>
      <dgm:spPr/>
    </dgm:pt>
    <dgm:pt modelId="{B7BCD83D-9727-4D58-9EB0-DE7D107C2D1C}" type="pres">
      <dgm:prSet presAssocID="{38397660-0535-4BA8-9B4B-AAEDD182AA99}" presName="childText" presStyleLbl="conFgAcc1" presStyleIdx="1" presStyleCnt="4">
        <dgm:presLayoutVars>
          <dgm:bulletEnabled val="1"/>
        </dgm:presLayoutVars>
      </dgm:prSet>
      <dgm:spPr/>
    </dgm:pt>
    <dgm:pt modelId="{6EBE0B84-8DF8-495B-A571-3A6E9E15DB4F}" type="pres">
      <dgm:prSet presAssocID="{B9476B4C-D082-435F-8881-1E63B33D08E1}" presName="spaceBetweenRectangles" presStyleCnt="0"/>
      <dgm:spPr/>
    </dgm:pt>
    <dgm:pt modelId="{19BE314E-8C70-4902-833B-CB6F0A3ADA62}" type="pres">
      <dgm:prSet presAssocID="{0F9343ED-7B7F-4641-8800-C3B8E9F9859C}" presName="parentLin" presStyleCnt="0"/>
      <dgm:spPr/>
    </dgm:pt>
    <dgm:pt modelId="{504620CD-356C-46B4-97E4-D83CC5202332}" type="pres">
      <dgm:prSet presAssocID="{0F9343ED-7B7F-4641-8800-C3B8E9F9859C}" presName="parentLeftMargin" presStyleLbl="node1" presStyleIdx="1" presStyleCnt="4"/>
      <dgm:spPr/>
      <dgm:t>
        <a:bodyPr/>
        <a:lstStyle/>
        <a:p>
          <a:endParaRPr lang="es-AR"/>
        </a:p>
      </dgm:t>
    </dgm:pt>
    <dgm:pt modelId="{C2763D44-D203-405B-9A2B-9C69DEAC73AD}" type="pres">
      <dgm:prSet presAssocID="{0F9343ED-7B7F-4641-8800-C3B8E9F9859C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4CA6A05-6C38-4EBB-A4C3-FC743320F97C}" type="pres">
      <dgm:prSet presAssocID="{0F9343ED-7B7F-4641-8800-C3B8E9F9859C}" presName="negativeSpace" presStyleCnt="0"/>
      <dgm:spPr/>
    </dgm:pt>
    <dgm:pt modelId="{A329438F-3DE1-4A46-B353-0A15F65C59DA}" type="pres">
      <dgm:prSet presAssocID="{0F9343ED-7B7F-4641-8800-C3B8E9F9859C}" presName="childText" presStyleLbl="conFgAcc1" presStyleIdx="2" presStyleCnt="4">
        <dgm:presLayoutVars>
          <dgm:bulletEnabled val="1"/>
        </dgm:presLayoutVars>
      </dgm:prSet>
      <dgm:spPr/>
    </dgm:pt>
    <dgm:pt modelId="{97134F9B-872E-4F2F-BAA0-3E88448175F2}" type="pres">
      <dgm:prSet presAssocID="{19DA97A3-85F1-4D50-A909-B0AB8E6776E5}" presName="spaceBetweenRectangles" presStyleCnt="0"/>
      <dgm:spPr/>
    </dgm:pt>
    <dgm:pt modelId="{FE44042A-3179-4DC7-96D1-76C518297186}" type="pres">
      <dgm:prSet presAssocID="{A68582E3-4727-4FEA-BE03-1453F368966A}" presName="parentLin" presStyleCnt="0"/>
      <dgm:spPr/>
    </dgm:pt>
    <dgm:pt modelId="{A05425C3-9C09-4C3F-8B5E-7711CBB90503}" type="pres">
      <dgm:prSet presAssocID="{A68582E3-4727-4FEA-BE03-1453F368966A}" presName="parentLeftMargin" presStyleLbl="node1" presStyleIdx="2" presStyleCnt="4"/>
      <dgm:spPr/>
      <dgm:t>
        <a:bodyPr/>
        <a:lstStyle/>
        <a:p>
          <a:endParaRPr lang="es-AR"/>
        </a:p>
      </dgm:t>
    </dgm:pt>
    <dgm:pt modelId="{2BD17E10-06A7-4F51-AC67-392636E21444}" type="pres">
      <dgm:prSet presAssocID="{A68582E3-4727-4FEA-BE03-1453F368966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C0A8898-8E9A-43C3-9A77-53C3F2E075CF}" type="pres">
      <dgm:prSet presAssocID="{A68582E3-4727-4FEA-BE03-1453F368966A}" presName="negativeSpace" presStyleCnt="0"/>
      <dgm:spPr/>
    </dgm:pt>
    <dgm:pt modelId="{51514DF4-0529-4827-A70B-E0A917C37605}" type="pres">
      <dgm:prSet presAssocID="{A68582E3-4727-4FEA-BE03-1453F368966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D2FFA47-80ED-4AF8-8F8C-565497115472}" type="presOf" srcId="{0F9343ED-7B7F-4641-8800-C3B8E9F9859C}" destId="{C2763D44-D203-405B-9A2B-9C69DEAC73AD}" srcOrd="1" destOrd="0" presId="urn:microsoft.com/office/officeart/2005/8/layout/list1"/>
    <dgm:cxn modelId="{BB69448F-4F0C-4318-98A8-F16E0D3E76B4}" type="presOf" srcId="{A68582E3-4727-4FEA-BE03-1453F368966A}" destId="{2BD17E10-06A7-4F51-AC67-392636E21444}" srcOrd="1" destOrd="0" presId="urn:microsoft.com/office/officeart/2005/8/layout/list1"/>
    <dgm:cxn modelId="{B0D0D76E-2EDA-4FF7-9AB0-A11A167B095A}" type="presOf" srcId="{C56D2760-DF92-4B98-A758-BB4189975B84}" destId="{6B69620B-7EA2-4C2D-9DB0-BA005BEBD31F}" srcOrd="1" destOrd="0" presId="urn:microsoft.com/office/officeart/2005/8/layout/list1"/>
    <dgm:cxn modelId="{D17BF229-966B-4C11-B3D1-02FEB7CFCAEA}" type="presOf" srcId="{A68582E3-4727-4FEA-BE03-1453F368966A}" destId="{A05425C3-9C09-4C3F-8B5E-7711CBB90503}" srcOrd="0" destOrd="0" presId="urn:microsoft.com/office/officeart/2005/8/layout/list1"/>
    <dgm:cxn modelId="{C917D263-D496-41F6-8795-39BFC8ED3125}" srcId="{18D0AA92-13F7-42C8-B7FF-E5C25792D978}" destId="{38397660-0535-4BA8-9B4B-AAEDD182AA99}" srcOrd="1" destOrd="0" parTransId="{197E48EB-F7F4-4CD5-9529-430A0D1A0279}" sibTransId="{B9476B4C-D082-435F-8881-1E63B33D08E1}"/>
    <dgm:cxn modelId="{16895199-D0C0-489B-A744-65DFD895372A}" type="presOf" srcId="{C56D2760-DF92-4B98-A758-BB4189975B84}" destId="{8A8B0F47-98F1-419F-955F-B5097848769A}" srcOrd="0" destOrd="0" presId="urn:microsoft.com/office/officeart/2005/8/layout/list1"/>
    <dgm:cxn modelId="{2AAA2F4D-05D8-4331-B50A-10D707A2BD44}" type="presOf" srcId="{38397660-0535-4BA8-9B4B-AAEDD182AA99}" destId="{A8B1E3F3-EE8B-48FF-8355-8513010328CF}" srcOrd="1" destOrd="0" presId="urn:microsoft.com/office/officeart/2005/8/layout/list1"/>
    <dgm:cxn modelId="{606EBE36-F8B1-4159-80E9-3757AF100A8A}" type="presOf" srcId="{18D0AA92-13F7-42C8-B7FF-E5C25792D978}" destId="{3E1CEC10-EA0B-4E4A-9924-BAA86ADD92E1}" srcOrd="0" destOrd="0" presId="urn:microsoft.com/office/officeart/2005/8/layout/list1"/>
    <dgm:cxn modelId="{589EC46F-3FE1-4E8D-9651-9B420B046475}" type="presOf" srcId="{0F9343ED-7B7F-4641-8800-C3B8E9F9859C}" destId="{504620CD-356C-46B4-97E4-D83CC5202332}" srcOrd="0" destOrd="0" presId="urn:microsoft.com/office/officeart/2005/8/layout/list1"/>
    <dgm:cxn modelId="{BA3188DF-E7B0-432B-891B-A040C920547F}" srcId="{18D0AA92-13F7-42C8-B7FF-E5C25792D978}" destId="{0F9343ED-7B7F-4641-8800-C3B8E9F9859C}" srcOrd="2" destOrd="0" parTransId="{4C101C29-A65C-40E0-9BF2-CFCEE3D47350}" sibTransId="{19DA97A3-85F1-4D50-A909-B0AB8E6776E5}"/>
    <dgm:cxn modelId="{9DD3ADC1-665A-4C27-9E8B-EFF66B55F93D}" srcId="{18D0AA92-13F7-42C8-B7FF-E5C25792D978}" destId="{A68582E3-4727-4FEA-BE03-1453F368966A}" srcOrd="3" destOrd="0" parTransId="{1348296D-2BB8-4EBA-8FD7-F970C0AE9A9E}" sibTransId="{A8916364-2085-4B36-B15E-1CBB5335E2FB}"/>
    <dgm:cxn modelId="{45D17F0A-8BE7-4317-AE56-553448695160}" srcId="{18D0AA92-13F7-42C8-B7FF-E5C25792D978}" destId="{C56D2760-DF92-4B98-A758-BB4189975B84}" srcOrd="0" destOrd="0" parTransId="{F633BF00-FBF6-4FDD-A5EA-8702E5C7E246}" sibTransId="{124F7D36-C34B-41B7-8324-E8E41FC9BAF0}"/>
    <dgm:cxn modelId="{DAFB9584-EF39-4695-B647-8FEC678D6B20}" type="presOf" srcId="{38397660-0535-4BA8-9B4B-AAEDD182AA99}" destId="{E88D0068-DA8D-4C3F-B4F8-DC76B5824EA0}" srcOrd="0" destOrd="0" presId="urn:microsoft.com/office/officeart/2005/8/layout/list1"/>
    <dgm:cxn modelId="{C196F881-9C16-43B0-8CA9-655ACD5BEADA}" type="presParOf" srcId="{3E1CEC10-EA0B-4E4A-9924-BAA86ADD92E1}" destId="{56946729-B87D-4D0A-86ED-74C616D8156F}" srcOrd="0" destOrd="0" presId="urn:microsoft.com/office/officeart/2005/8/layout/list1"/>
    <dgm:cxn modelId="{1FCEEB79-37B9-4EB2-98F0-9C83CB2935BC}" type="presParOf" srcId="{56946729-B87D-4D0A-86ED-74C616D8156F}" destId="{8A8B0F47-98F1-419F-955F-B5097848769A}" srcOrd="0" destOrd="0" presId="urn:microsoft.com/office/officeart/2005/8/layout/list1"/>
    <dgm:cxn modelId="{1DF5C41A-0932-4D8F-A3B6-00A71F824F52}" type="presParOf" srcId="{56946729-B87D-4D0A-86ED-74C616D8156F}" destId="{6B69620B-7EA2-4C2D-9DB0-BA005BEBD31F}" srcOrd="1" destOrd="0" presId="urn:microsoft.com/office/officeart/2005/8/layout/list1"/>
    <dgm:cxn modelId="{0C47BD0A-DA0D-4CD0-94A2-9D51A827704A}" type="presParOf" srcId="{3E1CEC10-EA0B-4E4A-9924-BAA86ADD92E1}" destId="{A6201243-1CE6-4FFB-80A0-260918EB4D0D}" srcOrd="1" destOrd="0" presId="urn:microsoft.com/office/officeart/2005/8/layout/list1"/>
    <dgm:cxn modelId="{D27E2A9E-A638-4EE6-9475-64D9C44924EE}" type="presParOf" srcId="{3E1CEC10-EA0B-4E4A-9924-BAA86ADD92E1}" destId="{68DCDDE1-AA51-460D-A560-B5132350499A}" srcOrd="2" destOrd="0" presId="urn:microsoft.com/office/officeart/2005/8/layout/list1"/>
    <dgm:cxn modelId="{8FBB2236-6FCF-4AAB-9309-5058E891C24C}" type="presParOf" srcId="{3E1CEC10-EA0B-4E4A-9924-BAA86ADD92E1}" destId="{DB65D64C-C5B7-437A-B308-49CEDB341DE5}" srcOrd="3" destOrd="0" presId="urn:microsoft.com/office/officeart/2005/8/layout/list1"/>
    <dgm:cxn modelId="{DA9AEEA1-23C1-4E97-A665-DA3A99BDE831}" type="presParOf" srcId="{3E1CEC10-EA0B-4E4A-9924-BAA86ADD92E1}" destId="{7459AD23-A3DD-4A57-B8F7-F358B2D261C3}" srcOrd="4" destOrd="0" presId="urn:microsoft.com/office/officeart/2005/8/layout/list1"/>
    <dgm:cxn modelId="{57578110-2504-4477-B986-FE01A5CFC83A}" type="presParOf" srcId="{7459AD23-A3DD-4A57-B8F7-F358B2D261C3}" destId="{E88D0068-DA8D-4C3F-B4F8-DC76B5824EA0}" srcOrd="0" destOrd="0" presId="urn:microsoft.com/office/officeart/2005/8/layout/list1"/>
    <dgm:cxn modelId="{2419FF45-C0D4-4C26-9055-6868F18C73FE}" type="presParOf" srcId="{7459AD23-A3DD-4A57-B8F7-F358B2D261C3}" destId="{A8B1E3F3-EE8B-48FF-8355-8513010328CF}" srcOrd="1" destOrd="0" presId="urn:microsoft.com/office/officeart/2005/8/layout/list1"/>
    <dgm:cxn modelId="{F932CF53-30C0-42BF-AAF9-4E8F4FE3E079}" type="presParOf" srcId="{3E1CEC10-EA0B-4E4A-9924-BAA86ADD92E1}" destId="{DE863BF5-0944-4ADB-B5C3-1A2FDDD4B69B}" srcOrd="5" destOrd="0" presId="urn:microsoft.com/office/officeart/2005/8/layout/list1"/>
    <dgm:cxn modelId="{16DB5F7B-9E10-4F73-B9B2-9FC1FCE92CE3}" type="presParOf" srcId="{3E1CEC10-EA0B-4E4A-9924-BAA86ADD92E1}" destId="{B7BCD83D-9727-4D58-9EB0-DE7D107C2D1C}" srcOrd="6" destOrd="0" presId="urn:microsoft.com/office/officeart/2005/8/layout/list1"/>
    <dgm:cxn modelId="{9287EB8E-8109-4104-BA5D-C41B23EEFF71}" type="presParOf" srcId="{3E1CEC10-EA0B-4E4A-9924-BAA86ADD92E1}" destId="{6EBE0B84-8DF8-495B-A571-3A6E9E15DB4F}" srcOrd="7" destOrd="0" presId="urn:microsoft.com/office/officeart/2005/8/layout/list1"/>
    <dgm:cxn modelId="{8AB2197B-E606-441A-BED3-42E1A5234335}" type="presParOf" srcId="{3E1CEC10-EA0B-4E4A-9924-BAA86ADD92E1}" destId="{19BE314E-8C70-4902-833B-CB6F0A3ADA62}" srcOrd="8" destOrd="0" presId="urn:microsoft.com/office/officeart/2005/8/layout/list1"/>
    <dgm:cxn modelId="{E51664E0-F849-49CF-B726-45DEAA259FB9}" type="presParOf" srcId="{19BE314E-8C70-4902-833B-CB6F0A3ADA62}" destId="{504620CD-356C-46B4-97E4-D83CC5202332}" srcOrd="0" destOrd="0" presId="urn:microsoft.com/office/officeart/2005/8/layout/list1"/>
    <dgm:cxn modelId="{EBF1090B-9470-49A8-8189-EFE901B2798E}" type="presParOf" srcId="{19BE314E-8C70-4902-833B-CB6F0A3ADA62}" destId="{C2763D44-D203-405B-9A2B-9C69DEAC73AD}" srcOrd="1" destOrd="0" presId="urn:microsoft.com/office/officeart/2005/8/layout/list1"/>
    <dgm:cxn modelId="{FF23344A-FDB8-43CD-BB35-26810ED5DBC6}" type="presParOf" srcId="{3E1CEC10-EA0B-4E4A-9924-BAA86ADD92E1}" destId="{84CA6A05-6C38-4EBB-A4C3-FC743320F97C}" srcOrd="9" destOrd="0" presId="urn:microsoft.com/office/officeart/2005/8/layout/list1"/>
    <dgm:cxn modelId="{FD792FB7-9973-4C81-BCBD-AAEC7AA5D818}" type="presParOf" srcId="{3E1CEC10-EA0B-4E4A-9924-BAA86ADD92E1}" destId="{A329438F-3DE1-4A46-B353-0A15F65C59DA}" srcOrd="10" destOrd="0" presId="urn:microsoft.com/office/officeart/2005/8/layout/list1"/>
    <dgm:cxn modelId="{00D9BFA0-69EB-4653-B4AC-369718017F20}" type="presParOf" srcId="{3E1CEC10-EA0B-4E4A-9924-BAA86ADD92E1}" destId="{97134F9B-872E-4F2F-BAA0-3E88448175F2}" srcOrd="11" destOrd="0" presId="urn:microsoft.com/office/officeart/2005/8/layout/list1"/>
    <dgm:cxn modelId="{FB444E41-532A-4EF9-B51B-4A54E695DCE6}" type="presParOf" srcId="{3E1CEC10-EA0B-4E4A-9924-BAA86ADD92E1}" destId="{FE44042A-3179-4DC7-96D1-76C518297186}" srcOrd="12" destOrd="0" presId="urn:microsoft.com/office/officeart/2005/8/layout/list1"/>
    <dgm:cxn modelId="{4A2554D5-CB52-4B4D-9D33-19EE660F9EAA}" type="presParOf" srcId="{FE44042A-3179-4DC7-96D1-76C518297186}" destId="{A05425C3-9C09-4C3F-8B5E-7711CBB90503}" srcOrd="0" destOrd="0" presId="urn:microsoft.com/office/officeart/2005/8/layout/list1"/>
    <dgm:cxn modelId="{CA271204-A45A-44C4-AE92-3960C4718ADC}" type="presParOf" srcId="{FE44042A-3179-4DC7-96D1-76C518297186}" destId="{2BD17E10-06A7-4F51-AC67-392636E21444}" srcOrd="1" destOrd="0" presId="urn:microsoft.com/office/officeart/2005/8/layout/list1"/>
    <dgm:cxn modelId="{E0393CF1-FD55-45DE-AAED-0D8251AA1F7A}" type="presParOf" srcId="{3E1CEC10-EA0B-4E4A-9924-BAA86ADD92E1}" destId="{EC0A8898-8E9A-43C3-9A77-53C3F2E075CF}" srcOrd="13" destOrd="0" presId="urn:microsoft.com/office/officeart/2005/8/layout/list1"/>
    <dgm:cxn modelId="{89409ECC-174D-496E-B498-4C275655A073}" type="presParOf" srcId="{3E1CEC10-EA0B-4E4A-9924-BAA86ADD92E1}" destId="{51514DF4-0529-4827-A70B-E0A917C3760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9006D2-918C-44F1-BAFF-F3D574C69375}" type="doc">
      <dgm:prSet loTypeId="urn:microsoft.com/office/officeart/2008/layout/AlternatingPictureCircle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3B58A2A2-B6C7-46FB-87C8-259FBEA42AF6}">
      <dgm:prSet phldrT="[Texto]"/>
      <dgm:spPr/>
      <dgm:t>
        <a:bodyPr/>
        <a:lstStyle/>
        <a:p>
          <a:r>
            <a:rPr lang="es-AR" dirty="0" smtClean="0"/>
            <a:t>PACIENTE</a:t>
          </a:r>
          <a:endParaRPr lang="es-AR" dirty="0"/>
        </a:p>
      </dgm:t>
    </dgm:pt>
    <dgm:pt modelId="{DF0C7C17-B9F3-4EE4-85FC-8AEB64756FB9}" type="parTrans" cxnId="{19607FBD-96D3-43E5-8B5F-037C9885BFDE}">
      <dgm:prSet/>
      <dgm:spPr/>
      <dgm:t>
        <a:bodyPr/>
        <a:lstStyle/>
        <a:p>
          <a:endParaRPr lang="es-AR"/>
        </a:p>
      </dgm:t>
    </dgm:pt>
    <dgm:pt modelId="{B6149F8C-3418-4348-9ABD-4640CEAA64ED}" type="sibTrans" cxnId="{19607FBD-96D3-43E5-8B5F-037C9885BFDE}">
      <dgm:prSet/>
      <dgm:spPr/>
      <dgm:t>
        <a:bodyPr/>
        <a:lstStyle/>
        <a:p>
          <a:endParaRPr lang="es-AR"/>
        </a:p>
      </dgm:t>
    </dgm:pt>
    <dgm:pt modelId="{48EDFC9D-EBDE-4E36-A339-AC7889C8E2F7}">
      <dgm:prSet phldrT="[Texto]"/>
      <dgm:spPr/>
      <dgm:t>
        <a:bodyPr/>
        <a:lstStyle/>
        <a:p>
          <a:r>
            <a:rPr lang="es-AR" dirty="0" smtClean="0"/>
            <a:t>PERSONAL</a:t>
          </a:r>
          <a:endParaRPr lang="es-AR" dirty="0"/>
        </a:p>
      </dgm:t>
    </dgm:pt>
    <dgm:pt modelId="{72B67B33-3155-4994-A326-98166C3A3CF8}" type="parTrans" cxnId="{B33EC738-FF6B-4EE1-A552-BA69A10167A1}">
      <dgm:prSet/>
      <dgm:spPr/>
      <dgm:t>
        <a:bodyPr/>
        <a:lstStyle/>
        <a:p>
          <a:endParaRPr lang="es-AR"/>
        </a:p>
      </dgm:t>
    </dgm:pt>
    <dgm:pt modelId="{03B52C8C-E6B3-4EFB-84CA-A92C15DE7983}" type="sibTrans" cxnId="{B33EC738-FF6B-4EE1-A552-BA69A10167A1}">
      <dgm:prSet/>
      <dgm:spPr/>
      <dgm:t>
        <a:bodyPr/>
        <a:lstStyle/>
        <a:p>
          <a:endParaRPr lang="es-AR"/>
        </a:p>
      </dgm:t>
    </dgm:pt>
    <dgm:pt modelId="{F4EF7D1E-2917-4022-997F-1767DD724261}">
      <dgm:prSet phldrT="[Texto]"/>
      <dgm:spPr/>
      <dgm:t>
        <a:bodyPr/>
        <a:lstStyle/>
        <a:p>
          <a:r>
            <a:rPr lang="es-AR" dirty="0" smtClean="0"/>
            <a:t>ENTORNO</a:t>
          </a:r>
          <a:endParaRPr lang="es-AR" dirty="0"/>
        </a:p>
      </dgm:t>
    </dgm:pt>
    <dgm:pt modelId="{68B16D8F-60D6-41D9-8CE6-E645E2A47C57}" type="parTrans" cxnId="{7E59C0C8-1D2E-4939-998F-1EBEA37C3BD6}">
      <dgm:prSet/>
      <dgm:spPr/>
      <dgm:t>
        <a:bodyPr/>
        <a:lstStyle/>
        <a:p>
          <a:endParaRPr lang="es-AR"/>
        </a:p>
      </dgm:t>
    </dgm:pt>
    <dgm:pt modelId="{64E4640D-7A34-49B8-9A54-FA98C3898DFD}" type="sibTrans" cxnId="{7E59C0C8-1D2E-4939-998F-1EBEA37C3BD6}">
      <dgm:prSet/>
      <dgm:spPr/>
      <dgm:t>
        <a:bodyPr/>
        <a:lstStyle/>
        <a:p>
          <a:endParaRPr lang="es-AR"/>
        </a:p>
      </dgm:t>
    </dgm:pt>
    <dgm:pt modelId="{59C88460-549C-4930-8419-5569E21B8B05}" type="pres">
      <dgm:prSet presAssocID="{6A9006D2-918C-44F1-BAFF-F3D574C69375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s-AR"/>
        </a:p>
      </dgm:t>
    </dgm:pt>
    <dgm:pt modelId="{F7596CD0-B5C8-4E1C-88CA-3CC94AB35C7F}" type="pres">
      <dgm:prSet presAssocID="{3B58A2A2-B6C7-46FB-87C8-259FBEA42AF6}" presName="composite" presStyleCnt="0"/>
      <dgm:spPr/>
    </dgm:pt>
    <dgm:pt modelId="{B3174F22-9E4B-43F9-B05B-1C8EF75EC632}" type="pres">
      <dgm:prSet presAssocID="{3B58A2A2-B6C7-46FB-87C8-259FBEA42AF6}" presName="Accent" presStyleLbl="alignNode1" presStyleIdx="0" presStyleCnt="5">
        <dgm:presLayoutVars>
          <dgm:chMax val="0"/>
          <dgm:chPref val="0"/>
        </dgm:presLayoutVars>
      </dgm:prSet>
      <dgm:spPr/>
    </dgm:pt>
    <dgm:pt modelId="{9C8E1B56-9243-4923-80E8-5A8059814E82}" type="pres">
      <dgm:prSet presAssocID="{3B58A2A2-B6C7-46FB-87C8-259FBEA42AF6}" presName="Image" presStyleLbl="bgImgPlace1" presStyleIdx="0" presStyleCnt="3" custScaleX="116279" custScaleY="120984">
        <dgm:presLayoutVars>
          <dgm:chMax val="0"/>
          <dgm:chPref val="0"/>
          <dgm:bulletEnabled val="1"/>
        </dgm:presLayoutVars>
      </dgm:prSet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BB3D1553-B34F-40F3-AF97-2E6449DFFE28}" type="pres">
      <dgm:prSet presAssocID="{3B58A2A2-B6C7-46FB-87C8-259FBEA42AF6}" presName="Parent" presStyleLbl="fgAccFollow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CE2501E-9864-46F6-8122-2B3F3A63A1BF}" type="pres">
      <dgm:prSet presAssocID="{3B58A2A2-B6C7-46FB-87C8-259FBEA42AF6}" presName="Space" presStyleCnt="0">
        <dgm:presLayoutVars>
          <dgm:chMax val="0"/>
          <dgm:chPref val="0"/>
        </dgm:presLayoutVars>
      </dgm:prSet>
      <dgm:spPr/>
    </dgm:pt>
    <dgm:pt modelId="{E7F89676-5C54-44DA-81B4-C178CF14AC68}" type="pres">
      <dgm:prSet presAssocID="{B6149F8C-3418-4348-9ABD-4640CEAA64ED}" presName="ConnectorComposite" presStyleCnt="0"/>
      <dgm:spPr/>
    </dgm:pt>
    <dgm:pt modelId="{AF3CA8C7-9472-4E43-9722-5BBD087A81D1}" type="pres">
      <dgm:prSet presAssocID="{B6149F8C-3418-4348-9ABD-4640CEAA64ED}" presName="TopSpacing" presStyleCnt="0"/>
      <dgm:spPr/>
    </dgm:pt>
    <dgm:pt modelId="{34161254-C449-4BFC-9F0C-D2D4E339D794}" type="pres">
      <dgm:prSet presAssocID="{B6149F8C-3418-4348-9ABD-4640CEAA64ED}" presName="Connector" presStyleLbl="alignNode1" presStyleIdx="1" presStyleCnt="5"/>
      <dgm:spPr/>
    </dgm:pt>
    <dgm:pt modelId="{7D339D78-D15A-4EEF-B223-68AD3566A2FB}" type="pres">
      <dgm:prSet presAssocID="{B6149F8C-3418-4348-9ABD-4640CEAA64ED}" presName="BottomSpacing" presStyleCnt="0"/>
      <dgm:spPr/>
    </dgm:pt>
    <dgm:pt modelId="{D9FB3BD3-C994-41AA-8DEB-085D3CC75732}" type="pres">
      <dgm:prSet presAssocID="{48EDFC9D-EBDE-4E36-A339-AC7889C8E2F7}" presName="composite" presStyleCnt="0"/>
      <dgm:spPr/>
    </dgm:pt>
    <dgm:pt modelId="{22A49BD5-DD71-41AA-97D2-2C0F4CC38A83}" type="pres">
      <dgm:prSet presAssocID="{48EDFC9D-EBDE-4E36-A339-AC7889C8E2F7}" presName="Accent" presStyleLbl="alignNode1" presStyleIdx="2" presStyleCnt="5">
        <dgm:presLayoutVars>
          <dgm:chMax val="0"/>
          <dgm:chPref val="0"/>
        </dgm:presLayoutVars>
      </dgm:prSet>
      <dgm:spPr/>
    </dgm:pt>
    <dgm:pt modelId="{8D9C271A-2AFC-4C50-B383-AEE531620937}" type="pres">
      <dgm:prSet presAssocID="{48EDFC9D-EBDE-4E36-A339-AC7889C8E2F7}" presName="Image" presStyleLbl="bgImgPlace1" presStyleIdx="1" presStyleCnt="3" custScaleX="135302" custScaleY="132229">
        <dgm:presLayoutVars>
          <dgm:chMax val="0"/>
          <dgm:chPref val="0"/>
          <dgm:bulletEnabled val="1"/>
        </dgm:presLayoutVars>
      </dgm:prSet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7E040460-CE74-45DD-BA3B-D2E7FD516D9F}" type="pres">
      <dgm:prSet presAssocID="{48EDFC9D-EBDE-4E36-A339-AC7889C8E2F7}" presName="Parent" presStyleLbl="fgAccFollow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2FE1984-9769-4EA9-961A-FC1BE7D90789}" type="pres">
      <dgm:prSet presAssocID="{48EDFC9D-EBDE-4E36-A339-AC7889C8E2F7}" presName="Space" presStyleCnt="0">
        <dgm:presLayoutVars>
          <dgm:chMax val="0"/>
          <dgm:chPref val="0"/>
        </dgm:presLayoutVars>
      </dgm:prSet>
      <dgm:spPr/>
    </dgm:pt>
    <dgm:pt modelId="{D29A1693-1B6F-4EA6-A365-5DB8A8E69028}" type="pres">
      <dgm:prSet presAssocID="{03B52C8C-E6B3-4EFB-84CA-A92C15DE7983}" presName="ConnectorComposite" presStyleCnt="0"/>
      <dgm:spPr/>
    </dgm:pt>
    <dgm:pt modelId="{8D5E1AEC-9478-470E-AC28-C86C9AF2068A}" type="pres">
      <dgm:prSet presAssocID="{03B52C8C-E6B3-4EFB-84CA-A92C15DE7983}" presName="TopSpacing" presStyleCnt="0"/>
      <dgm:spPr/>
    </dgm:pt>
    <dgm:pt modelId="{3FDC18B8-F6AE-4BCC-AD07-ADB082BE02B7}" type="pres">
      <dgm:prSet presAssocID="{03B52C8C-E6B3-4EFB-84CA-A92C15DE7983}" presName="Connector" presStyleLbl="alignNode1" presStyleIdx="3" presStyleCnt="5"/>
      <dgm:spPr/>
    </dgm:pt>
    <dgm:pt modelId="{7BFC7F95-F877-4387-ACD0-0F189461905C}" type="pres">
      <dgm:prSet presAssocID="{03B52C8C-E6B3-4EFB-84CA-A92C15DE7983}" presName="BottomSpacing" presStyleCnt="0"/>
      <dgm:spPr/>
    </dgm:pt>
    <dgm:pt modelId="{EC03893D-F464-460D-9945-00B65A2E5921}" type="pres">
      <dgm:prSet presAssocID="{F4EF7D1E-2917-4022-997F-1767DD724261}" presName="composite" presStyleCnt="0"/>
      <dgm:spPr/>
    </dgm:pt>
    <dgm:pt modelId="{67436919-7BC7-4034-8368-CDB38AD33BAB}" type="pres">
      <dgm:prSet presAssocID="{F4EF7D1E-2917-4022-997F-1767DD724261}" presName="Accent" presStyleLbl="alignNode1" presStyleIdx="4" presStyleCnt="5">
        <dgm:presLayoutVars>
          <dgm:chMax val="0"/>
          <dgm:chPref val="0"/>
        </dgm:presLayoutVars>
      </dgm:prSet>
      <dgm:spPr/>
    </dgm:pt>
    <dgm:pt modelId="{10C21119-10E4-47EC-B7C0-FC8E9FB99FEB}" type="pres">
      <dgm:prSet presAssocID="{F4EF7D1E-2917-4022-997F-1767DD724261}" presName="Image" presStyleLbl="bgImgPlace1" presStyleIdx="2" presStyleCnt="3" custScaleX="145254" custScaleY="147683">
        <dgm:presLayoutVars>
          <dgm:chMax val="0"/>
          <dgm:chPref val="0"/>
          <dgm:bulletEnabled val="1"/>
        </dgm:presLayoutVars>
      </dgm:prSet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8E3D4FFB-7294-4215-97F5-316219B7C097}" type="pres">
      <dgm:prSet presAssocID="{F4EF7D1E-2917-4022-997F-1767DD724261}" presName="Parent" presStyleLbl="fgAccFollow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EFBADFC-8F9F-400A-AF97-FE58CD436F73}" type="pres">
      <dgm:prSet presAssocID="{F4EF7D1E-2917-4022-997F-1767DD724261}" presName="Space" presStyleCnt="0">
        <dgm:presLayoutVars>
          <dgm:chMax val="0"/>
          <dgm:chPref val="0"/>
        </dgm:presLayoutVars>
      </dgm:prSet>
      <dgm:spPr/>
    </dgm:pt>
  </dgm:ptLst>
  <dgm:cxnLst>
    <dgm:cxn modelId="{DA23F9D6-7634-456F-9381-FEF81F5009DF}" type="presOf" srcId="{F4EF7D1E-2917-4022-997F-1767DD724261}" destId="{8E3D4FFB-7294-4215-97F5-316219B7C097}" srcOrd="0" destOrd="0" presId="urn:microsoft.com/office/officeart/2008/layout/AlternatingPictureCircles"/>
    <dgm:cxn modelId="{041B98A0-BA20-46C9-A649-E9B24131140B}" type="presOf" srcId="{48EDFC9D-EBDE-4E36-A339-AC7889C8E2F7}" destId="{7E040460-CE74-45DD-BA3B-D2E7FD516D9F}" srcOrd="0" destOrd="0" presId="urn:microsoft.com/office/officeart/2008/layout/AlternatingPictureCircles"/>
    <dgm:cxn modelId="{31365BCC-719C-4054-A68F-7FEEF99E4740}" type="presOf" srcId="{6A9006D2-918C-44F1-BAFF-F3D574C69375}" destId="{59C88460-549C-4930-8419-5569E21B8B05}" srcOrd="0" destOrd="0" presId="urn:microsoft.com/office/officeart/2008/layout/AlternatingPictureCircles"/>
    <dgm:cxn modelId="{B33EC738-FF6B-4EE1-A552-BA69A10167A1}" srcId="{6A9006D2-918C-44F1-BAFF-F3D574C69375}" destId="{48EDFC9D-EBDE-4E36-A339-AC7889C8E2F7}" srcOrd="1" destOrd="0" parTransId="{72B67B33-3155-4994-A326-98166C3A3CF8}" sibTransId="{03B52C8C-E6B3-4EFB-84CA-A92C15DE7983}"/>
    <dgm:cxn modelId="{7E59C0C8-1D2E-4939-998F-1EBEA37C3BD6}" srcId="{6A9006D2-918C-44F1-BAFF-F3D574C69375}" destId="{F4EF7D1E-2917-4022-997F-1767DD724261}" srcOrd="2" destOrd="0" parTransId="{68B16D8F-60D6-41D9-8CE6-E645E2A47C57}" sibTransId="{64E4640D-7A34-49B8-9A54-FA98C3898DFD}"/>
    <dgm:cxn modelId="{19607FBD-96D3-43E5-8B5F-037C9885BFDE}" srcId="{6A9006D2-918C-44F1-BAFF-F3D574C69375}" destId="{3B58A2A2-B6C7-46FB-87C8-259FBEA42AF6}" srcOrd="0" destOrd="0" parTransId="{DF0C7C17-B9F3-4EE4-85FC-8AEB64756FB9}" sibTransId="{B6149F8C-3418-4348-9ABD-4640CEAA64ED}"/>
    <dgm:cxn modelId="{F809BC7D-3730-44F6-A2AF-2D346B43757A}" type="presOf" srcId="{3B58A2A2-B6C7-46FB-87C8-259FBEA42AF6}" destId="{BB3D1553-B34F-40F3-AF97-2E6449DFFE28}" srcOrd="0" destOrd="0" presId="urn:microsoft.com/office/officeart/2008/layout/AlternatingPictureCircles"/>
    <dgm:cxn modelId="{6DA154A7-43EE-4B54-AC55-90DF1F73C1AB}" type="presParOf" srcId="{59C88460-549C-4930-8419-5569E21B8B05}" destId="{F7596CD0-B5C8-4E1C-88CA-3CC94AB35C7F}" srcOrd="0" destOrd="0" presId="urn:microsoft.com/office/officeart/2008/layout/AlternatingPictureCircles"/>
    <dgm:cxn modelId="{733BBE1E-92EC-47B8-8755-FEBC710E6CB6}" type="presParOf" srcId="{F7596CD0-B5C8-4E1C-88CA-3CC94AB35C7F}" destId="{B3174F22-9E4B-43F9-B05B-1C8EF75EC632}" srcOrd="0" destOrd="0" presId="urn:microsoft.com/office/officeart/2008/layout/AlternatingPictureCircles"/>
    <dgm:cxn modelId="{57AA2337-1326-4CD8-A02D-30E6EAF5D16C}" type="presParOf" srcId="{F7596CD0-B5C8-4E1C-88CA-3CC94AB35C7F}" destId="{9C8E1B56-9243-4923-80E8-5A8059814E82}" srcOrd="1" destOrd="0" presId="urn:microsoft.com/office/officeart/2008/layout/AlternatingPictureCircles"/>
    <dgm:cxn modelId="{4D45D103-6C20-4860-B51B-6B9852143713}" type="presParOf" srcId="{F7596CD0-B5C8-4E1C-88CA-3CC94AB35C7F}" destId="{BB3D1553-B34F-40F3-AF97-2E6449DFFE28}" srcOrd="2" destOrd="0" presId="urn:microsoft.com/office/officeart/2008/layout/AlternatingPictureCircles"/>
    <dgm:cxn modelId="{6F44CF30-08EC-4BAD-AE60-0310835F64CD}" type="presParOf" srcId="{F7596CD0-B5C8-4E1C-88CA-3CC94AB35C7F}" destId="{FCE2501E-9864-46F6-8122-2B3F3A63A1BF}" srcOrd="3" destOrd="0" presId="urn:microsoft.com/office/officeart/2008/layout/AlternatingPictureCircles"/>
    <dgm:cxn modelId="{DE2D3BD5-A4E5-41E4-82AA-D5A803BEF104}" type="presParOf" srcId="{59C88460-549C-4930-8419-5569E21B8B05}" destId="{E7F89676-5C54-44DA-81B4-C178CF14AC68}" srcOrd="1" destOrd="0" presId="urn:microsoft.com/office/officeart/2008/layout/AlternatingPictureCircles"/>
    <dgm:cxn modelId="{9D96D294-C0F4-4163-9833-3EFE9A43AC0E}" type="presParOf" srcId="{E7F89676-5C54-44DA-81B4-C178CF14AC68}" destId="{AF3CA8C7-9472-4E43-9722-5BBD087A81D1}" srcOrd="0" destOrd="0" presId="urn:microsoft.com/office/officeart/2008/layout/AlternatingPictureCircles"/>
    <dgm:cxn modelId="{A538B16E-946C-42D1-A983-D04F9F3EEE57}" type="presParOf" srcId="{E7F89676-5C54-44DA-81B4-C178CF14AC68}" destId="{34161254-C449-4BFC-9F0C-D2D4E339D794}" srcOrd="1" destOrd="0" presId="urn:microsoft.com/office/officeart/2008/layout/AlternatingPictureCircles"/>
    <dgm:cxn modelId="{4F5982A0-B2FD-4B65-8C52-0A3339E91694}" type="presParOf" srcId="{E7F89676-5C54-44DA-81B4-C178CF14AC68}" destId="{7D339D78-D15A-4EEF-B223-68AD3566A2FB}" srcOrd="2" destOrd="0" presId="urn:microsoft.com/office/officeart/2008/layout/AlternatingPictureCircles"/>
    <dgm:cxn modelId="{15DB642E-BF4F-412A-A65C-C4BA477CE7AF}" type="presParOf" srcId="{59C88460-549C-4930-8419-5569E21B8B05}" destId="{D9FB3BD3-C994-41AA-8DEB-085D3CC75732}" srcOrd="2" destOrd="0" presId="urn:microsoft.com/office/officeart/2008/layout/AlternatingPictureCircles"/>
    <dgm:cxn modelId="{53966AA3-44C1-44B5-B58B-DD2392B37B49}" type="presParOf" srcId="{D9FB3BD3-C994-41AA-8DEB-085D3CC75732}" destId="{22A49BD5-DD71-41AA-97D2-2C0F4CC38A83}" srcOrd="0" destOrd="0" presId="urn:microsoft.com/office/officeart/2008/layout/AlternatingPictureCircles"/>
    <dgm:cxn modelId="{F4D92534-1922-4208-91D2-E667762DE99B}" type="presParOf" srcId="{D9FB3BD3-C994-41AA-8DEB-085D3CC75732}" destId="{8D9C271A-2AFC-4C50-B383-AEE531620937}" srcOrd="1" destOrd="0" presId="urn:microsoft.com/office/officeart/2008/layout/AlternatingPictureCircles"/>
    <dgm:cxn modelId="{DBF93787-E316-43BB-9DE1-E6A1BC5F221E}" type="presParOf" srcId="{D9FB3BD3-C994-41AA-8DEB-085D3CC75732}" destId="{7E040460-CE74-45DD-BA3B-D2E7FD516D9F}" srcOrd="2" destOrd="0" presId="urn:microsoft.com/office/officeart/2008/layout/AlternatingPictureCircles"/>
    <dgm:cxn modelId="{DF919A3A-50AF-4A1D-B50D-813233F4E39A}" type="presParOf" srcId="{D9FB3BD3-C994-41AA-8DEB-085D3CC75732}" destId="{D2FE1984-9769-4EA9-961A-FC1BE7D90789}" srcOrd="3" destOrd="0" presId="urn:microsoft.com/office/officeart/2008/layout/AlternatingPictureCircles"/>
    <dgm:cxn modelId="{B9394793-B547-43A5-B009-83EA824F5C4E}" type="presParOf" srcId="{59C88460-549C-4930-8419-5569E21B8B05}" destId="{D29A1693-1B6F-4EA6-A365-5DB8A8E69028}" srcOrd="3" destOrd="0" presId="urn:microsoft.com/office/officeart/2008/layout/AlternatingPictureCircles"/>
    <dgm:cxn modelId="{3F86102D-8222-41F9-B9D9-C03804AFDB2F}" type="presParOf" srcId="{D29A1693-1B6F-4EA6-A365-5DB8A8E69028}" destId="{8D5E1AEC-9478-470E-AC28-C86C9AF2068A}" srcOrd="0" destOrd="0" presId="urn:microsoft.com/office/officeart/2008/layout/AlternatingPictureCircles"/>
    <dgm:cxn modelId="{A556E349-0BC7-47A3-BC28-DD62CA0FBF48}" type="presParOf" srcId="{D29A1693-1B6F-4EA6-A365-5DB8A8E69028}" destId="{3FDC18B8-F6AE-4BCC-AD07-ADB082BE02B7}" srcOrd="1" destOrd="0" presId="urn:microsoft.com/office/officeart/2008/layout/AlternatingPictureCircles"/>
    <dgm:cxn modelId="{705F15C6-03BD-463F-88E0-5B024BB17788}" type="presParOf" srcId="{D29A1693-1B6F-4EA6-A365-5DB8A8E69028}" destId="{7BFC7F95-F877-4387-ACD0-0F189461905C}" srcOrd="2" destOrd="0" presId="urn:microsoft.com/office/officeart/2008/layout/AlternatingPictureCircles"/>
    <dgm:cxn modelId="{A3A32651-FEF8-46CB-8D9D-A18ECCDC5625}" type="presParOf" srcId="{59C88460-549C-4930-8419-5569E21B8B05}" destId="{EC03893D-F464-460D-9945-00B65A2E5921}" srcOrd="4" destOrd="0" presId="urn:microsoft.com/office/officeart/2008/layout/AlternatingPictureCircles"/>
    <dgm:cxn modelId="{CA31685D-BA80-488B-A5D4-998C418E062C}" type="presParOf" srcId="{EC03893D-F464-460D-9945-00B65A2E5921}" destId="{67436919-7BC7-4034-8368-CDB38AD33BAB}" srcOrd="0" destOrd="0" presId="urn:microsoft.com/office/officeart/2008/layout/AlternatingPictureCircles"/>
    <dgm:cxn modelId="{1EEAA32B-9CAD-4BAF-9383-26BA3F723CD9}" type="presParOf" srcId="{EC03893D-F464-460D-9945-00B65A2E5921}" destId="{10C21119-10E4-47EC-B7C0-FC8E9FB99FEB}" srcOrd="1" destOrd="0" presId="urn:microsoft.com/office/officeart/2008/layout/AlternatingPictureCircles"/>
    <dgm:cxn modelId="{652D7B0E-D891-4C83-B7A6-DFBD877FADF3}" type="presParOf" srcId="{EC03893D-F464-460D-9945-00B65A2E5921}" destId="{8E3D4FFB-7294-4215-97F5-316219B7C097}" srcOrd="2" destOrd="0" presId="urn:microsoft.com/office/officeart/2008/layout/AlternatingPictureCircles"/>
    <dgm:cxn modelId="{DFFBE37F-E407-4A6B-97E3-C15BDF51F9D4}" type="presParOf" srcId="{EC03893D-F464-460D-9945-00B65A2E5921}" destId="{8EFBADFC-8F9F-400A-AF97-FE58CD436F73}" srcOrd="3" destOrd="0" presId="urn:microsoft.com/office/officeart/2008/layout/AlternatingPictureCircl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D942097-39A7-4D4E-82F5-938EB0A27CDE}" type="doc">
      <dgm:prSet loTypeId="urn:microsoft.com/office/officeart/2005/8/layout/arrow3" loCatId="relationship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s-ES"/>
        </a:p>
      </dgm:t>
    </dgm:pt>
    <dgm:pt modelId="{9F8CAAFA-DEA1-469B-A2F5-C9ED00A4CA33}">
      <dgm:prSet phldrT="[Texto]" custT="1"/>
      <dgm:spPr/>
      <dgm:t>
        <a:bodyPr/>
        <a:lstStyle/>
        <a:p>
          <a:r>
            <a:rPr lang="es-AR" sz="2800" b="1" dirty="0" smtClean="0">
              <a:solidFill>
                <a:schemeClr val="tx1"/>
              </a:solidFill>
              <a:effectLst/>
              <a:latin typeface="Arial" pitchFamily="34" charset="0"/>
            </a:rPr>
            <a:t>“Cada infección es potencialmente prevenible, al menos que se demuestre lo contrario</a:t>
          </a:r>
          <a:r>
            <a:rPr lang="es-AR" altLang="es-ES" sz="2800" b="1" dirty="0" smtClean="0">
              <a:solidFill>
                <a:schemeClr val="tx1"/>
              </a:solidFill>
              <a:effectLst/>
              <a:latin typeface="Arial" pitchFamily="34" charset="0"/>
            </a:rPr>
            <a:t>”</a:t>
          </a:r>
          <a:endParaRPr lang="es-ES" sz="2800" b="1" dirty="0">
            <a:solidFill>
              <a:schemeClr val="tx1"/>
            </a:solidFill>
            <a:effectLst/>
          </a:endParaRPr>
        </a:p>
      </dgm:t>
    </dgm:pt>
    <dgm:pt modelId="{E690A125-3154-499C-AFD7-4AEFFD7404F4}" type="parTrans" cxnId="{66B3BEC9-238A-45E9-B8E1-A79121CCDA3D}">
      <dgm:prSet/>
      <dgm:spPr/>
      <dgm:t>
        <a:bodyPr/>
        <a:lstStyle/>
        <a:p>
          <a:endParaRPr lang="es-ES"/>
        </a:p>
      </dgm:t>
    </dgm:pt>
    <dgm:pt modelId="{81E47A7F-D77E-4EE2-891A-38A5B0586E15}" type="sibTrans" cxnId="{66B3BEC9-238A-45E9-B8E1-A79121CCDA3D}">
      <dgm:prSet/>
      <dgm:spPr/>
      <dgm:t>
        <a:bodyPr/>
        <a:lstStyle/>
        <a:p>
          <a:endParaRPr lang="es-ES"/>
        </a:p>
      </dgm:t>
    </dgm:pt>
    <dgm:pt modelId="{69B9AC06-CC43-41C2-A6D9-1C22954B11DD}">
      <dgm:prSet phldrT="[Texto]" custT="1"/>
      <dgm:spPr/>
      <dgm:t>
        <a:bodyPr/>
        <a:lstStyle/>
        <a:p>
          <a:r>
            <a:rPr lang="es-AR" altLang="es-ES" sz="2800" b="1" dirty="0" smtClean="0">
              <a:solidFill>
                <a:schemeClr val="tx1"/>
              </a:solidFill>
              <a:effectLst/>
              <a:latin typeface="Arial" pitchFamily="34" charset="0"/>
            </a:rPr>
            <a:t>“</a:t>
          </a:r>
          <a:r>
            <a:rPr lang="es-AR" sz="2800" b="1" dirty="0" smtClean="0">
              <a:solidFill>
                <a:schemeClr val="tx1"/>
              </a:solidFill>
              <a:effectLst/>
              <a:latin typeface="Arial" pitchFamily="34" charset="0"/>
            </a:rPr>
            <a:t>Muchas IACS son inevitables, pero algunas se pueden prevenir….</a:t>
          </a:r>
          <a:r>
            <a:rPr lang="es-AR" altLang="es-ES" sz="2800" b="1" dirty="0" smtClean="0">
              <a:solidFill>
                <a:schemeClr val="tx1"/>
              </a:solidFill>
              <a:effectLst/>
              <a:latin typeface="Arial" pitchFamily="34" charset="0"/>
            </a:rPr>
            <a:t>”</a:t>
          </a:r>
          <a:endParaRPr lang="es-ES" sz="2800" b="1" dirty="0">
            <a:solidFill>
              <a:schemeClr val="tx1"/>
            </a:solidFill>
            <a:effectLst/>
          </a:endParaRPr>
        </a:p>
      </dgm:t>
    </dgm:pt>
    <dgm:pt modelId="{B024EB0B-973B-4AD2-AA9D-4AFFEC1A0CAC}" type="parTrans" cxnId="{1DAD6960-A5BE-4382-9B61-FC8008694E99}">
      <dgm:prSet/>
      <dgm:spPr/>
      <dgm:t>
        <a:bodyPr/>
        <a:lstStyle/>
        <a:p>
          <a:endParaRPr lang="es-AR"/>
        </a:p>
      </dgm:t>
    </dgm:pt>
    <dgm:pt modelId="{4153C892-8078-4D61-BFC4-FCB2BE0E1DC1}" type="sibTrans" cxnId="{1DAD6960-A5BE-4382-9B61-FC8008694E99}">
      <dgm:prSet/>
      <dgm:spPr/>
      <dgm:t>
        <a:bodyPr/>
        <a:lstStyle/>
        <a:p>
          <a:endParaRPr lang="es-AR"/>
        </a:p>
      </dgm:t>
    </dgm:pt>
    <dgm:pt modelId="{E3A3884B-9B83-4FED-8D2E-E9255A85C4F7}" type="pres">
      <dgm:prSet presAssocID="{ED942097-39A7-4D4E-82F5-938EB0A27CDE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D0ED7E56-7680-49C3-B284-240E4C13EBD6}" type="pres">
      <dgm:prSet presAssocID="{ED942097-39A7-4D4E-82F5-938EB0A27CDE}" presName="divider" presStyleLbl="fgShp" presStyleIdx="0" presStyleCn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s-AR"/>
        </a:p>
      </dgm:t>
    </dgm:pt>
    <dgm:pt modelId="{181D8B3C-E9FC-46C3-B6ED-CBD47D80C992}" type="pres">
      <dgm:prSet presAssocID="{9F8CAAFA-DEA1-469B-A2F5-C9ED00A4CA33}" presName="downArrow" presStyleLbl="node1" presStyleIdx="0" presStyleCnt="2" custLinFactNeighborX="1538" custLinFactNeighborY="-12500"/>
      <dgm:spPr>
        <a:solidFill>
          <a:srgbClr val="FFC000"/>
        </a:solidFill>
      </dgm:spPr>
    </dgm:pt>
    <dgm:pt modelId="{3C514D51-45B3-46AF-BDB7-3D0C3DB033DB}" type="pres">
      <dgm:prSet presAssocID="{9F8CAAFA-DEA1-469B-A2F5-C9ED00A4CA33}" presName="downArrowText" presStyleLbl="revTx" presStyleIdx="0" presStyleCnt="2" custScaleX="170752" custLinFactNeighborX="4687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075BCCF-8AA9-4229-99FF-DCA482A50D84}" type="pres">
      <dgm:prSet presAssocID="{69B9AC06-CC43-41C2-A6D9-1C22954B11DD}" presName="upArrow" presStyleLbl="node1" presStyleIdx="1" presStyleCnt="2"/>
      <dgm:spPr>
        <a:solidFill>
          <a:schemeClr val="accent3">
            <a:lumMod val="60000"/>
            <a:lumOff val="40000"/>
          </a:schemeClr>
        </a:solidFill>
      </dgm:spPr>
    </dgm:pt>
    <dgm:pt modelId="{3FE1D778-E16D-4476-98C4-B15694419288}" type="pres">
      <dgm:prSet presAssocID="{69B9AC06-CC43-41C2-A6D9-1C22954B11DD}" presName="upArrowText" presStyleLbl="revTx" presStyleIdx="1" presStyleCnt="2" custScaleX="15442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66B3BEC9-238A-45E9-B8E1-A79121CCDA3D}" srcId="{ED942097-39A7-4D4E-82F5-938EB0A27CDE}" destId="{9F8CAAFA-DEA1-469B-A2F5-C9ED00A4CA33}" srcOrd="0" destOrd="0" parTransId="{E690A125-3154-499C-AFD7-4AEFFD7404F4}" sibTransId="{81E47A7F-D77E-4EE2-891A-38A5B0586E15}"/>
    <dgm:cxn modelId="{C729472D-6FE6-4065-BF5D-CB1938022E2E}" type="presOf" srcId="{ED942097-39A7-4D4E-82F5-938EB0A27CDE}" destId="{E3A3884B-9B83-4FED-8D2E-E9255A85C4F7}" srcOrd="0" destOrd="0" presId="urn:microsoft.com/office/officeart/2005/8/layout/arrow3"/>
    <dgm:cxn modelId="{1DAD6960-A5BE-4382-9B61-FC8008694E99}" srcId="{ED942097-39A7-4D4E-82F5-938EB0A27CDE}" destId="{69B9AC06-CC43-41C2-A6D9-1C22954B11DD}" srcOrd="1" destOrd="0" parTransId="{B024EB0B-973B-4AD2-AA9D-4AFFEC1A0CAC}" sibTransId="{4153C892-8078-4D61-BFC4-FCB2BE0E1DC1}"/>
    <dgm:cxn modelId="{B0C3F328-C750-415E-ACB6-3A70E3FBE427}" type="presOf" srcId="{69B9AC06-CC43-41C2-A6D9-1C22954B11DD}" destId="{3FE1D778-E16D-4476-98C4-B15694419288}" srcOrd="0" destOrd="0" presId="urn:microsoft.com/office/officeart/2005/8/layout/arrow3"/>
    <dgm:cxn modelId="{24597D21-DA15-48A4-95E1-215D3ACFEC13}" type="presOf" srcId="{9F8CAAFA-DEA1-469B-A2F5-C9ED00A4CA33}" destId="{3C514D51-45B3-46AF-BDB7-3D0C3DB033DB}" srcOrd="0" destOrd="0" presId="urn:microsoft.com/office/officeart/2005/8/layout/arrow3"/>
    <dgm:cxn modelId="{BFE30DAD-FF22-4C25-AFD8-C88709AB45B5}" type="presParOf" srcId="{E3A3884B-9B83-4FED-8D2E-E9255A85C4F7}" destId="{D0ED7E56-7680-49C3-B284-240E4C13EBD6}" srcOrd="0" destOrd="0" presId="urn:microsoft.com/office/officeart/2005/8/layout/arrow3"/>
    <dgm:cxn modelId="{B74C4F82-EC22-4311-896C-1A020A33643F}" type="presParOf" srcId="{E3A3884B-9B83-4FED-8D2E-E9255A85C4F7}" destId="{181D8B3C-E9FC-46C3-B6ED-CBD47D80C992}" srcOrd="1" destOrd="0" presId="urn:microsoft.com/office/officeart/2005/8/layout/arrow3"/>
    <dgm:cxn modelId="{EF0BAF7C-0A43-47E8-9AA8-AAB581ECCED6}" type="presParOf" srcId="{E3A3884B-9B83-4FED-8D2E-E9255A85C4F7}" destId="{3C514D51-45B3-46AF-BDB7-3D0C3DB033DB}" srcOrd="2" destOrd="0" presId="urn:microsoft.com/office/officeart/2005/8/layout/arrow3"/>
    <dgm:cxn modelId="{B93A98BF-7D37-454D-A787-D6B9D4E96976}" type="presParOf" srcId="{E3A3884B-9B83-4FED-8D2E-E9255A85C4F7}" destId="{3075BCCF-8AA9-4229-99FF-DCA482A50D84}" srcOrd="3" destOrd="0" presId="urn:microsoft.com/office/officeart/2005/8/layout/arrow3"/>
    <dgm:cxn modelId="{9DB6DFA7-19D7-4200-A5E3-56BDA2F95DD1}" type="presParOf" srcId="{E3A3884B-9B83-4FED-8D2E-E9255A85C4F7}" destId="{3FE1D778-E16D-4476-98C4-B15694419288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3D2582-A790-4E99-9F9D-6C7BF21682DB}">
      <dsp:nvSpPr>
        <dsp:cNvPr id="0" name=""/>
        <dsp:cNvSpPr/>
      </dsp:nvSpPr>
      <dsp:spPr>
        <a:xfrm>
          <a:off x="0" y="696282"/>
          <a:ext cx="10058399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E40F32-E7D7-4BAD-87D5-9757823E03AE}">
      <dsp:nvSpPr>
        <dsp:cNvPr id="0" name=""/>
        <dsp:cNvSpPr/>
      </dsp:nvSpPr>
      <dsp:spPr>
        <a:xfrm>
          <a:off x="502920" y="312522"/>
          <a:ext cx="7040880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600" b="1" kern="1200" dirty="0" smtClean="0"/>
            <a:t>MORBIMORTALIDAD</a:t>
          </a:r>
          <a:endParaRPr lang="es-AR" sz="2600" b="1" kern="1200" dirty="0"/>
        </a:p>
      </dsp:txBody>
      <dsp:txXfrm>
        <a:off x="540387" y="349989"/>
        <a:ext cx="6965946" cy="692586"/>
      </dsp:txXfrm>
    </dsp:sp>
    <dsp:sp modelId="{1D8D722B-BB98-49BB-A320-0807EF476628}">
      <dsp:nvSpPr>
        <dsp:cNvPr id="0" name=""/>
        <dsp:cNvSpPr/>
      </dsp:nvSpPr>
      <dsp:spPr>
        <a:xfrm>
          <a:off x="0" y="1875642"/>
          <a:ext cx="10058399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CEC711-22FD-4F28-801A-8CF16AEBCD01}">
      <dsp:nvSpPr>
        <dsp:cNvPr id="0" name=""/>
        <dsp:cNvSpPr/>
      </dsp:nvSpPr>
      <dsp:spPr>
        <a:xfrm>
          <a:off x="502920" y="1491882"/>
          <a:ext cx="7040880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600" b="1" kern="1200" dirty="0" smtClean="0"/>
            <a:t>INCIDENCIA DE GÉRMENES MULTIRESISTENTES</a:t>
          </a:r>
          <a:endParaRPr lang="es-AR" sz="2600" b="1" kern="1200" dirty="0"/>
        </a:p>
      </dsp:txBody>
      <dsp:txXfrm>
        <a:off x="540387" y="1529349"/>
        <a:ext cx="6965946" cy="692586"/>
      </dsp:txXfrm>
    </dsp:sp>
    <dsp:sp modelId="{455D2118-B80C-4466-8367-1CBC8E694058}">
      <dsp:nvSpPr>
        <dsp:cNvPr id="0" name=""/>
        <dsp:cNvSpPr/>
      </dsp:nvSpPr>
      <dsp:spPr>
        <a:xfrm>
          <a:off x="0" y="3055002"/>
          <a:ext cx="10058399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FCD8F9-3732-4A56-A3F0-F586D3BE3FB0}">
      <dsp:nvSpPr>
        <dsp:cNvPr id="0" name=""/>
        <dsp:cNvSpPr/>
      </dsp:nvSpPr>
      <dsp:spPr>
        <a:xfrm>
          <a:off x="502920" y="2671242"/>
          <a:ext cx="7040880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600" b="1" kern="1200" dirty="0" smtClean="0"/>
            <a:t>CARGA SOCIAL y ECONÓMICA</a:t>
          </a:r>
          <a:endParaRPr lang="es-AR" sz="2600" b="1" kern="1200" dirty="0"/>
        </a:p>
      </dsp:txBody>
      <dsp:txXfrm>
        <a:off x="540387" y="2708709"/>
        <a:ext cx="6965946" cy="6925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8CFE8B-EF7A-4B5E-80C2-3656A79AB641}">
      <dsp:nvSpPr>
        <dsp:cNvPr id="0" name=""/>
        <dsp:cNvSpPr/>
      </dsp:nvSpPr>
      <dsp:spPr>
        <a:xfrm>
          <a:off x="0" y="399642"/>
          <a:ext cx="10058399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C5E51D-A83C-4506-94FA-C4DFD0D272F9}">
      <dsp:nvSpPr>
        <dsp:cNvPr id="0" name=""/>
        <dsp:cNvSpPr/>
      </dsp:nvSpPr>
      <dsp:spPr>
        <a:xfrm>
          <a:off x="502920" y="74922"/>
          <a:ext cx="704088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200" b="1" kern="1200" dirty="0" smtClean="0"/>
            <a:t>DIAS DE INTERNACIÓN</a:t>
          </a:r>
          <a:endParaRPr lang="es-AR" sz="2200" b="1" kern="1200" dirty="0"/>
        </a:p>
      </dsp:txBody>
      <dsp:txXfrm>
        <a:off x="534623" y="106625"/>
        <a:ext cx="6977474" cy="586034"/>
      </dsp:txXfrm>
    </dsp:sp>
    <dsp:sp modelId="{2FFAD52F-222E-4C49-9193-43623A0BBFDF}">
      <dsp:nvSpPr>
        <dsp:cNvPr id="0" name=""/>
        <dsp:cNvSpPr/>
      </dsp:nvSpPr>
      <dsp:spPr>
        <a:xfrm>
          <a:off x="0" y="1397562"/>
          <a:ext cx="10058399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AA6CF9-4D75-4596-9484-24B2ACA2D0E4}">
      <dsp:nvSpPr>
        <dsp:cNvPr id="0" name=""/>
        <dsp:cNvSpPr/>
      </dsp:nvSpPr>
      <dsp:spPr>
        <a:xfrm>
          <a:off x="502920" y="1072842"/>
          <a:ext cx="704088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200" b="1" kern="1200" dirty="0" smtClean="0"/>
            <a:t>MEDICACIÓN</a:t>
          </a:r>
          <a:endParaRPr lang="es-AR" sz="2200" b="1" kern="1200" dirty="0"/>
        </a:p>
      </dsp:txBody>
      <dsp:txXfrm>
        <a:off x="534623" y="1104545"/>
        <a:ext cx="6977474" cy="586034"/>
      </dsp:txXfrm>
    </dsp:sp>
    <dsp:sp modelId="{A53C0915-7F00-4986-83CF-205BE3E57309}">
      <dsp:nvSpPr>
        <dsp:cNvPr id="0" name=""/>
        <dsp:cNvSpPr/>
      </dsp:nvSpPr>
      <dsp:spPr>
        <a:xfrm>
          <a:off x="0" y="2395482"/>
          <a:ext cx="10058399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33868F-F42B-4CD0-8E3C-4DB03CAB272D}">
      <dsp:nvSpPr>
        <dsp:cNvPr id="0" name=""/>
        <dsp:cNvSpPr/>
      </dsp:nvSpPr>
      <dsp:spPr>
        <a:xfrm>
          <a:off x="502920" y="2070762"/>
          <a:ext cx="704088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200" b="1" kern="1200" dirty="0" smtClean="0"/>
            <a:t>CIRUGÍAS</a:t>
          </a:r>
          <a:endParaRPr lang="es-AR" sz="2200" b="1" kern="1200" dirty="0"/>
        </a:p>
      </dsp:txBody>
      <dsp:txXfrm>
        <a:off x="534623" y="2102465"/>
        <a:ext cx="6977474" cy="586034"/>
      </dsp:txXfrm>
    </dsp:sp>
    <dsp:sp modelId="{8E2226B1-44C8-42A4-9D3D-8B64778A2D27}">
      <dsp:nvSpPr>
        <dsp:cNvPr id="0" name=""/>
        <dsp:cNvSpPr/>
      </dsp:nvSpPr>
      <dsp:spPr>
        <a:xfrm>
          <a:off x="0" y="3393402"/>
          <a:ext cx="10058399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CE1677-EC7E-41E3-A597-E498380FC5CB}">
      <dsp:nvSpPr>
        <dsp:cNvPr id="0" name=""/>
        <dsp:cNvSpPr/>
      </dsp:nvSpPr>
      <dsp:spPr>
        <a:xfrm>
          <a:off x="502920" y="3068682"/>
          <a:ext cx="704088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200" b="1" kern="1200" dirty="0" smtClean="0"/>
            <a:t>MORTALIDAD</a:t>
          </a:r>
          <a:endParaRPr lang="es-AR" sz="2200" b="1" kern="1200" dirty="0"/>
        </a:p>
      </dsp:txBody>
      <dsp:txXfrm>
        <a:off x="534623" y="3100385"/>
        <a:ext cx="6977474" cy="5860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DCDDE1-AA51-460D-A560-B5132350499A}">
      <dsp:nvSpPr>
        <dsp:cNvPr id="0" name=""/>
        <dsp:cNvSpPr/>
      </dsp:nvSpPr>
      <dsp:spPr>
        <a:xfrm>
          <a:off x="0" y="399642"/>
          <a:ext cx="10058399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69620B-7EA2-4C2D-9DB0-BA005BEBD31F}">
      <dsp:nvSpPr>
        <dsp:cNvPr id="0" name=""/>
        <dsp:cNvSpPr/>
      </dsp:nvSpPr>
      <dsp:spPr>
        <a:xfrm>
          <a:off x="502920" y="74922"/>
          <a:ext cx="704088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200" b="1" kern="1200" dirty="0" smtClean="0"/>
            <a:t>SUFRIMIENTO</a:t>
          </a:r>
          <a:endParaRPr lang="es-AR" sz="2200" b="1" kern="1200" dirty="0"/>
        </a:p>
      </dsp:txBody>
      <dsp:txXfrm>
        <a:off x="534623" y="106625"/>
        <a:ext cx="6977474" cy="586034"/>
      </dsp:txXfrm>
    </dsp:sp>
    <dsp:sp modelId="{B7BCD83D-9727-4D58-9EB0-DE7D107C2D1C}">
      <dsp:nvSpPr>
        <dsp:cNvPr id="0" name=""/>
        <dsp:cNvSpPr/>
      </dsp:nvSpPr>
      <dsp:spPr>
        <a:xfrm>
          <a:off x="0" y="1397562"/>
          <a:ext cx="10058399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B1E3F3-EE8B-48FF-8355-8513010328CF}">
      <dsp:nvSpPr>
        <dsp:cNvPr id="0" name=""/>
        <dsp:cNvSpPr/>
      </dsp:nvSpPr>
      <dsp:spPr>
        <a:xfrm>
          <a:off x="502920" y="1072842"/>
          <a:ext cx="704088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200" b="1" kern="1200" dirty="0" smtClean="0"/>
            <a:t>PÉRDIDA LABORAL</a:t>
          </a:r>
          <a:endParaRPr lang="es-AR" sz="2200" b="1" kern="1200" dirty="0"/>
        </a:p>
      </dsp:txBody>
      <dsp:txXfrm>
        <a:off x="534623" y="1104545"/>
        <a:ext cx="6977474" cy="586034"/>
      </dsp:txXfrm>
    </dsp:sp>
    <dsp:sp modelId="{A329438F-3DE1-4A46-B353-0A15F65C59DA}">
      <dsp:nvSpPr>
        <dsp:cNvPr id="0" name=""/>
        <dsp:cNvSpPr/>
      </dsp:nvSpPr>
      <dsp:spPr>
        <a:xfrm>
          <a:off x="0" y="2395482"/>
          <a:ext cx="10058399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763D44-D203-405B-9A2B-9C69DEAC73AD}">
      <dsp:nvSpPr>
        <dsp:cNvPr id="0" name=""/>
        <dsp:cNvSpPr/>
      </dsp:nvSpPr>
      <dsp:spPr>
        <a:xfrm>
          <a:off x="502920" y="2070762"/>
          <a:ext cx="704088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200" b="1" kern="1200" dirty="0" smtClean="0"/>
            <a:t>AUSENTISMO</a:t>
          </a:r>
          <a:endParaRPr lang="es-AR" sz="2200" b="1" kern="1200" dirty="0"/>
        </a:p>
      </dsp:txBody>
      <dsp:txXfrm>
        <a:off x="534623" y="2102465"/>
        <a:ext cx="6977474" cy="586034"/>
      </dsp:txXfrm>
    </dsp:sp>
    <dsp:sp modelId="{51514DF4-0529-4827-A70B-E0A917C37605}">
      <dsp:nvSpPr>
        <dsp:cNvPr id="0" name=""/>
        <dsp:cNvSpPr/>
      </dsp:nvSpPr>
      <dsp:spPr>
        <a:xfrm>
          <a:off x="0" y="3393402"/>
          <a:ext cx="10058399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D17E10-06A7-4F51-AC67-392636E21444}">
      <dsp:nvSpPr>
        <dsp:cNvPr id="0" name=""/>
        <dsp:cNvSpPr/>
      </dsp:nvSpPr>
      <dsp:spPr>
        <a:xfrm>
          <a:off x="502920" y="3068682"/>
          <a:ext cx="704088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200" b="1" kern="1200" dirty="0" smtClean="0"/>
            <a:t>MAYOR CARGA LABORAL AL SISTEMA DE SALUD</a:t>
          </a:r>
          <a:endParaRPr lang="es-AR" sz="2200" b="1" kern="1200" dirty="0"/>
        </a:p>
      </dsp:txBody>
      <dsp:txXfrm>
        <a:off x="534623" y="3100385"/>
        <a:ext cx="6977474" cy="5860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174F22-9E4B-43F9-B05B-1C8EF75EC632}">
      <dsp:nvSpPr>
        <dsp:cNvPr id="0" name=""/>
        <dsp:cNvSpPr/>
      </dsp:nvSpPr>
      <dsp:spPr>
        <a:xfrm>
          <a:off x="3547912" y="72888"/>
          <a:ext cx="1146987" cy="1146968"/>
        </a:xfrm>
        <a:prstGeom prst="donut">
          <a:avLst>
            <a:gd name="adj" fmla="val 110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8E1B56-9243-4923-80E8-5A8059814E82}">
      <dsp:nvSpPr>
        <dsp:cNvPr id="0" name=""/>
        <dsp:cNvSpPr/>
      </dsp:nvSpPr>
      <dsp:spPr>
        <a:xfrm>
          <a:off x="2314872" y="1116"/>
          <a:ext cx="1640182" cy="1290492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3D1553-B34F-40F3-AF97-2E6449DFFE28}">
      <dsp:nvSpPr>
        <dsp:cNvPr id="0" name=""/>
        <dsp:cNvSpPr/>
      </dsp:nvSpPr>
      <dsp:spPr>
        <a:xfrm>
          <a:off x="3674114" y="199088"/>
          <a:ext cx="894582" cy="894568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100" kern="1200" dirty="0" smtClean="0"/>
            <a:t>PACIENTE</a:t>
          </a:r>
          <a:endParaRPr lang="es-AR" sz="1100" kern="1200" dirty="0"/>
        </a:p>
      </dsp:txBody>
      <dsp:txXfrm>
        <a:off x="3805123" y="330094"/>
        <a:ext cx="632564" cy="632556"/>
      </dsp:txXfrm>
    </dsp:sp>
    <dsp:sp modelId="{34161254-C449-4BFC-9F0C-D2D4E339D794}">
      <dsp:nvSpPr>
        <dsp:cNvPr id="0" name=""/>
        <dsp:cNvSpPr/>
      </dsp:nvSpPr>
      <dsp:spPr>
        <a:xfrm>
          <a:off x="3949977" y="1462642"/>
          <a:ext cx="228044" cy="228044"/>
        </a:xfrm>
        <a:prstGeom prst="flowChartConnector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A49BD5-DD71-41AA-97D2-2C0F4CC38A83}">
      <dsp:nvSpPr>
        <dsp:cNvPr id="0" name=""/>
        <dsp:cNvSpPr/>
      </dsp:nvSpPr>
      <dsp:spPr>
        <a:xfrm>
          <a:off x="3366017" y="1993464"/>
          <a:ext cx="1146987" cy="1146968"/>
        </a:xfrm>
        <a:prstGeom prst="donut">
          <a:avLst>
            <a:gd name="adj" fmla="val 110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9C271A-2AFC-4C50-B383-AEE531620937}">
      <dsp:nvSpPr>
        <dsp:cNvPr id="0" name=""/>
        <dsp:cNvSpPr/>
      </dsp:nvSpPr>
      <dsp:spPr>
        <a:xfrm>
          <a:off x="3971697" y="1861719"/>
          <a:ext cx="1908512" cy="1410438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040460-CE74-45DD-BA3B-D2E7FD516D9F}">
      <dsp:nvSpPr>
        <dsp:cNvPr id="0" name=""/>
        <dsp:cNvSpPr/>
      </dsp:nvSpPr>
      <dsp:spPr>
        <a:xfrm>
          <a:off x="3492220" y="2119664"/>
          <a:ext cx="894582" cy="894568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100" kern="1200" dirty="0" smtClean="0"/>
            <a:t>PERSONAL</a:t>
          </a:r>
          <a:endParaRPr lang="es-AR" sz="1100" kern="1200" dirty="0"/>
        </a:p>
      </dsp:txBody>
      <dsp:txXfrm>
        <a:off x="3623229" y="2250670"/>
        <a:ext cx="632564" cy="632556"/>
      </dsp:txXfrm>
    </dsp:sp>
    <dsp:sp modelId="{3FDC18B8-F6AE-4BCC-AD07-ADB082BE02B7}">
      <dsp:nvSpPr>
        <dsp:cNvPr id="0" name=""/>
        <dsp:cNvSpPr/>
      </dsp:nvSpPr>
      <dsp:spPr>
        <a:xfrm>
          <a:off x="3949977" y="3443191"/>
          <a:ext cx="228044" cy="228044"/>
        </a:xfrm>
        <a:prstGeom prst="flowChartConnector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436919-7BC7-4034-8368-CDB38AD33BAB}">
      <dsp:nvSpPr>
        <dsp:cNvPr id="0" name=""/>
        <dsp:cNvSpPr/>
      </dsp:nvSpPr>
      <dsp:spPr>
        <a:xfrm>
          <a:off x="3650089" y="4056434"/>
          <a:ext cx="1146987" cy="1146968"/>
        </a:xfrm>
        <a:prstGeom prst="donut">
          <a:avLst>
            <a:gd name="adj" fmla="val 110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C21119-10E4-47EC-B7C0-FC8E9FB99FEB}">
      <dsp:nvSpPr>
        <dsp:cNvPr id="0" name=""/>
        <dsp:cNvSpPr/>
      </dsp:nvSpPr>
      <dsp:spPr>
        <a:xfrm>
          <a:off x="2212694" y="3842268"/>
          <a:ext cx="2048891" cy="1575281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3D4FFB-7294-4215-97F5-316219B7C097}">
      <dsp:nvSpPr>
        <dsp:cNvPr id="0" name=""/>
        <dsp:cNvSpPr/>
      </dsp:nvSpPr>
      <dsp:spPr>
        <a:xfrm>
          <a:off x="3776292" y="4182634"/>
          <a:ext cx="894582" cy="894568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100" kern="1200" dirty="0" smtClean="0"/>
            <a:t>ENTORNO</a:t>
          </a:r>
          <a:endParaRPr lang="es-AR" sz="1100" kern="1200" dirty="0"/>
        </a:p>
      </dsp:txBody>
      <dsp:txXfrm>
        <a:off x="3907301" y="4313640"/>
        <a:ext cx="632564" cy="6325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D7E56-7680-49C3-B284-240E4C13EBD6}">
      <dsp:nvSpPr>
        <dsp:cNvPr id="0" name=""/>
        <dsp:cNvSpPr/>
      </dsp:nvSpPr>
      <dsp:spPr>
        <a:xfrm rot="21300000">
          <a:off x="24760" y="1918289"/>
          <a:ext cx="8019036" cy="918300"/>
        </a:xfrm>
        <a:prstGeom prst="mathMinus">
          <a:avLst/>
        </a:prstGeom>
        <a:solidFill>
          <a:schemeClr val="accent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1D8B3C-E9FC-46C3-B6ED-CBD47D80C992}">
      <dsp:nvSpPr>
        <dsp:cNvPr id="0" name=""/>
        <dsp:cNvSpPr/>
      </dsp:nvSpPr>
      <dsp:spPr>
        <a:xfrm>
          <a:off x="1005455" y="0"/>
          <a:ext cx="2420567" cy="1901952"/>
        </a:xfrm>
        <a:prstGeom prst="downArrow">
          <a:avLst/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514D51-45B3-46AF-BDB7-3D0C3DB033DB}">
      <dsp:nvSpPr>
        <dsp:cNvPr id="0" name=""/>
        <dsp:cNvSpPr/>
      </dsp:nvSpPr>
      <dsp:spPr>
        <a:xfrm>
          <a:off x="3659845" y="0"/>
          <a:ext cx="4408711" cy="1997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b="1" kern="1200" dirty="0" smtClean="0">
              <a:solidFill>
                <a:schemeClr val="tx1"/>
              </a:solidFill>
              <a:effectLst/>
              <a:latin typeface="Arial" pitchFamily="34" charset="0"/>
            </a:rPr>
            <a:t>“Cada infección es potencialmente prevenible, al menos que se demuestre lo contrario</a:t>
          </a:r>
          <a:r>
            <a:rPr lang="es-AR" altLang="es-ES" sz="2800" b="1" kern="1200" dirty="0" smtClean="0">
              <a:solidFill>
                <a:schemeClr val="tx1"/>
              </a:solidFill>
              <a:effectLst/>
              <a:latin typeface="Arial" pitchFamily="34" charset="0"/>
            </a:rPr>
            <a:t>”</a:t>
          </a:r>
          <a:endParaRPr lang="es-ES" sz="2800" b="1" kern="1200" dirty="0">
            <a:solidFill>
              <a:schemeClr val="tx1"/>
            </a:solidFill>
            <a:effectLst/>
          </a:endParaRPr>
        </a:p>
      </dsp:txBody>
      <dsp:txXfrm>
        <a:off x="3659845" y="0"/>
        <a:ext cx="4408711" cy="1997049"/>
      </dsp:txXfrm>
    </dsp:sp>
    <dsp:sp modelId="{3075BCCF-8AA9-4229-99FF-DCA482A50D84}">
      <dsp:nvSpPr>
        <dsp:cNvPr id="0" name=""/>
        <dsp:cNvSpPr/>
      </dsp:nvSpPr>
      <dsp:spPr>
        <a:xfrm>
          <a:off x="4679763" y="2615184"/>
          <a:ext cx="2420567" cy="1901952"/>
        </a:xfrm>
        <a:prstGeom prst="upArrow">
          <a:avLst/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E1D778-E16D-4476-98C4-B15694419288}">
      <dsp:nvSpPr>
        <dsp:cNvPr id="0" name=""/>
        <dsp:cNvSpPr/>
      </dsp:nvSpPr>
      <dsp:spPr>
        <a:xfrm>
          <a:off x="507660" y="2757830"/>
          <a:ext cx="3987183" cy="1997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altLang="es-ES" sz="2800" b="1" kern="1200" dirty="0" smtClean="0">
              <a:solidFill>
                <a:schemeClr val="tx1"/>
              </a:solidFill>
              <a:effectLst/>
              <a:latin typeface="Arial" pitchFamily="34" charset="0"/>
            </a:rPr>
            <a:t>“</a:t>
          </a:r>
          <a:r>
            <a:rPr lang="es-AR" sz="2800" b="1" kern="1200" dirty="0" smtClean="0">
              <a:solidFill>
                <a:schemeClr val="tx1"/>
              </a:solidFill>
              <a:effectLst/>
              <a:latin typeface="Arial" pitchFamily="34" charset="0"/>
            </a:rPr>
            <a:t>Muchas IACS son inevitables, pero algunas se pueden prevenir….</a:t>
          </a:r>
          <a:r>
            <a:rPr lang="es-AR" altLang="es-ES" sz="2800" b="1" kern="1200" dirty="0" smtClean="0">
              <a:solidFill>
                <a:schemeClr val="tx1"/>
              </a:solidFill>
              <a:effectLst/>
              <a:latin typeface="Arial" pitchFamily="34" charset="0"/>
            </a:rPr>
            <a:t>”</a:t>
          </a:r>
          <a:endParaRPr lang="es-ES" sz="2800" b="1" kern="1200" dirty="0">
            <a:solidFill>
              <a:schemeClr val="tx1"/>
            </a:solidFill>
            <a:effectLst/>
          </a:endParaRPr>
        </a:p>
      </dsp:txBody>
      <dsp:txXfrm>
        <a:off x="507660" y="2757830"/>
        <a:ext cx="3987183" cy="19970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PictureCircles">
  <dgm:title val=""/>
  <dgm:desc val=""/>
  <dgm:catLst>
    <dgm:cat type="picture" pri="17000"/>
    <dgm:cat type="pictureconvert" pri="1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3" destOrd="0"/>
      </dgm:cxnLst>
      <dgm:bg/>
      <dgm:whole/>
    </dgm:dataModel>
  </dgm:clrData>
  <dgm:layoutNode name="Name0">
    <dgm:varLst>
      <dgm:chMax/>
      <dgm:chPref/>
      <dgm:dir/>
    </dgm:varLst>
    <dgm:alg type="lin">
      <dgm:param type="linDir" val="fromT"/>
      <dgm:param type="fallback" val="2D"/>
      <dgm:param type="horzAlign" val="ctr"/>
      <dgm:param type="nodeVertAlign" val="t"/>
    </dgm:alg>
    <dgm:shape xmlns:r="http://schemas.openxmlformats.org/officeDocument/2006/relationships" r:blip="">
      <dgm:adjLst/>
    </dgm:shape>
    <dgm:choose name="Name1">
      <dgm:if name="Name2" axis="ch" ptType="node" func="cnt" op="gte" val="2">
        <dgm:constrLst>
          <dgm:constr type="primFontSz" for="des" ptType="node" op="equ" val="65"/>
          <dgm:constr type="w" for="ch" forName="composite" refType="h" refFor="ch" refForName="composite" fact="2.9499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if>
      <dgm:else name="Name3">
        <dgm:constrLst>
          <dgm:constr type="primFontSz" for="des" ptType="node" op="equ" val="65"/>
          <dgm:constr type="w" for="ch" forName="composite" refType="h" refFor="ch" refForName="composite" fact="1.9752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else>
    </dgm:choose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4">
          <dgm:if name="Name5" axis="precedSib" ptType="sibTrans" func="cnt" op="lte" val="0">
            <dgm:choose name="Name6">
              <dgm:if name="Name7" axis="followSib" ptType="sibTrans" func="cnt" op="lte" val="0">
                <dgm:choose name="Name8">
                  <dgm:if name="Name9" func="var" arg="dir" op="equ" val="norm">
                    <dgm:constrLst>
                      <dgm:constr type="l" for="ch" forName="Accent" refType="w" fact="0.4937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5494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if>
                  <dgm:else name="Name10">
                    <dgm:constrLst>
                      <dgm:constr type="l" for="ch" forName="Accent" refType="w" fact="0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0557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.3773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else>
                </dgm:choose>
              </dgm:if>
              <dgm:else name="Name11">
                <dgm:choose name="Name12">
                  <dgm:if name="Name13" func="var" arg="dir" op="equ" val="norm">
                    <dgm:choose name="Name14">
                      <dgm:if name="Name15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16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if>
                  <dgm:else name="Name17">
                    <dgm:choose name="Name18">
                      <dgm:if name="Name19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20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else>
                </dgm:choose>
              </dgm:else>
            </dgm:choose>
          </dgm:if>
          <dgm:else name="Name21">
            <dgm:choose name="Name22">
              <dgm:if name="Name23" func="var" arg="dir" op="equ" val="norm">
                <dgm:choose name="Name24">
                  <dgm:if name="Name25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26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if>
              <dgm:else name="Name27">
                <dgm:choose name="Name28">
                  <dgm:if name="Name29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30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else>
            </dgm:choose>
          </dgm:else>
        </dgm:choose>
        <dgm:layoutNode name="Accent" styleLbl="alignNode1">
          <dgm:varLst>
            <dgm:chMax val="0"/>
            <dgm:chPref val="0"/>
          </dgm:varLst>
          <dgm:alg type="sp"/>
          <dgm:shape xmlns:r="http://schemas.openxmlformats.org/officeDocument/2006/relationships" type="donut" r:blip="">
            <dgm:adjLst>
              <dgm:adj idx="1" val="0.1101"/>
            </dgm:adjLst>
          </dgm:shape>
          <dgm:presOf/>
        </dgm:layoutNode>
        <dgm:layoutNode name="Image" styleLbl="bgImgPlace1">
          <dgm:varLst>
            <dgm:chMax val="0"/>
            <dgm:chPref val="0"/>
            <dgm:bulletEnabled val="1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fgAccFollowNode1">
          <dgm:varLst>
            <dgm:chMax val="0"/>
            <dgm:chPref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Space">
          <dgm:varLst>
            <dgm:chMax val="0"/>
            <dgm:chPref val="0"/>
          </dgm:varLst>
          <dgm:alg type="sp"/>
          <dgm:shape xmlns:r="http://schemas.openxmlformats.org/officeDocument/2006/relationships" r:blip="">
            <dgm:adjLst/>
          </dgm:shape>
          <dgm:presOf/>
        </dgm:layoutNode>
      </dgm:layoutNode>
      <dgm:forEach name="Name31" axis="followSib" ptType="sibTrans" cnt="1">
        <dgm:layoutNode name="ConnectorComposite">
          <dgm:alg type="composite">
            <dgm:param type="ar" val=".4"/>
          </dgm:alg>
          <dgm:shape xmlns:r="http://schemas.openxmlformats.org/officeDocument/2006/relationships" r:blip="">
            <dgm:adjLst/>
          </dgm:shape>
          <dgm:constrLst>
            <dgm:constr type="l" for="ch" forName="TopSpacing" refType="w" fact="0"/>
            <dgm:constr type="t" for="ch" forName="TopSpacing" refType="h" fact="0"/>
            <dgm:constr type="h" for="ch" forName="TopSpacing" refType="h" fact="0.3"/>
            <dgm:constr type="w" for="ch" forName="TopSpacing" refType="w"/>
            <dgm:constr type="l" for="ch" forName="Connector" refType="w" fact="0"/>
            <dgm:constr type="t" for="ch" forName="Connector" refType="h" fact="0.3"/>
            <dgm:constr type="h" for="ch" forName="Connector" refType="h" fact="0.4"/>
            <dgm:constr type="w" for="ch" forName="Connector" refType="h" refFor="ch" refForName="Connector"/>
            <dgm:constr type="l" for="ch" forName="BottomSpacing" refType="w" fact="0"/>
            <dgm:constr type="t" for="ch" forName="BottomSpacing" refType="h" fact="0.7"/>
            <dgm:constr type="h" for="ch" forName="BottomSpacing" refType="h" fact="0.3"/>
            <dgm:constr type="w" for="ch" forName="BottomSpacing" refType="w"/>
          </dgm:constrLst>
          <dgm:layoutNode name="TopSpacing">
            <dgm:alg type="sp"/>
            <dgm:shape xmlns:r="http://schemas.openxmlformats.org/officeDocument/2006/relationships" r:blip="">
              <dgm:adjLst/>
            </dgm:shape>
          </dgm:layoutNode>
          <dgm:layoutNode name="Connector" styleLbl="alignNode1">
            <dgm:alg type="sp"/>
            <dgm:shape xmlns:r="http://schemas.openxmlformats.org/officeDocument/2006/relationships" type="flowChartConnector" r:blip="">
              <dgm:adjLst/>
            </dgm:shape>
            <dgm:presOf/>
          </dgm:layoutNode>
          <dgm:layoutNode name="BottomSpacing">
            <dgm:alg type="sp"/>
            <dgm:shape xmlns:r="http://schemas.openxmlformats.org/officeDocument/2006/relationships" r:blip="">
              <dgm:adjLst/>
            </dgm:shape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B0F19C-06DA-49D6-9024-EC9636EEC2F4}" type="datetimeFigureOut">
              <a:rPr lang="es-AR" smtClean="0"/>
              <a:t>24/07/2026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68250A-360C-4E84-AE36-771FA7A9371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155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E7B9515-8004-45C4-8D96-0CF3A4ACE657}" type="slidenum">
              <a:rPr lang="es-ES" altLang="es-AR"/>
              <a:pPr eaLnBrk="1" hangingPunct="1">
                <a:spcBef>
                  <a:spcPct val="0"/>
                </a:spcBef>
              </a:pPr>
              <a:t>14</a:t>
            </a:fld>
            <a:endParaRPr lang="es-ES" altLang="es-AR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46088" y="728663"/>
            <a:ext cx="5965825" cy="3355975"/>
          </a:xfrm>
          <a:ln w="12700" cap="flat">
            <a:solidFill>
              <a:schemeClr val="tx1"/>
            </a:solidFill>
          </a:ln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30700"/>
            <a:ext cx="5029200" cy="4090988"/>
          </a:xfrm>
          <a:noFill/>
        </p:spPr>
        <p:txBody>
          <a:bodyPr lIns="92075" tIns="46038" rIns="92075" bIns="46038"/>
          <a:lstStyle/>
          <a:p>
            <a:pPr eaLnBrk="1" hangingPunct="1"/>
            <a:endParaRPr lang="es-AR" altLang="es-AR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723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7/24/2026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7/24/2026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7/24/2026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7/24/2026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7/24/2026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7/24/2026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7/24/2026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7/24/2026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7/24/2026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7/24/2026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7/24/2026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7/24/2026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21225" y="823886"/>
            <a:ext cx="10058400" cy="3566160"/>
          </a:xfrm>
        </p:spPr>
        <p:txBody>
          <a:bodyPr>
            <a:normAutofit/>
          </a:bodyPr>
          <a:lstStyle/>
          <a:p>
            <a:r>
              <a:rPr lang="es-AR" sz="5400" b="1" dirty="0" smtClean="0"/>
              <a:t>I.A.C.S</a:t>
            </a:r>
            <a:endParaRPr lang="es-AR" sz="54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AR" b="1" dirty="0" smtClean="0">
                <a:solidFill>
                  <a:srgbClr val="0070C0"/>
                </a:solidFill>
                <a:latin typeface="+mn-lt"/>
              </a:rPr>
              <a:t>QUINTA</a:t>
            </a:r>
            <a:r>
              <a:rPr lang="es-AR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s-AR" b="1" dirty="0" smtClean="0">
                <a:solidFill>
                  <a:srgbClr val="0070C0"/>
                </a:solidFill>
                <a:latin typeface="+mn-lt"/>
              </a:rPr>
              <a:t>cohorte diplomatura de infectología</a:t>
            </a:r>
          </a:p>
          <a:p>
            <a:r>
              <a:rPr lang="es-AR" b="1" dirty="0" smtClean="0">
                <a:solidFill>
                  <a:schemeClr val="tx1"/>
                </a:solidFill>
                <a:latin typeface="+mn-lt"/>
              </a:rPr>
              <a:t>agosto</a:t>
            </a:r>
            <a:r>
              <a:rPr lang="es-AR" b="1" dirty="0" smtClean="0">
                <a:solidFill>
                  <a:schemeClr val="tx1"/>
                </a:solidFill>
                <a:latin typeface="+mn-lt"/>
              </a:rPr>
              <a:t> 2026</a:t>
            </a:r>
            <a:endParaRPr lang="es-AR" b="1" dirty="0" smtClean="0">
              <a:solidFill>
                <a:schemeClr val="tx1"/>
              </a:solidFill>
              <a:latin typeface="+mn-lt"/>
            </a:endParaRPr>
          </a:p>
          <a:p>
            <a:r>
              <a:rPr lang="es-AR" b="1" dirty="0" smtClean="0">
                <a:solidFill>
                  <a:schemeClr val="tx1"/>
                </a:solidFill>
                <a:latin typeface="+mn-lt"/>
              </a:rPr>
              <a:t>Dr. Guillermo A. Recúpero</a:t>
            </a:r>
            <a:endParaRPr lang="es-AR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Imagen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8458" y="486219"/>
            <a:ext cx="1250535" cy="10947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480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>
                <a:latin typeface="+mn-lt"/>
              </a:rPr>
              <a:t>CONCEPTO INICIAL DE IACS</a:t>
            </a:r>
            <a:endParaRPr lang="es-AR" dirty="0"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400" b="1" dirty="0"/>
              <a:t>Es una infección no presente o en estado de incubación en el momento del ingreso de un paciente en el hospital y que se desarrolla generalmente después de 48 horas del ingreso hospitalario, o si ocurre tres días después del alta hospitalaria, o dentro de los 30 días de la intervención quirúrgica o hasta un año después dependiendo si se coloca o no una prótesis. </a:t>
            </a:r>
            <a:endParaRPr lang="es-AR" sz="2400" b="1" dirty="0" smtClean="0"/>
          </a:p>
          <a:p>
            <a:r>
              <a:rPr lang="es-AR" sz="2400" b="1" dirty="0" smtClean="0"/>
              <a:t>También </a:t>
            </a:r>
            <a:r>
              <a:rPr lang="es-AR" sz="2400" b="1" dirty="0"/>
              <a:t>son llamadas INFECCIONES ASOCIADAS AL CUIDADO DE LA SALUD (IACS), hoy el concepto es más amplio y abarcan no sólo los pacientes INTERNADOS sino también aquellos que tienen contacto permanente con el sistema de salud, por ejemplo: Dializados, Provenientes de geriátricos o centros de rehabilitación o tercer nivel.</a:t>
            </a:r>
          </a:p>
        </p:txBody>
      </p:sp>
    </p:spTree>
    <p:extLst>
      <p:ext uri="{BB962C8B-B14F-4D97-AF65-F5344CB8AC3E}">
        <p14:creationId xmlns:p14="http://schemas.microsoft.com/office/powerpoint/2010/main" val="2347451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_tradnl" altLang="es-AR" sz="36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Razonamiento Inicial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421394" y="787651"/>
            <a:ext cx="8789406" cy="533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s-ES_tradnl" altLang="es-AR" sz="3200" dirty="0">
                <a:latin typeface="Arial" panose="020B0604020202020204" pitchFamily="34" charset="0"/>
              </a:rPr>
              <a:t>Ambulatorio</a:t>
            </a:r>
          </a:p>
          <a:p>
            <a:pPr eaLnBrk="1" hangingPunct="1">
              <a:buClrTx/>
              <a:buFontTx/>
              <a:buNone/>
            </a:pPr>
            <a:endParaRPr lang="es-ES_tradnl" altLang="es-AR" sz="32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buClrTx/>
              <a:buFontTx/>
              <a:buNone/>
            </a:pPr>
            <a:r>
              <a:rPr lang="es-ES_tradnl" altLang="es-AR" sz="3200" dirty="0" smtClean="0">
                <a:solidFill>
                  <a:srgbClr val="FFFF00"/>
                </a:solidFill>
                <a:latin typeface="Arial" panose="020B0604020202020204" pitchFamily="34" charset="0"/>
              </a:rPr>
              <a:t>                                                 </a:t>
            </a:r>
            <a:r>
              <a:rPr lang="es-ES_tradnl" altLang="es-AR" sz="2800" b="1" dirty="0" smtClean="0">
                <a:latin typeface="Arial" panose="020B0604020202020204" pitchFamily="34" charset="0"/>
              </a:rPr>
              <a:t>Morbi-Mortalidad</a:t>
            </a:r>
            <a:endParaRPr lang="es-ES_tradnl" altLang="es-AR" sz="2800" b="1" dirty="0">
              <a:latin typeface="Arial" panose="020B0604020202020204" pitchFamily="34" charset="0"/>
            </a:endParaRPr>
          </a:p>
          <a:p>
            <a:pPr eaLnBrk="1" hangingPunct="1">
              <a:buClrTx/>
              <a:buFontTx/>
              <a:buNone/>
            </a:pPr>
            <a:endParaRPr lang="es-ES_tradnl" altLang="es-AR" sz="32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buClrTx/>
              <a:buFontTx/>
              <a:buNone/>
            </a:pPr>
            <a:endParaRPr lang="es-ES_tradnl" altLang="es-AR" sz="3200" dirty="0">
              <a:latin typeface="Arial" panose="020B0604020202020204" pitchFamily="34" charset="0"/>
            </a:endParaRPr>
          </a:p>
          <a:p>
            <a:pPr eaLnBrk="1" hangingPunct="1">
              <a:buClrTx/>
              <a:buFontTx/>
              <a:buNone/>
            </a:pPr>
            <a:r>
              <a:rPr lang="es-ES_tradnl" altLang="es-AR" sz="3200" dirty="0">
                <a:latin typeface="Arial" panose="020B0604020202020204" pitchFamily="34" charset="0"/>
              </a:rPr>
              <a:t>      </a:t>
            </a:r>
            <a:r>
              <a:rPr lang="es-ES_tradnl" altLang="es-AR" sz="2800" b="1" dirty="0">
                <a:latin typeface="Arial" panose="020B0604020202020204" pitchFamily="34" charset="0"/>
              </a:rPr>
              <a:t>(R) Bacteriana</a:t>
            </a:r>
            <a:r>
              <a:rPr lang="es-ES_tradnl" altLang="es-AR" sz="3200" b="1" dirty="0">
                <a:latin typeface="Arial" panose="020B0604020202020204" pitchFamily="34" charset="0"/>
              </a:rPr>
              <a:t>             </a:t>
            </a:r>
            <a:r>
              <a:rPr lang="es-ES_tradnl" altLang="es-AR" sz="3200" b="1" dirty="0" smtClean="0">
                <a:latin typeface="Arial" panose="020B0604020202020204" pitchFamily="34" charset="0"/>
              </a:rPr>
              <a:t>IA </a:t>
            </a:r>
            <a:r>
              <a:rPr lang="es-ES_tradnl" altLang="es-AR" sz="3200" b="1" dirty="0">
                <a:latin typeface="Arial" panose="020B0604020202020204" pitchFamily="34" charset="0"/>
              </a:rPr>
              <a:t>C </a:t>
            </a:r>
            <a:r>
              <a:rPr lang="es-ES_tradnl" altLang="es-AR" sz="3200" b="1" dirty="0" smtClean="0">
                <a:latin typeface="Arial" panose="020B0604020202020204" pitchFamily="34" charset="0"/>
              </a:rPr>
              <a:t>S</a:t>
            </a:r>
            <a:endParaRPr lang="es-ES_tradnl" altLang="es-AR" sz="32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1421394" y="846138"/>
            <a:ext cx="2303462" cy="576263"/>
          </a:xfrm>
          <a:prstGeom prst="rect">
            <a:avLst/>
          </a:prstGeom>
          <a:noFill/>
          <a:ln w="635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AR" altLang="es-AR" sz="1800">
              <a:latin typeface="Arial" panose="020B0604020202020204" pitchFamily="34" charset="0"/>
            </a:endParaRP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5943197" y="3727065"/>
            <a:ext cx="1439863" cy="576263"/>
          </a:xfrm>
          <a:prstGeom prst="rect">
            <a:avLst/>
          </a:prstGeom>
          <a:noFill/>
          <a:ln w="635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AR" altLang="es-AR" sz="1800">
              <a:latin typeface="Arial" panose="020B0604020202020204" pitchFamily="34" charset="0"/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V="1">
            <a:off x="1871851" y="3685626"/>
            <a:ext cx="0" cy="576262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>
            <a:off x="2652665" y="1819747"/>
            <a:ext cx="3061232" cy="2103607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>
            <a:off x="4068550" y="1293691"/>
            <a:ext cx="3240088" cy="2232025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V="1">
            <a:off x="6739551" y="2021202"/>
            <a:ext cx="0" cy="576262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897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+mn-lt"/>
              </a:rPr>
              <a:t>PREGUNTAS RELACIONADAS</a:t>
            </a:r>
            <a:endParaRPr lang="es-AR" b="1" dirty="0"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  <a:p>
            <a:pPr algn="just"/>
            <a:r>
              <a:rPr lang="es-AR" sz="3600" b="1" dirty="0"/>
              <a:t>Necesito operarme por una artrosis de cadera, con colocación de prótesis. ¿Me puede recomendar un sanatorio? </a:t>
            </a:r>
            <a:endParaRPr lang="es-AR" sz="3600" dirty="0"/>
          </a:p>
          <a:p>
            <a:pPr algn="just"/>
            <a:r>
              <a:rPr lang="es-AR" sz="3600" b="1" dirty="0"/>
              <a:t>Doctor, al colocar una inyección a un paciente excitado, sufrí un accidente punzante. ¿ Que debo hacer? </a:t>
            </a:r>
            <a:endParaRPr lang="es-AR" sz="3600" dirty="0"/>
          </a:p>
        </p:txBody>
      </p:sp>
    </p:spTree>
    <p:extLst>
      <p:ext uri="{BB962C8B-B14F-4D97-AF65-F5344CB8AC3E}">
        <p14:creationId xmlns:p14="http://schemas.microsoft.com/office/powerpoint/2010/main" val="240543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+mn-lt"/>
              </a:rPr>
              <a:t>IACS y BIOSEGURIDAD</a:t>
            </a:r>
            <a:endParaRPr lang="es-AR" b="1" dirty="0">
              <a:latin typeface="+mn-lt"/>
            </a:endParaRPr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0400" y="2024063"/>
            <a:ext cx="8391525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AR" altLang="es-AR" sz="4000" dirty="0">
                <a:latin typeface="Bookman Old Style" panose="02050604050505020204" pitchFamily="18" charset="0"/>
              </a:rPr>
              <a:t>IACS</a:t>
            </a:r>
            <a:endParaRPr lang="es-ES" altLang="es-AR" sz="4000" dirty="0">
              <a:latin typeface="Bookman Old Style" panose="02050604050505020204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s-ES" altLang="es-AR" sz="3600" b="1" dirty="0" smtClean="0"/>
              <a:t>Hospitalizaciones anteriores.</a:t>
            </a:r>
          </a:p>
          <a:p>
            <a:pPr marL="0" indent="0" eaLnBrk="1" hangingPunct="1">
              <a:buNone/>
            </a:pPr>
            <a:r>
              <a:rPr lang="es-ES" altLang="es-AR" sz="3600" b="1" dirty="0" smtClean="0"/>
              <a:t>Hemodializados.</a:t>
            </a:r>
          </a:p>
          <a:p>
            <a:pPr marL="0" indent="0" eaLnBrk="1" hangingPunct="1">
              <a:buNone/>
            </a:pPr>
            <a:r>
              <a:rPr lang="es-ES" altLang="es-AR" sz="3600" b="1" dirty="0" smtClean="0"/>
              <a:t>Tratamientos antibacterianos domiciliarios.</a:t>
            </a:r>
          </a:p>
          <a:p>
            <a:pPr marL="0" indent="0" eaLnBrk="1" hangingPunct="1">
              <a:buNone/>
            </a:pPr>
            <a:r>
              <a:rPr lang="es-ES" altLang="es-AR" sz="3600" b="1" dirty="0" smtClean="0"/>
              <a:t>Catéteres en pacientes ambulatorios.</a:t>
            </a:r>
          </a:p>
          <a:p>
            <a:pPr marL="0" indent="0" eaLnBrk="1" hangingPunct="1">
              <a:buNone/>
            </a:pPr>
            <a:r>
              <a:rPr lang="es-ES" altLang="es-AR" sz="3600" b="1" dirty="0" smtClean="0"/>
              <a:t>Residencia en instituciones geriátricas.</a:t>
            </a:r>
          </a:p>
          <a:p>
            <a:pPr eaLnBrk="1" hangingPunct="1"/>
            <a:endParaRPr lang="es-ES" altLang="es-AR" dirty="0" smtClean="0"/>
          </a:p>
        </p:txBody>
      </p:sp>
    </p:spTree>
    <p:extLst>
      <p:ext uri="{BB962C8B-B14F-4D97-AF65-F5344CB8AC3E}">
        <p14:creationId xmlns:p14="http://schemas.microsoft.com/office/powerpoint/2010/main" val="391839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243239" y="442976"/>
            <a:ext cx="9705522" cy="486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20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965" y="281903"/>
            <a:ext cx="8094070" cy="5764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899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AR" altLang="es-AR" smtClean="0"/>
              <a:t>IACS</a:t>
            </a:r>
            <a:endParaRPr lang="es-ES" altLang="es-AR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s-AR" altLang="es-AR" smtClean="0"/>
              <a:t>	</a:t>
            </a:r>
            <a:r>
              <a:rPr lang="es-AR" altLang="es-AR" b="1" smtClean="0"/>
              <a:t>Actualmente:</a:t>
            </a:r>
          </a:p>
          <a:p>
            <a:pPr eaLnBrk="1" hangingPunct="1"/>
            <a:r>
              <a:rPr lang="es-AR" altLang="es-AR" b="1" smtClean="0"/>
              <a:t>Calidad de atención</a:t>
            </a:r>
          </a:p>
          <a:p>
            <a:pPr eaLnBrk="1" hangingPunct="1"/>
            <a:r>
              <a:rPr lang="es-AR" altLang="es-AR" b="1" smtClean="0"/>
              <a:t>Seguridad del paciente</a:t>
            </a:r>
          </a:p>
          <a:p>
            <a:pPr eaLnBrk="1" hangingPunct="1"/>
            <a:r>
              <a:rPr lang="es-AR" altLang="es-AR" b="1" smtClean="0"/>
              <a:t>Tolerancia cero</a:t>
            </a:r>
          </a:p>
          <a:p>
            <a:pPr eaLnBrk="1" hangingPunct="1"/>
            <a:r>
              <a:rPr lang="es-AR" altLang="es-AR" b="1" smtClean="0"/>
              <a:t>Controles de proceso</a:t>
            </a:r>
          </a:p>
          <a:p>
            <a:pPr eaLnBrk="1" hangingPunct="1"/>
            <a:r>
              <a:rPr lang="es-AR" altLang="es-AR" b="1" smtClean="0"/>
              <a:t>Gestión por unidades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s-ES" altLang="es-AR" b="1" smtClean="0"/>
          </a:p>
        </p:txBody>
      </p:sp>
      <p:sp>
        <p:nvSpPr>
          <p:cNvPr id="19460" name="Oval 5"/>
          <p:cNvSpPr>
            <a:spLocks noChangeArrowheads="1"/>
          </p:cNvSpPr>
          <p:nvPr/>
        </p:nvSpPr>
        <p:spPr bwMode="auto">
          <a:xfrm>
            <a:off x="6096001" y="1916114"/>
            <a:ext cx="3313113" cy="3025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AR" altLang="es-AR" sz="1800" b="1">
                <a:latin typeface="Arial" panose="020B0604020202020204" pitchFamily="34" charset="0"/>
              </a:rPr>
              <a:t>VIGILANCIA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AR" altLang="es-AR" sz="1800" b="1">
                <a:latin typeface="Arial" panose="020B0604020202020204" pitchFamily="34" charset="0"/>
              </a:rPr>
              <a:t>EPIDEMIOLÓGICA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AR" altLang="es-AR" sz="1800" b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AR" altLang="es-AR" sz="1800" b="1">
                <a:latin typeface="Arial" panose="020B0604020202020204" pitchFamily="34" charset="0"/>
              </a:rPr>
              <a:t>PLANIFICACIÓN: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AR" altLang="es-AR" sz="1800" b="1">
                <a:latin typeface="Arial" panose="020B0604020202020204" pitchFamily="34" charset="0"/>
              </a:rPr>
              <a:t>PROGRAMA DE CONTROL</a:t>
            </a:r>
            <a:endParaRPr lang="es-ES" altLang="es-AR" sz="1800" b="1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48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027994" y="305361"/>
            <a:ext cx="8163208" cy="556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22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225" y="371003"/>
            <a:ext cx="9353550" cy="564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70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535" y="289710"/>
            <a:ext cx="8824929" cy="5810722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509442" y="1267485"/>
            <a:ext cx="1828800" cy="2987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Lavado de manos</a:t>
            </a:r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6980221" y="1851433"/>
            <a:ext cx="3211371" cy="3259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Procesos en métodos invasivos</a:t>
            </a:r>
            <a:endParaRPr lang="es-AR" dirty="0"/>
          </a:p>
        </p:txBody>
      </p:sp>
      <p:sp>
        <p:nvSpPr>
          <p:cNvPr id="5" name="Rectángulo 4"/>
          <p:cNvSpPr/>
          <p:nvPr/>
        </p:nvSpPr>
        <p:spPr>
          <a:xfrm>
            <a:off x="8338242" y="2358429"/>
            <a:ext cx="2716042" cy="371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Limpieza ambiental</a:t>
            </a:r>
            <a:endParaRPr lang="es-AR" dirty="0"/>
          </a:p>
        </p:txBody>
      </p:sp>
      <p:sp>
        <p:nvSpPr>
          <p:cNvPr id="6" name="Rectángulo 5"/>
          <p:cNvSpPr/>
          <p:nvPr/>
        </p:nvSpPr>
        <p:spPr>
          <a:xfrm>
            <a:off x="9143999" y="3014804"/>
            <a:ext cx="2788467" cy="4141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Medida de aislamiento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8214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924" y="181696"/>
            <a:ext cx="7178467" cy="604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93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Oval 3"/>
          <p:cNvSpPr>
            <a:spLocks noChangeArrowheads="1"/>
          </p:cNvSpPr>
          <p:nvPr/>
        </p:nvSpPr>
        <p:spPr bwMode="auto">
          <a:xfrm>
            <a:off x="2439989" y="2035175"/>
            <a:ext cx="2878137" cy="160655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2075" tIns="46038" rIns="92075" bIns="46038" anchor="ctr"/>
          <a:lstStyle>
            <a:lvl1pPr defTabSz="762000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AR" altLang="es-AR" sz="2400">
              <a:latin typeface="Times New Roman" panose="02020603050405020304" pitchFamily="18" charset="0"/>
            </a:endParaRPr>
          </a:p>
        </p:txBody>
      </p:sp>
      <p:sp>
        <p:nvSpPr>
          <p:cNvPr id="49156" name="Oval 4"/>
          <p:cNvSpPr>
            <a:spLocks noChangeArrowheads="1"/>
          </p:cNvSpPr>
          <p:nvPr/>
        </p:nvSpPr>
        <p:spPr bwMode="auto">
          <a:xfrm>
            <a:off x="4692651" y="4572001"/>
            <a:ext cx="2879725" cy="1609725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2700000" scaled="1"/>
          </a:gradFill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2075" tIns="46038" rIns="92075" bIns="46038" anchor="ctr"/>
          <a:lstStyle>
            <a:lvl1pPr defTabSz="762000">
              <a:defRPr>
                <a:solidFill>
                  <a:schemeClr val="tx1"/>
                </a:solidFill>
                <a:latin typeface="Arial" charset="0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charset="0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charset="0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charset="0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es-AR" altLang="es-AR" sz="2400">
              <a:latin typeface="Times New Roman" pitchFamily="18" charset="0"/>
            </a:endParaRPr>
          </a:p>
        </p:txBody>
      </p:sp>
      <p:sp>
        <p:nvSpPr>
          <p:cNvPr id="20484" name="Oval 5"/>
          <p:cNvSpPr>
            <a:spLocks noChangeArrowheads="1"/>
          </p:cNvSpPr>
          <p:nvPr/>
        </p:nvSpPr>
        <p:spPr bwMode="auto">
          <a:xfrm>
            <a:off x="6945314" y="1987550"/>
            <a:ext cx="2878137" cy="1608138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50000">
                <a:srgbClr val="F8F8F8"/>
              </a:gs>
              <a:gs pos="100000">
                <a:srgbClr val="FFCC99"/>
              </a:gs>
            </a:gsLst>
            <a:lin ang="2700000" scaled="1"/>
          </a:gradFill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AR" altLang="es-AR" sz="1800">
              <a:latin typeface="Arial" panose="020B0604020202020204" pitchFamily="34" charset="0"/>
            </a:endParaRPr>
          </a:p>
        </p:txBody>
      </p:sp>
      <p:sp>
        <p:nvSpPr>
          <p:cNvPr id="20485" name="Rectangle 6"/>
          <p:cNvSpPr>
            <a:spLocks noChangeArrowheads="1"/>
          </p:cNvSpPr>
          <p:nvPr/>
        </p:nvSpPr>
        <p:spPr bwMode="auto">
          <a:xfrm>
            <a:off x="3073400" y="2660651"/>
            <a:ext cx="16637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 defTabSz="762000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30000"/>
              </a:spcBef>
              <a:buClrTx/>
              <a:buFontTx/>
              <a:buNone/>
            </a:pPr>
            <a:r>
              <a:rPr lang="es-ES" altLang="es-AR" sz="2600" b="1">
                <a:latin typeface="Verdana" panose="020B0604030504040204" pitchFamily="34" charset="0"/>
              </a:rPr>
              <a:t>AGENTE</a:t>
            </a:r>
          </a:p>
        </p:txBody>
      </p:sp>
      <p:sp>
        <p:nvSpPr>
          <p:cNvPr id="20486" name="Rectangle 7"/>
          <p:cNvSpPr>
            <a:spLocks noChangeArrowheads="1"/>
          </p:cNvSpPr>
          <p:nvPr/>
        </p:nvSpPr>
        <p:spPr bwMode="auto">
          <a:xfrm>
            <a:off x="7239000" y="2617788"/>
            <a:ext cx="193040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 defTabSz="762000"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30000"/>
              </a:spcBef>
              <a:buClrTx/>
              <a:buFontTx/>
              <a:buNone/>
            </a:pPr>
            <a:r>
              <a:rPr lang="es-ES" altLang="es-AR" sz="2600" b="1">
                <a:latin typeface="Verdana" panose="020B0604030504040204" pitchFamily="34" charset="0"/>
              </a:rPr>
              <a:t>HUESPED</a:t>
            </a:r>
          </a:p>
        </p:txBody>
      </p:sp>
      <p:grpSp>
        <p:nvGrpSpPr>
          <p:cNvPr id="20487" name="Group 8"/>
          <p:cNvGrpSpPr>
            <a:grpSpLocks/>
          </p:cNvGrpSpPr>
          <p:nvPr/>
        </p:nvGrpSpPr>
        <p:grpSpPr bwMode="auto">
          <a:xfrm>
            <a:off x="5181600" y="4800601"/>
            <a:ext cx="2139950" cy="904875"/>
            <a:chOff x="2304" y="3024"/>
            <a:chExt cx="1348" cy="570"/>
          </a:xfrm>
        </p:grpSpPr>
        <p:sp>
          <p:nvSpPr>
            <p:cNvPr id="20493" name="Rectangle 9"/>
            <p:cNvSpPr>
              <a:spLocks noChangeArrowheads="1"/>
            </p:cNvSpPr>
            <p:nvPr/>
          </p:nvSpPr>
          <p:spPr bwMode="auto">
            <a:xfrm>
              <a:off x="2434" y="3024"/>
              <a:ext cx="919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 defTabSz="762000" eaLnBrk="0" hangingPunct="0"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Clr>
                  <a:srgbClr val="D2CB6C"/>
                </a:buClr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Clr>
                  <a:srgbClr val="95A39D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Clr>
                  <a:srgbClr val="C89F5D"/>
                </a:buClr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  <a:buClrTx/>
                <a:buFontTx/>
                <a:buNone/>
              </a:pPr>
              <a:r>
                <a:rPr lang="es-ES" altLang="es-AR" sz="2600" b="1">
                  <a:latin typeface="Verdana" panose="020B0604030504040204" pitchFamily="34" charset="0"/>
                </a:rPr>
                <a:t>MEDIO</a:t>
              </a:r>
            </a:p>
          </p:txBody>
        </p:sp>
        <p:sp>
          <p:nvSpPr>
            <p:cNvPr id="20494" name="Rectangle 10"/>
            <p:cNvSpPr>
              <a:spLocks noChangeArrowheads="1"/>
            </p:cNvSpPr>
            <p:nvPr/>
          </p:nvSpPr>
          <p:spPr bwMode="auto">
            <a:xfrm>
              <a:off x="2304" y="3323"/>
              <a:ext cx="1348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 defTabSz="762000" eaLnBrk="0" hangingPunct="0"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Clr>
                  <a:srgbClr val="D2CB6C"/>
                </a:buClr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Clr>
                  <a:srgbClr val="95A39D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Clr>
                  <a:srgbClr val="C89F5D"/>
                </a:buClr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89F5D"/>
                </a:buClr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  <a:buClrTx/>
                <a:buFontTx/>
                <a:buNone/>
              </a:pPr>
              <a:r>
                <a:rPr lang="es-ES" altLang="es-AR" sz="2600" b="1">
                  <a:latin typeface="Verdana" panose="020B0604030504040204" pitchFamily="34" charset="0"/>
                </a:rPr>
                <a:t>AMBIENTE</a:t>
              </a:r>
            </a:p>
          </p:txBody>
        </p:sp>
      </p:grpSp>
      <p:pic>
        <p:nvPicPr>
          <p:cNvPr id="20488" name="Picture 1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663" y="3578225"/>
            <a:ext cx="1016000" cy="1233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9" name="Picture 1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114" y="2570163"/>
            <a:ext cx="1406525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0" name="Picture 1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926" y="3609975"/>
            <a:ext cx="1033463" cy="116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91" name="Rectangle 17"/>
          <p:cNvSpPr>
            <a:spLocks noChangeArrowheads="1"/>
          </p:cNvSpPr>
          <p:nvPr/>
        </p:nvSpPr>
        <p:spPr bwMode="auto">
          <a:xfrm>
            <a:off x="3143251" y="908051"/>
            <a:ext cx="47529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AR" altLang="es-AR" sz="2800" b="1">
                <a:solidFill>
                  <a:schemeClr val="tx2"/>
                </a:solidFill>
                <a:latin typeface="Arial" panose="020B0604020202020204" pitchFamily="34" charset="0"/>
              </a:rPr>
              <a:t>Determinantes de las IACS</a:t>
            </a:r>
            <a:endParaRPr lang="es-ES" altLang="es-AR" sz="2800" b="1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0492" name="Oval 18"/>
          <p:cNvSpPr>
            <a:spLocks noChangeArrowheads="1"/>
          </p:cNvSpPr>
          <p:nvPr/>
        </p:nvSpPr>
        <p:spPr bwMode="auto">
          <a:xfrm>
            <a:off x="5159376" y="3429001"/>
            <a:ext cx="2016125" cy="936625"/>
          </a:xfrm>
          <a:prstGeom prst="ellipse">
            <a:avLst/>
          </a:prstGeom>
          <a:solidFill>
            <a:schemeClr val="accent1"/>
          </a:solidFill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2CB6C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5A39D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AR" altLang="es-AR" sz="1800" b="1">
                <a:solidFill>
                  <a:srgbClr val="FF0066"/>
                </a:solidFill>
                <a:latin typeface="Arial" panose="020B0604020202020204" pitchFamily="34" charset="0"/>
              </a:rPr>
              <a:t>Ms. INVASIVOS</a:t>
            </a:r>
            <a:endParaRPr lang="es-ES" altLang="es-AR" sz="1800" b="1">
              <a:solidFill>
                <a:srgbClr val="FF00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8436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5996" y="113972"/>
            <a:ext cx="4816444" cy="589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00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745742" y="316871"/>
            <a:ext cx="8111318" cy="563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24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altLang="es-AR" sz="3400" b="1" dirty="0">
                <a:solidFill>
                  <a:schemeClr val="tx1"/>
                </a:solidFill>
                <a:latin typeface="+mn-lt"/>
              </a:rPr>
              <a:t>¿Cuáles son las principales consecuencias de las IACS?</a:t>
            </a:r>
            <a:endParaRPr lang="es-AR" sz="3400" dirty="0">
              <a:latin typeface="+mn-lt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8439933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423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+mn-lt"/>
              </a:rPr>
              <a:t>COSTOS DIRECTOS MENSURABLES</a:t>
            </a:r>
            <a:endParaRPr lang="es-AR" b="1" dirty="0">
              <a:latin typeface="+mn-lt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9312890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978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600" b="1" dirty="0" smtClean="0">
                <a:latin typeface="+mn-lt"/>
              </a:rPr>
              <a:t>COSTOS INDIRECTOS </a:t>
            </a:r>
            <a:br>
              <a:rPr lang="es-AR" sz="3600" b="1" dirty="0" smtClean="0">
                <a:latin typeface="+mn-lt"/>
              </a:rPr>
            </a:br>
            <a:r>
              <a:rPr lang="es-AR" sz="3600" b="1" dirty="0" smtClean="0">
                <a:latin typeface="+mn-lt"/>
              </a:rPr>
              <a:t>MUCHAS VECES NO MENSURABLES</a:t>
            </a:r>
            <a:endParaRPr lang="es-AR" sz="3600" b="1" dirty="0">
              <a:latin typeface="+mn-lt"/>
            </a:endParaRP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1524060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368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2559859" y="99584"/>
            <a:ext cx="7063966" cy="5951325"/>
            <a:chOff x="2301913" y="1237829"/>
            <a:chExt cx="4540172" cy="4230169"/>
          </a:xfrm>
        </p:grpSpPr>
        <p:sp>
          <p:nvSpPr>
            <p:cNvPr id="9" name="Forma libre 8"/>
            <p:cNvSpPr/>
            <p:nvPr/>
          </p:nvSpPr>
          <p:spPr>
            <a:xfrm>
              <a:off x="5084197" y="1407416"/>
              <a:ext cx="830460" cy="830460"/>
            </a:xfrm>
            <a:custGeom>
              <a:avLst/>
              <a:gdLst>
                <a:gd name="connsiteX0" fmla="*/ 0 w 830460"/>
                <a:gd name="connsiteY0" fmla="*/ 0 h 830460"/>
                <a:gd name="connsiteX1" fmla="*/ 830460 w 830460"/>
                <a:gd name="connsiteY1" fmla="*/ 0 h 830460"/>
                <a:gd name="connsiteX2" fmla="*/ 830460 w 830460"/>
                <a:gd name="connsiteY2" fmla="*/ 830460 h 830460"/>
                <a:gd name="connsiteX3" fmla="*/ 0 w 830460"/>
                <a:gd name="connsiteY3" fmla="*/ 830460 h 830460"/>
                <a:gd name="connsiteX4" fmla="*/ 0 w 830460"/>
                <a:gd name="connsiteY4" fmla="*/ 0 h 830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460" h="830460">
                  <a:moveTo>
                    <a:pt x="0" y="0"/>
                  </a:moveTo>
                  <a:lnTo>
                    <a:pt x="830460" y="0"/>
                  </a:lnTo>
                  <a:lnTo>
                    <a:pt x="830460" y="830460"/>
                  </a:lnTo>
                  <a:lnTo>
                    <a:pt x="0" y="8304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AR" sz="1200" b="1" kern="12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2. RESERVORIO</a:t>
              </a:r>
              <a:endParaRPr lang="es-AR" sz="1200" b="1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" name="Flecha circular 9"/>
            <p:cNvSpPr/>
            <p:nvPr/>
          </p:nvSpPr>
          <p:spPr>
            <a:xfrm>
              <a:off x="2541708" y="1398708"/>
              <a:ext cx="4024010" cy="4060582"/>
            </a:xfrm>
            <a:prstGeom prst="circularArrow">
              <a:avLst>
                <a:gd name="adj1" fmla="val 3988"/>
                <a:gd name="adj2" fmla="val 250168"/>
                <a:gd name="adj3" fmla="val 20573676"/>
                <a:gd name="adj4" fmla="val 18982452"/>
                <a:gd name="adj5" fmla="val 4653"/>
              </a:avLst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Forma libre 10"/>
            <p:cNvSpPr/>
            <p:nvPr/>
          </p:nvSpPr>
          <p:spPr>
            <a:xfrm>
              <a:off x="6011625" y="3013769"/>
              <a:ext cx="830460" cy="830460"/>
            </a:xfrm>
            <a:custGeom>
              <a:avLst/>
              <a:gdLst>
                <a:gd name="connsiteX0" fmla="*/ 0 w 830460"/>
                <a:gd name="connsiteY0" fmla="*/ 0 h 830460"/>
                <a:gd name="connsiteX1" fmla="*/ 830460 w 830460"/>
                <a:gd name="connsiteY1" fmla="*/ 0 h 830460"/>
                <a:gd name="connsiteX2" fmla="*/ 830460 w 830460"/>
                <a:gd name="connsiteY2" fmla="*/ 830460 h 830460"/>
                <a:gd name="connsiteX3" fmla="*/ 0 w 830460"/>
                <a:gd name="connsiteY3" fmla="*/ 830460 h 830460"/>
                <a:gd name="connsiteX4" fmla="*/ 0 w 830460"/>
                <a:gd name="connsiteY4" fmla="*/ 0 h 830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460" h="830460">
                  <a:moveTo>
                    <a:pt x="0" y="0"/>
                  </a:moveTo>
                  <a:lnTo>
                    <a:pt x="830460" y="0"/>
                  </a:lnTo>
                  <a:lnTo>
                    <a:pt x="830460" y="830460"/>
                  </a:lnTo>
                  <a:lnTo>
                    <a:pt x="0" y="8304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AR" sz="1200" b="1" kern="12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3. PUERTA DE SALIDA DEL AGENTE</a:t>
              </a:r>
              <a:endParaRPr lang="es-AR" sz="1200" b="1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" name="Flecha circular 11"/>
            <p:cNvSpPr/>
            <p:nvPr/>
          </p:nvSpPr>
          <p:spPr>
            <a:xfrm>
              <a:off x="2541708" y="1398708"/>
              <a:ext cx="4060582" cy="4060582"/>
            </a:xfrm>
            <a:prstGeom prst="circularArrow">
              <a:avLst>
                <a:gd name="adj1" fmla="val 3988"/>
                <a:gd name="adj2" fmla="val 250168"/>
                <a:gd name="adj3" fmla="val 2367380"/>
                <a:gd name="adj4" fmla="val 776155"/>
                <a:gd name="adj5" fmla="val 4653"/>
              </a:avLst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Forma libre 12"/>
            <p:cNvSpPr/>
            <p:nvPr/>
          </p:nvSpPr>
          <p:spPr>
            <a:xfrm>
              <a:off x="5084197" y="4620122"/>
              <a:ext cx="830460" cy="830460"/>
            </a:xfrm>
            <a:custGeom>
              <a:avLst/>
              <a:gdLst>
                <a:gd name="connsiteX0" fmla="*/ 0 w 830460"/>
                <a:gd name="connsiteY0" fmla="*/ 0 h 830460"/>
                <a:gd name="connsiteX1" fmla="*/ 830460 w 830460"/>
                <a:gd name="connsiteY1" fmla="*/ 0 h 830460"/>
                <a:gd name="connsiteX2" fmla="*/ 830460 w 830460"/>
                <a:gd name="connsiteY2" fmla="*/ 830460 h 830460"/>
                <a:gd name="connsiteX3" fmla="*/ 0 w 830460"/>
                <a:gd name="connsiteY3" fmla="*/ 830460 h 830460"/>
                <a:gd name="connsiteX4" fmla="*/ 0 w 830460"/>
                <a:gd name="connsiteY4" fmla="*/ 0 h 830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460" h="830460">
                  <a:moveTo>
                    <a:pt x="0" y="0"/>
                  </a:moveTo>
                  <a:lnTo>
                    <a:pt x="830460" y="0"/>
                  </a:lnTo>
                  <a:lnTo>
                    <a:pt x="830460" y="830460"/>
                  </a:lnTo>
                  <a:lnTo>
                    <a:pt x="0" y="8304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AR" sz="1200" b="1" kern="12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4. MODO DE TRASMISIÓN DEL AGENTE</a:t>
              </a:r>
              <a:endParaRPr lang="es-AR" sz="1200" b="1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" name="Flecha circular 13"/>
            <p:cNvSpPr/>
            <p:nvPr/>
          </p:nvSpPr>
          <p:spPr>
            <a:xfrm>
              <a:off x="2541708" y="1398708"/>
              <a:ext cx="4060582" cy="4060582"/>
            </a:xfrm>
            <a:prstGeom prst="circularArrow">
              <a:avLst>
                <a:gd name="adj1" fmla="val 3988"/>
                <a:gd name="adj2" fmla="val 250168"/>
                <a:gd name="adj3" fmla="val 6111625"/>
                <a:gd name="adj4" fmla="val 4438207"/>
                <a:gd name="adj5" fmla="val 4653"/>
              </a:avLst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Forma libre 14"/>
            <p:cNvSpPr/>
            <p:nvPr/>
          </p:nvSpPr>
          <p:spPr>
            <a:xfrm>
              <a:off x="3397723" y="4637538"/>
              <a:ext cx="830460" cy="830460"/>
            </a:xfrm>
            <a:custGeom>
              <a:avLst/>
              <a:gdLst>
                <a:gd name="connsiteX0" fmla="*/ 0 w 830460"/>
                <a:gd name="connsiteY0" fmla="*/ 0 h 830460"/>
                <a:gd name="connsiteX1" fmla="*/ 830460 w 830460"/>
                <a:gd name="connsiteY1" fmla="*/ 0 h 830460"/>
                <a:gd name="connsiteX2" fmla="*/ 830460 w 830460"/>
                <a:gd name="connsiteY2" fmla="*/ 830460 h 830460"/>
                <a:gd name="connsiteX3" fmla="*/ 0 w 830460"/>
                <a:gd name="connsiteY3" fmla="*/ 830460 h 830460"/>
                <a:gd name="connsiteX4" fmla="*/ 0 w 830460"/>
                <a:gd name="connsiteY4" fmla="*/ 0 h 830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460" h="830460">
                  <a:moveTo>
                    <a:pt x="0" y="0"/>
                  </a:moveTo>
                  <a:lnTo>
                    <a:pt x="830460" y="0"/>
                  </a:lnTo>
                  <a:lnTo>
                    <a:pt x="830460" y="830460"/>
                  </a:lnTo>
                  <a:lnTo>
                    <a:pt x="0" y="8304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AR" sz="1200" b="1" kern="12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5. PUERTA DE ENRADA DE NUEVO HUESPED</a:t>
              </a:r>
              <a:endParaRPr lang="es-AR" sz="1200" b="1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6" name="Flecha circular 15"/>
            <p:cNvSpPr/>
            <p:nvPr/>
          </p:nvSpPr>
          <p:spPr>
            <a:xfrm>
              <a:off x="2505136" y="1237829"/>
              <a:ext cx="4060582" cy="4060582"/>
            </a:xfrm>
            <a:prstGeom prst="circularArrow">
              <a:avLst>
                <a:gd name="adj1" fmla="val 3988"/>
                <a:gd name="adj2" fmla="val 221167"/>
                <a:gd name="adj3" fmla="val 9773676"/>
                <a:gd name="adj4" fmla="val 8182452"/>
                <a:gd name="adj5" fmla="val 4653"/>
              </a:avLst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Forma libre 16"/>
            <p:cNvSpPr/>
            <p:nvPr/>
          </p:nvSpPr>
          <p:spPr>
            <a:xfrm>
              <a:off x="2301913" y="3013769"/>
              <a:ext cx="1095810" cy="830460"/>
            </a:xfrm>
            <a:custGeom>
              <a:avLst/>
              <a:gdLst>
                <a:gd name="connsiteX0" fmla="*/ 0 w 830460"/>
                <a:gd name="connsiteY0" fmla="*/ 0 h 830460"/>
                <a:gd name="connsiteX1" fmla="*/ 830460 w 830460"/>
                <a:gd name="connsiteY1" fmla="*/ 0 h 830460"/>
                <a:gd name="connsiteX2" fmla="*/ 830460 w 830460"/>
                <a:gd name="connsiteY2" fmla="*/ 830460 h 830460"/>
                <a:gd name="connsiteX3" fmla="*/ 0 w 830460"/>
                <a:gd name="connsiteY3" fmla="*/ 830460 h 830460"/>
                <a:gd name="connsiteX4" fmla="*/ 0 w 830460"/>
                <a:gd name="connsiteY4" fmla="*/ 0 h 830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460" h="830460">
                  <a:moveTo>
                    <a:pt x="0" y="0"/>
                  </a:moveTo>
                  <a:lnTo>
                    <a:pt x="830460" y="0"/>
                  </a:lnTo>
                  <a:lnTo>
                    <a:pt x="830460" y="830460"/>
                  </a:lnTo>
                  <a:lnTo>
                    <a:pt x="0" y="8304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AR" sz="1200" b="1" kern="12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6. SUSCEPTIBILIDAD DEL HUESPED</a:t>
              </a:r>
              <a:endParaRPr lang="es-AR" sz="1200" b="1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8" name="Flecha circular 17"/>
            <p:cNvSpPr/>
            <p:nvPr/>
          </p:nvSpPr>
          <p:spPr>
            <a:xfrm>
              <a:off x="2541708" y="1398708"/>
              <a:ext cx="4060582" cy="4060582"/>
            </a:xfrm>
            <a:prstGeom prst="circularArrow">
              <a:avLst>
                <a:gd name="adj1" fmla="val 3988"/>
                <a:gd name="adj2" fmla="val 250168"/>
                <a:gd name="adj3" fmla="val 13167380"/>
                <a:gd name="adj4" fmla="val 11576155"/>
                <a:gd name="adj5" fmla="val 4653"/>
              </a:avLst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Forma libre 18"/>
            <p:cNvSpPr/>
            <p:nvPr/>
          </p:nvSpPr>
          <p:spPr>
            <a:xfrm>
              <a:off x="3276362" y="1413852"/>
              <a:ext cx="830460" cy="830460"/>
            </a:xfrm>
            <a:custGeom>
              <a:avLst/>
              <a:gdLst>
                <a:gd name="connsiteX0" fmla="*/ 0 w 830460"/>
                <a:gd name="connsiteY0" fmla="*/ 0 h 830460"/>
                <a:gd name="connsiteX1" fmla="*/ 830460 w 830460"/>
                <a:gd name="connsiteY1" fmla="*/ 0 h 830460"/>
                <a:gd name="connsiteX2" fmla="*/ 830460 w 830460"/>
                <a:gd name="connsiteY2" fmla="*/ 830460 h 830460"/>
                <a:gd name="connsiteX3" fmla="*/ 0 w 830460"/>
                <a:gd name="connsiteY3" fmla="*/ 830460 h 830460"/>
                <a:gd name="connsiteX4" fmla="*/ 0 w 830460"/>
                <a:gd name="connsiteY4" fmla="*/ 0 h 830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460" h="830460">
                  <a:moveTo>
                    <a:pt x="0" y="0"/>
                  </a:moveTo>
                  <a:lnTo>
                    <a:pt x="830460" y="0"/>
                  </a:lnTo>
                  <a:lnTo>
                    <a:pt x="830460" y="830460"/>
                  </a:lnTo>
                  <a:lnTo>
                    <a:pt x="0" y="8304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AR" sz="1200" b="1" kern="12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1. AGENTE CAUSAL ESPECÍFICO</a:t>
              </a:r>
              <a:endParaRPr lang="es-AR" sz="1200" b="1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0" name="Flecha circular 19"/>
            <p:cNvSpPr/>
            <p:nvPr/>
          </p:nvSpPr>
          <p:spPr>
            <a:xfrm>
              <a:off x="2541708" y="1398708"/>
              <a:ext cx="4060582" cy="4060582"/>
            </a:xfrm>
            <a:prstGeom prst="circularArrow">
              <a:avLst>
                <a:gd name="adj1" fmla="val 3988"/>
                <a:gd name="adj2" fmla="val 250168"/>
                <a:gd name="adj3" fmla="val 16911625"/>
                <a:gd name="adj4" fmla="val 15238207"/>
                <a:gd name="adj5" fmla="val 4653"/>
              </a:avLst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2" name="Elipse 21"/>
          <p:cNvSpPr/>
          <p:nvPr/>
        </p:nvSpPr>
        <p:spPr>
          <a:xfrm>
            <a:off x="5194587" y="2246127"/>
            <a:ext cx="1794508" cy="16658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MANOS DEL PERSONAL</a:t>
            </a:r>
          </a:p>
          <a:p>
            <a:pPr algn="ctr"/>
            <a:r>
              <a:rPr lang="es-AR" b="1" dirty="0" smtClean="0"/>
              <a:t>MÉTODOS INVASIVOS</a:t>
            </a:r>
            <a:endParaRPr lang="es-AR" b="1" dirty="0"/>
          </a:p>
        </p:txBody>
      </p:sp>
      <p:sp>
        <p:nvSpPr>
          <p:cNvPr id="2" name="Redondear rectángulo de esquina sencilla 1"/>
          <p:cNvSpPr/>
          <p:nvPr/>
        </p:nvSpPr>
        <p:spPr>
          <a:xfrm>
            <a:off x="416459" y="497941"/>
            <a:ext cx="2743200" cy="425512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CADENA EPIDEMIOLÓGICA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56752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11882106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/>
          <p:cNvSpPr/>
          <p:nvPr/>
        </p:nvSpPr>
        <p:spPr>
          <a:xfrm>
            <a:off x="579422" y="796705"/>
            <a:ext cx="2933323" cy="5703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/>
              <a:t>QUIENES INTERVIENEN EN LA CADENA EPIDEMILÓGICA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84583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9119" y="359757"/>
            <a:ext cx="5723337" cy="512883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173602" y="858169"/>
            <a:ext cx="2272420" cy="4255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600" b="1" dirty="0" smtClean="0"/>
              <a:t>IACS</a:t>
            </a:r>
            <a:endParaRPr lang="es-AR" sz="3600" b="1" dirty="0"/>
          </a:p>
        </p:txBody>
      </p:sp>
      <p:sp>
        <p:nvSpPr>
          <p:cNvPr id="4" name="4 Rectángulo"/>
          <p:cNvSpPr>
            <a:spLocks noChangeArrowheads="1"/>
          </p:cNvSpPr>
          <p:nvPr/>
        </p:nvSpPr>
        <p:spPr bwMode="auto">
          <a:xfrm>
            <a:off x="5148263" y="2924175"/>
            <a:ext cx="3357562" cy="523875"/>
          </a:xfrm>
          <a:prstGeom prst="rect">
            <a:avLst/>
          </a:prstGeom>
          <a:solidFill>
            <a:schemeClr val="tx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000"/>
              </a:spcBef>
              <a:buFont typeface="Wingdings 2" panose="05020102010507070707" pitchFamily="18" charset="2"/>
              <a:buChar char=""/>
              <a:defRPr sz="22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Font typeface="Wingdings 2" panose="05020102010507070707" pitchFamily="18" charset="2"/>
              <a:buChar char=""/>
              <a:defRPr sz="24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AR" altLang="es-AR" sz="2800" b="1" dirty="0">
                <a:solidFill>
                  <a:schemeClr val="tx1"/>
                </a:solidFill>
              </a:rPr>
              <a:t>Sistemas sanitarios</a:t>
            </a:r>
          </a:p>
        </p:txBody>
      </p:sp>
      <p:sp>
        <p:nvSpPr>
          <p:cNvPr id="5" name="6 Rectángulo"/>
          <p:cNvSpPr>
            <a:spLocks noChangeArrowheads="1"/>
          </p:cNvSpPr>
          <p:nvPr/>
        </p:nvSpPr>
        <p:spPr bwMode="auto">
          <a:xfrm>
            <a:off x="179388" y="3213100"/>
            <a:ext cx="4176712" cy="523875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Font typeface="Wingdings 2" panose="05020102010507070707" pitchFamily="18" charset="2"/>
              <a:buChar char=""/>
              <a:defRPr sz="22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Font typeface="Wingdings 2" panose="05020102010507070707" pitchFamily="18" charset="2"/>
              <a:buChar char=""/>
              <a:defRPr sz="24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AR" altLang="es-AR" sz="2800" b="1">
                <a:solidFill>
                  <a:schemeClr val="tx1"/>
                </a:solidFill>
              </a:rPr>
              <a:t>Cultura Organizacional</a:t>
            </a:r>
          </a:p>
        </p:txBody>
      </p:sp>
      <p:sp>
        <p:nvSpPr>
          <p:cNvPr id="6" name="8 Rectángulo"/>
          <p:cNvSpPr>
            <a:spLocks noChangeArrowheads="1"/>
          </p:cNvSpPr>
          <p:nvPr/>
        </p:nvSpPr>
        <p:spPr bwMode="auto">
          <a:xfrm>
            <a:off x="4139603" y="5588000"/>
            <a:ext cx="4608513" cy="523875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Font typeface="Wingdings 2" panose="05020102010507070707" pitchFamily="18" charset="2"/>
              <a:buChar char=""/>
              <a:defRPr sz="22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Font typeface="Wingdings 2" panose="05020102010507070707" pitchFamily="18" charset="2"/>
              <a:buChar char=""/>
              <a:defRPr sz="24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AR" altLang="es-AR" sz="2800" b="1" dirty="0">
                <a:solidFill>
                  <a:schemeClr val="tx1"/>
                </a:solidFill>
              </a:rPr>
              <a:t>Comportamiento humano</a:t>
            </a:r>
          </a:p>
        </p:txBody>
      </p:sp>
      <p:sp>
        <p:nvSpPr>
          <p:cNvPr id="7" name="9 Rectángulo"/>
          <p:cNvSpPr>
            <a:spLocks noChangeArrowheads="1"/>
          </p:cNvSpPr>
          <p:nvPr/>
        </p:nvSpPr>
        <p:spPr bwMode="auto">
          <a:xfrm>
            <a:off x="1619250" y="4797425"/>
            <a:ext cx="4681538" cy="522288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Font typeface="Wingdings 2" panose="05020102010507070707" pitchFamily="18" charset="2"/>
              <a:buChar char=""/>
              <a:defRPr sz="22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Font typeface="Wingdings 2" panose="05020102010507070707" pitchFamily="18" charset="2"/>
              <a:buChar char=""/>
              <a:defRPr sz="24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AR" altLang="es-AR" sz="2800" b="1" dirty="0">
                <a:solidFill>
                  <a:schemeClr val="tx1"/>
                </a:solidFill>
              </a:rPr>
              <a:t>Capacitación y educación</a:t>
            </a:r>
          </a:p>
        </p:txBody>
      </p:sp>
      <p:sp>
        <p:nvSpPr>
          <p:cNvPr id="8" name="10 Rectángulo"/>
          <p:cNvSpPr>
            <a:spLocks noChangeArrowheads="1"/>
          </p:cNvSpPr>
          <p:nvPr/>
        </p:nvSpPr>
        <p:spPr bwMode="auto">
          <a:xfrm>
            <a:off x="3059113" y="4005263"/>
            <a:ext cx="4608512" cy="522287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Font typeface="Wingdings 2" panose="05020102010507070707" pitchFamily="18" charset="2"/>
              <a:buChar char=""/>
              <a:defRPr sz="22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Font typeface="Wingdings 2" panose="05020102010507070707" pitchFamily="18" charset="2"/>
              <a:buChar char=""/>
              <a:defRPr sz="24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Wingdings 2" panose="05020102010507070707" pitchFamily="18" charset="2"/>
              <a:buChar char=""/>
              <a:defRPr sz="2000">
                <a:solidFill>
                  <a:schemeClr val="bg1"/>
                </a:solidFill>
                <a:latin typeface="Trebuchet MS" panose="020B0603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AR" altLang="es-AR" sz="2800" b="1">
                <a:solidFill>
                  <a:schemeClr val="tx1"/>
                </a:solidFill>
              </a:rPr>
              <a:t>Factores económicos</a:t>
            </a:r>
          </a:p>
        </p:txBody>
      </p:sp>
    </p:spTree>
    <p:extLst>
      <p:ext uri="{BB962C8B-B14F-4D97-AF65-F5344CB8AC3E}">
        <p14:creationId xmlns:p14="http://schemas.microsoft.com/office/powerpoint/2010/main" val="298313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170239" y="382589"/>
            <a:ext cx="5362575" cy="10763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AR" sz="32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Se necesita un cambio cultural…..</a:t>
            </a: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1" t="17767" r="15973" b="61134"/>
          <a:stretch>
            <a:fillRect/>
          </a:stretch>
        </p:blipFill>
        <p:spPr bwMode="auto">
          <a:xfrm>
            <a:off x="9410435" y="5866096"/>
            <a:ext cx="2490787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129371630"/>
              </p:ext>
            </p:extLst>
          </p:nvPr>
        </p:nvGraphicFramePr>
        <p:xfrm>
          <a:off x="2212093" y="1659988"/>
          <a:ext cx="8068557" cy="4754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8064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9370" y="352613"/>
            <a:ext cx="5785165" cy="567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32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/>
              <a:t>Relato de la vida real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Paciente de 58 años de edad, obeso, diabético, que ingresa a UTI en el postoperatorio de peritonitis generalizada.</a:t>
            </a:r>
          </a:p>
          <a:p>
            <a:r>
              <a:rPr lang="es-AR" b="1" dirty="0" smtClean="0"/>
              <a:t>En UTI requirió: ventilación mecánica, catéter venoso central, sonda vesical.</a:t>
            </a:r>
          </a:p>
          <a:p>
            <a:r>
              <a:rPr lang="es-AR" b="1" dirty="0" smtClean="0"/>
              <a:t>A los 7 días estando en la sala de cirugía presente: fiebre escalofríos, desasosiego, sudoración profusa, polipnea.</a:t>
            </a:r>
          </a:p>
          <a:p>
            <a:pPr algn="ctr"/>
            <a:r>
              <a:rPr lang="es-AR" b="1" dirty="0" smtClean="0">
                <a:solidFill>
                  <a:srgbClr val="0070C0"/>
                </a:solidFill>
              </a:rPr>
              <a:t>Razonamiento</a:t>
            </a:r>
          </a:p>
          <a:p>
            <a:r>
              <a:rPr lang="es-AR" b="1" dirty="0" smtClean="0"/>
              <a:t>Sepsis</a:t>
            </a:r>
          </a:p>
          <a:p>
            <a:r>
              <a:rPr lang="es-AR" b="1" dirty="0" smtClean="0"/>
              <a:t>Origen:</a:t>
            </a:r>
          </a:p>
          <a:p>
            <a:r>
              <a:rPr lang="es-AR" b="1" dirty="0" smtClean="0"/>
              <a:t>Infección asociada a catéter, infección asociada a sonda vesical, infección del sitio quirúrgico, infección respiratoria baja, colecciones intrabdominales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334473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+mn-lt"/>
              </a:rPr>
              <a:t>Frente a lo expresado</a:t>
            </a:r>
            <a:endParaRPr lang="es-AR" b="1" dirty="0"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4400" b="1" dirty="0" smtClean="0"/>
              <a:t>Es imprescindible que las instituciones cuenten con un PROGRMA DE CONTROL</a:t>
            </a:r>
            <a:endParaRPr lang="es-AR" sz="4400" b="1" dirty="0"/>
          </a:p>
        </p:txBody>
      </p:sp>
    </p:spTree>
    <p:extLst>
      <p:ext uri="{BB962C8B-B14F-4D97-AF65-F5344CB8AC3E}">
        <p14:creationId xmlns:p14="http://schemas.microsoft.com/office/powerpoint/2010/main" val="68832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21" y="452673"/>
            <a:ext cx="10048957" cy="564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05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632</TotalTime>
  <Words>493</Words>
  <Application>Microsoft Office PowerPoint</Application>
  <PresentationFormat>Panorámica</PresentationFormat>
  <Paragraphs>94</Paragraphs>
  <Slides>27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7" baseType="lpstr">
      <vt:lpstr>MS PGothic</vt:lpstr>
      <vt:lpstr>Arial</vt:lpstr>
      <vt:lpstr>Bookman Old Style</vt:lpstr>
      <vt:lpstr>Calibri</vt:lpstr>
      <vt:lpstr>Calibri Light</vt:lpstr>
      <vt:lpstr>Times New Roman</vt:lpstr>
      <vt:lpstr>Trebuchet MS</vt:lpstr>
      <vt:lpstr>Verdana</vt:lpstr>
      <vt:lpstr>Wingdings</vt:lpstr>
      <vt:lpstr>Retrospección</vt:lpstr>
      <vt:lpstr>I.A.C.S</vt:lpstr>
      <vt:lpstr>CONCEPTO INICIAL DE IACS</vt:lpstr>
      <vt:lpstr>Presentación de PowerPoint</vt:lpstr>
      <vt:lpstr>PREGUNTAS RELACIONADAS</vt:lpstr>
      <vt:lpstr>IACS y BIOSEGURIDAD</vt:lpstr>
      <vt:lpstr>IACS</vt:lpstr>
      <vt:lpstr>Presentación de PowerPoint</vt:lpstr>
      <vt:lpstr>Presentación de PowerPoint</vt:lpstr>
      <vt:lpstr>IACS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¿Cuáles son las principales consecuencias de las IACS?</vt:lpstr>
      <vt:lpstr>COSTOS DIRECTOS MENSURABLES</vt:lpstr>
      <vt:lpstr>COSTOS INDIRECTOS  MUCHAS VECES NO MENSURABLES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Relato de la vida real</vt:lpstr>
      <vt:lpstr>Frente a lo expresado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IMPACTO DEL USO DE ANTIBIÓTICOS EN LAS IACS</dc:title>
  <dc:creator>Full name</dc:creator>
  <cp:lastModifiedBy>Dr G. Recúpero</cp:lastModifiedBy>
  <cp:revision>95</cp:revision>
  <dcterms:created xsi:type="dcterms:W3CDTF">2019-08-28T23:35:23Z</dcterms:created>
  <dcterms:modified xsi:type="dcterms:W3CDTF">2026-07-24T16:39:04Z</dcterms:modified>
</cp:coreProperties>
</file>