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12" r:id="rId1"/>
  </p:sldMasterIdLst>
  <p:notesMasterIdLst>
    <p:notesMasterId r:id="rId29"/>
  </p:notesMasterIdLst>
  <p:handoutMasterIdLst>
    <p:handoutMasterId r:id="rId30"/>
  </p:handoutMasterIdLst>
  <p:sldIdLst>
    <p:sldId id="256" r:id="rId2"/>
    <p:sldId id="338" r:id="rId3"/>
    <p:sldId id="337" r:id="rId4"/>
    <p:sldId id="349" r:id="rId5"/>
    <p:sldId id="339" r:id="rId6"/>
    <p:sldId id="340" r:id="rId7"/>
    <p:sldId id="348" r:id="rId8"/>
    <p:sldId id="341" r:id="rId9"/>
    <p:sldId id="342" r:id="rId10"/>
    <p:sldId id="350" r:id="rId11"/>
    <p:sldId id="343" r:id="rId12"/>
    <p:sldId id="344" r:id="rId13"/>
    <p:sldId id="346" r:id="rId14"/>
    <p:sldId id="347" r:id="rId15"/>
    <p:sldId id="352" r:id="rId16"/>
    <p:sldId id="353" r:id="rId17"/>
    <p:sldId id="356" r:id="rId18"/>
    <p:sldId id="358" r:id="rId19"/>
    <p:sldId id="360" r:id="rId20"/>
    <p:sldId id="362" r:id="rId21"/>
    <p:sldId id="364" r:id="rId22"/>
    <p:sldId id="366" r:id="rId23"/>
    <p:sldId id="367" r:id="rId24"/>
    <p:sldId id="368" r:id="rId25"/>
    <p:sldId id="370" r:id="rId26"/>
    <p:sldId id="351" r:id="rId27"/>
    <p:sldId id="336" r:id="rId28"/>
  </p:sldIdLst>
  <p:sldSz cx="12188825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 varScale="1">
        <p:scale>
          <a:sx n="86" d="100"/>
          <a:sy n="86" d="100"/>
        </p:scale>
        <p:origin x="485" y="58"/>
      </p:cViewPr>
      <p:guideLst>
        <p:guide orient="horz" pos="2160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7" d="100"/>
          <a:sy n="87" d="100"/>
        </p:scale>
        <p:origin x="3828" y="6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78E382-4E74-4F28-B57A-DD2BA0F61034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3841C9B0-7D1C-463C-AD6A-95AC4E3CBF0C}">
      <dgm:prSet phldrT="[Texto]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es-AR" b="1" dirty="0" smtClean="0">
              <a:solidFill>
                <a:schemeClr val="tx2"/>
              </a:solidFill>
              <a:latin typeface="Calibri" panose="020F0502020204030204" pitchFamily="34" charset="0"/>
            </a:rPr>
            <a:t>VIGILANCIA EPIDEMIOLÓGICA</a:t>
          </a:r>
          <a:endParaRPr lang="es-AR" b="1" dirty="0">
            <a:solidFill>
              <a:schemeClr val="tx2"/>
            </a:solidFill>
            <a:latin typeface="Calibri" panose="020F0502020204030204" pitchFamily="34" charset="0"/>
          </a:endParaRPr>
        </a:p>
      </dgm:t>
    </dgm:pt>
    <dgm:pt modelId="{64DEEA17-A7DD-4B44-A342-1BCC0C78B5C8}" type="parTrans" cxnId="{B5C2D63D-7210-48B1-8C0C-88DA1BDC0B59}">
      <dgm:prSet/>
      <dgm:spPr/>
      <dgm:t>
        <a:bodyPr/>
        <a:lstStyle/>
        <a:p>
          <a:endParaRPr lang="es-AR"/>
        </a:p>
      </dgm:t>
    </dgm:pt>
    <dgm:pt modelId="{6F9577EF-731E-4ACE-9001-891FD376CA51}" type="sibTrans" cxnId="{B5C2D63D-7210-48B1-8C0C-88DA1BDC0B59}">
      <dgm:prSet/>
      <dgm:spPr/>
      <dgm:t>
        <a:bodyPr/>
        <a:lstStyle/>
        <a:p>
          <a:endParaRPr lang="es-AR"/>
        </a:p>
      </dgm:t>
    </dgm:pt>
    <dgm:pt modelId="{7DBAB980-CB55-4252-AFDD-95CB56D7C9E3}">
      <dgm:prSet phldrT="[Texto]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es-AR" b="1" dirty="0" smtClean="0">
              <a:solidFill>
                <a:schemeClr val="tx2"/>
              </a:solidFill>
              <a:latin typeface="Calibri" panose="020F0502020204030204" pitchFamily="34" charset="0"/>
            </a:rPr>
            <a:t>REGISTROS</a:t>
          </a:r>
          <a:endParaRPr lang="es-AR" b="1" dirty="0">
            <a:solidFill>
              <a:schemeClr val="tx2"/>
            </a:solidFill>
            <a:latin typeface="Calibri" panose="020F0502020204030204" pitchFamily="34" charset="0"/>
          </a:endParaRPr>
        </a:p>
      </dgm:t>
    </dgm:pt>
    <dgm:pt modelId="{018B3961-7C49-4F46-A392-38A2FCE654FD}" type="parTrans" cxnId="{F4923098-4474-454B-BEB9-A244DCBF0B0E}">
      <dgm:prSet/>
      <dgm:spPr/>
      <dgm:t>
        <a:bodyPr/>
        <a:lstStyle/>
        <a:p>
          <a:endParaRPr lang="es-AR"/>
        </a:p>
      </dgm:t>
    </dgm:pt>
    <dgm:pt modelId="{045E3BBB-1477-4BAE-BEF6-31F85E113942}" type="sibTrans" cxnId="{F4923098-4474-454B-BEB9-A244DCBF0B0E}">
      <dgm:prSet/>
      <dgm:spPr/>
      <dgm:t>
        <a:bodyPr/>
        <a:lstStyle/>
        <a:p>
          <a:endParaRPr lang="es-AR"/>
        </a:p>
      </dgm:t>
    </dgm:pt>
    <dgm:pt modelId="{0791DCD1-1E99-43A8-8312-E867E1325012}">
      <dgm:prSet phldrT="[Texto]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es-AR" b="1" dirty="0" smtClean="0">
              <a:solidFill>
                <a:schemeClr val="tx2"/>
              </a:solidFill>
              <a:latin typeface="Calibri" panose="020F0502020204030204" pitchFamily="34" charset="0"/>
            </a:rPr>
            <a:t>DOCENCIA</a:t>
          </a:r>
          <a:endParaRPr lang="es-AR" b="1" dirty="0">
            <a:solidFill>
              <a:schemeClr val="tx2"/>
            </a:solidFill>
            <a:latin typeface="Calibri" panose="020F0502020204030204" pitchFamily="34" charset="0"/>
          </a:endParaRPr>
        </a:p>
      </dgm:t>
    </dgm:pt>
    <dgm:pt modelId="{E6874A02-1EB1-4927-B2DB-F0A73E2B627E}" type="parTrans" cxnId="{BE9CEEB1-9E0B-4BFE-9983-E74646B56558}">
      <dgm:prSet/>
      <dgm:spPr/>
      <dgm:t>
        <a:bodyPr/>
        <a:lstStyle/>
        <a:p>
          <a:endParaRPr lang="es-AR"/>
        </a:p>
      </dgm:t>
    </dgm:pt>
    <dgm:pt modelId="{1FC9B53F-64DD-4F63-9E76-5F7AD8D956CC}" type="sibTrans" cxnId="{BE9CEEB1-9E0B-4BFE-9983-E74646B56558}">
      <dgm:prSet/>
      <dgm:spPr/>
      <dgm:t>
        <a:bodyPr/>
        <a:lstStyle/>
        <a:p>
          <a:endParaRPr lang="es-AR"/>
        </a:p>
      </dgm:t>
    </dgm:pt>
    <dgm:pt modelId="{865769EF-5295-4B2D-AF70-871ED5D0A820}" type="pres">
      <dgm:prSet presAssocID="{C778E382-4E74-4F28-B57A-DD2BA0F6103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A28A35A6-F0BB-40EF-B981-4CDD8A521876}" type="pres">
      <dgm:prSet presAssocID="{3841C9B0-7D1C-463C-AD6A-95AC4E3CBF0C}" presName="parentLin" presStyleCnt="0"/>
      <dgm:spPr/>
    </dgm:pt>
    <dgm:pt modelId="{99B4658F-1670-49CE-B51F-FB6C28B2D156}" type="pres">
      <dgm:prSet presAssocID="{3841C9B0-7D1C-463C-AD6A-95AC4E3CBF0C}" presName="parentLeftMargin" presStyleLbl="node1" presStyleIdx="0" presStyleCnt="3"/>
      <dgm:spPr/>
      <dgm:t>
        <a:bodyPr/>
        <a:lstStyle/>
        <a:p>
          <a:endParaRPr lang="es-AR"/>
        </a:p>
      </dgm:t>
    </dgm:pt>
    <dgm:pt modelId="{879A3AAC-4628-4D18-A1F0-D8D566E48EF1}" type="pres">
      <dgm:prSet presAssocID="{3841C9B0-7D1C-463C-AD6A-95AC4E3CBF0C}" presName="parentText" presStyleLbl="node1" presStyleIdx="0" presStyleCnt="3" custLinFactNeighborX="7040" custLinFactNeighborY="-6069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73753CD9-8BD7-41E7-BEDC-366408101457}" type="pres">
      <dgm:prSet presAssocID="{3841C9B0-7D1C-463C-AD6A-95AC4E3CBF0C}" presName="negativeSpace" presStyleCnt="0"/>
      <dgm:spPr/>
    </dgm:pt>
    <dgm:pt modelId="{C8FF5DD4-E7F9-4DE1-A461-6E3A1AA25DD6}" type="pres">
      <dgm:prSet presAssocID="{3841C9B0-7D1C-463C-AD6A-95AC4E3CBF0C}" presName="childText" presStyleLbl="conFgAcc1" presStyleIdx="0" presStyleCnt="3">
        <dgm:presLayoutVars>
          <dgm:bulletEnabled val="1"/>
        </dgm:presLayoutVars>
      </dgm:prSet>
      <dgm:spPr/>
    </dgm:pt>
    <dgm:pt modelId="{356DB2D4-C272-40CF-A69C-0C7D77C99753}" type="pres">
      <dgm:prSet presAssocID="{6F9577EF-731E-4ACE-9001-891FD376CA51}" presName="spaceBetweenRectangles" presStyleCnt="0"/>
      <dgm:spPr/>
    </dgm:pt>
    <dgm:pt modelId="{E19E0692-3145-429E-B0E4-F44D6F7D201B}" type="pres">
      <dgm:prSet presAssocID="{7DBAB980-CB55-4252-AFDD-95CB56D7C9E3}" presName="parentLin" presStyleCnt="0"/>
      <dgm:spPr/>
    </dgm:pt>
    <dgm:pt modelId="{D461E334-6D0F-4E31-9FEB-B3DC3E1A0E55}" type="pres">
      <dgm:prSet presAssocID="{7DBAB980-CB55-4252-AFDD-95CB56D7C9E3}" presName="parentLeftMargin" presStyleLbl="node1" presStyleIdx="0" presStyleCnt="3"/>
      <dgm:spPr/>
      <dgm:t>
        <a:bodyPr/>
        <a:lstStyle/>
        <a:p>
          <a:endParaRPr lang="es-AR"/>
        </a:p>
      </dgm:t>
    </dgm:pt>
    <dgm:pt modelId="{F175DBB7-8CC7-4C42-8662-8DBD5CB046C8}" type="pres">
      <dgm:prSet presAssocID="{7DBAB980-CB55-4252-AFDD-95CB56D7C9E3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0C19A9D5-EC07-4770-944A-8C0FB3CED261}" type="pres">
      <dgm:prSet presAssocID="{7DBAB980-CB55-4252-AFDD-95CB56D7C9E3}" presName="negativeSpace" presStyleCnt="0"/>
      <dgm:spPr/>
    </dgm:pt>
    <dgm:pt modelId="{D672A246-5749-4107-9AA2-4F4515EF04E1}" type="pres">
      <dgm:prSet presAssocID="{7DBAB980-CB55-4252-AFDD-95CB56D7C9E3}" presName="childText" presStyleLbl="conFgAcc1" presStyleIdx="1" presStyleCnt="3">
        <dgm:presLayoutVars>
          <dgm:bulletEnabled val="1"/>
        </dgm:presLayoutVars>
      </dgm:prSet>
      <dgm:spPr/>
    </dgm:pt>
    <dgm:pt modelId="{867DAC59-7EF8-4BBC-A8C4-A7189901F7DB}" type="pres">
      <dgm:prSet presAssocID="{045E3BBB-1477-4BAE-BEF6-31F85E113942}" presName="spaceBetweenRectangles" presStyleCnt="0"/>
      <dgm:spPr/>
    </dgm:pt>
    <dgm:pt modelId="{AAFAC7E9-50A2-4A9B-AAB5-86B5183AD385}" type="pres">
      <dgm:prSet presAssocID="{0791DCD1-1E99-43A8-8312-E867E1325012}" presName="parentLin" presStyleCnt="0"/>
      <dgm:spPr/>
    </dgm:pt>
    <dgm:pt modelId="{A5F1582F-F7CA-49E4-AB18-56C261FE1082}" type="pres">
      <dgm:prSet presAssocID="{0791DCD1-1E99-43A8-8312-E867E1325012}" presName="parentLeftMargin" presStyleLbl="node1" presStyleIdx="1" presStyleCnt="3"/>
      <dgm:spPr/>
      <dgm:t>
        <a:bodyPr/>
        <a:lstStyle/>
        <a:p>
          <a:endParaRPr lang="es-AR"/>
        </a:p>
      </dgm:t>
    </dgm:pt>
    <dgm:pt modelId="{105C96E7-34F7-479B-BE95-EA61FA75012C}" type="pres">
      <dgm:prSet presAssocID="{0791DCD1-1E99-43A8-8312-E867E1325012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D78E9F3E-2771-4B79-B368-DE8AFD3DC3A1}" type="pres">
      <dgm:prSet presAssocID="{0791DCD1-1E99-43A8-8312-E867E1325012}" presName="negativeSpace" presStyleCnt="0"/>
      <dgm:spPr/>
    </dgm:pt>
    <dgm:pt modelId="{D5D31792-4773-4C67-83B3-CBA353FC9945}" type="pres">
      <dgm:prSet presAssocID="{0791DCD1-1E99-43A8-8312-E867E1325012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92A21F47-35CF-4241-97DB-F75C91DB3095}" type="presOf" srcId="{7DBAB980-CB55-4252-AFDD-95CB56D7C9E3}" destId="{F175DBB7-8CC7-4C42-8662-8DBD5CB046C8}" srcOrd="1" destOrd="0" presId="urn:microsoft.com/office/officeart/2005/8/layout/list1"/>
    <dgm:cxn modelId="{BE9CEEB1-9E0B-4BFE-9983-E74646B56558}" srcId="{C778E382-4E74-4F28-B57A-DD2BA0F61034}" destId="{0791DCD1-1E99-43A8-8312-E867E1325012}" srcOrd="2" destOrd="0" parTransId="{E6874A02-1EB1-4927-B2DB-F0A73E2B627E}" sibTransId="{1FC9B53F-64DD-4F63-9E76-5F7AD8D956CC}"/>
    <dgm:cxn modelId="{27DFD8D8-5E1F-4E23-95B8-178F296BFCD9}" type="presOf" srcId="{0791DCD1-1E99-43A8-8312-E867E1325012}" destId="{A5F1582F-F7CA-49E4-AB18-56C261FE1082}" srcOrd="0" destOrd="0" presId="urn:microsoft.com/office/officeart/2005/8/layout/list1"/>
    <dgm:cxn modelId="{F4923098-4474-454B-BEB9-A244DCBF0B0E}" srcId="{C778E382-4E74-4F28-B57A-DD2BA0F61034}" destId="{7DBAB980-CB55-4252-AFDD-95CB56D7C9E3}" srcOrd="1" destOrd="0" parTransId="{018B3961-7C49-4F46-A392-38A2FCE654FD}" sibTransId="{045E3BBB-1477-4BAE-BEF6-31F85E113942}"/>
    <dgm:cxn modelId="{B5C6A23B-6C99-4941-83F5-5991D734927F}" type="presOf" srcId="{3841C9B0-7D1C-463C-AD6A-95AC4E3CBF0C}" destId="{879A3AAC-4628-4D18-A1F0-D8D566E48EF1}" srcOrd="1" destOrd="0" presId="urn:microsoft.com/office/officeart/2005/8/layout/list1"/>
    <dgm:cxn modelId="{34726ACE-56E7-41A4-8300-0908DE32C2ED}" type="presOf" srcId="{C778E382-4E74-4F28-B57A-DD2BA0F61034}" destId="{865769EF-5295-4B2D-AF70-871ED5D0A820}" srcOrd="0" destOrd="0" presId="urn:microsoft.com/office/officeart/2005/8/layout/list1"/>
    <dgm:cxn modelId="{7B584575-39C9-4C7C-BA50-5BF525C3B536}" type="presOf" srcId="{3841C9B0-7D1C-463C-AD6A-95AC4E3CBF0C}" destId="{99B4658F-1670-49CE-B51F-FB6C28B2D156}" srcOrd="0" destOrd="0" presId="urn:microsoft.com/office/officeart/2005/8/layout/list1"/>
    <dgm:cxn modelId="{78D2CCDC-9F4A-4B9C-B563-2361B8CE85D3}" type="presOf" srcId="{7DBAB980-CB55-4252-AFDD-95CB56D7C9E3}" destId="{D461E334-6D0F-4E31-9FEB-B3DC3E1A0E55}" srcOrd="0" destOrd="0" presId="urn:microsoft.com/office/officeart/2005/8/layout/list1"/>
    <dgm:cxn modelId="{B5C2D63D-7210-48B1-8C0C-88DA1BDC0B59}" srcId="{C778E382-4E74-4F28-B57A-DD2BA0F61034}" destId="{3841C9B0-7D1C-463C-AD6A-95AC4E3CBF0C}" srcOrd="0" destOrd="0" parTransId="{64DEEA17-A7DD-4B44-A342-1BCC0C78B5C8}" sibTransId="{6F9577EF-731E-4ACE-9001-891FD376CA51}"/>
    <dgm:cxn modelId="{603655A2-BB38-411D-B839-8EDC08306DC9}" type="presOf" srcId="{0791DCD1-1E99-43A8-8312-E867E1325012}" destId="{105C96E7-34F7-479B-BE95-EA61FA75012C}" srcOrd="1" destOrd="0" presId="urn:microsoft.com/office/officeart/2005/8/layout/list1"/>
    <dgm:cxn modelId="{F9835B0B-5E9D-40E9-99E0-32D3D703212F}" type="presParOf" srcId="{865769EF-5295-4B2D-AF70-871ED5D0A820}" destId="{A28A35A6-F0BB-40EF-B981-4CDD8A521876}" srcOrd="0" destOrd="0" presId="urn:microsoft.com/office/officeart/2005/8/layout/list1"/>
    <dgm:cxn modelId="{FFA9436F-26EC-4441-A63D-98AF6FD233DE}" type="presParOf" srcId="{A28A35A6-F0BB-40EF-B981-4CDD8A521876}" destId="{99B4658F-1670-49CE-B51F-FB6C28B2D156}" srcOrd="0" destOrd="0" presId="urn:microsoft.com/office/officeart/2005/8/layout/list1"/>
    <dgm:cxn modelId="{B511E594-E90A-428E-A791-716A2714010F}" type="presParOf" srcId="{A28A35A6-F0BB-40EF-B981-4CDD8A521876}" destId="{879A3AAC-4628-4D18-A1F0-D8D566E48EF1}" srcOrd="1" destOrd="0" presId="urn:microsoft.com/office/officeart/2005/8/layout/list1"/>
    <dgm:cxn modelId="{7F68EAB1-4A17-4AC0-B331-F61CDA6FD08C}" type="presParOf" srcId="{865769EF-5295-4B2D-AF70-871ED5D0A820}" destId="{73753CD9-8BD7-41E7-BEDC-366408101457}" srcOrd="1" destOrd="0" presId="urn:microsoft.com/office/officeart/2005/8/layout/list1"/>
    <dgm:cxn modelId="{9788A513-BD98-4490-9E18-E2656366C6BB}" type="presParOf" srcId="{865769EF-5295-4B2D-AF70-871ED5D0A820}" destId="{C8FF5DD4-E7F9-4DE1-A461-6E3A1AA25DD6}" srcOrd="2" destOrd="0" presId="urn:microsoft.com/office/officeart/2005/8/layout/list1"/>
    <dgm:cxn modelId="{0931C64D-6605-45E6-AAC7-14E0584A8A80}" type="presParOf" srcId="{865769EF-5295-4B2D-AF70-871ED5D0A820}" destId="{356DB2D4-C272-40CF-A69C-0C7D77C99753}" srcOrd="3" destOrd="0" presId="urn:microsoft.com/office/officeart/2005/8/layout/list1"/>
    <dgm:cxn modelId="{ACB3EE75-132D-450C-B744-3DB75BE75E19}" type="presParOf" srcId="{865769EF-5295-4B2D-AF70-871ED5D0A820}" destId="{E19E0692-3145-429E-B0E4-F44D6F7D201B}" srcOrd="4" destOrd="0" presId="urn:microsoft.com/office/officeart/2005/8/layout/list1"/>
    <dgm:cxn modelId="{1310572E-11BF-40F1-82DB-D7395C58C634}" type="presParOf" srcId="{E19E0692-3145-429E-B0E4-F44D6F7D201B}" destId="{D461E334-6D0F-4E31-9FEB-B3DC3E1A0E55}" srcOrd="0" destOrd="0" presId="urn:microsoft.com/office/officeart/2005/8/layout/list1"/>
    <dgm:cxn modelId="{083773C9-593C-4CCC-A851-00AEAF6F9A2B}" type="presParOf" srcId="{E19E0692-3145-429E-B0E4-F44D6F7D201B}" destId="{F175DBB7-8CC7-4C42-8662-8DBD5CB046C8}" srcOrd="1" destOrd="0" presId="urn:microsoft.com/office/officeart/2005/8/layout/list1"/>
    <dgm:cxn modelId="{F06B0775-1D84-4CDC-993F-380A977CFE9D}" type="presParOf" srcId="{865769EF-5295-4B2D-AF70-871ED5D0A820}" destId="{0C19A9D5-EC07-4770-944A-8C0FB3CED261}" srcOrd="5" destOrd="0" presId="urn:microsoft.com/office/officeart/2005/8/layout/list1"/>
    <dgm:cxn modelId="{18CE97CB-F773-4548-914C-2553D8CF4945}" type="presParOf" srcId="{865769EF-5295-4B2D-AF70-871ED5D0A820}" destId="{D672A246-5749-4107-9AA2-4F4515EF04E1}" srcOrd="6" destOrd="0" presId="urn:microsoft.com/office/officeart/2005/8/layout/list1"/>
    <dgm:cxn modelId="{A3723348-9E78-4623-B043-96CD78801727}" type="presParOf" srcId="{865769EF-5295-4B2D-AF70-871ED5D0A820}" destId="{867DAC59-7EF8-4BBC-A8C4-A7189901F7DB}" srcOrd="7" destOrd="0" presId="urn:microsoft.com/office/officeart/2005/8/layout/list1"/>
    <dgm:cxn modelId="{940878FC-3AA4-4652-89DA-365224FE6B42}" type="presParOf" srcId="{865769EF-5295-4B2D-AF70-871ED5D0A820}" destId="{AAFAC7E9-50A2-4A9B-AAB5-86B5183AD385}" srcOrd="8" destOrd="0" presId="urn:microsoft.com/office/officeart/2005/8/layout/list1"/>
    <dgm:cxn modelId="{E9374DDF-205F-43F1-BF67-12365453B785}" type="presParOf" srcId="{AAFAC7E9-50A2-4A9B-AAB5-86B5183AD385}" destId="{A5F1582F-F7CA-49E4-AB18-56C261FE1082}" srcOrd="0" destOrd="0" presId="urn:microsoft.com/office/officeart/2005/8/layout/list1"/>
    <dgm:cxn modelId="{0A3268A8-7D17-4720-A3B1-739A5E7001C6}" type="presParOf" srcId="{AAFAC7E9-50A2-4A9B-AAB5-86B5183AD385}" destId="{105C96E7-34F7-479B-BE95-EA61FA75012C}" srcOrd="1" destOrd="0" presId="urn:microsoft.com/office/officeart/2005/8/layout/list1"/>
    <dgm:cxn modelId="{6216B591-F316-4B71-A748-B4B06BEB3E8D}" type="presParOf" srcId="{865769EF-5295-4B2D-AF70-871ED5D0A820}" destId="{D78E9F3E-2771-4B79-B368-DE8AFD3DC3A1}" srcOrd="9" destOrd="0" presId="urn:microsoft.com/office/officeart/2005/8/layout/list1"/>
    <dgm:cxn modelId="{F85B6A82-4BBF-430B-A49E-2292E7AE369E}" type="presParOf" srcId="{865769EF-5295-4B2D-AF70-871ED5D0A820}" destId="{D5D31792-4773-4C67-83B3-CBA353FC9945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D801AB0-156C-4A39-B9AB-F56C6A34BC38}" type="doc">
      <dgm:prSet loTypeId="urn:microsoft.com/office/officeart/2005/8/layout/arrow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98F54BAD-5106-47C1-AAAF-42D32936FAAC}">
      <dgm:prSet phldrT="[Texto]"/>
      <dgm:spPr/>
      <dgm:t>
        <a:bodyPr/>
        <a:lstStyle/>
        <a:p>
          <a:pPr algn="ctr"/>
          <a:r>
            <a:rPr lang="es-AR" b="1" dirty="0" smtClean="0">
              <a:latin typeface="Calibri" panose="020F0502020204030204" pitchFamily="34" charset="0"/>
            </a:rPr>
            <a:t>CONTROL DE PROCESOS</a:t>
          </a:r>
          <a:endParaRPr lang="es-AR" b="1" dirty="0">
            <a:latin typeface="Calibri" panose="020F0502020204030204" pitchFamily="34" charset="0"/>
          </a:endParaRPr>
        </a:p>
      </dgm:t>
    </dgm:pt>
    <dgm:pt modelId="{64049519-FFC0-48F5-852E-A02361656712}" type="parTrans" cxnId="{D6DA8B97-DF17-4FEF-9C35-3F1451ABA3BA}">
      <dgm:prSet/>
      <dgm:spPr/>
      <dgm:t>
        <a:bodyPr/>
        <a:lstStyle/>
        <a:p>
          <a:endParaRPr lang="es-AR"/>
        </a:p>
      </dgm:t>
    </dgm:pt>
    <dgm:pt modelId="{1FBC6677-368F-4587-9F7B-8B899D8AE61E}" type="sibTrans" cxnId="{D6DA8B97-DF17-4FEF-9C35-3F1451ABA3BA}">
      <dgm:prSet/>
      <dgm:spPr/>
      <dgm:t>
        <a:bodyPr/>
        <a:lstStyle/>
        <a:p>
          <a:endParaRPr lang="es-AR"/>
        </a:p>
      </dgm:t>
    </dgm:pt>
    <dgm:pt modelId="{09EB11B4-9A4C-41EB-81C0-7F778C10956D}">
      <dgm:prSet phldrT="[Texto]"/>
      <dgm:spPr/>
      <dgm:t>
        <a:bodyPr/>
        <a:lstStyle/>
        <a:p>
          <a:endParaRPr lang="es-AR" dirty="0"/>
        </a:p>
      </dgm:t>
    </dgm:pt>
    <dgm:pt modelId="{AC020DA1-076C-4A4D-8B2B-CED81DC33A51}" type="parTrans" cxnId="{F08F5981-C804-45A8-AA78-95FC58C031ED}">
      <dgm:prSet/>
      <dgm:spPr/>
      <dgm:t>
        <a:bodyPr/>
        <a:lstStyle/>
        <a:p>
          <a:endParaRPr lang="es-AR"/>
        </a:p>
      </dgm:t>
    </dgm:pt>
    <dgm:pt modelId="{80B4006E-5CF5-424E-9A45-45EF3CE66304}" type="sibTrans" cxnId="{F08F5981-C804-45A8-AA78-95FC58C031ED}">
      <dgm:prSet/>
      <dgm:spPr/>
      <dgm:t>
        <a:bodyPr/>
        <a:lstStyle/>
        <a:p>
          <a:endParaRPr lang="es-AR"/>
        </a:p>
      </dgm:t>
    </dgm:pt>
    <dgm:pt modelId="{DF47B428-C74F-4672-A260-16A94FBBEA3B}" type="pres">
      <dgm:prSet presAssocID="{BD801AB0-156C-4A39-B9AB-F56C6A34BC38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ED607AEE-55BC-4C84-85B6-E76C4C0C4376}" type="pres">
      <dgm:prSet presAssocID="{98F54BAD-5106-47C1-AAAF-42D32936FAAC}" presName="upArrow" presStyleLbl="node1" presStyleIdx="0" presStyleCnt="2"/>
      <dgm:spPr/>
    </dgm:pt>
    <dgm:pt modelId="{6AB78340-E8A0-4DB7-85AB-90914B1819D7}" type="pres">
      <dgm:prSet presAssocID="{98F54BAD-5106-47C1-AAAF-42D32936FAAC}" presName="upArrowText" presStyleLbl="revTx" presStyleIdx="0" presStyleCnt="2" custScaleX="77465" custScaleY="82138" custLinFactNeighborX="-6817" custLinFactNeighborY="38583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C8D98DCA-9D45-4539-BD92-4BFACE59648A}" type="pres">
      <dgm:prSet presAssocID="{09EB11B4-9A4C-41EB-81C0-7F778C10956D}" presName="downArrow" presStyleLbl="node1" presStyleIdx="1" presStyleCnt="2"/>
      <dgm:spPr/>
    </dgm:pt>
    <dgm:pt modelId="{164759BA-246B-49D6-9A56-3D2F9CF7A97F}" type="pres">
      <dgm:prSet presAssocID="{09EB11B4-9A4C-41EB-81C0-7F778C10956D}" presName="downArrowText" presStyleLbl="revTx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779658F4-DD82-48E2-AACC-B656BA8A16F3}" type="presOf" srcId="{BD801AB0-156C-4A39-B9AB-F56C6A34BC38}" destId="{DF47B428-C74F-4672-A260-16A94FBBEA3B}" srcOrd="0" destOrd="0" presId="urn:microsoft.com/office/officeart/2005/8/layout/arrow4"/>
    <dgm:cxn modelId="{0893EC40-8190-449D-A6AF-4B19273C9A83}" type="presOf" srcId="{98F54BAD-5106-47C1-AAAF-42D32936FAAC}" destId="{6AB78340-E8A0-4DB7-85AB-90914B1819D7}" srcOrd="0" destOrd="0" presId="urn:microsoft.com/office/officeart/2005/8/layout/arrow4"/>
    <dgm:cxn modelId="{F08F5981-C804-45A8-AA78-95FC58C031ED}" srcId="{BD801AB0-156C-4A39-B9AB-F56C6A34BC38}" destId="{09EB11B4-9A4C-41EB-81C0-7F778C10956D}" srcOrd="1" destOrd="0" parTransId="{AC020DA1-076C-4A4D-8B2B-CED81DC33A51}" sibTransId="{80B4006E-5CF5-424E-9A45-45EF3CE66304}"/>
    <dgm:cxn modelId="{DFC352BE-B8C8-482E-BA3B-7FC5B46E3F24}" type="presOf" srcId="{09EB11B4-9A4C-41EB-81C0-7F778C10956D}" destId="{164759BA-246B-49D6-9A56-3D2F9CF7A97F}" srcOrd="0" destOrd="0" presId="urn:microsoft.com/office/officeart/2005/8/layout/arrow4"/>
    <dgm:cxn modelId="{D6DA8B97-DF17-4FEF-9C35-3F1451ABA3BA}" srcId="{BD801AB0-156C-4A39-B9AB-F56C6A34BC38}" destId="{98F54BAD-5106-47C1-AAAF-42D32936FAAC}" srcOrd="0" destOrd="0" parTransId="{64049519-FFC0-48F5-852E-A02361656712}" sibTransId="{1FBC6677-368F-4587-9F7B-8B899D8AE61E}"/>
    <dgm:cxn modelId="{6124FF27-3BC9-497F-929A-3B979F8CE7C2}" type="presParOf" srcId="{DF47B428-C74F-4672-A260-16A94FBBEA3B}" destId="{ED607AEE-55BC-4C84-85B6-E76C4C0C4376}" srcOrd="0" destOrd="0" presId="urn:microsoft.com/office/officeart/2005/8/layout/arrow4"/>
    <dgm:cxn modelId="{F5654DC3-E418-455C-ADD4-C9B021189D38}" type="presParOf" srcId="{DF47B428-C74F-4672-A260-16A94FBBEA3B}" destId="{6AB78340-E8A0-4DB7-85AB-90914B1819D7}" srcOrd="1" destOrd="0" presId="urn:microsoft.com/office/officeart/2005/8/layout/arrow4"/>
    <dgm:cxn modelId="{7F67E48F-7454-4EC2-8418-F269823C465C}" type="presParOf" srcId="{DF47B428-C74F-4672-A260-16A94FBBEA3B}" destId="{C8D98DCA-9D45-4539-BD92-4BFACE59648A}" srcOrd="2" destOrd="0" presId="urn:microsoft.com/office/officeart/2005/8/layout/arrow4"/>
    <dgm:cxn modelId="{11E4B5EC-4777-4C2C-842B-7D9733C42A58}" type="presParOf" srcId="{DF47B428-C74F-4672-A260-16A94FBBEA3B}" destId="{164759BA-246B-49D6-9A56-3D2F9CF7A97F}" srcOrd="3" destOrd="0" presId="urn:microsoft.com/office/officeart/2005/8/layout/arrow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512E37-4EB7-4880-8B95-24F86D38E983}" type="doc">
      <dgm:prSet loTypeId="urn:microsoft.com/office/officeart/2005/8/layout/chevron2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AR"/>
        </a:p>
      </dgm:t>
    </dgm:pt>
    <dgm:pt modelId="{AB0631B2-AE50-4C09-994B-3294F8E0D9C6}">
      <dgm:prSet phldrT="[Texto]" phldr="1"/>
      <dgm:spPr/>
      <dgm:t>
        <a:bodyPr/>
        <a:lstStyle/>
        <a:p>
          <a:endParaRPr lang="es-AR" dirty="0"/>
        </a:p>
      </dgm:t>
    </dgm:pt>
    <dgm:pt modelId="{03235839-113B-4466-87FC-5C880AE65DE3}" type="parTrans" cxnId="{EAFA69D4-AC4E-40D5-B1D1-4DD96B6C4949}">
      <dgm:prSet/>
      <dgm:spPr/>
      <dgm:t>
        <a:bodyPr/>
        <a:lstStyle/>
        <a:p>
          <a:endParaRPr lang="es-AR"/>
        </a:p>
      </dgm:t>
    </dgm:pt>
    <dgm:pt modelId="{066C00F8-D782-4EEC-82E1-19551E9CB2A9}" type="sibTrans" cxnId="{EAFA69D4-AC4E-40D5-B1D1-4DD96B6C4949}">
      <dgm:prSet/>
      <dgm:spPr/>
      <dgm:t>
        <a:bodyPr/>
        <a:lstStyle/>
        <a:p>
          <a:endParaRPr lang="es-AR"/>
        </a:p>
      </dgm:t>
    </dgm:pt>
    <dgm:pt modelId="{9F6A341F-93D2-424B-9A16-BE1A2BF00445}">
      <dgm:prSet phldrT="[Texto]"/>
      <dgm:spPr/>
      <dgm:t>
        <a:bodyPr/>
        <a:lstStyle/>
        <a:p>
          <a:r>
            <a:rPr lang="es-AR" b="1" dirty="0" smtClean="0">
              <a:latin typeface="Calibri" panose="020F0502020204030204" pitchFamily="34" charset="0"/>
            </a:rPr>
            <a:t>MÉTODOS INVASIVOS: Catéteres, Sonda Vesical, Respiradores, Cirugía</a:t>
          </a:r>
          <a:endParaRPr lang="es-AR" b="1" dirty="0">
            <a:latin typeface="Calibri" panose="020F0502020204030204" pitchFamily="34" charset="0"/>
          </a:endParaRPr>
        </a:p>
      </dgm:t>
    </dgm:pt>
    <dgm:pt modelId="{2A9539EB-2142-40AE-BE5D-319559BF4423}" type="parTrans" cxnId="{7C1AC113-BB64-4F9B-A8B0-AEEB6883850E}">
      <dgm:prSet/>
      <dgm:spPr/>
      <dgm:t>
        <a:bodyPr/>
        <a:lstStyle/>
        <a:p>
          <a:endParaRPr lang="es-AR"/>
        </a:p>
      </dgm:t>
    </dgm:pt>
    <dgm:pt modelId="{57A5E892-55F0-4DAA-A9BD-3706AD2BCA87}" type="sibTrans" cxnId="{7C1AC113-BB64-4F9B-A8B0-AEEB6883850E}">
      <dgm:prSet/>
      <dgm:spPr/>
      <dgm:t>
        <a:bodyPr/>
        <a:lstStyle/>
        <a:p>
          <a:endParaRPr lang="es-AR"/>
        </a:p>
      </dgm:t>
    </dgm:pt>
    <dgm:pt modelId="{2231336B-0517-458A-A4F1-CED3C0D62CB2}">
      <dgm:prSet phldrT="[Texto]" phldr="1"/>
      <dgm:spPr/>
      <dgm:t>
        <a:bodyPr/>
        <a:lstStyle/>
        <a:p>
          <a:endParaRPr lang="es-AR" dirty="0"/>
        </a:p>
      </dgm:t>
    </dgm:pt>
    <dgm:pt modelId="{EBBAF3EA-9A69-4140-AAA5-B2A125588439}" type="parTrans" cxnId="{88AC391A-4958-4368-9A6E-BB0053E263CF}">
      <dgm:prSet/>
      <dgm:spPr/>
      <dgm:t>
        <a:bodyPr/>
        <a:lstStyle/>
        <a:p>
          <a:endParaRPr lang="es-AR"/>
        </a:p>
      </dgm:t>
    </dgm:pt>
    <dgm:pt modelId="{A28B47F0-3BC7-4940-B5D8-3E9AE0A12567}" type="sibTrans" cxnId="{88AC391A-4958-4368-9A6E-BB0053E263CF}">
      <dgm:prSet/>
      <dgm:spPr/>
      <dgm:t>
        <a:bodyPr/>
        <a:lstStyle/>
        <a:p>
          <a:endParaRPr lang="es-AR"/>
        </a:p>
      </dgm:t>
    </dgm:pt>
    <dgm:pt modelId="{8454DE3F-75A0-48B3-A28E-42EB16A3E791}">
      <dgm:prSet phldrT="[Texto]" phldr="1"/>
      <dgm:spPr/>
      <dgm:t>
        <a:bodyPr/>
        <a:lstStyle/>
        <a:p>
          <a:endParaRPr lang="es-AR"/>
        </a:p>
      </dgm:t>
    </dgm:pt>
    <dgm:pt modelId="{40C10CAC-B3FA-4204-8A01-E55AFE6FE5A8}" type="parTrans" cxnId="{8F26183A-B3B2-4719-AC2D-2CDBC8DB4929}">
      <dgm:prSet/>
      <dgm:spPr/>
      <dgm:t>
        <a:bodyPr/>
        <a:lstStyle/>
        <a:p>
          <a:endParaRPr lang="es-AR"/>
        </a:p>
      </dgm:t>
    </dgm:pt>
    <dgm:pt modelId="{9590E89E-AF81-4826-A78D-F665E4A58613}" type="sibTrans" cxnId="{8F26183A-B3B2-4719-AC2D-2CDBC8DB4929}">
      <dgm:prSet/>
      <dgm:spPr/>
      <dgm:t>
        <a:bodyPr/>
        <a:lstStyle/>
        <a:p>
          <a:endParaRPr lang="es-AR"/>
        </a:p>
      </dgm:t>
    </dgm:pt>
    <dgm:pt modelId="{30F984C2-362C-498E-8669-87089C8975F1}">
      <dgm:prSet phldrT="[Texto]"/>
      <dgm:spPr/>
      <dgm:t>
        <a:bodyPr/>
        <a:lstStyle/>
        <a:p>
          <a:r>
            <a:rPr lang="es-AR" b="1" dirty="0" smtClean="0">
              <a:latin typeface="Calibri" panose="020F0502020204030204" pitchFamily="34" charset="0"/>
            </a:rPr>
            <a:t>LIMPIEZA HOSPITALARIA</a:t>
          </a:r>
          <a:endParaRPr lang="es-AR" b="1" dirty="0">
            <a:latin typeface="Calibri" panose="020F0502020204030204" pitchFamily="34" charset="0"/>
          </a:endParaRPr>
        </a:p>
      </dgm:t>
    </dgm:pt>
    <dgm:pt modelId="{5E9723F3-1FAC-422A-B3B2-093060B900AE}" type="parTrans" cxnId="{9B690544-E4C9-417D-B02C-F34611947C7A}">
      <dgm:prSet/>
      <dgm:spPr/>
      <dgm:t>
        <a:bodyPr/>
        <a:lstStyle/>
        <a:p>
          <a:endParaRPr lang="es-AR"/>
        </a:p>
      </dgm:t>
    </dgm:pt>
    <dgm:pt modelId="{C94AD7DF-7FA0-4AB1-A608-BC2214F09108}" type="sibTrans" cxnId="{9B690544-E4C9-417D-B02C-F34611947C7A}">
      <dgm:prSet/>
      <dgm:spPr/>
      <dgm:t>
        <a:bodyPr/>
        <a:lstStyle/>
        <a:p>
          <a:endParaRPr lang="es-AR"/>
        </a:p>
      </dgm:t>
    </dgm:pt>
    <dgm:pt modelId="{24ABECD7-419D-42C7-942E-6F41E72146B3}">
      <dgm:prSet phldrT="[Texto]" phldr="1"/>
      <dgm:spPr/>
      <dgm:t>
        <a:bodyPr/>
        <a:lstStyle/>
        <a:p>
          <a:endParaRPr lang="es-AR" dirty="0"/>
        </a:p>
      </dgm:t>
    </dgm:pt>
    <dgm:pt modelId="{E4895402-54EC-4328-AF02-4B1DC9A8A14B}" type="parTrans" cxnId="{B63ACADF-5DC0-4373-80B2-5B8DDB9B5B1F}">
      <dgm:prSet/>
      <dgm:spPr/>
      <dgm:t>
        <a:bodyPr/>
        <a:lstStyle/>
        <a:p>
          <a:endParaRPr lang="es-AR"/>
        </a:p>
      </dgm:t>
    </dgm:pt>
    <dgm:pt modelId="{7B4E7BB2-2A6D-4BFE-90BF-D7C9AFA0AE8C}" type="sibTrans" cxnId="{B63ACADF-5DC0-4373-80B2-5B8DDB9B5B1F}">
      <dgm:prSet/>
      <dgm:spPr/>
      <dgm:t>
        <a:bodyPr/>
        <a:lstStyle/>
        <a:p>
          <a:endParaRPr lang="es-AR"/>
        </a:p>
      </dgm:t>
    </dgm:pt>
    <dgm:pt modelId="{09B88405-07ED-4C22-9B86-D3476363C27D}">
      <dgm:prSet phldrT="[Texto]" phldr="1"/>
      <dgm:spPr/>
      <dgm:t>
        <a:bodyPr/>
        <a:lstStyle/>
        <a:p>
          <a:endParaRPr lang="es-AR"/>
        </a:p>
      </dgm:t>
    </dgm:pt>
    <dgm:pt modelId="{E21E9F3B-C2E5-4902-AC86-7CA22A719DB4}" type="parTrans" cxnId="{6D7B8163-95F7-4653-96F6-DD6D2E5F62BE}">
      <dgm:prSet/>
      <dgm:spPr/>
      <dgm:t>
        <a:bodyPr/>
        <a:lstStyle/>
        <a:p>
          <a:endParaRPr lang="es-AR"/>
        </a:p>
      </dgm:t>
    </dgm:pt>
    <dgm:pt modelId="{59D28C3E-DBEA-484D-8821-098D86E9676E}" type="sibTrans" cxnId="{6D7B8163-95F7-4653-96F6-DD6D2E5F62BE}">
      <dgm:prSet/>
      <dgm:spPr/>
      <dgm:t>
        <a:bodyPr/>
        <a:lstStyle/>
        <a:p>
          <a:endParaRPr lang="es-AR"/>
        </a:p>
      </dgm:t>
    </dgm:pt>
    <dgm:pt modelId="{D8B4AAE0-C149-4B7E-9E39-E4C57602005F}">
      <dgm:prSet phldrT="[Texto]"/>
      <dgm:spPr/>
      <dgm:t>
        <a:bodyPr/>
        <a:lstStyle/>
        <a:p>
          <a:r>
            <a:rPr lang="es-AR" b="1" dirty="0" smtClean="0">
              <a:latin typeface="Calibri" panose="020F0502020204030204" pitchFamily="34" charset="0"/>
            </a:rPr>
            <a:t>QUIRÓFANO SEGURO</a:t>
          </a:r>
          <a:endParaRPr lang="es-AR" b="1" dirty="0">
            <a:latin typeface="Calibri" panose="020F0502020204030204" pitchFamily="34" charset="0"/>
          </a:endParaRPr>
        </a:p>
      </dgm:t>
    </dgm:pt>
    <dgm:pt modelId="{C8B3531C-9D3A-4E62-8088-66A60A5834E3}" type="parTrans" cxnId="{03BC8E32-23F2-4303-B865-795639F1DFD5}">
      <dgm:prSet/>
      <dgm:spPr/>
      <dgm:t>
        <a:bodyPr/>
        <a:lstStyle/>
        <a:p>
          <a:endParaRPr lang="es-AR"/>
        </a:p>
      </dgm:t>
    </dgm:pt>
    <dgm:pt modelId="{52EC37F6-AB8D-4DA1-8484-5967104B2BDA}" type="sibTrans" cxnId="{03BC8E32-23F2-4303-B865-795639F1DFD5}">
      <dgm:prSet/>
      <dgm:spPr/>
      <dgm:t>
        <a:bodyPr/>
        <a:lstStyle/>
        <a:p>
          <a:endParaRPr lang="es-AR"/>
        </a:p>
      </dgm:t>
    </dgm:pt>
    <dgm:pt modelId="{B5150B8A-9DBE-4D1F-BCE5-081FE4365D8E}">
      <dgm:prSet phldrT="[Texto]"/>
      <dgm:spPr/>
      <dgm:t>
        <a:bodyPr/>
        <a:lstStyle/>
        <a:p>
          <a:r>
            <a:rPr lang="es-AR" b="1" dirty="0" smtClean="0">
              <a:latin typeface="Calibri" panose="020F0502020204030204" pitchFamily="34" charset="0"/>
            </a:rPr>
            <a:t>MANEJO DE RESIDUOS PATOLÓGICOS</a:t>
          </a:r>
          <a:endParaRPr lang="es-AR" b="1" dirty="0">
            <a:latin typeface="Calibri" panose="020F0502020204030204" pitchFamily="34" charset="0"/>
          </a:endParaRPr>
        </a:p>
      </dgm:t>
    </dgm:pt>
    <dgm:pt modelId="{8C8EE476-4324-42A0-A4FC-211BBD5E7A25}" type="parTrans" cxnId="{624DA097-4F22-4F57-BCB4-1B7A8B86F7F3}">
      <dgm:prSet/>
      <dgm:spPr/>
      <dgm:t>
        <a:bodyPr/>
        <a:lstStyle/>
        <a:p>
          <a:endParaRPr lang="es-AR"/>
        </a:p>
      </dgm:t>
    </dgm:pt>
    <dgm:pt modelId="{CCB30054-B773-498A-A4FF-41663F591B9A}" type="sibTrans" cxnId="{624DA097-4F22-4F57-BCB4-1B7A8B86F7F3}">
      <dgm:prSet/>
      <dgm:spPr/>
      <dgm:t>
        <a:bodyPr/>
        <a:lstStyle/>
        <a:p>
          <a:endParaRPr lang="es-AR"/>
        </a:p>
      </dgm:t>
    </dgm:pt>
    <dgm:pt modelId="{215B54D7-6E36-497C-BB0F-3F3FFBE82893}">
      <dgm:prSet phldrT="[Texto]"/>
      <dgm:spPr/>
      <dgm:t>
        <a:bodyPr/>
        <a:lstStyle/>
        <a:p>
          <a:r>
            <a:rPr lang="es-AR" b="1" dirty="0" smtClean="0">
              <a:latin typeface="Calibri" panose="020F0502020204030204" pitchFamily="34" charset="0"/>
            </a:rPr>
            <a:t>SISTEMA DE ESTERILIZACIÓN</a:t>
          </a:r>
          <a:endParaRPr lang="es-AR" b="1" dirty="0">
            <a:latin typeface="Calibri" panose="020F0502020204030204" pitchFamily="34" charset="0"/>
          </a:endParaRPr>
        </a:p>
      </dgm:t>
    </dgm:pt>
    <dgm:pt modelId="{494B331A-76C8-4418-81E1-388F5E43AF44}" type="parTrans" cxnId="{17781F7D-00A6-401C-A693-A48C520F177C}">
      <dgm:prSet/>
      <dgm:spPr/>
      <dgm:t>
        <a:bodyPr/>
        <a:lstStyle/>
        <a:p>
          <a:endParaRPr lang="es-AR"/>
        </a:p>
      </dgm:t>
    </dgm:pt>
    <dgm:pt modelId="{4C3A38C2-5605-482C-BBC1-CE346A8D4557}" type="sibTrans" cxnId="{17781F7D-00A6-401C-A693-A48C520F177C}">
      <dgm:prSet/>
      <dgm:spPr/>
      <dgm:t>
        <a:bodyPr/>
        <a:lstStyle/>
        <a:p>
          <a:endParaRPr lang="es-AR"/>
        </a:p>
      </dgm:t>
    </dgm:pt>
    <dgm:pt modelId="{B8EF07C3-3F7F-4A9A-9475-50EF7442E8D9}">
      <dgm:prSet phldrT="[Texto]"/>
      <dgm:spPr/>
      <dgm:t>
        <a:bodyPr/>
        <a:lstStyle/>
        <a:p>
          <a:r>
            <a:rPr lang="es-AR" b="1" dirty="0" smtClean="0">
              <a:latin typeface="Calibri" panose="020F0502020204030204" pitchFamily="34" charset="0"/>
            </a:rPr>
            <a:t>USO DE DESINFECTANTES</a:t>
          </a:r>
          <a:endParaRPr lang="es-AR" b="1" dirty="0">
            <a:latin typeface="Calibri" panose="020F0502020204030204" pitchFamily="34" charset="0"/>
          </a:endParaRPr>
        </a:p>
      </dgm:t>
    </dgm:pt>
    <dgm:pt modelId="{6E90D02C-1D31-44B0-B3DC-3B75BEF83879}" type="parTrans" cxnId="{247A2909-C1C6-4CDF-BABD-859C600921CD}">
      <dgm:prSet/>
      <dgm:spPr/>
      <dgm:t>
        <a:bodyPr/>
        <a:lstStyle/>
        <a:p>
          <a:endParaRPr lang="es-AR"/>
        </a:p>
      </dgm:t>
    </dgm:pt>
    <dgm:pt modelId="{3B9A47FA-4322-4586-AF8F-3E405D1DD0DC}" type="sibTrans" cxnId="{247A2909-C1C6-4CDF-BABD-859C600921CD}">
      <dgm:prSet/>
      <dgm:spPr/>
      <dgm:t>
        <a:bodyPr/>
        <a:lstStyle/>
        <a:p>
          <a:endParaRPr lang="es-AR"/>
        </a:p>
      </dgm:t>
    </dgm:pt>
    <dgm:pt modelId="{AC0F4065-C015-4E53-95A1-1B0F9BCE0D49}">
      <dgm:prSet phldrT="[Texto]"/>
      <dgm:spPr/>
      <dgm:t>
        <a:bodyPr/>
        <a:lstStyle/>
        <a:p>
          <a:r>
            <a:rPr lang="es-AR" b="1" dirty="0" smtClean="0">
              <a:latin typeface="Calibri" panose="020F0502020204030204" pitchFamily="34" charset="0"/>
            </a:rPr>
            <a:t>MEDIDAS DE BIOSEGURIDAD</a:t>
          </a:r>
          <a:endParaRPr lang="es-AR" b="1" dirty="0">
            <a:latin typeface="Calibri" panose="020F0502020204030204" pitchFamily="34" charset="0"/>
          </a:endParaRPr>
        </a:p>
      </dgm:t>
    </dgm:pt>
    <dgm:pt modelId="{080DD1CE-DC9C-41D9-AAF0-9D2738B5B8D6}" type="parTrans" cxnId="{BFCA3992-B228-4E1F-9D48-F7DBCE4BA268}">
      <dgm:prSet/>
      <dgm:spPr/>
      <dgm:t>
        <a:bodyPr/>
        <a:lstStyle/>
        <a:p>
          <a:endParaRPr lang="es-AR"/>
        </a:p>
      </dgm:t>
    </dgm:pt>
    <dgm:pt modelId="{6770FBB5-75DB-4DC8-B55B-BD12CCB47F84}" type="sibTrans" cxnId="{BFCA3992-B228-4E1F-9D48-F7DBCE4BA268}">
      <dgm:prSet/>
      <dgm:spPr/>
      <dgm:t>
        <a:bodyPr/>
        <a:lstStyle/>
        <a:p>
          <a:endParaRPr lang="es-AR"/>
        </a:p>
      </dgm:t>
    </dgm:pt>
    <dgm:pt modelId="{B386D82D-F872-4FFB-A1B0-BD0B4E35E46E}">
      <dgm:prSet phldrT="[Texto]"/>
      <dgm:spPr/>
      <dgm:t>
        <a:bodyPr/>
        <a:lstStyle/>
        <a:p>
          <a:r>
            <a:rPr lang="es-AR" b="1" dirty="0" smtClean="0">
              <a:latin typeface="Calibri" panose="020F0502020204030204" pitchFamily="34" charset="0"/>
            </a:rPr>
            <a:t>MENEJO DE LA ROPA</a:t>
          </a:r>
          <a:endParaRPr lang="es-AR" b="1" dirty="0">
            <a:latin typeface="Calibri" panose="020F0502020204030204" pitchFamily="34" charset="0"/>
          </a:endParaRPr>
        </a:p>
      </dgm:t>
    </dgm:pt>
    <dgm:pt modelId="{D56ED7FF-18DE-4171-AC40-AD418FFA468E}" type="parTrans" cxnId="{8F666647-203F-40A8-B619-6F17FB0AFDE4}">
      <dgm:prSet/>
      <dgm:spPr/>
      <dgm:t>
        <a:bodyPr/>
        <a:lstStyle/>
        <a:p>
          <a:endParaRPr lang="es-AR"/>
        </a:p>
      </dgm:t>
    </dgm:pt>
    <dgm:pt modelId="{F881E842-842A-4ECC-B473-6A5B4A260589}" type="sibTrans" cxnId="{8F666647-203F-40A8-B619-6F17FB0AFDE4}">
      <dgm:prSet/>
      <dgm:spPr/>
      <dgm:t>
        <a:bodyPr/>
        <a:lstStyle/>
        <a:p>
          <a:endParaRPr lang="es-AR"/>
        </a:p>
      </dgm:t>
    </dgm:pt>
    <dgm:pt modelId="{B4F34027-11D4-48C0-BF1F-26F6E953035C}">
      <dgm:prSet phldrT="[Texto]"/>
      <dgm:spPr/>
      <dgm:t>
        <a:bodyPr/>
        <a:lstStyle/>
        <a:p>
          <a:r>
            <a:rPr lang="es-AR" b="1" dirty="0" smtClean="0">
              <a:solidFill>
                <a:srgbClr val="FF0000"/>
              </a:solidFill>
              <a:latin typeface="Calibri" panose="020F0502020204030204" pitchFamily="34" charset="0"/>
            </a:rPr>
            <a:t>HIGIENE DE MANOS</a:t>
          </a:r>
          <a:endParaRPr lang="es-AR" b="1" dirty="0">
            <a:solidFill>
              <a:srgbClr val="FF0000"/>
            </a:solidFill>
            <a:latin typeface="Calibri" panose="020F0502020204030204" pitchFamily="34" charset="0"/>
          </a:endParaRPr>
        </a:p>
      </dgm:t>
    </dgm:pt>
    <dgm:pt modelId="{9A927460-D2FD-4359-AE39-3CF9322D7258}" type="parTrans" cxnId="{EB6A12CE-B1AF-40B1-B360-D09926EF5299}">
      <dgm:prSet/>
      <dgm:spPr/>
      <dgm:t>
        <a:bodyPr/>
        <a:lstStyle/>
        <a:p>
          <a:endParaRPr lang="es-AR"/>
        </a:p>
      </dgm:t>
    </dgm:pt>
    <dgm:pt modelId="{68867070-9F84-4686-91DA-AB406C6EFB87}" type="sibTrans" cxnId="{EB6A12CE-B1AF-40B1-B360-D09926EF5299}">
      <dgm:prSet/>
      <dgm:spPr/>
      <dgm:t>
        <a:bodyPr/>
        <a:lstStyle/>
        <a:p>
          <a:endParaRPr lang="es-AR"/>
        </a:p>
      </dgm:t>
    </dgm:pt>
    <dgm:pt modelId="{0B9439AA-DB10-4F34-9992-77C936218C5A}" type="pres">
      <dgm:prSet presAssocID="{8E512E37-4EB7-4880-8B95-24F86D38E983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592A81D9-5E93-450F-BF3C-4852091FA28C}" type="pres">
      <dgm:prSet presAssocID="{AB0631B2-AE50-4C09-994B-3294F8E0D9C6}" presName="composite" presStyleCnt="0"/>
      <dgm:spPr/>
    </dgm:pt>
    <dgm:pt modelId="{BBA4221A-AA3D-458B-86A1-6E0B3871BCB9}" type="pres">
      <dgm:prSet presAssocID="{AB0631B2-AE50-4C09-994B-3294F8E0D9C6}" presName="parentText" presStyleLbl="alignNode1" presStyleIdx="0" presStyleCnt="3" custLinFactNeighborY="0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BFF17A80-E009-4F6A-B312-B0EC46434DBD}" type="pres">
      <dgm:prSet presAssocID="{AB0631B2-AE50-4C09-994B-3294F8E0D9C6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476F9BA-FF94-4628-83A8-A964C32D3860}" type="pres">
      <dgm:prSet presAssocID="{066C00F8-D782-4EEC-82E1-19551E9CB2A9}" presName="sp" presStyleCnt="0"/>
      <dgm:spPr/>
    </dgm:pt>
    <dgm:pt modelId="{A85D5176-7B0C-4C46-AD95-E88352D201BB}" type="pres">
      <dgm:prSet presAssocID="{8454DE3F-75A0-48B3-A28E-42EB16A3E791}" presName="composite" presStyleCnt="0"/>
      <dgm:spPr/>
    </dgm:pt>
    <dgm:pt modelId="{FD578805-607B-4B37-92B3-8746FC69787B}" type="pres">
      <dgm:prSet presAssocID="{8454DE3F-75A0-48B3-A28E-42EB16A3E791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071F09B-FCE6-493D-A606-F007941AE717}" type="pres">
      <dgm:prSet presAssocID="{8454DE3F-75A0-48B3-A28E-42EB16A3E791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8416C3C7-467E-41D1-948D-8A5FF53E799E}" type="pres">
      <dgm:prSet presAssocID="{9590E89E-AF81-4826-A78D-F665E4A58613}" presName="sp" presStyleCnt="0"/>
      <dgm:spPr/>
    </dgm:pt>
    <dgm:pt modelId="{6E8D595E-85BB-441E-BE14-7E1EB68CF8BA}" type="pres">
      <dgm:prSet presAssocID="{09B88405-07ED-4C22-9B86-D3476363C27D}" presName="composite" presStyleCnt="0"/>
      <dgm:spPr/>
    </dgm:pt>
    <dgm:pt modelId="{58A3C760-9214-4432-A8E8-1E4A113956F5}" type="pres">
      <dgm:prSet presAssocID="{09B88405-07ED-4C22-9B86-D3476363C27D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92422121-DD8B-432B-9C0B-650A0A745978}" type="pres">
      <dgm:prSet presAssocID="{09B88405-07ED-4C22-9B86-D3476363C27D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BFCA3992-B228-4E1F-9D48-F7DBCE4BA268}" srcId="{AB0631B2-AE50-4C09-994B-3294F8E0D9C6}" destId="{AC0F4065-C015-4E53-95A1-1B0F9BCE0D49}" srcOrd="1" destOrd="0" parTransId="{080DD1CE-DC9C-41D9-AAF0-9D2738B5B8D6}" sibTransId="{6770FBB5-75DB-4DC8-B55B-BD12CCB47F84}"/>
    <dgm:cxn modelId="{7E7E7D6D-4D68-4617-AD4D-633C26F7E169}" type="presOf" srcId="{09B88405-07ED-4C22-9B86-D3476363C27D}" destId="{58A3C760-9214-4432-A8E8-1E4A113956F5}" srcOrd="0" destOrd="0" presId="urn:microsoft.com/office/officeart/2005/8/layout/chevron2"/>
    <dgm:cxn modelId="{624DA097-4F22-4F57-BCB4-1B7A8B86F7F3}" srcId="{8454DE3F-75A0-48B3-A28E-42EB16A3E791}" destId="{B5150B8A-9DBE-4D1F-BCE5-081FE4365D8E}" srcOrd="1" destOrd="0" parTransId="{8C8EE476-4324-42A0-A4FC-211BBD5E7A25}" sibTransId="{CCB30054-B773-498A-A4FF-41663F591B9A}"/>
    <dgm:cxn modelId="{495DD8AC-1574-41E6-9F22-B9C5D1C20CD5}" type="presOf" srcId="{AB0631B2-AE50-4C09-994B-3294F8E0D9C6}" destId="{BBA4221A-AA3D-458B-86A1-6E0B3871BCB9}" srcOrd="0" destOrd="0" presId="urn:microsoft.com/office/officeart/2005/8/layout/chevron2"/>
    <dgm:cxn modelId="{EB6A12CE-B1AF-40B1-B360-D09926EF5299}" srcId="{09B88405-07ED-4C22-9B86-D3476363C27D}" destId="{B4F34027-11D4-48C0-BF1F-26F6E953035C}" srcOrd="2" destOrd="0" parTransId="{9A927460-D2FD-4359-AE39-3CF9322D7258}" sibTransId="{68867070-9F84-4686-91DA-AB406C6EFB87}"/>
    <dgm:cxn modelId="{106D63EF-3A3E-448B-8032-95BE51627423}" type="presOf" srcId="{B4F34027-11D4-48C0-BF1F-26F6E953035C}" destId="{92422121-DD8B-432B-9C0B-650A0A745978}" srcOrd="0" destOrd="2" presId="urn:microsoft.com/office/officeart/2005/8/layout/chevron2"/>
    <dgm:cxn modelId="{1823ADE7-9DFC-43AB-B602-4B1E4EBD873B}" type="presOf" srcId="{B5150B8A-9DBE-4D1F-BCE5-081FE4365D8E}" destId="{F071F09B-FCE6-493D-A606-F007941AE717}" srcOrd="0" destOrd="1" presId="urn:microsoft.com/office/officeart/2005/8/layout/chevron2"/>
    <dgm:cxn modelId="{8F26183A-B3B2-4719-AC2D-2CDBC8DB4929}" srcId="{8E512E37-4EB7-4880-8B95-24F86D38E983}" destId="{8454DE3F-75A0-48B3-A28E-42EB16A3E791}" srcOrd="1" destOrd="0" parTransId="{40C10CAC-B3FA-4204-8A01-E55AFE6FE5A8}" sibTransId="{9590E89E-AF81-4826-A78D-F665E4A58613}"/>
    <dgm:cxn modelId="{FD320F0C-4272-4AAC-80AC-DDF6A801FA35}" type="presOf" srcId="{8E512E37-4EB7-4880-8B95-24F86D38E983}" destId="{0B9439AA-DB10-4F34-9992-77C936218C5A}" srcOrd="0" destOrd="0" presId="urn:microsoft.com/office/officeart/2005/8/layout/chevron2"/>
    <dgm:cxn modelId="{681C79EF-CA63-411F-9733-7C525A25BA57}" type="presOf" srcId="{D8B4AAE0-C149-4B7E-9E39-E4C57602005F}" destId="{92422121-DD8B-432B-9C0B-650A0A745978}" srcOrd="0" destOrd="0" presId="urn:microsoft.com/office/officeart/2005/8/layout/chevron2"/>
    <dgm:cxn modelId="{BD9960F2-2131-4A32-989B-0A377177DDF2}" type="presOf" srcId="{9F6A341F-93D2-424B-9A16-BE1A2BF00445}" destId="{BFF17A80-E009-4F6A-B312-B0EC46434DBD}" srcOrd="0" destOrd="0" presId="urn:microsoft.com/office/officeart/2005/8/layout/chevron2"/>
    <dgm:cxn modelId="{9B690544-E4C9-417D-B02C-F34611947C7A}" srcId="{8454DE3F-75A0-48B3-A28E-42EB16A3E791}" destId="{30F984C2-362C-498E-8669-87089C8975F1}" srcOrd="0" destOrd="0" parTransId="{5E9723F3-1FAC-422A-B3B2-093060B900AE}" sibTransId="{C94AD7DF-7FA0-4AB1-A608-BC2214F09108}"/>
    <dgm:cxn modelId="{B63ACADF-5DC0-4373-80B2-5B8DDB9B5B1F}" srcId="{8454DE3F-75A0-48B3-A28E-42EB16A3E791}" destId="{24ABECD7-419D-42C7-942E-6F41E72146B3}" srcOrd="3" destOrd="0" parTransId="{E4895402-54EC-4328-AF02-4B1DC9A8A14B}" sibTransId="{7B4E7BB2-2A6D-4BFE-90BF-D7C9AFA0AE8C}"/>
    <dgm:cxn modelId="{17781F7D-00A6-401C-A693-A48C520F177C}" srcId="{8454DE3F-75A0-48B3-A28E-42EB16A3E791}" destId="{215B54D7-6E36-497C-BB0F-3F3FFBE82893}" srcOrd="2" destOrd="0" parTransId="{494B331A-76C8-4418-81E1-388F5E43AF44}" sibTransId="{4C3A38C2-5605-482C-BBC1-CE346A8D4557}"/>
    <dgm:cxn modelId="{53DAE4B3-9038-4CF6-8A49-16C469511383}" type="presOf" srcId="{24ABECD7-419D-42C7-942E-6F41E72146B3}" destId="{F071F09B-FCE6-493D-A606-F007941AE717}" srcOrd="0" destOrd="3" presId="urn:microsoft.com/office/officeart/2005/8/layout/chevron2"/>
    <dgm:cxn modelId="{8383816F-35AA-49F3-88DF-999F7DE4FBB0}" type="presOf" srcId="{215B54D7-6E36-497C-BB0F-3F3FFBE82893}" destId="{F071F09B-FCE6-493D-A606-F007941AE717}" srcOrd="0" destOrd="2" presId="urn:microsoft.com/office/officeart/2005/8/layout/chevron2"/>
    <dgm:cxn modelId="{6D7B8163-95F7-4653-96F6-DD6D2E5F62BE}" srcId="{8E512E37-4EB7-4880-8B95-24F86D38E983}" destId="{09B88405-07ED-4C22-9B86-D3476363C27D}" srcOrd="2" destOrd="0" parTransId="{E21E9F3B-C2E5-4902-AC86-7CA22A719DB4}" sibTransId="{59D28C3E-DBEA-484D-8821-098D86E9676E}"/>
    <dgm:cxn modelId="{03BC8E32-23F2-4303-B865-795639F1DFD5}" srcId="{09B88405-07ED-4C22-9B86-D3476363C27D}" destId="{D8B4AAE0-C149-4B7E-9E39-E4C57602005F}" srcOrd="0" destOrd="0" parTransId="{C8B3531C-9D3A-4E62-8088-66A60A5834E3}" sibTransId="{52EC37F6-AB8D-4DA1-8484-5967104B2BDA}"/>
    <dgm:cxn modelId="{08A9535F-4A49-4225-98C6-0C5242A27AE0}" type="presOf" srcId="{30F984C2-362C-498E-8669-87089C8975F1}" destId="{F071F09B-FCE6-493D-A606-F007941AE717}" srcOrd="0" destOrd="0" presId="urn:microsoft.com/office/officeart/2005/8/layout/chevron2"/>
    <dgm:cxn modelId="{C2CEF01E-2B97-4987-873F-DDFCF6ECAEA1}" type="presOf" srcId="{B8EF07C3-3F7F-4A9A-9475-50EF7442E8D9}" destId="{92422121-DD8B-432B-9C0B-650A0A745978}" srcOrd="0" destOrd="1" presId="urn:microsoft.com/office/officeart/2005/8/layout/chevron2"/>
    <dgm:cxn modelId="{88AC391A-4958-4368-9A6E-BB0053E263CF}" srcId="{AB0631B2-AE50-4C09-994B-3294F8E0D9C6}" destId="{2231336B-0517-458A-A4F1-CED3C0D62CB2}" srcOrd="3" destOrd="0" parTransId="{EBBAF3EA-9A69-4140-AAA5-B2A125588439}" sibTransId="{A28B47F0-3BC7-4940-B5D8-3E9AE0A12567}"/>
    <dgm:cxn modelId="{ABC3EB62-6B14-4D3A-9EFE-678EFBBDFA9D}" type="presOf" srcId="{8454DE3F-75A0-48B3-A28E-42EB16A3E791}" destId="{FD578805-607B-4B37-92B3-8746FC69787B}" srcOrd="0" destOrd="0" presId="urn:microsoft.com/office/officeart/2005/8/layout/chevron2"/>
    <dgm:cxn modelId="{22988D3F-89C1-4ECF-B2FC-FCC6DFE3D598}" type="presOf" srcId="{AC0F4065-C015-4E53-95A1-1B0F9BCE0D49}" destId="{BFF17A80-E009-4F6A-B312-B0EC46434DBD}" srcOrd="0" destOrd="1" presId="urn:microsoft.com/office/officeart/2005/8/layout/chevron2"/>
    <dgm:cxn modelId="{BFDD4D64-E06D-42D8-AE7D-B5FA763A338C}" type="presOf" srcId="{B386D82D-F872-4FFB-A1B0-BD0B4E35E46E}" destId="{BFF17A80-E009-4F6A-B312-B0EC46434DBD}" srcOrd="0" destOrd="2" presId="urn:microsoft.com/office/officeart/2005/8/layout/chevron2"/>
    <dgm:cxn modelId="{EAFA69D4-AC4E-40D5-B1D1-4DD96B6C4949}" srcId="{8E512E37-4EB7-4880-8B95-24F86D38E983}" destId="{AB0631B2-AE50-4C09-994B-3294F8E0D9C6}" srcOrd="0" destOrd="0" parTransId="{03235839-113B-4466-87FC-5C880AE65DE3}" sibTransId="{066C00F8-D782-4EEC-82E1-19551E9CB2A9}"/>
    <dgm:cxn modelId="{8F666647-203F-40A8-B619-6F17FB0AFDE4}" srcId="{AB0631B2-AE50-4C09-994B-3294F8E0D9C6}" destId="{B386D82D-F872-4FFB-A1B0-BD0B4E35E46E}" srcOrd="2" destOrd="0" parTransId="{D56ED7FF-18DE-4171-AC40-AD418FFA468E}" sibTransId="{F881E842-842A-4ECC-B473-6A5B4A260589}"/>
    <dgm:cxn modelId="{7C1AC113-BB64-4F9B-A8B0-AEEB6883850E}" srcId="{AB0631B2-AE50-4C09-994B-3294F8E0D9C6}" destId="{9F6A341F-93D2-424B-9A16-BE1A2BF00445}" srcOrd="0" destOrd="0" parTransId="{2A9539EB-2142-40AE-BE5D-319559BF4423}" sibTransId="{57A5E892-55F0-4DAA-A9BD-3706AD2BCA87}"/>
    <dgm:cxn modelId="{564CACFC-C073-4090-BC98-8EE27EB38E0C}" type="presOf" srcId="{2231336B-0517-458A-A4F1-CED3C0D62CB2}" destId="{BFF17A80-E009-4F6A-B312-B0EC46434DBD}" srcOrd="0" destOrd="3" presId="urn:microsoft.com/office/officeart/2005/8/layout/chevron2"/>
    <dgm:cxn modelId="{247A2909-C1C6-4CDF-BABD-859C600921CD}" srcId="{09B88405-07ED-4C22-9B86-D3476363C27D}" destId="{B8EF07C3-3F7F-4A9A-9475-50EF7442E8D9}" srcOrd="1" destOrd="0" parTransId="{6E90D02C-1D31-44B0-B3DC-3B75BEF83879}" sibTransId="{3B9A47FA-4322-4586-AF8F-3E405D1DD0DC}"/>
    <dgm:cxn modelId="{906DDEE8-A2FE-4C5A-B83D-000C9A9BC7D3}" type="presParOf" srcId="{0B9439AA-DB10-4F34-9992-77C936218C5A}" destId="{592A81D9-5E93-450F-BF3C-4852091FA28C}" srcOrd="0" destOrd="0" presId="urn:microsoft.com/office/officeart/2005/8/layout/chevron2"/>
    <dgm:cxn modelId="{5241B1CE-640E-4F8C-BE05-72A0FBD23AD3}" type="presParOf" srcId="{592A81D9-5E93-450F-BF3C-4852091FA28C}" destId="{BBA4221A-AA3D-458B-86A1-6E0B3871BCB9}" srcOrd="0" destOrd="0" presId="urn:microsoft.com/office/officeart/2005/8/layout/chevron2"/>
    <dgm:cxn modelId="{6CEDBFDC-0B80-4173-9F7C-1A55D237060D}" type="presParOf" srcId="{592A81D9-5E93-450F-BF3C-4852091FA28C}" destId="{BFF17A80-E009-4F6A-B312-B0EC46434DBD}" srcOrd="1" destOrd="0" presId="urn:microsoft.com/office/officeart/2005/8/layout/chevron2"/>
    <dgm:cxn modelId="{E3DAC1E3-0565-433D-A1B9-083BE5D7E533}" type="presParOf" srcId="{0B9439AA-DB10-4F34-9992-77C936218C5A}" destId="{4476F9BA-FF94-4628-83A8-A964C32D3860}" srcOrd="1" destOrd="0" presId="urn:microsoft.com/office/officeart/2005/8/layout/chevron2"/>
    <dgm:cxn modelId="{9DA2EA1B-7FE9-42A9-BF14-541DC2C5C1B4}" type="presParOf" srcId="{0B9439AA-DB10-4F34-9992-77C936218C5A}" destId="{A85D5176-7B0C-4C46-AD95-E88352D201BB}" srcOrd="2" destOrd="0" presId="urn:microsoft.com/office/officeart/2005/8/layout/chevron2"/>
    <dgm:cxn modelId="{B342CDFD-E48C-463B-AFDD-F7797EC19A44}" type="presParOf" srcId="{A85D5176-7B0C-4C46-AD95-E88352D201BB}" destId="{FD578805-607B-4B37-92B3-8746FC69787B}" srcOrd="0" destOrd="0" presId="urn:microsoft.com/office/officeart/2005/8/layout/chevron2"/>
    <dgm:cxn modelId="{E83C26AC-1F2F-4CE0-80F8-4213AEF65926}" type="presParOf" srcId="{A85D5176-7B0C-4C46-AD95-E88352D201BB}" destId="{F071F09B-FCE6-493D-A606-F007941AE717}" srcOrd="1" destOrd="0" presId="urn:microsoft.com/office/officeart/2005/8/layout/chevron2"/>
    <dgm:cxn modelId="{2C27F53F-77D1-49A1-B52C-2E248BF272CE}" type="presParOf" srcId="{0B9439AA-DB10-4F34-9992-77C936218C5A}" destId="{8416C3C7-467E-41D1-948D-8A5FF53E799E}" srcOrd="3" destOrd="0" presId="urn:microsoft.com/office/officeart/2005/8/layout/chevron2"/>
    <dgm:cxn modelId="{517D1AF7-540E-4059-BF7B-A2E11BDE9D2A}" type="presParOf" srcId="{0B9439AA-DB10-4F34-9992-77C936218C5A}" destId="{6E8D595E-85BB-441E-BE14-7E1EB68CF8BA}" srcOrd="4" destOrd="0" presId="urn:microsoft.com/office/officeart/2005/8/layout/chevron2"/>
    <dgm:cxn modelId="{BF2E96CF-496C-4DF0-A449-164E33525CF4}" type="presParOf" srcId="{6E8D595E-85BB-441E-BE14-7E1EB68CF8BA}" destId="{58A3C760-9214-4432-A8E8-1E4A113956F5}" srcOrd="0" destOrd="0" presId="urn:microsoft.com/office/officeart/2005/8/layout/chevron2"/>
    <dgm:cxn modelId="{AA28A448-FA28-45DD-9C32-5837B0E5C10D}" type="presParOf" srcId="{6E8D595E-85BB-441E-BE14-7E1EB68CF8BA}" destId="{92422121-DD8B-432B-9C0B-650A0A74597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F0042AC-091F-40B6-A4F8-62456E112C6F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6D550B4E-580B-4B07-ADF6-9991F47C5335}">
      <dgm:prSet phldrT="[Texto]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  <a:latin typeface="Calibri" panose="020F0502020204030204" pitchFamily="34" charset="0"/>
            </a:rPr>
            <a:t>DIAGNÓSTICO MICROBIOLÓGICO</a:t>
          </a:r>
          <a:endParaRPr lang="es-AR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583D4E5A-CFEC-4598-8154-367BD62D8F73}" type="parTrans" cxnId="{2552957E-79C9-4E0D-B940-4A54789388B3}">
      <dgm:prSet/>
      <dgm:spPr/>
      <dgm:t>
        <a:bodyPr/>
        <a:lstStyle/>
        <a:p>
          <a:endParaRPr lang="es-AR"/>
        </a:p>
      </dgm:t>
    </dgm:pt>
    <dgm:pt modelId="{141DE1E3-7AE1-48FB-BF7C-3B9B3D1B763C}" type="sibTrans" cxnId="{2552957E-79C9-4E0D-B940-4A54789388B3}">
      <dgm:prSet/>
      <dgm:spPr/>
      <dgm:t>
        <a:bodyPr/>
        <a:lstStyle/>
        <a:p>
          <a:endParaRPr lang="es-AR"/>
        </a:p>
      </dgm:t>
    </dgm:pt>
    <dgm:pt modelId="{EC5C991B-B538-47E6-9530-C54065D74F9C}">
      <dgm:prSet phldrT="[Texto]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  <a:latin typeface="Calibri" panose="020F0502020204030204" pitchFamily="34" charset="0"/>
            </a:rPr>
            <a:t>DETERMINACIÓN DE RESISTENCIA y SUS MECANISMOS</a:t>
          </a:r>
          <a:endParaRPr lang="es-AR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F39FA04F-772F-4A3C-80D4-94CB7E020924}" type="parTrans" cxnId="{001A0984-681B-4A6D-B3D8-3C1CEB6587FD}">
      <dgm:prSet/>
      <dgm:spPr/>
      <dgm:t>
        <a:bodyPr/>
        <a:lstStyle/>
        <a:p>
          <a:endParaRPr lang="es-AR"/>
        </a:p>
      </dgm:t>
    </dgm:pt>
    <dgm:pt modelId="{83D4B538-AC05-4576-A0A1-F53119BF91F0}" type="sibTrans" cxnId="{001A0984-681B-4A6D-B3D8-3C1CEB6587FD}">
      <dgm:prSet/>
      <dgm:spPr/>
      <dgm:t>
        <a:bodyPr/>
        <a:lstStyle/>
        <a:p>
          <a:endParaRPr lang="es-AR"/>
        </a:p>
      </dgm:t>
    </dgm:pt>
    <dgm:pt modelId="{EF9ABFDE-6090-44D4-89CC-E97F38809F43}">
      <dgm:prSet phldrT="[Texto]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  <a:latin typeface="Calibri" panose="020F0502020204030204" pitchFamily="34" charset="0"/>
            </a:rPr>
            <a:t>REGISTROS EPIDEMIOLÓGICOS LOCALES</a:t>
          </a:r>
          <a:endParaRPr lang="es-AR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F0C00400-3B04-4281-9768-2E003AEE6E7D}" type="parTrans" cxnId="{8A552044-0BE3-4873-8B40-C5AB9150F860}">
      <dgm:prSet/>
      <dgm:spPr/>
      <dgm:t>
        <a:bodyPr/>
        <a:lstStyle/>
        <a:p>
          <a:endParaRPr lang="es-AR"/>
        </a:p>
      </dgm:t>
    </dgm:pt>
    <dgm:pt modelId="{A784FEAF-1BFA-437D-B51F-E633F0228DCD}" type="sibTrans" cxnId="{8A552044-0BE3-4873-8B40-C5AB9150F860}">
      <dgm:prSet/>
      <dgm:spPr/>
      <dgm:t>
        <a:bodyPr/>
        <a:lstStyle/>
        <a:p>
          <a:endParaRPr lang="es-AR"/>
        </a:p>
      </dgm:t>
    </dgm:pt>
    <dgm:pt modelId="{22DAC5C6-3596-447F-89A3-79FF2FE2180D}" type="pres">
      <dgm:prSet presAssocID="{BF0042AC-091F-40B6-A4F8-62456E112C6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A585CE58-6E58-4AFF-8F94-CD3387B1A5F3}" type="pres">
      <dgm:prSet presAssocID="{6D550B4E-580B-4B07-ADF6-9991F47C5335}" presName="parentLin" presStyleCnt="0"/>
      <dgm:spPr/>
    </dgm:pt>
    <dgm:pt modelId="{EAD5CAC4-E80B-47C6-B23B-0A900E9E8D5E}" type="pres">
      <dgm:prSet presAssocID="{6D550B4E-580B-4B07-ADF6-9991F47C5335}" presName="parentLeftMargin" presStyleLbl="node1" presStyleIdx="0" presStyleCnt="3"/>
      <dgm:spPr/>
      <dgm:t>
        <a:bodyPr/>
        <a:lstStyle/>
        <a:p>
          <a:endParaRPr lang="es-AR"/>
        </a:p>
      </dgm:t>
    </dgm:pt>
    <dgm:pt modelId="{9B077E97-4F60-4FEF-B110-4EC650CB7488}" type="pres">
      <dgm:prSet presAssocID="{6D550B4E-580B-4B07-ADF6-9991F47C5335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C4F3DE61-74AF-44B4-AF8D-C84431B68E3C}" type="pres">
      <dgm:prSet presAssocID="{6D550B4E-580B-4B07-ADF6-9991F47C5335}" presName="negativeSpace" presStyleCnt="0"/>
      <dgm:spPr/>
    </dgm:pt>
    <dgm:pt modelId="{5CAA80C4-8998-41DC-81B8-A0CEE3E2D708}" type="pres">
      <dgm:prSet presAssocID="{6D550B4E-580B-4B07-ADF6-9991F47C5335}" presName="childText" presStyleLbl="conFgAcc1" presStyleIdx="0" presStyleCnt="3">
        <dgm:presLayoutVars>
          <dgm:bulletEnabled val="1"/>
        </dgm:presLayoutVars>
      </dgm:prSet>
      <dgm:spPr/>
    </dgm:pt>
    <dgm:pt modelId="{D9503957-3090-450D-A6AC-BF5BCF8D4CD1}" type="pres">
      <dgm:prSet presAssocID="{141DE1E3-7AE1-48FB-BF7C-3B9B3D1B763C}" presName="spaceBetweenRectangles" presStyleCnt="0"/>
      <dgm:spPr/>
    </dgm:pt>
    <dgm:pt modelId="{9072884C-1010-4F84-83B8-39E290BD8DFF}" type="pres">
      <dgm:prSet presAssocID="{EC5C991B-B538-47E6-9530-C54065D74F9C}" presName="parentLin" presStyleCnt="0"/>
      <dgm:spPr/>
    </dgm:pt>
    <dgm:pt modelId="{78B6CE7D-32D5-4B7C-94D9-2FCFF4D41B17}" type="pres">
      <dgm:prSet presAssocID="{EC5C991B-B538-47E6-9530-C54065D74F9C}" presName="parentLeftMargin" presStyleLbl="node1" presStyleIdx="0" presStyleCnt="3"/>
      <dgm:spPr/>
      <dgm:t>
        <a:bodyPr/>
        <a:lstStyle/>
        <a:p>
          <a:endParaRPr lang="es-AR"/>
        </a:p>
      </dgm:t>
    </dgm:pt>
    <dgm:pt modelId="{75563F81-8062-4E8F-BB22-E8744120D415}" type="pres">
      <dgm:prSet presAssocID="{EC5C991B-B538-47E6-9530-C54065D74F9C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6B52DDB4-DC3C-4E32-983F-7B0FBC27073C}" type="pres">
      <dgm:prSet presAssocID="{EC5C991B-B538-47E6-9530-C54065D74F9C}" presName="negativeSpace" presStyleCnt="0"/>
      <dgm:spPr/>
    </dgm:pt>
    <dgm:pt modelId="{C36DEF22-DEE6-4105-A05B-0176DB10D42F}" type="pres">
      <dgm:prSet presAssocID="{EC5C991B-B538-47E6-9530-C54065D74F9C}" presName="childText" presStyleLbl="conFgAcc1" presStyleIdx="1" presStyleCnt="3">
        <dgm:presLayoutVars>
          <dgm:bulletEnabled val="1"/>
        </dgm:presLayoutVars>
      </dgm:prSet>
      <dgm:spPr/>
    </dgm:pt>
    <dgm:pt modelId="{C1FD5619-3C3B-4AB2-8F2D-4163171E6216}" type="pres">
      <dgm:prSet presAssocID="{83D4B538-AC05-4576-A0A1-F53119BF91F0}" presName="spaceBetweenRectangles" presStyleCnt="0"/>
      <dgm:spPr/>
    </dgm:pt>
    <dgm:pt modelId="{514B99A0-CAB3-437C-B863-5BBE7A4C36B9}" type="pres">
      <dgm:prSet presAssocID="{EF9ABFDE-6090-44D4-89CC-E97F38809F43}" presName="parentLin" presStyleCnt="0"/>
      <dgm:spPr/>
    </dgm:pt>
    <dgm:pt modelId="{DDD58607-770A-4496-8B1D-19AE61494040}" type="pres">
      <dgm:prSet presAssocID="{EF9ABFDE-6090-44D4-89CC-E97F38809F43}" presName="parentLeftMargin" presStyleLbl="node1" presStyleIdx="1" presStyleCnt="3"/>
      <dgm:spPr/>
      <dgm:t>
        <a:bodyPr/>
        <a:lstStyle/>
        <a:p>
          <a:endParaRPr lang="es-AR"/>
        </a:p>
      </dgm:t>
    </dgm:pt>
    <dgm:pt modelId="{266C9394-2E2A-448F-AE13-1AF8DE42B7B6}" type="pres">
      <dgm:prSet presAssocID="{EF9ABFDE-6090-44D4-89CC-E97F38809F43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CBF19C3A-1FE7-485B-B681-31883500B4AE}" type="pres">
      <dgm:prSet presAssocID="{EF9ABFDE-6090-44D4-89CC-E97F38809F43}" presName="negativeSpace" presStyleCnt="0"/>
      <dgm:spPr/>
    </dgm:pt>
    <dgm:pt modelId="{891F0DDD-6945-4952-B7F4-A37FDB161477}" type="pres">
      <dgm:prSet presAssocID="{EF9ABFDE-6090-44D4-89CC-E97F38809F43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4A7AB6D4-0DBC-4F75-A184-C241325955B1}" type="presOf" srcId="{6D550B4E-580B-4B07-ADF6-9991F47C5335}" destId="{9B077E97-4F60-4FEF-B110-4EC650CB7488}" srcOrd="1" destOrd="0" presId="urn:microsoft.com/office/officeart/2005/8/layout/list1"/>
    <dgm:cxn modelId="{001A0984-681B-4A6D-B3D8-3C1CEB6587FD}" srcId="{BF0042AC-091F-40B6-A4F8-62456E112C6F}" destId="{EC5C991B-B538-47E6-9530-C54065D74F9C}" srcOrd="1" destOrd="0" parTransId="{F39FA04F-772F-4A3C-80D4-94CB7E020924}" sibTransId="{83D4B538-AC05-4576-A0A1-F53119BF91F0}"/>
    <dgm:cxn modelId="{79AD7DBF-B08F-4DB4-BD37-F400C92F34BE}" type="presOf" srcId="{EC5C991B-B538-47E6-9530-C54065D74F9C}" destId="{78B6CE7D-32D5-4B7C-94D9-2FCFF4D41B17}" srcOrd="0" destOrd="0" presId="urn:microsoft.com/office/officeart/2005/8/layout/list1"/>
    <dgm:cxn modelId="{8A552044-0BE3-4873-8B40-C5AB9150F860}" srcId="{BF0042AC-091F-40B6-A4F8-62456E112C6F}" destId="{EF9ABFDE-6090-44D4-89CC-E97F38809F43}" srcOrd="2" destOrd="0" parTransId="{F0C00400-3B04-4281-9768-2E003AEE6E7D}" sibTransId="{A784FEAF-1BFA-437D-B51F-E633F0228DCD}"/>
    <dgm:cxn modelId="{2552957E-79C9-4E0D-B940-4A54789388B3}" srcId="{BF0042AC-091F-40B6-A4F8-62456E112C6F}" destId="{6D550B4E-580B-4B07-ADF6-9991F47C5335}" srcOrd="0" destOrd="0" parTransId="{583D4E5A-CFEC-4598-8154-367BD62D8F73}" sibTransId="{141DE1E3-7AE1-48FB-BF7C-3B9B3D1B763C}"/>
    <dgm:cxn modelId="{23FAA16E-D317-4752-86F3-5F7B622B4E06}" type="presOf" srcId="{EF9ABFDE-6090-44D4-89CC-E97F38809F43}" destId="{266C9394-2E2A-448F-AE13-1AF8DE42B7B6}" srcOrd="1" destOrd="0" presId="urn:microsoft.com/office/officeart/2005/8/layout/list1"/>
    <dgm:cxn modelId="{9E4B8E7B-72EE-4682-9BB5-BE22202C96DF}" type="presOf" srcId="{EC5C991B-B538-47E6-9530-C54065D74F9C}" destId="{75563F81-8062-4E8F-BB22-E8744120D415}" srcOrd="1" destOrd="0" presId="urn:microsoft.com/office/officeart/2005/8/layout/list1"/>
    <dgm:cxn modelId="{58F973BE-FE3D-4BE6-B210-293D659549BF}" type="presOf" srcId="{6D550B4E-580B-4B07-ADF6-9991F47C5335}" destId="{EAD5CAC4-E80B-47C6-B23B-0A900E9E8D5E}" srcOrd="0" destOrd="0" presId="urn:microsoft.com/office/officeart/2005/8/layout/list1"/>
    <dgm:cxn modelId="{024CC462-154E-4D4B-90A2-E502BA0C3037}" type="presOf" srcId="{BF0042AC-091F-40B6-A4F8-62456E112C6F}" destId="{22DAC5C6-3596-447F-89A3-79FF2FE2180D}" srcOrd="0" destOrd="0" presId="urn:microsoft.com/office/officeart/2005/8/layout/list1"/>
    <dgm:cxn modelId="{DFA1B1C9-2450-43CC-8062-2C0A391269D5}" type="presOf" srcId="{EF9ABFDE-6090-44D4-89CC-E97F38809F43}" destId="{DDD58607-770A-4496-8B1D-19AE61494040}" srcOrd="0" destOrd="0" presId="urn:microsoft.com/office/officeart/2005/8/layout/list1"/>
    <dgm:cxn modelId="{09816F8D-4ED7-4EED-B0E1-A0270872FD7B}" type="presParOf" srcId="{22DAC5C6-3596-447F-89A3-79FF2FE2180D}" destId="{A585CE58-6E58-4AFF-8F94-CD3387B1A5F3}" srcOrd="0" destOrd="0" presId="urn:microsoft.com/office/officeart/2005/8/layout/list1"/>
    <dgm:cxn modelId="{93CDE6BB-E439-4441-8F0F-5F8E2F9EA2AD}" type="presParOf" srcId="{A585CE58-6E58-4AFF-8F94-CD3387B1A5F3}" destId="{EAD5CAC4-E80B-47C6-B23B-0A900E9E8D5E}" srcOrd="0" destOrd="0" presId="urn:microsoft.com/office/officeart/2005/8/layout/list1"/>
    <dgm:cxn modelId="{BC79554B-4D07-48EB-9470-85F716C805EA}" type="presParOf" srcId="{A585CE58-6E58-4AFF-8F94-CD3387B1A5F3}" destId="{9B077E97-4F60-4FEF-B110-4EC650CB7488}" srcOrd="1" destOrd="0" presId="urn:microsoft.com/office/officeart/2005/8/layout/list1"/>
    <dgm:cxn modelId="{95138560-AA70-48AC-A25D-29D641D3F20A}" type="presParOf" srcId="{22DAC5C6-3596-447F-89A3-79FF2FE2180D}" destId="{C4F3DE61-74AF-44B4-AF8D-C84431B68E3C}" srcOrd="1" destOrd="0" presId="urn:microsoft.com/office/officeart/2005/8/layout/list1"/>
    <dgm:cxn modelId="{80559388-1A4B-4898-B43E-ECC7094ECDF8}" type="presParOf" srcId="{22DAC5C6-3596-447F-89A3-79FF2FE2180D}" destId="{5CAA80C4-8998-41DC-81B8-A0CEE3E2D708}" srcOrd="2" destOrd="0" presId="urn:microsoft.com/office/officeart/2005/8/layout/list1"/>
    <dgm:cxn modelId="{5B730CEF-3637-420F-8B1A-D34A056D4AE6}" type="presParOf" srcId="{22DAC5C6-3596-447F-89A3-79FF2FE2180D}" destId="{D9503957-3090-450D-A6AC-BF5BCF8D4CD1}" srcOrd="3" destOrd="0" presId="urn:microsoft.com/office/officeart/2005/8/layout/list1"/>
    <dgm:cxn modelId="{02B20733-9E8B-44ED-A91E-A7DFFB9904A3}" type="presParOf" srcId="{22DAC5C6-3596-447F-89A3-79FF2FE2180D}" destId="{9072884C-1010-4F84-83B8-39E290BD8DFF}" srcOrd="4" destOrd="0" presId="urn:microsoft.com/office/officeart/2005/8/layout/list1"/>
    <dgm:cxn modelId="{4AE51E95-36B0-41E3-9798-0A762393BC43}" type="presParOf" srcId="{9072884C-1010-4F84-83B8-39E290BD8DFF}" destId="{78B6CE7D-32D5-4B7C-94D9-2FCFF4D41B17}" srcOrd="0" destOrd="0" presId="urn:microsoft.com/office/officeart/2005/8/layout/list1"/>
    <dgm:cxn modelId="{E5888D9A-2F37-406D-A1D3-D202AF51FF73}" type="presParOf" srcId="{9072884C-1010-4F84-83B8-39E290BD8DFF}" destId="{75563F81-8062-4E8F-BB22-E8744120D415}" srcOrd="1" destOrd="0" presId="urn:microsoft.com/office/officeart/2005/8/layout/list1"/>
    <dgm:cxn modelId="{83E2D40F-3AB0-4440-AD79-C0E08CB83FF7}" type="presParOf" srcId="{22DAC5C6-3596-447F-89A3-79FF2FE2180D}" destId="{6B52DDB4-DC3C-4E32-983F-7B0FBC27073C}" srcOrd="5" destOrd="0" presId="urn:microsoft.com/office/officeart/2005/8/layout/list1"/>
    <dgm:cxn modelId="{75230078-DD98-4587-B76B-E7E1FDEC94B0}" type="presParOf" srcId="{22DAC5C6-3596-447F-89A3-79FF2FE2180D}" destId="{C36DEF22-DEE6-4105-A05B-0176DB10D42F}" srcOrd="6" destOrd="0" presId="urn:microsoft.com/office/officeart/2005/8/layout/list1"/>
    <dgm:cxn modelId="{3B2FA187-2198-4A50-B7F1-E3163E275081}" type="presParOf" srcId="{22DAC5C6-3596-447F-89A3-79FF2FE2180D}" destId="{C1FD5619-3C3B-4AB2-8F2D-4163171E6216}" srcOrd="7" destOrd="0" presId="urn:microsoft.com/office/officeart/2005/8/layout/list1"/>
    <dgm:cxn modelId="{204D30C1-7ED6-4EB4-9AC1-0A6124DE0799}" type="presParOf" srcId="{22DAC5C6-3596-447F-89A3-79FF2FE2180D}" destId="{514B99A0-CAB3-437C-B863-5BBE7A4C36B9}" srcOrd="8" destOrd="0" presId="urn:microsoft.com/office/officeart/2005/8/layout/list1"/>
    <dgm:cxn modelId="{2795B2BD-D16F-4AC9-A538-9702F09568F2}" type="presParOf" srcId="{514B99A0-CAB3-437C-B863-5BBE7A4C36B9}" destId="{DDD58607-770A-4496-8B1D-19AE61494040}" srcOrd="0" destOrd="0" presId="urn:microsoft.com/office/officeart/2005/8/layout/list1"/>
    <dgm:cxn modelId="{32A2C2B2-9511-40F3-B80D-B4245BA77070}" type="presParOf" srcId="{514B99A0-CAB3-437C-B863-5BBE7A4C36B9}" destId="{266C9394-2E2A-448F-AE13-1AF8DE42B7B6}" srcOrd="1" destOrd="0" presId="urn:microsoft.com/office/officeart/2005/8/layout/list1"/>
    <dgm:cxn modelId="{0DC8C029-8F2E-4C26-97A9-D883D1B1CBC9}" type="presParOf" srcId="{22DAC5C6-3596-447F-89A3-79FF2FE2180D}" destId="{CBF19C3A-1FE7-485B-B681-31883500B4AE}" srcOrd="9" destOrd="0" presId="urn:microsoft.com/office/officeart/2005/8/layout/list1"/>
    <dgm:cxn modelId="{4055A4B9-216B-42FB-A660-3D63B79A04B4}" type="presParOf" srcId="{22DAC5C6-3596-447F-89A3-79FF2FE2180D}" destId="{891F0DDD-6945-4952-B7F4-A37FDB161477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2B6680B-E54E-406E-B225-EA96ECBCADA1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57E542EE-CB35-43C7-A88C-4CB3B4112FCF}">
      <dgm:prSet phldrT="[Texto]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  <a:latin typeface="Calibri" panose="020F0502020204030204" pitchFamily="34" charset="0"/>
            </a:rPr>
            <a:t>VIGILANCIA DE USO DE ANTIBACTERIANOS</a:t>
          </a:r>
          <a:endParaRPr lang="es-AR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3229C3FC-318C-42D5-82A3-76D323D98B53}" type="parTrans" cxnId="{7782B096-48DC-4CA5-B096-F3DCF1788619}">
      <dgm:prSet/>
      <dgm:spPr/>
      <dgm:t>
        <a:bodyPr/>
        <a:lstStyle/>
        <a:p>
          <a:endParaRPr lang="es-AR"/>
        </a:p>
      </dgm:t>
    </dgm:pt>
    <dgm:pt modelId="{70047022-2B69-4EAE-939E-0CA0232118EF}" type="sibTrans" cxnId="{7782B096-48DC-4CA5-B096-F3DCF1788619}">
      <dgm:prSet/>
      <dgm:spPr/>
      <dgm:t>
        <a:bodyPr/>
        <a:lstStyle/>
        <a:p>
          <a:endParaRPr lang="es-AR"/>
        </a:p>
      </dgm:t>
    </dgm:pt>
    <dgm:pt modelId="{2A126681-49BF-45D4-ACFE-4E8C00F3669C}">
      <dgm:prSet phldrT="[Texto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  <a:latin typeface="Calibri" panose="020F0502020204030204" pitchFamily="34" charset="0"/>
            </a:rPr>
            <a:t>CONCEPTOS Pk/Pd</a:t>
          </a:r>
          <a:endParaRPr lang="es-AR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F3AC51C7-2775-45C6-B235-0A87E1F078AC}" type="parTrans" cxnId="{7D87B6A2-C57E-4C71-B2CC-5CBACB65EDF6}">
      <dgm:prSet/>
      <dgm:spPr/>
      <dgm:t>
        <a:bodyPr/>
        <a:lstStyle/>
        <a:p>
          <a:endParaRPr lang="es-AR"/>
        </a:p>
      </dgm:t>
    </dgm:pt>
    <dgm:pt modelId="{967051AA-F036-46C7-BD04-D8443980D0B1}" type="sibTrans" cxnId="{7D87B6A2-C57E-4C71-B2CC-5CBACB65EDF6}">
      <dgm:prSet/>
      <dgm:spPr/>
      <dgm:t>
        <a:bodyPr/>
        <a:lstStyle/>
        <a:p>
          <a:endParaRPr lang="es-AR"/>
        </a:p>
      </dgm:t>
    </dgm:pt>
    <dgm:pt modelId="{85586954-1056-4864-A6BD-C20404BFEBE6}">
      <dgm:prSet phldrT="[Texto]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  <a:latin typeface="Calibri" panose="020F0502020204030204" pitchFamily="34" charset="0"/>
            </a:rPr>
            <a:t>STOCK NORMATIZADO</a:t>
          </a:r>
          <a:endParaRPr lang="es-AR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1064B909-1933-4865-981F-2E7309780223}" type="parTrans" cxnId="{0BF48A19-68C4-4F1F-AD99-08078881825A}">
      <dgm:prSet/>
      <dgm:spPr/>
      <dgm:t>
        <a:bodyPr/>
        <a:lstStyle/>
        <a:p>
          <a:endParaRPr lang="es-AR"/>
        </a:p>
      </dgm:t>
    </dgm:pt>
    <dgm:pt modelId="{539443FF-5DE9-4F33-B3EB-61BB682A8F7E}" type="sibTrans" cxnId="{0BF48A19-68C4-4F1F-AD99-08078881825A}">
      <dgm:prSet/>
      <dgm:spPr/>
      <dgm:t>
        <a:bodyPr/>
        <a:lstStyle/>
        <a:p>
          <a:endParaRPr lang="es-AR"/>
        </a:p>
      </dgm:t>
    </dgm:pt>
    <dgm:pt modelId="{41878A06-6836-4CE9-AA12-D76CD2F0D66C}" type="pres">
      <dgm:prSet presAssocID="{02B6680B-E54E-406E-B225-EA96ECBCADA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56259833-54D2-4EC0-8869-537C7596EF3A}" type="pres">
      <dgm:prSet presAssocID="{57E542EE-CB35-43C7-A88C-4CB3B4112FCF}" presName="parentLin" presStyleCnt="0"/>
      <dgm:spPr/>
    </dgm:pt>
    <dgm:pt modelId="{5D45122D-D0D0-4405-A661-AFBE52DF7E28}" type="pres">
      <dgm:prSet presAssocID="{57E542EE-CB35-43C7-A88C-4CB3B4112FCF}" presName="parentLeftMargin" presStyleLbl="node1" presStyleIdx="0" presStyleCnt="3"/>
      <dgm:spPr/>
      <dgm:t>
        <a:bodyPr/>
        <a:lstStyle/>
        <a:p>
          <a:endParaRPr lang="es-AR"/>
        </a:p>
      </dgm:t>
    </dgm:pt>
    <dgm:pt modelId="{2373511E-8ED4-4C72-9819-1D612D23A5AF}" type="pres">
      <dgm:prSet presAssocID="{57E542EE-CB35-43C7-A88C-4CB3B4112FCF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10751008-8529-4131-A7BA-F6FED67E9564}" type="pres">
      <dgm:prSet presAssocID="{57E542EE-CB35-43C7-A88C-4CB3B4112FCF}" presName="negativeSpace" presStyleCnt="0"/>
      <dgm:spPr/>
    </dgm:pt>
    <dgm:pt modelId="{F339E45A-1327-43F9-8DD3-85B108552AB9}" type="pres">
      <dgm:prSet presAssocID="{57E542EE-CB35-43C7-A88C-4CB3B4112FCF}" presName="childText" presStyleLbl="conFgAcc1" presStyleIdx="0" presStyleCnt="3">
        <dgm:presLayoutVars>
          <dgm:bulletEnabled val="1"/>
        </dgm:presLayoutVars>
      </dgm:prSet>
      <dgm:spPr/>
    </dgm:pt>
    <dgm:pt modelId="{A8D5EAE4-F1B3-41C8-A422-6252ED4C5F80}" type="pres">
      <dgm:prSet presAssocID="{70047022-2B69-4EAE-939E-0CA0232118EF}" presName="spaceBetweenRectangles" presStyleCnt="0"/>
      <dgm:spPr/>
    </dgm:pt>
    <dgm:pt modelId="{D199BE19-C87D-4F5C-B349-D76E49FB7C6A}" type="pres">
      <dgm:prSet presAssocID="{2A126681-49BF-45D4-ACFE-4E8C00F3669C}" presName="parentLin" presStyleCnt="0"/>
      <dgm:spPr/>
    </dgm:pt>
    <dgm:pt modelId="{83DEC9BF-31EE-41B1-849B-4A476E801F55}" type="pres">
      <dgm:prSet presAssocID="{2A126681-49BF-45D4-ACFE-4E8C00F3669C}" presName="parentLeftMargin" presStyleLbl="node1" presStyleIdx="0" presStyleCnt="3"/>
      <dgm:spPr/>
      <dgm:t>
        <a:bodyPr/>
        <a:lstStyle/>
        <a:p>
          <a:endParaRPr lang="es-AR"/>
        </a:p>
      </dgm:t>
    </dgm:pt>
    <dgm:pt modelId="{97EA5004-7163-4ADB-9E90-12827EF00145}" type="pres">
      <dgm:prSet presAssocID="{2A126681-49BF-45D4-ACFE-4E8C00F3669C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7C7A7A2B-174C-4449-9CEB-A4D2877E174E}" type="pres">
      <dgm:prSet presAssocID="{2A126681-49BF-45D4-ACFE-4E8C00F3669C}" presName="negativeSpace" presStyleCnt="0"/>
      <dgm:spPr/>
    </dgm:pt>
    <dgm:pt modelId="{541A51DE-95BC-48F1-8066-D1FBF680DF14}" type="pres">
      <dgm:prSet presAssocID="{2A126681-49BF-45D4-ACFE-4E8C00F3669C}" presName="childText" presStyleLbl="conFgAcc1" presStyleIdx="1" presStyleCnt="3">
        <dgm:presLayoutVars>
          <dgm:bulletEnabled val="1"/>
        </dgm:presLayoutVars>
      </dgm:prSet>
      <dgm:spPr/>
    </dgm:pt>
    <dgm:pt modelId="{1B90D1E7-5C26-4DC0-8D99-86733E476485}" type="pres">
      <dgm:prSet presAssocID="{967051AA-F036-46C7-BD04-D8443980D0B1}" presName="spaceBetweenRectangles" presStyleCnt="0"/>
      <dgm:spPr/>
    </dgm:pt>
    <dgm:pt modelId="{BD2681F7-2897-4C97-9671-3304F706742E}" type="pres">
      <dgm:prSet presAssocID="{85586954-1056-4864-A6BD-C20404BFEBE6}" presName="parentLin" presStyleCnt="0"/>
      <dgm:spPr/>
    </dgm:pt>
    <dgm:pt modelId="{5A51C130-F8AF-4219-AA8D-BD7FCBD76638}" type="pres">
      <dgm:prSet presAssocID="{85586954-1056-4864-A6BD-C20404BFEBE6}" presName="parentLeftMargin" presStyleLbl="node1" presStyleIdx="1" presStyleCnt="3"/>
      <dgm:spPr/>
      <dgm:t>
        <a:bodyPr/>
        <a:lstStyle/>
        <a:p>
          <a:endParaRPr lang="es-AR"/>
        </a:p>
      </dgm:t>
    </dgm:pt>
    <dgm:pt modelId="{89880E45-C589-4E3D-AEE1-96B63C9290CC}" type="pres">
      <dgm:prSet presAssocID="{85586954-1056-4864-A6BD-C20404BFEBE6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D733003A-2365-49EE-A968-44929167BB4D}" type="pres">
      <dgm:prSet presAssocID="{85586954-1056-4864-A6BD-C20404BFEBE6}" presName="negativeSpace" presStyleCnt="0"/>
      <dgm:spPr/>
    </dgm:pt>
    <dgm:pt modelId="{470D3EF3-FC45-4AF8-9856-66DC170F7FDC}" type="pres">
      <dgm:prSet presAssocID="{85586954-1056-4864-A6BD-C20404BFEBE6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E3E23573-ADEF-4453-BB34-FF86914D252C}" type="presOf" srcId="{2A126681-49BF-45D4-ACFE-4E8C00F3669C}" destId="{97EA5004-7163-4ADB-9E90-12827EF00145}" srcOrd="1" destOrd="0" presId="urn:microsoft.com/office/officeart/2005/8/layout/list1"/>
    <dgm:cxn modelId="{8A36B995-B00B-4D3A-BB7E-65D315FC74A1}" type="presOf" srcId="{02B6680B-E54E-406E-B225-EA96ECBCADA1}" destId="{41878A06-6836-4CE9-AA12-D76CD2F0D66C}" srcOrd="0" destOrd="0" presId="urn:microsoft.com/office/officeart/2005/8/layout/list1"/>
    <dgm:cxn modelId="{7782B096-48DC-4CA5-B096-F3DCF1788619}" srcId="{02B6680B-E54E-406E-B225-EA96ECBCADA1}" destId="{57E542EE-CB35-43C7-A88C-4CB3B4112FCF}" srcOrd="0" destOrd="0" parTransId="{3229C3FC-318C-42D5-82A3-76D323D98B53}" sibTransId="{70047022-2B69-4EAE-939E-0CA0232118EF}"/>
    <dgm:cxn modelId="{E1D9F065-97E0-475B-A0D9-8501909BE85E}" type="presOf" srcId="{57E542EE-CB35-43C7-A88C-4CB3B4112FCF}" destId="{5D45122D-D0D0-4405-A661-AFBE52DF7E28}" srcOrd="0" destOrd="0" presId="urn:microsoft.com/office/officeart/2005/8/layout/list1"/>
    <dgm:cxn modelId="{F676DDC6-C783-4427-8C9E-17921C717418}" type="presOf" srcId="{2A126681-49BF-45D4-ACFE-4E8C00F3669C}" destId="{83DEC9BF-31EE-41B1-849B-4A476E801F55}" srcOrd="0" destOrd="0" presId="urn:microsoft.com/office/officeart/2005/8/layout/list1"/>
    <dgm:cxn modelId="{7D87B6A2-C57E-4C71-B2CC-5CBACB65EDF6}" srcId="{02B6680B-E54E-406E-B225-EA96ECBCADA1}" destId="{2A126681-49BF-45D4-ACFE-4E8C00F3669C}" srcOrd="1" destOrd="0" parTransId="{F3AC51C7-2775-45C6-B235-0A87E1F078AC}" sibTransId="{967051AA-F036-46C7-BD04-D8443980D0B1}"/>
    <dgm:cxn modelId="{FD3926B7-4329-467E-A4EB-952032109724}" type="presOf" srcId="{85586954-1056-4864-A6BD-C20404BFEBE6}" destId="{5A51C130-F8AF-4219-AA8D-BD7FCBD76638}" srcOrd="0" destOrd="0" presId="urn:microsoft.com/office/officeart/2005/8/layout/list1"/>
    <dgm:cxn modelId="{0BF48A19-68C4-4F1F-AD99-08078881825A}" srcId="{02B6680B-E54E-406E-B225-EA96ECBCADA1}" destId="{85586954-1056-4864-A6BD-C20404BFEBE6}" srcOrd="2" destOrd="0" parTransId="{1064B909-1933-4865-981F-2E7309780223}" sibTransId="{539443FF-5DE9-4F33-B3EB-61BB682A8F7E}"/>
    <dgm:cxn modelId="{68F9E9FB-D668-4413-BF03-E79B36A22AFE}" type="presOf" srcId="{85586954-1056-4864-A6BD-C20404BFEBE6}" destId="{89880E45-C589-4E3D-AEE1-96B63C9290CC}" srcOrd="1" destOrd="0" presId="urn:microsoft.com/office/officeart/2005/8/layout/list1"/>
    <dgm:cxn modelId="{13EB1B78-6F27-4F02-A83B-055E79EB875F}" type="presOf" srcId="{57E542EE-CB35-43C7-A88C-4CB3B4112FCF}" destId="{2373511E-8ED4-4C72-9819-1D612D23A5AF}" srcOrd="1" destOrd="0" presId="urn:microsoft.com/office/officeart/2005/8/layout/list1"/>
    <dgm:cxn modelId="{755FECFB-A77D-4BB5-A3D8-1F73E3B6CF8F}" type="presParOf" srcId="{41878A06-6836-4CE9-AA12-D76CD2F0D66C}" destId="{56259833-54D2-4EC0-8869-537C7596EF3A}" srcOrd="0" destOrd="0" presId="urn:microsoft.com/office/officeart/2005/8/layout/list1"/>
    <dgm:cxn modelId="{24A018BA-4A80-4AA6-AA34-813AAE82E821}" type="presParOf" srcId="{56259833-54D2-4EC0-8869-537C7596EF3A}" destId="{5D45122D-D0D0-4405-A661-AFBE52DF7E28}" srcOrd="0" destOrd="0" presId="urn:microsoft.com/office/officeart/2005/8/layout/list1"/>
    <dgm:cxn modelId="{6C06F1C8-A8A2-439D-BE37-1487EAF313FA}" type="presParOf" srcId="{56259833-54D2-4EC0-8869-537C7596EF3A}" destId="{2373511E-8ED4-4C72-9819-1D612D23A5AF}" srcOrd="1" destOrd="0" presId="urn:microsoft.com/office/officeart/2005/8/layout/list1"/>
    <dgm:cxn modelId="{5DD3389A-24D0-4B55-A103-F7C04F41AD84}" type="presParOf" srcId="{41878A06-6836-4CE9-AA12-D76CD2F0D66C}" destId="{10751008-8529-4131-A7BA-F6FED67E9564}" srcOrd="1" destOrd="0" presId="urn:microsoft.com/office/officeart/2005/8/layout/list1"/>
    <dgm:cxn modelId="{14A6173A-B5D8-458E-BA4C-1E7378BC3EBD}" type="presParOf" srcId="{41878A06-6836-4CE9-AA12-D76CD2F0D66C}" destId="{F339E45A-1327-43F9-8DD3-85B108552AB9}" srcOrd="2" destOrd="0" presId="urn:microsoft.com/office/officeart/2005/8/layout/list1"/>
    <dgm:cxn modelId="{E33A6FB3-9D4D-4E82-96F5-4A06BF542934}" type="presParOf" srcId="{41878A06-6836-4CE9-AA12-D76CD2F0D66C}" destId="{A8D5EAE4-F1B3-41C8-A422-6252ED4C5F80}" srcOrd="3" destOrd="0" presId="urn:microsoft.com/office/officeart/2005/8/layout/list1"/>
    <dgm:cxn modelId="{957DE973-EAE9-420A-8984-F55F2B887A9B}" type="presParOf" srcId="{41878A06-6836-4CE9-AA12-D76CD2F0D66C}" destId="{D199BE19-C87D-4F5C-B349-D76E49FB7C6A}" srcOrd="4" destOrd="0" presId="urn:microsoft.com/office/officeart/2005/8/layout/list1"/>
    <dgm:cxn modelId="{AAF66317-36C0-456F-B686-A1D7EE2CAB7A}" type="presParOf" srcId="{D199BE19-C87D-4F5C-B349-D76E49FB7C6A}" destId="{83DEC9BF-31EE-41B1-849B-4A476E801F55}" srcOrd="0" destOrd="0" presId="urn:microsoft.com/office/officeart/2005/8/layout/list1"/>
    <dgm:cxn modelId="{F716FFDC-8CCC-4DCD-8246-53D6595DE353}" type="presParOf" srcId="{D199BE19-C87D-4F5C-B349-D76E49FB7C6A}" destId="{97EA5004-7163-4ADB-9E90-12827EF00145}" srcOrd="1" destOrd="0" presId="urn:microsoft.com/office/officeart/2005/8/layout/list1"/>
    <dgm:cxn modelId="{24FCFEF2-A6BD-4675-B147-356F3E36E802}" type="presParOf" srcId="{41878A06-6836-4CE9-AA12-D76CD2F0D66C}" destId="{7C7A7A2B-174C-4449-9CEB-A4D2877E174E}" srcOrd="5" destOrd="0" presId="urn:microsoft.com/office/officeart/2005/8/layout/list1"/>
    <dgm:cxn modelId="{FEA00A05-4995-4562-9BEF-B49BE64EAE9F}" type="presParOf" srcId="{41878A06-6836-4CE9-AA12-D76CD2F0D66C}" destId="{541A51DE-95BC-48F1-8066-D1FBF680DF14}" srcOrd="6" destOrd="0" presId="urn:microsoft.com/office/officeart/2005/8/layout/list1"/>
    <dgm:cxn modelId="{20C1D132-3B67-4A32-8390-4E23D9B68A33}" type="presParOf" srcId="{41878A06-6836-4CE9-AA12-D76CD2F0D66C}" destId="{1B90D1E7-5C26-4DC0-8D99-86733E476485}" srcOrd="7" destOrd="0" presId="urn:microsoft.com/office/officeart/2005/8/layout/list1"/>
    <dgm:cxn modelId="{13CDAF32-3D7A-45B2-8246-413C35B534CF}" type="presParOf" srcId="{41878A06-6836-4CE9-AA12-D76CD2F0D66C}" destId="{BD2681F7-2897-4C97-9671-3304F706742E}" srcOrd="8" destOrd="0" presId="urn:microsoft.com/office/officeart/2005/8/layout/list1"/>
    <dgm:cxn modelId="{A76518E9-563B-4428-B500-CE70F591E2A4}" type="presParOf" srcId="{BD2681F7-2897-4C97-9671-3304F706742E}" destId="{5A51C130-F8AF-4219-AA8D-BD7FCBD76638}" srcOrd="0" destOrd="0" presId="urn:microsoft.com/office/officeart/2005/8/layout/list1"/>
    <dgm:cxn modelId="{6677A5A7-225C-4204-91E1-89ECD0E03708}" type="presParOf" srcId="{BD2681F7-2897-4C97-9671-3304F706742E}" destId="{89880E45-C589-4E3D-AEE1-96B63C9290CC}" srcOrd="1" destOrd="0" presId="urn:microsoft.com/office/officeart/2005/8/layout/list1"/>
    <dgm:cxn modelId="{693A3A18-1C9A-4D2C-9899-C1F4AB63C72C}" type="presParOf" srcId="{41878A06-6836-4CE9-AA12-D76CD2F0D66C}" destId="{D733003A-2365-49EE-A968-44929167BB4D}" srcOrd="9" destOrd="0" presId="urn:microsoft.com/office/officeart/2005/8/layout/list1"/>
    <dgm:cxn modelId="{1B581FE8-84E6-4C88-BB90-9685244570B2}" type="presParOf" srcId="{41878A06-6836-4CE9-AA12-D76CD2F0D66C}" destId="{470D3EF3-FC45-4AF8-9856-66DC170F7FDC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EF2F151-4438-4283-8BD4-50F7AABF00E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301DA52A-1F2A-4AC1-988B-5405498EDAE1}">
      <dgm:prSet phldrT="[Texto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  <a:latin typeface="Calibri" panose="020F0502020204030204" pitchFamily="34" charset="0"/>
            </a:rPr>
            <a:t>CLÍNICA DE LAS IACS</a:t>
          </a:r>
          <a:endParaRPr lang="es-AR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D9414DD3-7DC7-4BCD-8DA4-7853F788861E}" type="parTrans" cxnId="{D8DBF857-4316-4865-8061-DFC070A63B0E}">
      <dgm:prSet/>
      <dgm:spPr/>
      <dgm:t>
        <a:bodyPr/>
        <a:lstStyle/>
        <a:p>
          <a:endParaRPr lang="es-AR"/>
        </a:p>
      </dgm:t>
    </dgm:pt>
    <dgm:pt modelId="{83FD8DC4-47C2-4D68-9B44-03D2A767A358}" type="sibTrans" cxnId="{D8DBF857-4316-4865-8061-DFC070A63B0E}">
      <dgm:prSet/>
      <dgm:spPr/>
      <dgm:t>
        <a:bodyPr/>
        <a:lstStyle/>
        <a:p>
          <a:endParaRPr lang="es-AR"/>
        </a:p>
      </dgm:t>
    </dgm:pt>
    <dgm:pt modelId="{5F8597C5-8F02-4CF4-9250-5170A6B2B61F}">
      <dgm:prSet phldrT="[Texto]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  <a:latin typeface="Calibri" panose="020F0502020204030204" pitchFamily="34" charset="0"/>
            </a:rPr>
            <a:t>SELECCIÓN DE MÉTODOS COMPLEMENTARIOS</a:t>
          </a:r>
          <a:endParaRPr lang="es-AR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A09F8611-DD17-4F38-9F93-80708B1C1B62}" type="parTrans" cxnId="{69EF470F-7979-4D26-B6F1-EFD6B1FD074D}">
      <dgm:prSet/>
      <dgm:spPr/>
      <dgm:t>
        <a:bodyPr/>
        <a:lstStyle/>
        <a:p>
          <a:endParaRPr lang="es-AR"/>
        </a:p>
      </dgm:t>
    </dgm:pt>
    <dgm:pt modelId="{A5541480-EDA9-4083-AC61-91C91F53650A}" type="sibTrans" cxnId="{69EF470F-7979-4D26-B6F1-EFD6B1FD074D}">
      <dgm:prSet/>
      <dgm:spPr/>
      <dgm:t>
        <a:bodyPr/>
        <a:lstStyle/>
        <a:p>
          <a:endParaRPr lang="es-AR"/>
        </a:p>
      </dgm:t>
    </dgm:pt>
    <dgm:pt modelId="{8C8C6496-82F6-43EC-813D-6D66C4C54DA6}">
      <dgm:prSet phldrT="[Texto]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  <a:latin typeface="Calibri" panose="020F0502020204030204" pitchFamily="34" charset="0"/>
            </a:rPr>
            <a:t>TRATAMIENTO</a:t>
          </a:r>
          <a:endParaRPr lang="es-AR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2894DA04-2CB6-4471-AC03-0A27FD58DF49}" type="parTrans" cxnId="{57EC77F2-3199-4139-8011-18E8CB830453}">
      <dgm:prSet/>
      <dgm:spPr/>
      <dgm:t>
        <a:bodyPr/>
        <a:lstStyle/>
        <a:p>
          <a:endParaRPr lang="es-AR"/>
        </a:p>
      </dgm:t>
    </dgm:pt>
    <dgm:pt modelId="{19B40DD7-C89B-43BC-9A07-3E047E4C6A34}" type="sibTrans" cxnId="{57EC77F2-3199-4139-8011-18E8CB830453}">
      <dgm:prSet/>
      <dgm:spPr/>
      <dgm:t>
        <a:bodyPr/>
        <a:lstStyle/>
        <a:p>
          <a:endParaRPr lang="es-AR"/>
        </a:p>
      </dgm:t>
    </dgm:pt>
    <dgm:pt modelId="{CDF1EA4B-B700-412C-B2AA-99309C146926}" type="pres">
      <dgm:prSet presAssocID="{4EF2F151-4438-4283-8BD4-50F7AABF00E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FFCDE37A-418B-4E21-B906-2E81D0D61A21}" type="pres">
      <dgm:prSet presAssocID="{301DA52A-1F2A-4AC1-988B-5405498EDAE1}" presName="parentLin" presStyleCnt="0"/>
      <dgm:spPr/>
    </dgm:pt>
    <dgm:pt modelId="{A05C2802-586A-4409-B781-37A2074EFB2D}" type="pres">
      <dgm:prSet presAssocID="{301DA52A-1F2A-4AC1-988B-5405498EDAE1}" presName="parentLeftMargin" presStyleLbl="node1" presStyleIdx="0" presStyleCnt="3"/>
      <dgm:spPr/>
      <dgm:t>
        <a:bodyPr/>
        <a:lstStyle/>
        <a:p>
          <a:endParaRPr lang="es-AR"/>
        </a:p>
      </dgm:t>
    </dgm:pt>
    <dgm:pt modelId="{36B9AC05-984C-4F0B-8854-310042CCD1D1}" type="pres">
      <dgm:prSet presAssocID="{301DA52A-1F2A-4AC1-988B-5405498EDAE1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E9049975-DF35-4871-A066-C072AA5261BD}" type="pres">
      <dgm:prSet presAssocID="{301DA52A-1F2A-4AC1-988B-5405498EDAE1}" presName="negativeSpace" presStyleCnt="0"/>
      <dgm:spPr/>
    </dgm:pt>
    <dgm:pt modelId="{5AC558F2-6601-46FB-AEDB-3BD003B208CB}" type="pres">
      <dgm:prSet presAssocID="{301DA52A-1F2A-4AC1-988B-5405498EDAE1}" presName="childText" presStyleLbl="conFgAcc1" presStyleIdx="0" presStyleCnt="3">
        <dgm:presLayoutVars>
          <dgm:bulletEnabled val="1"/>
        </dgm:presLayoutVars>
      </dgm:prSet>
      <dgm:spPr/>
    </dgm:pt>
    <dgm:pt modelId="{A57CF9C0-6EF9-492B-BAA2-18A6A9F03D23}" type="pres">
      <dgm:prSet presAssocID="{83FD8DC4-47C2-4D68-9B44-03D2A767A358}" presName="spaceBetweenRectangles" presStyleCnt="0"/>
      <dgm:spPr/>
    </dgm:pt>
    <dgm:pt modelId="{699B185F-69C2-435D-8EAD-3EA3F1F3C872}" type="pres">
      <dgm:prSet presAssocID="{5F8597C5-8F02-4CF4-9250-5170A6B2B61F}" presName="parentLin" presStyleCnt="0"/>
      <dgm:spPr/>
    </dgm:pt>
    <dgm:pt modelId="{3BF9D1F9-4895-427A-B1CA-AC105594064B}" type="pres">
      <dgm:prSet presAssocID="{5F8597C5-8F02-4CF4-9250-5170A6B2B61F}" presName="parentLeftMargin" presStyleLbl="node1" presStyleIdx="0" presStyleCnt="3"/>
      <dgm:spPr/>
      <dgm:t>
        <a:bodyPr/>
        <a:lstStyle/>
        <a:p>
          <a:endParaRPr lang="es-AR"/>
        </a:p>
      </dgm:t>
    </dgm:pt>
    <dgm:pt modelId="{6E4ACD99-E3E1-45AC-8609-5965E9C1063D}" type="pres">
      <dgm:prSet presAssocID="{5F8597C5-8F02-4CF4-9250-5170A6B2B61F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FAA177E-B4D1-4FCE-AFB4-78C165ED36A6}" type="pres">
      <dgm:prSet presAssocID="{5F8597C5-8F02-4CF4-9250-5170A6B2B61F}" presName="negativeSpace" presStyleCnt="0"/>
      <dgm:spPr/>
    </dgm:pt>
    <dgm:pt modelId="{B6ACB7DD-1456-4468-82D0-EB145D5FE8BF}" type="pres">
      <dgm:prSet presAssocID="{5F8597C5-8F02-4CF4-9250-5170A6B2B61F}" presName="childText" presStyleLbl="conFgAcc1" presStyleIdx="1" presStyleCnt="3">
        <dgm:presLayoutVars>
          <dgm:bulletEnabled val="1"/>
        </dgm:presLayoutVars>
      </dgm:prSet>
      <dgm:spPr/>
    </dgm:pt>
    <dgm:pt modelId="{34D40B98-203A-4DE1-833E-1F0D6BED073C}" type="pres">
      <dgm:prSet presAssocID="{A5541480-EDA9-4083-AC61-91C91F53650A}" presName="spaceBetweenRectangles" presStyleCnt="0"/>
      <dgm:spPr/>
    </dgm:pt>
    <dgm:pt modelId="{7C9F8C1F-8A27-4814-A4A0-51EC9BBF1BCD}" type="pres">
      <dgm:prSet presAssocID="{8C8C6496-82F6-43EC-813D-6D66C4C54DA6}" presName="parentLin" presStyleCnt="0"/>
      <dgm:spPr/>
    </dgm:pt>
    <dgm:pt modelId="{F2C6A07B-4310-42E0-9C3D-06CA7835311C}" type="pres">
      <dgm:prSet presAssocID="{8C8C6496-82F6-43EC-813D-6D66C4C54DA6}" presName="parentLeftMargin" presStyleLbl="node1" presStyleIdx="1" presStyleCnt="3"/>
      <dgm:spPr/>
      <dgm:t>
        <a:bodyPr/>
        <a:lstStyle/>
        <a:p>
          <a:endParaRPr lang="es-AR"/>
        </a:p>
      </dgm:t>
    </dgm:pt>
    <dgm:pt modelId="{51831687-AA41-496B-BCE5-3389BD16766A}" type="pres">
      <dgm:prSet presAssocID="{8C8C6496-82F6-43EC-813D-6D66C4C54DA6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B56F93A6-EE4A-47CF-8EE8-31479B7E4118}" type="pres">
      <dgm:prSet presAssocID="{8C8C6496-82F6-43EC-813D-6D66C4C54DA6}" presName="negativeSpace" presStyleCnt="0"/>
      <dgm:spPr/>
    </dgm:pt>
    <dgm:pt modelId="{28FD04C8-54AA-42A3-9BDB-B985C04A4AC2}" type="pres">
      <dgm:prSet presAssocID="{8C8C6496-82F6-43EC-813D-6D66C4C54DA6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1DAD631B-CEF3-4627-B1A2-FE9E9B15B50A}" type="presOf" srcId="{301DA52A-1F2A-4AC1-988B-5405498EDAE1}" destId="{A05C2802-586A-4409-B781-37A2074EFB2D}" srcOrd="0" destOrd="0" presId="urn:microsoft.com/office/officeart/2005/8/layout/list1"/>
    <dgm:cxn modelId="{D8DBF857-4316-4865-8061-DFC070A63B0E}" srcId="{4EF2F151-4438-4283-8BD4-50F7AABF00E3}" destId="{301DA52A-1F2A-4AC1-988B-5405498EDAE1}" srcOrd="0" destOrd="0" parTransId="{D9414DD3-7DC7-4BCD-8DA4-7853F788861E}" sibTransId="{83FD8DC4-47C2-4D68-9B44-03D2A767A358}"/>
    <dgm:cxn modelId="{69EF470F-7979-4D26-B6F1-EFD6B1FD074D}" srcId="{4EF2F151-4438-4283-8BD4-50F7AABF00E3}" destId="{5F8597C5-8F02-4CF4-9250-5170A6B2B61F}" srcOrd="1" destOrd="0" parTransId="{A09F8611-DD17-4F38-9F93-80708B1C1B62}" sibTransId="{A5541480-EDA9-4083-AC61-91C91F53650A}"/>
    <dgm:cxn modelId="{57EC77F2-3199-4139-8011-18E8CB830453}" srcId="{4EF2F151-4438-4283-8BD4-50F7AABF00E3}" destId="{8C8C6496-82F6-43EC-813D-6D66C4C54DA6}" srcOrd="2" destOrd="0" parTransId="{2894DA04-2CB6-4471-AC03-0A27FD58DF49}" sibTransId="{19B40DD7-C89B-43BC-9A07-3E047E4C6A34}"/>
    <dgm:cxn modelId="{24E66D21-FF3F-410D-A60D-0E33246FC512}" type="presOf" srcId="{8C8C6496-82F6-43EC-813D-6D66C4C54DA6}" destId="{F2C6A07B-4310-42E0-9C3D-06CA7835311C}" srcOrd="0" destOrd="0" presId="urn:microsoft.com/office/officeart/2005/8/layout/list1"/>
    <dgm:cxn modelId="{2E887788-A2DC-4040-8D1E-8641696138D7}" type="presOf" srcId="{301DA52A-1F2A-4AC1-988B-5405498EDAE1}" destId="{36B9AC05-984C-4F0B-8854-310042CCD1D1}" srcOrd="1" destOrd="0" presId="urn:microsoft.com/office/officeart/2005/8/layout/list1"/>
    <dgm:cxn modelId="{F9F8AE9C-A3D6-4A28-A5BE-B611913C0981}" type="presOf" srcId="{5F8597C5-8F02-4CF4-9250-5170A6B2B61F}" destId="{3BF9D1F9-4895-427A-B1CA-AC105594064B}" srcOrd="0" destOrd="0" presId="urn:microsoft.com/office/officeart/2005/8/layout/list1"/>
    <dgm:cxn modelId="{9A43D26F-BFE4-482A-A576-1D69401F219F}" type="presOf" srcId="{4EF2F151-4438-4283-8BD4-50F7AABF00E3}" destId="{CDF1EA4B-B700-412C-B2AA-99309C146926}" srcOrd="0" destOrd="0" presId="urn:microsoft.com/office/officeart/2005/8/layout/list1"/>
    <dgm:cxn modelId="{2DA4DB41-A866-4AA5-BF48-0A22ABAFFEA5}" type="presOf" srcId="{5F8597C5-8F02-4CF4-9250-5170A6B2B61F}" destId="{6E4ACD99-E3E1-45AC-8609-5965E9C1063D}" srcOrd="1" destOrd="0" presId="urn:microsoft.com/office/officeart/2005/8/layout/list1"/>
    <dgm:cxn modelId="{3FF0740F-2D74-4EE2-89BD-E376696A0B41}" type="presOf" srcId="{8C8C6496-82F6-43EC-813D-6D66C4C54DA6}" destId="{51831687-AA41-496B-BCE5-3389BD16766A}" srcOrd="1" destOrd="0" presId="urn:microsoft.com/office/officeart/2005/8/layout/list1"/>
    <dgm:cxn modelId="{7D68DA53-228E-4755-A2AD-3D859A98EC2B}" type="presParOf" srcId="{CDF1EA4B-B700-412C-B2AA-99309C146926}" destId="{FFCDE37A-418B-4E21-B906-2E81D0D61A21}" srcOrd="0" destOrd="0" presId="urn:microsoft.com/office/officeart/2005/8/layout/list1"/>
    <dgm:cxn modelId="{4E44643C-92CE-4B20-9E13-C5FD9FC2D5F7}" type="presParOf" srcId="{FFCDE37A-418B-4E21-B906-2E81D0D61A21}" destId="{A05C2802-586A-4409-B781-37A2074EFB2D}" srcOrd="0" destOrd="0" presId="urn:microsoft.com/office/officeart/2005/8/layout/list1"/>
    <dgm:cxn modelId="{E7A85BA9-E732-4B31-8A9F-3947934BFB31}" type="presParOf" srcId="{FFCDE37A-418B-4E21-B906-2E81D0D61A21}" destId="{36B9AC05-984C-4F0B-8854-310042CCD1D1}" srcOrd="1" destOrd="0" presId="urn:microsoft.com/office/officeart/2005/8/layout/list1"/>
    <dgm:cxn modelId="{E573F2C4-3DC0-48FD-84A1-CF29123065E5}" type="presParOf" srcId="{CDF1EA4B-B700-412C-B2AA-99309C146926}" destId="{E9049975-DF35-4871-A066-C072AA5261BD}" srcOrd="1" destOrd="0" presId="urn:microsoft.com/office/officeart/2005/8/layout/list1"/>
    <dgm:cxn modelId="{642D9EF9-700D-49ED-9328-1B63DCDEC380}" type="presParOf" srcId="{CDF1EA4B-B700-412C-B2AA-99309C146926}" destId="{5AC558F2-6601-46FB-AEDB-3BD003B208CB}" srcOrd="2" destOrd="0" presId="urn:microsoft.com/office/officeart/2005/8/layout/list1"/>
    <dgm:cxn modelId="{2389C8A9-F3A5-4A59-82C0-EB9C05179B13}" type="presParOf" srcId="{CDF1EA4B-B700-412C-B2AA-99309C146926}" destId="{A57CF9C0-6EF9-492B-BAA2-18A6A9F03D23}" srcOrd="3" destOrd="0" presId="urn:microsoft.com/office/officeart/2005/8/layout/list1"/>
    <dgm:cxn modelId="{87A73895-7930-4D64-9038-B5D4E5274787}" type="presParOf" srcId="{CDF1EA4B-B700-412C-B2AA-99309C146926}" destId="{699B185F-69C2-435D-8EAD-3EA3F1F3C872}" srcOrd="4" destOrd="0" presId="urn:microsoft.com/office/officeart/2005/8/layout/list1"/>
    <dgm:cxn modelId="{B0C87B0B-279D-41DF-8042-E1B621A46C56}" type="presParOf" srcId="{699B185F-69C2-435D-8EAD-3EA3F1F3C872}" destId="{3BF9D1F9-4895-427A-B1CA-AC105594064B}" srcOrd="0" destOrd="0" presId="urn:microsoft.com/office/officeart/2005/8/layout/list1"/>
    <dgm:cxn modelId="{DF255BCC-577A-4F43-B146-E1DD6D6D9CDD}" type="presParOf" srcId="{699B185F-69C2-435D-8EAD-3EA3F1F3C872}" destId="{6E4ACD99-E3E1-45AC-8609-5965E9C1063D}" srcOrd="1" destOrd="0" presId="urn:microsoft.com/office/officeart/2005/8/layout/list1"/>
    <dgm:cxn modelId="{F0D293F1-B483-4250-A474-888D0C458444}" type="presParOf" srcId="{CDF1EA4B-B700-412C-B2AA-99309C146926}" destId="{FFAA177E-B4D1-4FCE-AFB4-78C165ED36A6}" srcOrd="5" destOrd="0" presId="urn:microsoft.com/office/officeart/2005/8/layout/list1"/>
    <dgm:cxn modelId="{06FB58A0-AE4A-456B-8A41-42DAF22F513A}" type="presParOf" srcId="{CDF1EA4B-B700-412C-B2AA-99309C146926}" destId="{B6ACB7DD-1456-4468-82D0-EB145D5FE8BF}" srcOrd="6" destOrd="0" presId="urn:microsoft.com/office/officeart/2005/8/layout/list1"/>
    <dgm:cxn modelId="{7F7C1FAF-0584-415C-B9CF-52ACEA4C4932}" type="presParOf" srcId="{CDF1EA4B-B700-412C-B2AA-99309C146926}" destId="{34D40B98-203A-4DE1-833E-1F0D6BED073C}" srcOrd="7" destOrd="0" presId="urn:microsoft.com/office/officeart/2005/8/layout/list1"/>
    <dgm:cxn modelId="{73661E41-01A8-4987-9338-29D3F785B5DE}" type="presParOf" srcId="{CDF1EA4B-B700-412C-B2AA-99309C146926}" destId="{7C9F8C1F-8A27-4814-A4A0-51EC9BBF1BCD}" srcOrd="8" destOrd="0" presId="urn:microsoft.com/office/officeart/2005/8/layout/list1"/>
    <dgm:cxn modelId="{0B6C7512-0DC3-48FD-B4E8-8D9BCC99566F}" type="presParOf" srcId="{7C9F8C1F-8A27-4814-A4A0-51EC9BBF1BCD}" destId="{F2C6A07B-4310-42E0-9C3D-06CA7835311C}" srcOrd="0" destOrd="0" presId="urn:microsoft.com/office/officeart/2005/8/layout/list1"/>
    <dgm:cxn modelId="{F4336EC9-9BC0-4E6E-8E22-D53E2C41AA68}" type="presParOf" srcId="{7C9F8C1F-8A27-4814-A4A0-51EC9BBF1BCD}" destId="{51831687-AA41-496B-BCE5-3389BD16766A}" srcOrd="1" destOrd="0" presId="urn:microsoft.com/office/officeart/2005/8/layout/list1"/>
    <dgm:cxn modelId="{3251FA08-3E0D-4D23-A516-6B8366C37190}" type="presParOf" srcId="{CDF1EA4B-B700-412C-B2AA-99309C146926}" destId="{B56F93A6-EE4A-47CF-8EE8-31479B7E4118}" srcOrd="9" destOrd="0" presId="urn:microsoft.com/office/officeart/2005/8/layout/list1"/>
    <dgm:cxn modelId="{E86EB779-BCE5-4467-B4AC-85D0E7B824E1}" type="presParOf" srcId="{CDF1EA4B-B700-412C-B2AA-99309C146926}" destId="{28FD04C8-54AA-42A3-9BDB-B985C04A4AC2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70B454E-7011-451D-9C08-D5D4285DF8F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8164111D-9FF0-4423-9F84-BD7F023829D8}">
      <dgm:prSet phldrT="[Texto]"/>
      <dgm:spPr>
        <a:solidFill>
          <a:schemeClr val="bg2"/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Higiene de manos</a:t>
          </a:r>
          <a:endParaRPr lang="es-AR" b="1" dirty="0">
            <a:solidFill>
              <a:schemeClr val="tx1"/>
            </a:solidFill>
          </a:endParaRPr>
        </a:p>
      </dgm:t>
    </dgm:pt>
    <dgm:pt modelId="{87D956F4-E1FC-4944-8E6A-697D520297B9}" type="parTrans" cxnId="{B8DE6D1F-7637-4675-ACF0-F13D543318E7}">
      <dgm:prSet/>
      <dgm:spPr/>
      <dgm:t>
        <a:bodyPr/>
        <a:lstStyle/>
        <a:p>
          <a:endParaRPr lang="es-AR"/>
        </a:p>
      </dgm:t>
    </dgm:pt>
    <dgm:pt modelId="{A1BC5F46-6B05-4253-B79B-7560EFCE8487}" type="sibTrans" cxnId="{B8DE6D1F-7637-4675-ACF0-F13D543318E7}">
      <dgm:prSet/>
      <dgm:spPr/>
      <dgm:t>
        <a:bodyPr/>
        <a:lstStyle/>
        <a:p>
          <a:endParaRPr lang="es-AR"/>
        </a:p>
      </dgm:t>
    </dgm:pt>
    <dgm:pt modelId="{E74A35CD-DCBF-42E2-B863-F7BDBB060E11}">
      <dgm:prSet phldrT="[Texto]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Limpieza hospitalaria</a:t>
          </a:r>
          <a:endParaRPr lang="es-AR" b="1" dirty="0">
            <a:solidFill>
              <a:schemeClr val="tx1"/>
            </a:solidFill>
          </a:endParaRPr>
        </a:p>
      </dgm:t>
    </dgm:pt>
    <dgm:pt modelId="{BCB19D5A-7CB4-4BD0-A8E6-17B276BA3B34}" type="parTrans" cxnId="{18D476C0-80E1-4F23-942B-0E4C69B0EEC6}">
      <dgm:prSet/>
      <dgm:spPr/>
      <dgm:t>
        <a:bodyPr/>
        <a:lstStyle/>
        <a:p>
          <a:endParaRPr lang="es-AR"/>
        </a:p>
      </dgm:t>
    </dgm:pt>
    <dgm:pt modelId="{D13666CE-F76E-4C73-B06E-C74B4A744251}" type="sibTrans" cxnId="{18D476C0-80E1-4F23-942B-0E4C69B0EEC6}">
      <dgm:prSet/>
      <dgm:spPr/>
      <dgm:t>
        <a:bodyPr/>
        <a:lstStyle/>
        <a:p>
          <a:endParaRPr lang="es-AR"/>
        </a:p>
      </dgm:t>
    </dgm:pt>
    <dgm:pt modelId="{A4B5508C-5E8E-46F1-97AC-722B461F28AF}">
      <dgm:prSet phldrT="[Texto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Esterilización controlada</a:t>
          </a:r>
          <a:endParaRPr lang="es-AR" b="1" dirty="0">
            <a:solidFill>
              <a:schemeClr val="tx1"/>
            </a:solidFill>
          </a:endParaRPr>
        </a:p>
      </dgm:t>
    </dgm:pt>
    <dgm:pt modelId="{DEA459E1-7797-4FD1-8D86-04D84268C723}" type="parTrans" cxnId="{65178389-C30B-4524-BB5D-89E73FB5B747}">
      <dgm:prSet/>
      <dgm:spPr/>
      <dgm:t>
        <a:bodyPr/>
        <a:lstStyle/>
        <a:p>
          <a:endParaRPr lang="es-AR"/>
        </a:p>
      </dgm:t>
    </dgm:pt>
    <dgm:pt modelId="{4400D148-C402-4EB6-8149-91224F81C492}" type="sibTrans" cxnId="{65178389-C30B-4524-BB5D-89E73FB5B747}">
      <dgm:prSet/>
      <dgm:spPr/>
      <dgm:t>
        <a:bodyPr/>
        <a:lstStyle/>
        <a:p>
          <a:endParaRPr lang="es-AR"/>
        </a:p>
      </dgm:t>
    </dgm:pt>
    <dgm:pt modelId="{462CB476-FA6B-4E0A-9DBA-E9615187A810}">
      <dgm:prSet phldrT="[Texto]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Manejo adecuado de residuos</a:t>
          </a:r>
          <a:endParaRPr lang="es-AR" b="1" dirty="0">
            <a:solidFill>
              <a:schemeClr val="tx1"/>
            </a:solidFill>
          </a:endParaRPr>
        </a:p>
      </dgm:t>
    </dgm:pt>
    <dgm:pt modelId="{59F1B8CD-8B39-4E36-A6C0-44686E9AF9F8}" type="parTrans" cxnId="{8A765761-65C1-4B88-9E61-198EBA42CDC5}">
      <dgm:prSet/>
      <dgm:spPr/>
      <dgm:t>
        <a:bodyPr/>
        <a:lstStyle/>
        <a:p>
          <a:endParaRPr lang="es-AR"/>
        </a:p>
      </dgm:t>
    </dgm:pt>
    <dgm:pt modelId="{E2EB1FAE-A88B-44BB-A21C-A083BFD07A45}" type="sibTrans" cxnId="{8A765761-65C1-4B88-9E61-198EBA42CDC5}">
      <dgm:prSet/>
      <dgm:spPr/>
      <dgm:t>
        <a:bodyPr/>
        <a:lstStyle/>
        <a:p>
          <a:endParaRPr lang="es-AR"/>
        </a:p>
      </dgm:t>
    </dgm:pt>
    <dgm:pt modelId="{CC2E2FA3-01C1-4AC0-BD5C-4761C3702409}">
      <dgm:prSet phldrT="[Texto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Medidas de aislamiento</a:t>
          </a:r>
          <a:endParaRPr lang="es-AR" b="1" dirty="0">
            <a:solidFill>
              <a:schemeClr val="tx1"/>
            </a:solidFill>
          </a:endParaRPr>
        </a:p>
      </dgm:t>
    </dgm:pt>
    <dgm:pt modelId="{BA0132E7-B838-4E0B-8702-B11C1E57AD93}" type="parTrans" cxnId="{23C1E73C-AB5B-4E48-8A22-556FACEA036F}">
      <dgm:prSet/>
      <dgm:spPr/>
      <dgm:t>
        <a:bodyPr/>
        <a:lstStyle/>
        <a:p>
          <a:endParaRPr lang="es-AR"/>
        </a:p>
      </dgm:t>
    </dgm:pt>
    <dgm:pt modelId="{0D2D2197-75BE-414B-8F9A-BE626F3EF6FD}" type="sibTrans" cxnId="{23C1E73C-AB5B-4E48-8A22-556FACEA036F}">
      <dgm:prSet/>
      <dgm:spPr/>
      <dgm:t>
        <a:bodyPr/>
        <a:lstStyle/>
        <a:p>
          <a:endParaRPr lang="es-AR"/>
        </a:p>
      </dgm:t>
    </dgm:pt>
    <dgm:pt modelId="{3E9A8514-894D-4D32-A043-B74148EF84E0}">
      <dgm:prSet phldrT="[Texto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s-AR" b="1" dirty="0" smtClean="0">
              <a:solidFill>
                <a:schemeClr val="tx1"/>
              </a:solidFill>
            </a:rPr>
            <a:t>Paquetes de medidas para métodos invasivos</a:t>
          </a:r>
          <a:endParaRPr lang="es-AR" b="1" dirty="0">
            <a:solidFill>
              <a:schemeClr val="tx1"/>
            </a:solidFill>
          </a:endParaRPr>
        </a:p>
      </dgm:t>
    </dgm:pt>
    <dgm:pt modelId="{45B922A5-F519-4E0E-9A53-899470BB88EF}" type="parTrans" cxnId="{6A4237B9-3F06-4D01-849C-0406276464D6}">
      <dgm:prSet/>
      <dgm:spPr/>
      <dgm:t>
        <a:bodyPr/>
        <a:lstStyle/>
        <a:p>
          <a:endParaRPr lang="es-AR"/>
        </a:p>
      </dgm:t>
    </dgm:pt>
    <dgm:pt modelId="{0B6EC27A-7169-4705-8BD8-E57948041AE4}" type="sibTrans" cxnId="{6A4237B9-3F06-4D01-849C-0406276464D6}">
      <dgm:prSet/>
      <dgm:spPr/>
      <dgm:t>
        <a:bodyPr/>
        <a:lstStyle/>
        <a:p>
          <a:endParaRPr lang="es-AR"/>
        </a:p>
      </dgm:t>
    </dgm:pt>
    <dgm:pt modelId="{E51BA83F-B1A7-4D55-BD31-15A8E85A023F}" type="pres">
      <dgm:prSet presAssocID="{C70B454E-7011-451D-9C08-D5D4285DF8F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35B453B8-6B8B-4F39-826E-4D45AB909E52}" type="pres">
      <dgm:prSet presAssocID="{8164111D-9FF0-4423-9F84-BD7F023829D8}" presName="parentLin" presStyleCnt="0"/>
      <dgm:spPr/>
    </dgm:pt>
    <dgm:pt modelId="{54295DA0-B00B-44E4-8376-7E3E418EEAEC}" type="pres">
      <dgm:prSet presAssocID="{8164111D-9FF0-4423-9F84-BD7F023829D8}" presName="parentLeftMargin" presStyleLbl="node1" presStyleIdx="0" presStyleCnt="6"/>
      <dgm:spPr/>
      <dgm:t>
        <a:bodyPr/>
        <a:lstStyle/>
        <a:p>
          <a:endParaRPr lang="es-AR"/>
        </a:p>
      </dgm:t>
    </dgm:pt>
    <dgm:pt modelId="{C82DCF02-BB35-4C72-BA9A-51CF0E737D5E}" type="pres">
      <dgm:prSet presAssocID="{8164111D-9FF0-4423-9F84-BD7F023829D8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A34A3F3-174C-4F7F-86EF-C53EAD728711}" type="pres">
      <dgm:prSet presAssocID="{8164111D-9FF0-4423-9F84-BD7F023829D8}" presName="negativeSpace" presStyleCnt="0"/>
      <dgm:spPr/>
    </dgm:pt>
    <dgm:pt modelId="{FE0E018A-A4C6-4D88-848B-F423C8AE821A}" type="pres">
      <dgm:prSet presAssocID="{8164111D-9FF0-4423-9F84-BD7F023829D8}" presName="childText" presStyleLbl="conFgAcc1" presStyleIdx="0" presStyleCnt="6">
        <dgm:presLayoutVars>
          <dgm:bulletEnabled val="1"/>
        </dgm:presLayoutVars>
      </dgm:prSet>
      <dgm:spPr/>
    </dgm:pt>
    <dgm:pt modelId="{AA8A8D42-18B6-411D-B2E4-798ADF578029}" type="pres">
      <dgm:prSet presAssocID="{A1BC5F46-6B05-4253-B79B-7560EFCE8487}" presName="spaceBetweenRectangles" presStyleCnt="0"/>
      <dgm:spPr/>
    </dgm:pt>
    <dgm:pt modelId="{63E10E55-57D1-4AB4-9DFF-592582A639D1}" type="pres">
      <dgm:prSet presAssocID="{3E9A8514-894D-4D32-A043-B74148EF84E0}" presName="parentLin" presStyleCnt="0"/>
      <dgm:spPr/>
    </dgm:pt>
    <dgm:pt modelId="{318A29EF-399F-4CF4-99F6-98E8733555EE}" type="pres">
      <dgm:prSet presAssocID="{3E9A8514-894D-4D32-A043-B74148EF84E0}" presName="parentLeftMargin" presStyleLbl="node1" presStyleIdx="0" presStyleCnt="6"/>
      <dgm:spPr/>
      <dgm:t>
        <a:bodyPr/>
        <a:lstStyle/>
        <a:p>
          <a:endParaRPr lang="es-AR"/>
        </a:p>
      </dgm:t>
    </dgm:pt>
    <dgm:pt modelId="{86865989-87BB-47E0-B7C6-165C863F02FB}" type="pres">
      <dgm:prSet presAssocID="{3E9A8514-894D-4D32-A043-B74148EF84E0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871EE535-A763-4236-8A58-F03B36CCC1C5}" type="pres">
      <dgm:prSet presAssocID="{3E9A8514-894D-4D32-A043-B74148EF84E0}" presName="negativeSpace" presStyleCnt="0"/>
      <dgm:spPr/>
    </dgm:pt>
    <dgm:pt modelId="{1B74064D-7ED1-4608-A8AF-1256175ABEC5}" type="pres">
      <dgm:prSet presAssocID="{3E9A8514-894D-4D32-A043-B74148EF84E0}" presName="childText" presStyleLbl="conFgAcc1" presStyleIdx="1" presStyleCnt="6">
        <dgm:presLayoutVars>
          <dgm:bulletEnabled val="1"/>
        </dgm:presLayoutVars>
      </dgm:prSet>
      <dgm:spPr/>
    </dgm:pt>
    <dgm:pt modelId="{547D6901-401F-4DCC-842B-E07E1CFCA5FB}" type="pres">
      <dgm:prSet presAssocID="{0B6EC27A-7169-4705-8BD8-E57948041AE4}" presName="spaceBetweenRectangles" presStyleCnt="0"/>
      <dgm:spPr/>
    </dgm:pt>
    <dgm:pt modelId="{4B7A404B-057B-4B90-BEC0-EC226A67D0EA}" type="pres">
      <dgm:prSet presAssocID="{CC2E2FA3-01C1-4AC0-BD5C-4761C3702409}" presName="parentLin" presStyleCnt="0"/>
      <dgm:spPr/>
    </dgm:pt>
    <dgm:pt modelId="{AF3EFA89-129F-4EBC-B3BB-2256EE273DFA}" type="pres">
      <dgm:prSet presAssocID="{CC2E2FA3-01C1-4AC0-BD5C-4761C3702409}" presName="parentLeftMargin" presStyleLbl="node1" presStyleIdx="1" presStyleCnt="6"/>
      <dgm:spPr/>
      <dgm:t>
        <a:bodyPr/>
        <a:lstStyle/>
        <a:p>
          <a:endParaRPr lang="es-AR"/>
        </a:p>
      </dgm:t>
    </dgm:pt>
    <dgm:pt modelId="{ADCD154D-A092-401F-BD61-A333638B45AA}" type="pres">
      <dgm:prSet presAssocID="{CC2E2FA3-01C1-4AC0-BD5C-4761C3702409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8EF7C359-0E0F-4F16-ADB7-069CAD962506}" type="pres">
      <dgm:prSet presAssocID="{CC2E2FA3-01C1-4AC0-BD5C-4761C3702409}" presName="negativeSpace" presStyleCnt="0"/>
      <dgm:spPr/>
    </dgm:pt>
    <dgm:pt modelId="{27EC0044-C03A-464B-96D2-1C01E8567B6E}" type="pres">
      <dgm:prSet presAssocID="{CC2E2FA3-01C1-4AC0-BD5C-4761C3702409}" presName="childText" presStyleLbl="conFgAcc1" presStyleIdx="2" presStyleCnt="6" custLinFactNeighborX="6157" custLinFactNeighborY="86877">
        <dgm:presLayoutVars>
          <dgm:bulletEnabled val="1"/>
        </dgm:presLayoutVars>
      </dgm:prSet>
      <dgm:spPr/>
    </dgm:pt>
    <dgm:pt modelId="{96C50CBC-EC11-4904-8B65-296BDC213152}" type="pres">
      <dgm:prSet presAssocID="{0D2D2197-75BE-414B-8F9A-BE626F3EF6FD}" presName="spaceBetweenRectangles" presStyleCnt="0"/>
      <dgm:spPr/>
    </dgm:pt>
    <dgm:pt modelId="{B5FB668B-BB9E-4BB7-AE92-3544405ABBDC}" type="pres">
      <dgm:prSet presAssocID="{E74A35CD-DCBF-42E2-B863-F7BDBB060E11}" presName="parentLin" presStyleCnt="0"/>
      <dgm:spPr/>
    </dgm:pt>
    <dgm:pt modelId="{B90ACE42-B98F-4BEB-B7DC-B934160EA6E1}" type="pres">
      <dgm:prSet presAssocID="{E74A35CD-DCBF-42E2-B863-F7BDBB060E11}" presName="parentLeftMargin" presStyleLbl="node1" presStyleIdx="2" presStyleCnt="6"/>
      <dgm:spPr/>
      <dgm:t>
        <a:bodyPr/>
        <a:lstStyle/>
        <a:p>
          <a:endParaRPr lang="es-AR"/>
        </a:p>
      </dgm:t>
    </dgm:pt>
    <dgm:pt modelId="{71C261DC-467C-4A96-BDD6-BFEDD2972ACA}" type="pres">
      <dgm:prSet presAssocID="{E74A35CD-DCBF-42E2-B863-F7BDBB060E11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D67A7286-46FE-46B0-A8C3-7606BD61DC43}" type="pres">
      <dgm:prSet presAssocID="{E74A35CD-DCBF-42E2-B863-F7BDBB060E11}" presName="negativeSpace" presStyleCnt="0"/>
      <dgm:spPr/>
    </dgm:pt>
    <dgm:pt modelId="{2E84F4BF-9DDC-44D3-B1E1-7FFB76F8B05B}" type="pres">
      <dgm:prSet presAssocID="{E74A35CD-DCBF-42E2-B863-F7BDBB060E11}" presName="childText" presStyleLbl="conFgAcc1" presStyleIdx="3" presStyleCnt="6">
        <dgm:presLayoutVars>
          <dgm:bulletEnabled val="1"/>
        </dgm:presLayoutVars>
      </dgm:prSet>
      <dgm:spPr/>
    </dgm:pt>
    <dgm:pt modelId="{CA33F3B8-9252-49FC-84B4-3A63A2247B86}" type="pres">
      <dgm:prSet presAssocID="{D13666CE-F76E-4C73-B06E-C74B4A744251}" presName="spaceBetweenRectangles" presStyleCnt="0"/>
      <dgm:spPr/>
    </dgm:pt>
    <dgm:pt modelId="{1CDEB14E-C6F2-4F35-BCB7-A91A9291B478}" type="pres">
      <dgm:prSet presAssocID="{A4B5508C-5E8E-46F1-97AC-722B461F28AF}" presName="parentLin" presStyleCnt="0"/>
      <dgm:spPr/>
    </dgm:pt>
    <dgm:pt modelId="{FB084644-E8CC-4280-A564-3C130A5660D0}" type="pres">
      <dgm:prSet presAssocID="{A4B5508C-5E8E-46F1-97AC-722B461F28AF}" presName="parentLeftMargin" presStyleLbl="node1" presStyleIdx="3" presStyleCnt="6"/>
      <dgm:spPr/>
      <dgm:t>
        <a:bodyPr/>
        <a:lstStyle/>
        <a:p>
          <a:endParaRPr lang="es-AR"/>
        </a:p>
      </dgm:t>
    </dgm:pt>
    <dgm:pt modelId="{970482CA-9DA0-4E4B-9DD8-EBD240F6AA09}" type="pres">
      <dgm:prSet presAssocID="{A4B5508C-5E8E-46F1-97AC-722B461F28AF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37877F3F-E1C5-4582-AAEF-6AF230E0971B}" type="pres">
      <dgm:prSet presAssocID="{A4B5508C-5E8E-46F1-97AC-722B461F28AF}" presName="negativeSpace" presStyleCnt="0"/>
      <dgm:spPr/>
    </dgm:pt>
    <dgm:pt modelId="{F7F44B3A-CEB1-416A-AE66-CF580C2D2594}" type="pres">
      <dgm:prSet presAssocID="{A4B5508C-5E8E-46F1-97AC-722B461F28AF}" presName="childText" presStyleLbl="conFgAcc1" presStyleIdx="4" presStyleCnt="6">
        <dgm:presLayoutVars>
          <dgm:bulletEnabled val="1"/>
        </dgm:presLayoutVars>
      </dgm:prSet>
      <dgm:spPr/>
    </dgm:pt>
    <dgm:pt modelId="{11E0B0EE-E2B5-49E4-B78E-A34B08B2168E}" type="pres">
      <dgm:prSet presAssocID="{4400D148-C402-4EB6-8149-91224F81C492}" presName="spaceBetweenRectangles" presStyleCnt="0"/>
      <dgm:spPr/>
    </dgm:pt>
    <dgm:pt modelId="{1F24D84F-9845-426C-9841-F6D3CE0B27D6}" type="pres">
      <dgm:prSet presAssocID="{462CB476-FA6B-4E0A-9DBA-E9615187A810}" presName="parentLin" presStyleCnt="0"/>
      <dgm:spPr/>
    </dgm:pt>
    <dgm:pt modelId="{6490F540-B62E-47C6-A0E9-5379CF653D19}" type="pres">
      <dgm:prSet presAssocID="{462CB476-FA6B-4E0A-9DBA-E9615187A810}" presName="parentLeftMargin" presStyleLbl="node1" presStyleIdx="4" presStyleCnt="6"/>
      <dgm:spPr/>
      <dgm:t>
        <a:bodyPr/>
        <a:lstStyle/>
        <a:p>
          <a:endParaRPr lang="es-AR"/>
        </a:p>
      </dgm:t>
    </dgm:pt>
    <dgm:pt modelId="{FE052DD6-F45D-46ED-AE48-19B3A3C70BCE}" type="pres">
      <dgm:prSet presAssocID="{462CB476-FA6B-4E0A-9DBA-E9615187A810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3951E6A4-9719-4F91-9B76-7E16AF5B57D1}" type="pres">
      <dgm:prSet presAssocID="{462CB476-FA6B-4E0A-9DBA-E9615187A810}" presName="negativeSpace" presStyleCnt="0"/>
      <dgm:spPr/>
    </dgm:pt>
    <dgm:pt modelId="{02B099A6-8656-4499-BECB-98E842F28851}" type="pres">
      <dgm:prSet presAssocID="{462CB476-FA6B-4E0A-9DBA-E9615187A810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23C1E73C-AB5B-4E48-8A22-556FACEA036F}" srcId="{C70B454E-7011-451D-9C08-D5D4285DF8F3}" destId="{CC2E2FA3-01C1-4AC0-BD5C-4761C3702409}" srcOrd="2" destOrd="0" parTransId="{BA0132E7-B838-4E0B-8702-B11C1E57AD93}" sibTransId="{0D2D2197-75BE-414B-8F9A-BE626F3EF6FD}"/>
    <dgm:cxn modelId="{69E0B2B9-1559-4D71-A920-608DA1474CD5}" type="presOf" srcId="{CC2E2FA3-01C1-4AC0-BD5C-4761C3702409}" destId="{AF3EFA89-129F-4EBC-B3BB-2256EE273DFA}" srcOrd="0" destOrd="0" presId="urn:microsoft.com/office/officeart/2005/8/layout/list1"/>
    <dgm:cxn modelId="{72728B54-3191-4BD0-9BC8-55704A1E0DC8}" type="presOf" srcId="{8164111D-9FF0-4423-9F84-BD7F023829D8}" destId="{54295DA0-B00B-44E4-8376-7E3E418EEAEC}" srcOrd="0" destOrd="0" presId="urn:microsoft.com/office/officeart/2005/8/layout/list1"/>
    <dgm:cxn modelId="{18D476C0-80E1-4F23-942B-0E4C69B0EEC6}" srcId="{C70B454E-7011-451D-9C08-D5D4285DF8F3}" destId="{E74A35CD-DCBF-42E2-B863-F7BDBB060E11}" srcOrd="3" destOrd="0" parTransId="{BCB19D5A-7CB4-4BD0-A8E6-17B276BA3B34}" sibTransId="{D13666CE-F76E-4C73-B06E-C74B4A744251}"/>
    <dgm:cxn modelId="{CAF68377-6F52-4C20-A0A0-D52F8A46E48C}" type="presOf" srcId="{8164111D-9FF0-4423-9F84-BD7F023829D8}" destId="{C82DCF02-BB35-4C72-BA9A-51CF0E737D5E}" srcOrd="1" destOrd="0" presId="urn:microsoft.com/office/officeart/2005/8/layout/list1"/>
    <dgm:cxn modelId="{6A4237B9-3F06-4D01-849C-0406276464D6}" srcId="{C70B454E-7011-451D-9C08-D5D4285DF8F3}" destId="{3E9A8514-894D-4D32-A043-B74148EF84E0}" srcOrd="1" destOrd="0" parTransId="{45B922A5-F519-4E0E-9A53-899470BB88EF}" sibTransId="{0B6EC27A-7169-4705-8BD8-E57948041AE4}"/>
    <dgm:cxn modelId="{65178389-C30B-4524-BB5D-89E73FB5B747}" srcId="{C70B454E-7011-451D-9C08-D5D4285DF8F3}" destId="{A4B5508C-5E8E-46F1-97AC-722B461F28AF}" srcOrd="4" destOrd="0" parTransId="{DEA459E1-7797-4FD1-8D86-04D84268C723}" sibTransId="{4400D148-C402-4EB6-8149-91224F81C492}"/>
    <dgm:cxn modelId="{B8DE6D1F-7637-4675-ACF0-F13D543318E7}" srcId="{C70B454E-7011-451D-9C08-D5D4285DF8F3}" destId="{8164111D-9FF0-4423-9F84-BD7F023829D8}" srcOrd="0" destOrd="0" parTransId="{87D956F4-E1FC-4944-8E6A-697D520297B9}" sibTransId="{A1BC5F46-6B05-4253-B79B-7560EFCE8487}"/>
    <dgm:cxn modelId="{26DE1FB7-2BF0-4055-874E-4AF7EC6A4B4A}" type="presOf" srcId="{A4B5508C-5E8E-46F1-97AC-722B461F28AF}" destId="{970482CA-9DA0-4E4B-9DD8-EBD240F6AA09}" srcOrd="1" destOrd="0" presId="urn:microsoft.com/office/officeart/2005/8/layout/list1"/>
    <dgm:cxn modelId="{E1C79D68-E4A1-4B96-97E1-44BE066B0F74}" type="presOf" srcId="{462CB476-FA6B-4E0A-9DBA-E9615187A810}" destId="{6490F540-B62E-47C6-A0E9-5379CF653D19}" srcOrd="0" destOrd="0" presId="urn:microsoft.com/office/officeart/2005/8/layout/list1"/>
    <dgm:cxn modelId="{AFDC522D-8FAA-46CA-B82E-50A2F000FFED}" type="presOf" srcId="{3E9A8514-894D-4D32-A043-B74148EF84E0}" destId="{318A29EF-399F-4CF4-99F6-98E8733555EE}" srcOrd="0" destOrd="0" presId="urn:microsoft.com/office/officeart/2005/8/layout/list1"/>
    <dgm:cxn modelId="{E1F37E8B-399B-4E90-9E3F-7DA776A4DDF9}" type="presOf" srcId="{CC2E2FA3-01C1-4AC0-BD5C-4761C3702409}" destId="{ADCD154D-A092-401F-BD61-A333638B45AA}" srcOrd="1" destOrd="0" presId="urn:microsoft.com/office/officeart/2005/8/layout/list1"/>
    <dgm:cxn modelId="{876B4D09-8AB1-4DB2-A09E-528624F452D6}" type="presOf" srcId="{462CB476-FA6B-4E0A-9DBA-E9615187A810}" destId="{FE052DD6-F45D-46ED-AE48-19B3A3C70BCE}" srcOrd="1" destOrd="0" presId="urn:microsoft.com/office/officeart/2005/8/layout/list1"/>
    <dgm:cxn modelId="{07A37FC7-AF5D-4516-93B7-666CEDDED9B9}" type="presOf" srcId="{E74A35CD-DCBF-42E2-B863-F7BDBB060E11}" destId="{71C261DC-467C-4A96-BDD6-BFEDD2972ACA}" srcOrd="1" destOrd="0" presId="urn:microsoft.com/office/officeart/2005/8/layout/list1"/>
    <dgm:cxn modelId="{FDC4D359-E5BC-4DDD-BFFE-A08C261A46EE}" type="presOf" srcId="{E74A35CD-DCBF-42E2-B863-F7BDBB060E11}" destId="{B90ACE42-B98F-4BEB-B7DC-B934160EA6E1}" srcOrd="0" destOrd="0" presId="urn:microsoft.com/office/officeart/2005/8/layout/list1"/>
    <dgm:cxn modelId="{CA3A3539-569E-4DD5-8350-3D8BBBDF5CD6}" type="presOf" srcId="{C70B454E-7011-451D-9C08-D5D4285DF8F3}" destId="{E51BA83F-B1A7-4D55-BD31-15A8E85A023F}" srcOrd="0" destOrd="0" presId="urn:microsoft.com/office/officeart/2005/8/layout/list1"/>
    <dgm:cxn modelId="{394BA667-A3EF-4A80-80BB-02408575B0CB}" type="presOf" srcId="{3E9A8514-894D-4D32-A043-B74148EF84E0}" destId="{86865989-87BB-47E0-B7C6-165C863F02FB}" srcOrd="1" destOrd="0" presId="urn:microsoft.com/office/officeart/2005/8/layout/list1"/>
    <dgm:cxn modelId="{F9B11694-3948-419E-BEB6-DDE2F945087B}" type="presOf" srcId="{A4B5508C-5E8E-46F1-97AC-722B461F28AF}" destId="{FB084644-E8CC-4280-A564-3C130A5660D0}" srcOrd="0" destOrd="0" presId="urn:microsoft.com/office/officeart/2005/8/layout/list1"/>
    <dgm:cxn modelId="{8A765761-65C1-4B88-9E61-198EBA42CDC5}" srcId="{C70B454E-7011-451D-9C08-D5D4285DF8F3}" destId="{462CB476-FA6B-4E0A-9DBA-E9615187A810}" srcOrd="5" destOrd="0" parTransId="{59F1B8CD-8B39-4E36-A6C0-44686E9AF9F8}" sibTransId="{E2EB1FAE-A88B-44BB-A21C-A083BFD07A45}"/>
    <dgm:cxn modelId="{58C780BD-3407-4EBE-A853-FD2B1D5CF222}" type="presParOf" srcId="{E51BA83F-B1A7-4D55-BD31-15A8E85A023F}" destId="{35B453B8-6B8B-4F39-826E-4D45AB909E52}" srcOrd="0" destOrd="0" presId="urn:microsoft.com/office/officeart/2005/8/layout/list1"/>
    <dgm:cxn modelId="{49786723-1A07-4789-B70E-BA2BB586E9F0}" type="presParOf" srcId="{35B453B8-6B8B-4F39-826E-4D45AB909E52}" destId="{54295DA0-B00B-44E4-8376-7E3E418EEAEC}" srcOrd="0" destOrd="0" presId="urn:microsoft.com/office/officeart/2005/8/layout/list1"/>
    <dgm:cxn modelId="{F70F2198-92B5-4A3C-B017-1DFA1A0DC36B}" type="presParOf" srcId="{35B453B8-6B8B-4F39-826E-4D45AB909E52}" destId="{C82DCF02-BB35-4C72-BA9A-51CF0E737D5E}" srcOrd="1" destOrd="0" presId="urn:microsoft.com/office/officeart/2005/8/layout/list1"/>
    <dgm:cxn modelId="{47319784-9A59-4C94-8DEF-238586137770}" type="presParOf" srcId="{E51BA83F-B1A7-4D55-BD31-15A8E85A023F}" destId="{4A34A3F3-174C-4F7F-86EF-C53EAD728711}" srcOrd="1" destOrd="0" presId="urn:microsoft.com/office/officeart/2005/8/layout/list1"/>
    <dgm:cxn modelId="{A2ADC91D-4CFB-4EB1-B788-317D805E679F}" type="presParOf" srcId="{E51BA83F-B1A7-4D55-BD31-15A8E85A023F}" destId="{FE0E018A-A4C6-4D88-848B-F423C8AE821A}" srcOrd="2" destOrd="0" presId="urn:microsoft.com/office/officeart/2005/8/layout/list1"/>
    <dgm:cxn modelId="{136F5E9A-F6CD-466A-89EF-02F9080C48BA}" type="presParOf" srcId="{E51BA83F-B1A7-4D55-BD31-15A8E85A023F}" destId="{AA8A8D42-18B6-411D-B2E4-798ADF578029}" srcOrd="3" destOrd="0" presId="urn:microsoft.com/office/officeart/2005/8/layout/list1"/>
    <dgm:cxn modelId="{2CE114C4-9125-4199-BBF0-7BB58AE86F8A}" type="presParOf" srcId="{E51BA83F-B1A7-4D55-BD31-15A8E85A023F}" destId="{63E10E55-57D1-4AB4-9DFF-592582A639D1}" srcOrd="4" destOrd="0" presId="urn:microsoft.com/office/officeart/2005/8/layout/list1"/>
    <dgm:cxn modelId="{B73B8C4B-E588-4A65-898A-B8B05943802E}" type="presParOf" srcId="{63E10E55-57D1-4AB4-9DFF-592582A639D1}" destId="{318A29EF-399F-4CF4-99F6-98E8733555EE}" srcOrd="0" destOrd="0" presId="urn:microsoft.com/office/officeart/2005/8/layout/list1"/>
    <dgm:cxn modelId="{8AAA85D2-749C-4073-91E0-14020E48C2D1}" type="presParOf" srcId="{63E10E55-57D1-4AB4-9DFF-592582A639D1}" destId="{86865989-87BB-47E0-B7C6-165C863F02FB}" srcOrd="1" destOrd="0" presId="urn:microsoft.com/office/officeart/2005/8/layout/list1"/>
    <dgm:cxn modelId="{CF77F9CB-7C22-4EC8-BC6F-7FFE5C6DD30F}" type="presParOf" srcId="{E51BA83F-B1A7-4D55-BD31-15A8E85A023F}" destId="{871EE535-A763-4236-8A58-F03B36CCC1C5}" srcOrd="5" destOrd="0" presId="urn:microsoft.com/office/officeart/2005/8/layout/list1"/>
    <dgm:cxn modelId="{B9353F28-DE43-4722-8600-02A78696F9B9}" type="presParOf" srcId="{E51BA83F-B1A7-4D55-BD31-15A8E85A023F}" destId="{1B74064D-7ED1-4608-A8AF-1256175ABEC5}" srcOrd="6" destOrd="0" presId="urn:microsoft.com/office/officeart/2005/8/layout/list1"/>
    <dgm:cxn modelId="{A79BF9DF-8FBB-42F2-A1B2-C0D1926484A7}" type="presParOf" srcId="{E51BA83F-B1A7-4D55-BD31-15A8E85A023F}" destId="{547D6901-401F-4DCC-842B-E07E1CFCA5FB}" srcOrd="7" destOrd="0" presId="urn:microsoft.com/office/officeart/2005/8/layout/list1"/>
    <dgm:cxn modelId="{24844624-99CA-4F8A-A4DE-991C43E43B6D}" type="presParOf" srcId="{E51BA83F-B1A7-4D55-BD31-15A8E85A023F}" destId="{4B7A404B-057B-4B90-BEC0-EC226A67D0EA}" srcOrd="8" destOrd="0" presId="urn:microsoft.com/office/officeart/2005/8/layout/list1"/>
    <dgm:cxn modelId="{640BF415-1CDD-499A-8D90-4665E61E4A69}" type="presParOf" srcId="{4B7A404B-057B-4B90-BEC0-EC226A67D0EA}" destId="{AF3EFA89-129F-4EBC-B3BB-2256EE273DFA}" srcOrd="0" destOrd="0" presId="urn:microsoft.com/office/officeart/2005/8/layout/list1"/>
    <dgm:cxn modelId="{473A3936-4ED3-4E03-80A8-87985B0D9841}" type="presParOf" srcId="{4B7A404B-057B-4B90-BEC0-EC226A67D0EA}" destId="{ADCD154D-A092-401F-BD61-A333638B45AA}" srcOrd="1" destOrd="0" presId="urn:microsoft.com/office/officeart/2005/8/layout/list1"/>
    <dgm:cxn modelId="{7B2C8CC8-C4E2-4205-9349-0D0A95590124}" type="presParOf" srcId="{E51BA83F-B1A7-4D55-BD31-15A8E85A023F}" destId="{8EF7C359-0E0F-4F16-ADB7-069CAD962506}" srcOrd="9" destOrd="0" presId="urn:microsoft.com/office/officeart/2005/8/layout/list1"/>
    <dgm:cxn modelId="{153D56A5-5C5D-4867-8A6D-008DE1C49AAA}" type="presParOf" srcId="{E51BA83F-B1A7-4D55-BD31-15A8E85A023F}" destId="{27EC0044-C03A-464B-96D2-1C01E8567B6E}" srcOrd="10" destOrd="0" presId="urn:microsoft.com/office/officeart/2005/8/layout/list1"/>
    <dgm:cxn modelId="{C0B74631-5C57-4C25-8A64-79A3F074AE22}" type="presParOf" srcId="{E51BA83F-B1A7-4D55-BD31-15A8E85A023F}" destId="{96C50CBC-EC11-4904-8B65-296BDC213152}" srcOrd="11" destOrd="0" presId="urn:microsoft.com/office/officeart/2005/8/layout/list1"/>
    <dgm:cxn modelId="{7BDEE4F4-77D3-4DF4-9DF6-28BEFAD34931}" type="presParOf" srcId="{E51BA83F-B1A7-4D55-BD31-15A8E85A023F}" destId="{B5FB668B-BB9E-4BB7-AE92-3544405ABBDC}" srcOrd="12" destOrd="0" presId="urn:microsoft.com/office/officeart/2005/8/layout/list1"/>
    <dgm:cxn modelId="{B805A1C0-1302-4572-A694-B3E4E67AF02E}" type="presParOf" srcId="{B5FB668B-BB9E-4BB7-AE92-3544405ABBDC}" destId="{B90ACE42-B98F-4BEB-B7DC-B934160EA6E1}" srcOrd="0" destOrd="0" presId="urn:microsoft.com/office/officeart/2005/8/layout/list1"/>
    <dgm:cxn modelId="{F0D77406-72FD-4D2F-BB2D-B06EFB1350D4}" type="presParOf" srcId="{B5FB668B-BB9E-4BB7-AE92-3544405ABBDC}" destId="{71C261DC-467C-4A96-BDD6-BFEDD2972ACA}" srcOrd="1" destOrd="0" presId="urn:microsoft.com/office/officeart/2005/8/layout/list1"/>
    <dgm:cxn modelId="{D92E28E0-9C13-4388-9B1A-59A30945C56F}" type="presParOf" srcId="{E51BA83F-B1A7-4D55-BD31-15A8E85A023F}" destId="{D67A7286-46FE-46B0-A8C3-7606BD61DC43}" srcOrd="13" destOrd="0" presId="urn:microsoft.com/office/officeart/2005/8/layout/list1"/>
    <dgm:cxn modelId="{D15CCB59-E380-4E3A-86C9-22C313E08CCE}" type="presParOf" srcId="{E51BA83F-B1A7-4D55-BD31-15A8E85A023F}" destId="{2E84F4BF-9DDC-44D3-B1E1-7FFB76F8B05B}" srcOrd="14" destOrd="0" presId="urn:microsoft.com/office/officeart/2005/8/layout/list1"/>
    <dgm:cxn modelId="{01A51978-AA4B-456A-8CA1-C871BCBAA995}" type="presParOf" srcId="{E51BA83F-B1A7-4D55-BD31-15A8E85A023F}" destId="{CA33F3B8-9252-49FC-84B4-3A63A2247B86}" srcOrd="15" destOrd="0" presId="urn:microsoft.com/office/officeart/2005/8/layout/list1"/>
    <dgm:cxn modelId="{C86EA528-2FB4-4311-9C6E-C136E284261E}" type="presParOf" srcId="{E51BA83F-B1A7-4D55-BD31-15A8E85A023F}" destId="{1CDEB14E-C6F2-4F35-BCB7-A91A9291B478}" srcOrd="16" destOrd="0" presId="urn:microsoft.com/office/officeart/2005/8/layout/list1"/>
    <dgm:cxn modelId="{390E7BE2-3DFB-4BAA-AD73-95E602D505F2}" type="presParOf" srcId="{1CDEB14E-C6F2-4F35-BCB7-A91A9291B478}" destId="{FB084644-E8CC-4280-A564-3C130A5660D0}" srcOrd="0" destOrd="0" presId="urn:microsoft.com/office/officeart/2005/8/layout/list1"/>
    <dgm:cxn modelId="{7A7E2D69-C095-4B83-BC95-E0B0F8BD782E}" type="presParOf" srcId="{1CDEB14E-C6F2-4F35-BCB7-A91A9291B478}" destId="{970482CA-9DA0-4E4B-9DD8-EBD240F6AA09}" srcOrd="1" destOrd="0" presId="urn:microsoft.com/office/officeart/2005/8/layout/list1"/>
    <dgm:cxn modelId="{F3D9174F-D509-42A1-A404-ADEC4B3D6498}" type="presParOf" srcId="{E51BA83F-B1A7-4D55-BD31-15A8E85A023F}" destId="{37877F3F-E1C5-4582-AAEF-6AF230E0971B}" srcOrd="17" destOrd="0" presId="urn:microsoft.com/office/officeart/2005/8/layout/list1"/>
    <dgm:cxn modelId="{792452B8-B4DB-42FB-8E91-2ECEA7D16522}" type="presParOf" srcId="{E51BA83F-B1A7-4D55-BD31-15A8E85A023F}" destId="{F7F44B3A-CEB1-416A-AE66-CF580C2D2594}" srcOrd="18" destOrd="0" presId="urn:microsoft.com/office/officeart/2005/8/layout/list1"/>
    <dgm:cxn modelId="{E5C9026B-7626-4882-B653-66862FDD8FB5}" type="presParOf" srcId="{E51BA83F-B1A7-4D55-BD31-15A8E85A023F}" destId="{11E0B0EE-E2B5-49E4-B78E-A34B08B2168E}" srcOrd="19" destOrd="0" presId="urn:microsoft.com/office/officeart/2005/8/layout/list1"/>
    <dgm:cxn modelId="{B115549F-56A8-4CC8-B139-A88E39F27935}" type="presParOf" srcId="{E51BA83F-B1A7-4D55-BD31-15A8E85A023F}" destId="{1F24D84F-9845-426C-9841-F6D3CE0B27D6}" srcOrd="20" destOrd="0" presId="urn:microsoft.com/office/officeart/2005/8/layout/list1"/>
    <dgm:cxn modelId="{42B4D838-144E-418B-998E-CDC4A8C82DEF}" type="presParOf" srcId="{1F24D84F-9845-426C-9841-F6D3CE0B27D6}" destId="{6490F540-B62E-47C6-A0E9-5379CF653D19}" srcOrd="0" destOrd="0" presId="urn:microsoft.com/office/officeart/2005/8/layout/list1"/>
    <dgm:cxn modelId="{8E396D8B-CDE0-45C2-97BC-DA933E811E57}" type="presParOf" srcId="{1F24D84F-9845-426C-9841-F6D3CE0B27D6}" destId="{FE052DD6-F45D-46ED-AE48-19B3A3C70BCE}" srcOrd="1" destOrd="0" presId="urn:microsoft.com/office/officeart/2005/8/layout/list1"/>
    <dgm:cxn modelId="{CC163F64-55ED-4719-ACD3-D362C7DE11D3}" type="presParOf" srcId="{E51BA83F-B1A7-4D55-BD31-15A8E85A023F}" destId="{3951E6A4-9719-4F91-9B76-7E16AF5B57D1}" srcOrd="21" destOrd="0" presId="urn:microsoft.com/office/officeart/2005/8/layout/list1"/>
    <dgm:cxn modelId="{6DD0248C-1853-4E17-8F0A-C97D0BA51959}" type="presParOf" srcId="{E51BA83F-B1A7-4D55-BD31-15A8E85A023F}" destId="{02B099A6-8656-4499-BECB-98E842F28851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6EF2E10-F372-4FAB-81AB-5862B95B7108}" type="datetime1">
              <a:rPr lang="es-ES" smtClean="0"/>
              <a:t>24/07/2026</a:t>
            </a:fld>
            <a:endParaRPr lang="es-ES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4886E15-F82A-4596-A46C-375C6D3981E1}" type="slidenum">
              <a:rPr lang="es-ES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830810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AECAE81-EBF6-4933-9DB2-FE5B8F9333FF}" type="datetime1">
              <a:rPr lang="es-ES" noProof="0" smtClean="0"/>
              <a:t>24/07/2026</a:t>
            </a:fld>
            <a:endParaRPr lang="es-ES" noProof="0"/>
          </a:p>
        </p:txBody>
      </p:sp>
      <p:sp>
        <p:nvSpPr>
          <p:cNvPr id="4" name="Marcador de posición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F105DB2-FD3E-441D-8B7E-7AE83ECE27B3}" type="slidenum">
              <a:rPr lang="es-ES" noProof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8947205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F105DB2-FD3E-441D-8B7E-7AE83ECE27B3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792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loque de título"/>
          <p:cNvSpPr/>
          <p:nvPr/>
        </p:nvSpPr>
        <p:spPr bwMode="white">
          <a:xfrm>
            <a:off x="1141413" y="1600200"/>
            <a:ext cx="9902952" cy="32766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grpSp>
        <p:nvGrpSpPr>
          <p:cNvPr id="7" name="gráfico de la parte superior" descr="Diseño de borde superior"/>
          <p:cNvGrpSpPr/>
          <p:nvPr/>
        </p:nvGrpSpPr>
        <p:grpSpPr>
          <a:xfrm>
            <a:off x="1279" y="0"/>
            <a:ext cx="12188952" cy="429768"/>
            <a:chOff x="1279" y="0"/>
            <a:chExt cx="12188952" cy="429768"/>
          </a:xfrm>
        </p:grpSpPr>
        <p:sp>
          <p:nvSpPr>
            <p:cNvPr id="8" name="Rectángulo 7"/>
            <p:cNvSpPr/>
            <p:nvPr/>
          </p:nvSpPr>
          <p:spPr>
            <a:xfrm>
              <a:off x="1279" y="0"/>
              <a:ext cx="12188952" cy="2286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9" name="Rectángulo 8"/>
            <p:cNvSpPr/>
            <p:nvPr/>
          </p:nvSpPr>
          <p:spPr>
            <a:xfrm>
              <a:off x="1279" y="228600"/>
              <a:ext cx="12188952" cy="20116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10" name="Rectángulo 9"/>
            <p:cNvSpPr/>
            <p:nvPr/>
          </p:nvSpPr>
          <p:spPr>
            <a:xfrm>
              <a:off x="1279" y="306324"/>
              <a:ext cx="12188952" cy="457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grpSp>
        <p:nvGrpSpPr>
          <p:cNvPr id="23" name="gráfico de la parte inferior" descr="Diseño de borde inferior"/>
          <p:cNvGrpSpPr/>
          <p:nvPr/>
        </p:nvGrpSpPr>
        <p:grpSpPr>
          <a:xfrm>
            <a:off x="0" y="6080760"/>
            <a:ext cx="12190231" cy="777240"/>
            <a:chOff x="0" y="6080760"/>
            <a:chExt cx="12190231" cy="777240"/>
          </a:xfrm>
        </p:grpSpPr>
        <p:sp>
          <p:nvSpPr>
            <p:cNvPr id="13" name="Rectángulo 12"/>
            <p:cNvSpPr/>
            <p:nvPr/>
          </p:nvSpPr>
          <p:spPr>
            <a:xfrm>
              <a:off x="0" y="6217920"/>
              <a:ext cx="12188825" cy="64008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14" name="Rectángulo 13"/>
            <p:cNvSpPr/>
            <p:nvPr/>
          </p:nvSpPr>
          <p:spPr>
            <a:xfrm>
              <a:off x="1279" y="60807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15" name="Rectángulo 14"/>
            <p:cNvSpPr/>
            <p:nvPr/>
          </p:nvSpPr>
          <p:spPr>
            <a:xfrm>
              <a:off x="1279" y="6172200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 bwMode="black">
          <a:xfrm>
            <a:off x="1522414" y="1905000"/>
            <a:ext cx="9143998" cy="2667000"/>
          </a:xfrm>
        </p:spPr>
        <p:txBody>
          <a:bodyPr rtlCol="0"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2413" y="5029200"/>
            <a:ext cx="8229598" cy="838200"/>
          </a:xfrm>
        </p:spPr>
        <p:txBody>
          <a:bodyPr rtlCol="0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/>
          </a:p>
        </p:txBody>
      </p:sp>
      <p:sp>
        <p:nvSpPr>
          <p:cNvPr id="21" name="Marcador de pie de página 20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20" name="Marcador de posición de fecha 1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91A9CBD-FC96-4930-B11D-0238FE29C61A}" type="datetime1">
              <a:rPr lang="es-ES" noProof="0" smtClean="0"/>
              <a:t>24/07/2026</a:t>
            </a:fld>
            <a:endParaRPr lang="es-ES" noProof="0"/>
          </a:p>
        </p:txBody>
      </p:sp>
      <p:sp>
        <p:nvSpPr>
          <p:cNvPr id="22" name="Marcador de posición de número de diapositiva 21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894935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>
            <a:lvl1pPr algn="l">
              <a:defRPr sz="32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5A22E5E-3DDD-496E-8A47-635EABCD592C}" type="datetime1">
              <a:rPr lang="es-ES" noProof="0" smtClean="0"/>
              <a:t>24/07/2026</a:t>
            </a:fld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506475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2413" y="1905000"/>
            <a:ext cx="9144000" cy="2667000"/>
          </a:xfrm>
        </p:spPr>
        <p:txBody>
          <a:bodyPr rtlCol="0" anchor="b">
            <a:normAutofit/>
          </a:bodyPr>
          <a:lstStyle>
            <a:lvl1pPr algn="l">
              <a:defRPr sz="5400" b="0" cap="none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 hasCustomPrompt="1"/>
          </p:nvPr>
        </p:nvSpPr>
        <p:spPr>
          <a:xfrm>
            <a:off x="1522413" y="4876800"/>
            <a:ext cx="8229598" cy="1143000"/>
          </a:xfrm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 bwMode="black"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 bwMode="black"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DFED53F6-796A-404E-B973-F3C10A4E4B0F}" type="datetime1">
              <a:rPr lang="es-ES" noProof="0" smtClean="0"/>
              <a:t>24/07/2026</a:t>
            </a:fld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 bwMode="black"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558729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 hasCustomPrompt="1"/>
          </p:nvPr>
        </p:nvSpPr>
        <p:spPr>
          <a:xfrm>
            <a:off x="1522413" y="1904999"/>
            <a:ext cx="4435564" cy="4088921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 hasCustomPrompt="1"/>
          </p:nvPr>
        </p:nvSpPr>
        <p:spPr>
          <a:xfrm>
            <a:off x="6230849" y="1904999"/>
            <a:ext cx="4435564" cy="4088921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D1DA33A-B757-4D29-B067-43A61E6496B6}" type="datetime1">
              <a:rPr lang="es-ES" noProof="0" smtClean="0"/>
              <a:t>24/07/2026</a:t>
            </a:fld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236067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 hasCustomPrompt="1"/>
          </p:nvPr>
        </p:nvSpPr>
        <p:spPr>
          <a:xfrm>
            <a:off x="1522413" y="1828800"/>
            <a:ext cx="4419599" cy="685801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 hasCustomPrompt="1"/>
          </p:nvPr>
        </p:nvSpPr>
        <p:spPr>
          <a:xfrm>
            <a:off x="1522413" y="2590801"/>
            <a:ext cx="4419599" cy="3429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6246814" y="1828800"/>
            <a:ext cx="4419599" cy="685801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 hasCustomPrompt="1"/>
          </p:nvPr>
        </p:nvSpPr>
        <p:spPr>
          <a:xfrm>
            <a:off x="6246814" y="2590801"/>
            <a:ext cx="4419599" cy="3429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BA10B82-AF1B-4F04-9E7B-9E0D2470CA45}" type="datetime1">
              <a:rPr lang="es-ES" noProof="0" smtClean="0"/>
              <a:t>24/07/2026</a:t>
            </a:fld>
            <a:endParaRPr lang="es-ES" noProof="0"/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436762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5A43820-F0E0-4F5A-BF5F-6F2D5C2E8211}" type="datetime1">
              <a:rPr lang="es-ES" noProof="0" smtClean="0"/>
              <a:t>24/07/2026</a:t>
            </a:fld>
            <a:endParaRPr lang="es-ES" noProof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023199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áfico de la parte inferior"/>
          <p:cNvGrpSpPr/>
          <p:nvPr userDrawn="1"/>
        </p:nvGrpSpPr>
        <p:grpSpPr>
          <a:xfrm>
            <a:off x="0" y="6309360"/>
            <a:ext cx="12190231" cy="548640"/>
            <a:chOff x="0" y="6309360"/>
            <a:chExt cx="12190231" cy="548640"/>
          </a:xfrm>
        </p:grpSpPr>
        <p:sp>
          <p:nvSpPr>
            <p:cNvPr id="7" name="Rectángulo 6"/>
            <p:cNvSpPr/>
            <p:nvPr/>
          </p:nvSpPr>
          <p:spPr>
            <a:xfrm>
              <a:off x="0" y="6400800"/>
              <a:ext cx="12188825" cy="4572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8" name="Rectángulo 7"/>
            <p:cNvSpPr/>
            <p:nvPr/>
          </p:nvSpPr>
          <p:spPr>
            <a:xfrm>
              <a:off x="1279" y="63093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9" name="Rectángulo 8"/>
            <p:cNvSpPr/>
            <p:nvPr/>
          </p:nvSpPr>
          <p:spPr>
            <a:xfrm>
              <a:off x="1279" y="6379143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FECA0EF-B49D-4FF3-8B81-E3A970172679}" type="datetime1">
              <a:rPr lang="es-ES" noProof="0" smtClean="0"/>
              <a:t>24/07/2026</a:t>
            </a:fld>
            <a:endParaRPr lang="es-ES" noProof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709611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o" descr="Diseño de borde"/>
          <p:cNvSpPr/>
          <p:nvPr/>
        </p:nvSpPr>
        <p:spPr>
          <a:xfrm>
            <a:off x="1217610" y="1019175"/>
            <a:ext cx="6126480" cy="4572000"/>
          </a:xfrm>
          <a:prstGeom prst="rect">
            <a:avLst/>
          </a:prstGeom>
          <a:noFill/>
          <a:ln w="1016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923214" y="1371600"/>
            <a:ext cx="3124200" cy="2057400"/>
          </a:xfrm>
        </p:spPr>
        <p:txBody>
          <a:bodyPr rtlCol="0" anchor="b">
            <a:normAutofit/>
          </a:bodyPr>
          <a:lstStyle>
            <a:lvl1pPr algn="l">
              <a:defRPr sz="3200" b="1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 hasCustomPrompt="1"/>
          </p:nvPr>
        </p:nvSpPr>
        <p:spPr>
          <a:xfrm>
            <a:off x="1491930" y="1293495"/>
            <a:ext cx="5577840" cy="402336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7923214" y="3536829"/>
            <a:ext cx="3124200" cy="1797169"/>
          </a:xfrm>
        </p:spPr>
        <p:txBody>
          <a:bodyPr rtlCol="0">
            <a:normAutofit/>
          </a:bodyPr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BC79462-9C6B-4111-AEB9-EB9032C6D140}" type="datetime1">
              <a:rPr lang="es-ES" noProof="0" smtClean="0"/>
              <a:t>24/07/2026</a:t>
            </a:fld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933866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o" descr="Diseño de borde"/>
          <p:cNvSpPr/>
          <p:nvPr/>
        </p:nvSpPr>
        <p:spPr>
          <a:xfrm>
            <a:off x="1217610" y="1019175"/>
            <a:ext cx="6126480" cy="4572000"/>
          </a:xfrm>
          <a:prstGeom prst="rect">
            <a:avLst/>
          </a:prstGeom>
          <a:noFill/>
          <a:ln w="1016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923214" y="1371600"/>
            <a:ext cx="3124200" cy="2057400"/>
          </a:xfrm>
        </p:spPr>
        <p:txBody>
          <a:bodyPr rtlCol="0" anchor="b">
            <a:normAutofit/>
          </a:bodyPr>
          <a:lstStyle>
            <a:lvl1pPr algn="l">
              <a:defRPr sz="3200" b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."/>
          <p:cNvSpPr>
            <a:spLocks noGrp="1"/>
          </p:cNvSpPr>
          <p:nvPr>
            <p:ph type="pic" idx="1"/>
          </p:nvPr>
        </p:nvSpPr>
        <p:spPr>
          <a:xfrm>
            <a:off x="1400490" y="1202055"/>
            <a:ext cx="5760720" cy="4206240"/>
          </a:xfrm>
          <a:solidFill>
            <a:schemeClr val="bg1">
              <a:lumMod val="95000"/>
            </a:schemeClr>
          </a:solidFill>
        </p:spPr>
        <p:txBody>
          <a:bodyPr tIns="914400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7923214" y="3536829"/>
            <a:ext cx="3124200" cy="1797171"/>
          </a:xfrm>
        </p:spPr>
        <p:txBody>
          <a:bodyPr rtlCol="0">
            <a:normAutofit/>
          </a:bodyPr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35B4820-1A51-4F8A-B80D-D9697493352E}" type="datetime1">
              <a:rPr lang="es-ES" noProof="0" smtClean="0"/>
              <a:t>24/07/2026</a:t>
            </a:fld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89684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5B2DC28-2B94-40A0-9EA7-2E601003A29F}" type="datetime1">
              <a:rPr lang="es-ES" noProof="0" smtClean="0"/>
              <a:t>24/07/2026</a:t>
            </a:fld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47782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494507" y="609600"/>
            <a:ext cx="1143001" cy="5410200"/>
          </a:xfrm>
        </p:spPr>
        <p:txBody>
          <a:bodyPr vert="eaVert"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1522413" y="609600"/>
            <a:ext cx="7696198" cy="54102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19FC493-80A2-4BF4-B121-4EF9E4894D36}" type="datetime1">
              <a:rPr lang="es-ES" noProof="0" smtClean="0"/>
              <a:t>24/07/2026</a:t>
            </a:fld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040326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áfico de la parte inferior" descr="Diseño de borde inferior"/>
          <p:cNvGrpSpPr/>
          <p:nvPr/>
        </p:nvGrpSpPr>
        <p:grpSpPr>
          <a:xfrm>
            <a:off x="0" y="6309360"/>
            <a:ext cx="12190231" cy="548640"/>
            <a:chOff x="0" y="6309360"/>
            <a:chExt cx="12190231" cy="548640"/>
          </a:xfrm>
        </p:grpSpPr>
        <p:sp>
          <p:nvSpPr>
            <p:cNvPr id="7" name="Rectángulo 6"/>
            <p:cNvSpPr/>
            <p:nvPr/>
          </p:nvSpPr>
          <p:spPr>
            <a:xfrm>
              <a:off x="0" y="6400800"/>
              <a:ext cx="12188825" cy="4572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8" name="Rectángulo 7"/>
            <p:cNvSpPr/>
            <p:nvPr/>
          </p:nvSpPr>
          <p:spPr>
            <a:xfrm>
              <a:off x="1279" y="63093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9" name="Rectángulo 8"/>
            <p:cNvSpPr/>
            <p:nvPr/>
          </p:nvSpPr>
          <p:spPr>
            <a:xfrm>
              <a:off x="1279" y="6379143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grpSp>
        <p:nvGrpSpPr>
          <p:cNvPr id="10" name="gráfico de la parte superior" descr="Diseño de borde superior"/>
          <p:cNvGrpSpPr/>
          <p:nvPr/>
        </p:nvGrpSpPr>
        <p:grpSpPr>
          <a:xfrm>
            <a:off x="1279" y="0"/>
            <a:ext cx="12188952" cy="320040"/>
            <a:chOff x="1279" y="0"/>
            <a:chExt cx="12188952" cy="320040"/>
          </a:xfrm>
        </p:grpSpPr>
        <p:sp>
          <p:nvSpPr>
            <p:cNvPr id="11" name="Rectángulo 10"/>
            <p:cNvSpPr/>
            <p:nvPr/>
          </p:nvSpPr>
          <p:spPr>
            <a:xfrm>
              <a:off x="1279" y="0"/>
              <a:ext cx="12188952" cy="17023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12" name="Rectángulo 11"/>
            <p:cNvSpPr/>
            <p:nvPr/>
          </p:nvSpPr>
          <p:spPr>
            <a:xfrm>
              <a:off x="1279" y="170234"/>
              <a:ext cx="12188952" cy="14980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13" name="Rectángulo 12"/>
            <p:cNvSpPr/>
            <p:nvPr/>
          </p:nvSpPr>
          <p:spPr>
            <a:xfrm>
              <a:off x="1279" y="231421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522876" y="609600"/>
            <a:ext cx="9143538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22876" y="1905000"/>
            <a:ext cx="9143538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 bwMode="white">
          <a:xfrm>
            <a:off x="1507498" y="6516865"/>
            <a:ext cx="606214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 bwMode="white">
          <a:xfrm>
            <a:off x="7994363" y="6516865"/>
            <a:ext cx="132762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pPr rtl="0"/>
            <a:fld id="{D513640D-1A53-4A8F-B815-A0FAE53345F6}" type="datetime1">
              <a:rPr lang="es-ES" noProof="0" smtClean="0"/>
              <a:t>24/07/2026</a:t>
            </a:fld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 bwMode="white">
          <a:xfrm>
            <a:off x="9730094" y="6516865"/>
            <a:ext cx="93631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pPr rtl="0"/>
            <a:fld id="{DF28FB93-0A08-4E7D-8E63-9EFA29F1E093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208845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100000"/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/>
        </a:buClr>
        <a:buSzPct val="100000"/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5544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830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402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2413" y="980728"/>
            <a:ext cx="9143998" cy="2667000"/>
          </a:xfrm>
        </p:spPr>
        <p:txBody>
          <a:bodyPr rtlCol="0">
            <a:normAutofit/>
          </a:bodyPr>
          <a:lstStyle/>
          <a:p>
            <a:pPr rtl="0"/>
            <a:r>
              <a:rPr lang="es-ES" sz="3000" b="1" dirty="0" smtClean="0">
                <a:latin typeface="Calibri" panose="020F0502020204030204" pitchFamily="34" charset="0"/>
              </a:rPr>
              <a:t>PROGRAMA DE CONTROL</a:t>
            </a:r>
            <a:endParaRPr lang="es-ES" sz="3000" b="1" dirty="0">
              <a:latin typeface="Calibri" panose="020F050202020403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2413" y="4941168"/>
            <a:ext cx="8229598" cy="1080120"/>
          </a:xfrm>
        </p:spPr>
        <p:txBody>
          <a:bodyPr rtlCol="0">
            <a:normAutofit/>
          </a:bodyPr>
          <a:lstStyle/>
          <a:p>
            <a:pPr rtl="0"/>
            <a:r>
              <a:rPr lang="es-ES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Dr. Guillermo A. Recúpero</a:t>
            </a:r>
          </a:p>
          <a:p>
            <a:pPr rtl="0"/>
            <a:r>
              <a:rPr lang="es-ES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Agosto</a:t>
            </a:r>
            <a:r>
              <a:rPr lang="es-ES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 2026</a:t>
            </a:r>
            <a:endParaRPr lang="es-ES" b="1" dirty="0" smtClean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4" name="Elipse 3"/>
          <p:cNvSpPr/>
          <p:nvPr/>
        </p:nvSpPr>
        <p:spPr>
          <a:xfrm>
            <a:off x="9118748" y="1124744"/>
            <a:ext cx="2088232" cy="1908212"/>
          </a:xfrm>
          <a:prstGeom prst="ellipse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AR" sz="1400" b="1" dirty="0" smtClean="0">
                <a:solidFill>
                  <a:schemeClr val="bg1">
                    <a:lumMod val="95000"/>
                  </a:schemeClr>
                </a:solidFill>
              </a:rPr>
              <a:t>Quinta </a:t>
            </a:r>
            <a:r>
              <a:rPr lang="es-AR" sz="1400" b="1" dirty="0" smtClean="0">
                <a:solidFill>
                  <a:schemeClr val="bg1">
                    <a:lumMod val="95000"/>
                  </a:schemeClr>
                </a:solidFill>
              </a:rPr>
              <a:t>cohorte Diplomatura de Infectología</a:t>
            </a:r>
            <a:endParaRPr lang="es-AR" sz="1400" b="1" dirty="0" smtClean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97868" y="980728"/>
            <a:ext cx="9739356" cy="5088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729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77988" y="609600"/>
            <a:ext cx="7704856" cy="1066800"/>
          </a:xfrm>
        </p:spPr>
        <p:txBody>
          <a:bodyPr/>
          <a:lstStyle/>
          <a:p>
            <a:endParaRPr lang="es-AR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27893" y="476672"/>
            <a:ext cx="8603023" cy="561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071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2876" y="609600"/>
            <a:ext cx="8603984" cy="1066800"/>
          </a:xfrm>
        </p:spPr>
        <p:txBody>
          <a:bodyPr/>
          <a:lstStyle/>
          <a:p>
            <a:endParaRPr lang="es-AR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99198" y="476672"/>
            <a:ext cx="9791758" cy="5490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174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AR" sz="3600" b="1" dirty="0">
                <a:latin typeface="Calibri" panose="020F0502020204030204" pitchFamily="34" charset="0"/>
              </a:rPr>
              <a:t>IACS: Preguntas de un encargado de gestión Institucional </a:t>
            </a:r>
            <a:r>
              <a:rPr lang="es-AR" sz="2400" b="1" dirty="0">
                <a:latin typeface="Calibri" panose="020F0502020204030204" pitchFamily="34" charset="0"/>
              </a:rPr>
              <a:t/>
            </a:r>
            <a:br>
              <a:rPr lang="es-AR" sz="2400" b="1" dirty="0">
                <a:latin typeface="Calibri" panose="020F0502020204030204" pitchFamily="34" charset="0"/>
              </a:rPr>
            </a:br>
            <a:endParaRPr lang="es-AR" sz="2400" b="1" dirty="0">
              <a:latin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522876" y="1484784"/>
            <a:ext cx="9143538" cy="4114800"/>
          </a:xfrm>
        </p:spPr>
        <p:txBody>
          <a:bodyPr/>
          <a:lstStyle/>
          <a:p>
            <a:endParaRPr lang="es-AR" dirty="0"/>
          </a:p>
          <a:p>
            <a:r>
              <a:rPr lang="es-AR" sz="4000" b="1" dirty="0">
                <a:latin typeface="Calibri" panose="020F0502020204030204" pitchFamily="34" charset="0"/>
              </a:rPr>
              <a:t>¿ Cómo está nuestra institución en relación al tema de las IACS? </a:t>
            </a:r>
            <a:endParaRPr lang="es-AR" sz="4000" dirty="0">
              <a:latin typeface="Calibri" panose="020F0502020204030204" pitchFamily="34" charset="0"/>
            </a:endParaRPr>
          </a:p>
          <a:p>
            <a:r>
              <a:rPr lang="es-AR" sz="4000" b="1" dirty="0">
                <a:latin typeface="Calibri" panose="020F0502020204030204" pitchFamily="34" charset="0"/>
              </a:rPr>
              <a:t>¿ A quien debe dirigir esta pregunta? </a:t>
            </a:r>
            <a:endParaRPr lang="es-AR" sz="40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8456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latin typeface="Calibri" panose="020F0502020204030204" pitchFamily="34" charset="0"/>
              </a:rPr>
              <a:t>Enfoque actual del tema</a:t>
            </a:r>
            <a:endParaRPr lang="es-AR" b="1" dirty="0">
              <a:latin typeface="Calibri" panose="020F0502020204030204" pitchFamily="34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7908" y="1904999"/>
            <a:ext cx="9145016" cy="4115465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522876" y="4797152"/>
            <a:ext cx="4715552" cy="64807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AR" dirty="0" err="1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151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89956" y="609600"/>
            <a:ext cx="7848872" cy="1066800"/>
          </a:xfrm>
        </p:spPr>
        <p:txBody>
          <a:bodyPr/>
          <a:lstStyle/>
          <a:p>
            <a:endParaRPr lang="es-AR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1749" y="609600"/>
            <a:ext cx="8895625" cy="5183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494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 smtClean="0">
                <a:latin typeface="Calibri" panose="020F0502020204030204" pitchFamily="34" charset="0"/>
              </a:rPr>
              <a:t>Tres pilares básicos del Programa de control</a:t>
            </a:r>
            <a:endParaRPr lang="es-AR" b="1" dirty="0">
              <a:latin typeface="Calibri" panose="020F0502020204030204" pitchFamily="34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05980" y="1916832"/>
            <a:ext cx="7750209" cy="4260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090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400" b="1" dirty="0" smtClean="0">
                <a:latin typeface="Calibri" panose="020F0502020204030204" pitchFamily="34" charset="0"/>
              </a:rPr>
              <a:t>Vigilancia Epidemiológica</a:t>
            </a:r>
            <a:endParaRPr lang="es-AR" sz="4400" b="1" dirty="0">
              <a:latin typeface="Calibri" panose="020F0502020204030204" pitchFamily="34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2413" y="2116736"/>
            <a:ext cx="9144000" cy="3691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090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1844" y="692696"/>
            <a:ext cx="10297144" cy="5498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474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000" b="1" dirty="0" smtClean="0">
                <a:latin typeface="Calibri" panose="020F0502020204030204" pitchFamily="34" charset="0"/>
              </a:rPr>
              <a:t>Equipo Multidisciplinario</a:t>
            </a:r>
            <a:endParaRPr lang="es-AR" sz="4000" b="1" dirty="0">
              <a:latin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s-AR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Enfermera en Control de Infecciones:</a:t>
            </a:r>
          </a:p>
          <a:p>
            <a:pPr marL="0" indent="0">
              <a:buNone/>
            </a:pPr>
            <a:endParaRPr lang="es-AR" dirty="0"/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25870524"/>
              </p:ext>
            </p:extLst>
          </p:nvPr>
        </p:nvGraphicFramePr>
        <p:xfrm>
          <a:off x="1053852" y="2447076"/>
          <a:ext cx="6727238" cy="35727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728067888"/>
              </p:ext>
            </p:extLst>
          </p:nvPr>
        </p:nvGraphicFramePr>
        <p:xfrm>
          <a:off x="7894612" y="2420888"/>
          <a:ext cx="4927038" cy="37887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099980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400" b="1" dirty="0" smtClean="0">
                <a:latin typeface="Calibri" panose="020F0502020204030204" pitchFamily="34" charset="0"/>
              </a:rPr>
              <a:t>PROCESOS</a:t>
            </a:r>
            <a:endParaRPr lang="es-AR" sz="4400" b="1" dirty="0">
              <a:latin typeface="Calibri" panose="020F0502020204030204" pitchFamily="34" charset="0"/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4824200"/>
              </p:ext>
            </p:extLst>
          </p:nvPr>
        </p:nvGraphicFramePr>
        <p:xfrm>
          <a:off x="1522413" y="1905000"/>
          <a:ext cx="91440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51806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>
                <a:latin typeface="Calibri" panose="020F0502020204030204" pitchFamily="34" charset="0"/>
              </a:rPr>
              <a:t>Equipo </a:t>
            </a:r>
            <a:r>
              <a:rPr lang="es-AR" b="1" dirty="0" smtClean="0">
                <a:latin typeface="Calibri" panose="020F0502020204030204" pitchFamily="34" charset="0"/>
              </a:rPr>
              <a:t>Multidisciplinario: BACTERIÓLOGO</a:t>
            </a:r>
            <a:endParaRPr lang="es-AR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0001946"/>
              </p:ext>
            </p:extLst>
          </p:nvPr>
        </p:nvGraphicFramePr>
        <p:xfrm>
          <a:off x="1522413" y="1905000"/>
          <a:ext cx="91440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97329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>
                <a:latin typeface="Calibri" panose="020F0502020204030204" pitchFamily="34" charset="0"/>
              </a:rPr>
              <a:t>Equipo Multidisciplinario</a:t>
            </a:r>
            <a:r>
              <a:rPr lang="es-AR" b="1" dirty="0" smtClean="0">
                <a:latin typeface="Calibri" panose="020F0502020204030204" pitchFamily="34" charset="0"/>
              </a:rPr>
              <a:t>: FARMACÉUTICO</a:t>
            </a:r>
            <a:endParaRPr lang="es-AR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9066893"/>
              </p:ext>
            </p:extLst>
          </p:nvPr>
        </p:nvGraphicFramePr>
        <p:xfrm>
          <a:off x="1522413" y="1905000"/>
          <a:ext cx="8172399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65284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>
                <a:latin typeface="Calibri" panose="020F0502020204030204" pitchFamily="34" charset="0"/>
              </a:rPr>
              <a:t>Equipo Multidisciplinario: </a:t>
            </a:r>
            <a:r>
              <a:rPr lang="es-AR" b="1" dirty="0" smtClean="0">
                <a:latin typeface="Calibri" panose="020F0502020204030204" pitchFamily="34" charset="0"/>
              </a:rPr>
              <a:t>INFECTÓLOGO</a:t>
            </a:r>
            <a:endParaRPr lang="es-AR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6015181"/>
              </p:ext>
            </p:extLst>
          </p:nvPr>
        </p:nvGraphicFramePr>
        <p:xfrm>
          <a:off x="1522413" y="1905000"/>
          <a:ext cx="91440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17803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629916" y="2362200"/>
            <a:ext cx="9143538" cy="1066800"/>
          </a:xfrm>
        </p:spPr>
        <p:txBody>
          <a:bodyPr/>
          <a:lstStyle/>
          <a:p>
            <a:r>
              <a:rPr lang="es-AR" b="1" dirty="0">
                <a:solidFill>
                  <a:schemeClr val="tx1"/>
                </a:solidFill>
                <a:latin typeface="Calibri" panose="020F0502020204030204" pitchFamily="34" charset="0"/>
              </a:rPr>
              <a:t>IMPACTO DEL USO DE ANTIBIÓTICOS EN LAS </a:t>
            </a:r>
            <a:r>
              <a:rPr lang="es-AR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IACS</a:t>
            </a:r>
            <a:br>
              <a:rPr lang="es-AR" b="1" dirty="0" smtClean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s-AR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NECESIDAD DE PROA</a:t>
            </a:r>
            <a:endParaRPr lang="es-AR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8816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963" y="188640"/>
            <a:ext cx="11010900" cy="590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392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556" y="164279"/>
            <a:ext cx="8922857" cy="5936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896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419" y="253240"/>
            <a:ext cx="10281606" cy="5989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041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75" y="244566"/>
            <a:ext cx="12000874" cy="596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579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7511" y="170408"/>
            <a:ext cx="8033802" cy="592632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pic>
    </p:spTree>
    <p:extLst>
      <p:ext uri="{BB962C8B-B14F-4D97-AF65-F5344CB8AC3E}">
        <p14:creationId xmlns:p14="http://schemas.microsoft.com/office/powerpoint/2010/main" val="3011968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1913" y="163221"/>
            <a:ext cx="8104998" cy="607874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pic>
    </p:spTree>
    <p:extLst>
      <p:ext uri="{BB962C8B-B14F-4D97-AF65-F5344CB8AC3E}">
        <p14:creationId xmlns:p14="http://schemas.microsoft.com/office/powerpoint/2010/main" val="549259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3134" y="260648"/>
            <a:ext cx="6842557" cy="4462795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2638028" y="4869160"/>
            <a:ext cx="6912768" cy="1224136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AR" b="1" dirty="0" smtClean="0">
                <a:solidFill>
                  <a:sysClr val="windowText" lastClr="000000"/>
                </a:solidFill>
                <a:latin typeface="Calibri" panose="020F0502020204030204" pitchFamily="34" charset="0"/>
              </a:rPr>
              <a:t>TRATAMIENTOS ACORTADOS</a:t>
            </a:r>
          </a:p>
          <a:p>
            <a:pPr algn="ctr"/>
            <a:r>
              <a:rPr lang="es-AR" b="1" dirty="0" smtClean="0">
                <a:solidFill>
                  <a:sysClr val="windowText" lastClr="000000"/>
                </a:solidFill>
                <a:latin typeface="Calibri" panose="020F0502020204030204" pitchFamily="34" charset="0"/>
              </a:rPr>
              <a:t>PASAJE SECUENCIAL INYECTABLE-ORAL</a:t>
            </a:r>
          </a:p>
          <a:p>
            <a:pPr algn="ctr"/>
            <a:r>
              <a:rPr lang="es-AR" b="1" dirty="0" smtClean="0">
                <a:solidFill>
                  <a:sysClr val="windowText" lastClr="000000"/>
                </a:solidFill>
                <a:latin typeface="Calibri" panose="020F0502020204030204" pitchFamily="34" charset="0"/>
              </a:rPr>
              <a:t>GUIAS DE USO COMO PROFILAXIS</a:t>
            </a:r>
          </a:p>
          <a:p>
            <a:pPr algn="ctr"/>
            <a:r>
              <a:rPr lang="es-AR" b="1" dirty="0" smtClean="0">
                <a:solidFill>
                  <a:sysClr val="windowText" lastClr="000000"/>
                </a:solidFill>
                <a:latin typeface="Calibri" panose="020F0502020204030204" pitchFamily="34" charset="0"/>
              </a:rPr>
              <a:t>GUÍAS DE USO  COMO TRATAMIENTO</a:t>
            </a:r>
          </a:p>
        </p:txBody>
      </p:sp>
    </p:spTree>
    <p:extLst>
      <p:ext uri="{BB962C8B-B14F-4D97-AF65-F5344CB8AC3E}">
        <p14:creationId xmlns:p14="http://schemas.microsoft.com/office/powerpoint/2010/main" val="2765210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58" y="620688"/>
            <a:ext cx="11997710" cy="373571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79897" y="4653136"/>
            <a:ext cx="5770499" cy="864096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AR" sz="3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AUDITORÍA DEL TERCER DÍA</a:t>
            </a:r>
          </a:p>
        </p:txBody>
      </p:sp>
      <p:sp>
        <p:nvSpPr>
          <p:cNvPr id="4" name="Rectángulo 3"/>
          <p:cNvSpPr/>
          <p:nvPr/>
        </p:nvSpPr>
        <p:spPr>
          <a:xfrm>
            <a:off x="6238428" y="4652456"/>
            <a:ext cx="5770499" cy="864096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AR" sz="3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ESQUEMAS SEGÚN GUÍAS</a:t>
            </a:r>
          </a:p>
        </p:txBody>
      </p:sp>
    </p:spTree>
    <p:extLst>
      <p:ext uri="{BB962C8B-B14F-4D97-AF65-F5344CB8AC3E}">
        <p14:creationId xmlns:p14="http://schemas.microsoft.com/office/powerpoint/2010/main" val="169014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s-AR" smtClean="0"/>
              <a:pPr/>
              <a:t>25</a:t>
            </a:fld>
            <a:endParaRPr lang="es-AR"/>
          </a:p>
        </p:txBody>
      </p:sp>
      <p:graphicFrame>
        <p:nvGraphicFramePr>
          <p:cNvPr id="3" name="Diagrama 2"/>
          <p:cNvGraphicFramePr/>
          <p:nvPr>
            <p:extLst/>
          </p:nvPr>
        </p:nvGraphicFramePr>
        <p:xfrm>
          <a:off x="2031471" y="720372"/>
          <a:ext cx="8125883" cy="5417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75672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400" b="1" dirty="0" smtClean="0">
                <a:latin typeface="Calibri" panose="020F0502020204030204" pitchFamily="34" charset="0"/>
              </a:rPr>
              <a:t>CONCLUSION SOBRE EL PCI</a:t>
            </a:r>
            <a:endParaRPr lang="es-AR" sz="4400" b="1" dirty="0">
              <a:latin typeface="Calibri" panose="020F0502020204030204" pitchFamily="34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2413" y="1969168"/>
            <a:ext cx="9144000" cy="3986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727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ipse 1"/>
          <p:cNvSpPr/>
          <p:nvPr/>
        </p:nvSpPr>
        <p:spPr>
          <a:xfrm>
            <a:off x="3790156" y="1700808"/>
            <a:ext cx="1872208" cy="18002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AR" dirty="0" err="1" smtClean="0">
              <a:solidFill>
                <a:schemeClr val="bg1"/>
              </a:solidFill>
            </a:endParaRPr>
          </a:p>
        </p:txBody>
      </p:sp>
      <p:sp>
        <p:nvSpPr>
          <p:cNvPr id="3" name="Elipse 2"/>
          <p:cNvSpPr/>
          <p:nvPr/>
        </p:nvSpPr>
        <p:spPr>
          <a:xfrm>
            <a:off x="3934172" y="1844824"/>
            <a:ext cx="1872208" cy="18002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AR" dirty="0" err="1" smtClean="0">
              <a:solidFill>
                <a:schemeClr val="bg1"/>
              </a:solidFill>
            </a:endParaRPr>
          </a:p>
        </p:txBody>
      </p:sp>
      <p:cxnSp>
        <p:nvCxnSpPr>
          <p:cNvPr id="5" name="Conector recto de flecha 4"/>
          <p:cNvCxnSpPr/>
          <p:nvPr/>
        </p:nvCxnSpPr>
        <p:spPr>
          <a:xfrm flipV="1">
            <a:off x="3430116" y="1700808"/>
            <a:ext cx="2448272" cy="194421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ángulo 6"/>
          <p:cNvSpPr/>
          <p:nvPr/>
        </p:nvSpPr>
        <p:spPr>
          <a:xfrm>
            <a:off x="4474233" y="4149080"/>
            <a:ext cx="3240360" cy="79208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AR" dirty="0" smtClean="0">
                <a:solidFill>
                  <a:schemeClr val="bg1"/>
                </a:solidFill>
              </a:rPr>
              <a:t>MUCHAS GRACIAS</a:t>
            </a:r>
          </a:p>
        </p:txBody>
      </p:sp>
    </p:spTree>
    <p:extLst>
      <p:ext uri="{BB962C8B-B14F-4D97-AF65-F5344CB8AC3E}">
        <p14:creationId xmlns:p14="http://schemas.microsoft.com/office/powerpoint/2010/main" val="2731217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orde con bandas 16x9">
  <a:themeElements>
    <a:clrScheme name="StripedBorder_16x9">
      <a:dk1>
        <a:srgbClr val="404040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Glow Edge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98000"/>
              </a:schemeClr>
            </a:duotone>
          </a:blip>
          <a:tile tx="0" ty="0" sx="100000" sy="100000" flip="none" algn="ctr"/>
        </a:blipFill>
      </a:bgFillStyleLst>
    </a:fmtScheme>
  </a:themeElements>
  <a:objectDefaults>
    <a:spDef>
      <a:spPr>
        <a:solidFill>
          <a:schemeClr val="accent1">
            <a:lumMod val="50000"/>
          </a:schemeClr>
        </a:solidFill>
        <a:ln>
          <a:solidFill>
            <a:schemeClr val="accent1">
              <a:lumMod val="50000"/>
            </a:schemeClr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26002126_TF02801098" id="{CABD7FCF-BAF3-4D0A-A9DC-AB80F93E95FB}" vid="{9064BED2-7D56-4E3A-91C9-3E44A8B2FEAB}"/>
    </a:ext>
  </a:extLst>
</a:theme>
</file>

<file path=ppt/theme/theme2.xml><?xml version="1.0" encoding="utf-8"?>
<a:theme xmlns:a="http://schemas.openxmlformats.org/drawingml/2006/main" name="Tema de Office">
  <a:themeElements>
    <a:clrScheme name="StripedBorder_16x9">
      <a:dk1>
        <a:srgbClr val="404040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Glow Edge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StripedBorder_16x9">
      <a:dk1>
        <a:srgbClr val="404040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Glow Edge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Presentación con franjas negras en los bordes (pantalla panorámica)</Template>
  <TotalTime>1300</TotalTime>
  <Words>209</Words>
  <Application>Microsoft Office PowerPoint</Application>
  <PresentationFormat>Personalizado</PresentationFormat>
  <Paragraphs>56</Paragraphs>
  <Slides>27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1" baseType="lpstr">
      <vt:lpstr>Arial</vt:lpstr>
      <vt:lpstr>Calibri</vt:lpstr>
      <vt:lpstr>Euphemia</vt:lpstr>
      <vt:lpstr>Borde con bandas 16x9</vt:lpstr>
      <vt:lpstr>PROGRAMA DE CONTROL</vt:lpstr>
      <vt:lpstr>Presentación de PowerPoint</vt:lpstr>
      <vt:lpstr>Presentación de PowerPoint</vt:lpstr>
      <vt:lpstr>Presentación de PowerPoint</vt:lpstr>
      <vt:lpstr>IACS: Preguntas de un encargado de gestión Institucional  </vt:lpstr>
      <vt:lpstr>Enfoque actual del tema</vt:lpstr>
      <vt:lpstr>Presentación de PowerPoint</vt:lpstr>
      <vt:lpstr>Tres pilares básicos del Programa de control</vt:lpstr>
      <vt:lpstr>Vigilancia Epidemiológica</vt:lpstr>
      <vt:lpstr>Presentación de PowerPoint</vt:lpstr>
      <vt:lpstr>Equipo Multidisciplinario</vt:lpstr>
      <vt:lpstr>PROCESOS</vt:lpstr>
      <vt:lpstr>Equipo Multidisciplinario: BACTERIÓLOGO</vt:lpstr>
      <vt:lpstr>Equipo Multidisciplinario: FARMACÉUTICO</vt:lpstr>
      <vt:lpstr>Equipo Multidisciplinario: INFECTÓLOGO</vt:lpstr>
      <vt:lpstr>IMPACTO DEL USO DE ANTIBIÓTICOS EN LAS IACS NECESIDAD DE PROA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CONCLUSION SOBRE EL PCI</vt:lpstr>
      <vt:lpstr>Presentación de PowerPoint</vt:lpstr>
    </vt:vector>
  </TitlesOfParts>
  <Company>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INFECCIONES DE PIEL y PARTES BLANDAS</dc:title>
  <dc:creator>Full name</dc:creator>
  <cp:lastModifiedBy>Dr G. Recúpero</cp:lastModifiedBy>
  <cp:revision>171</cp:revision>
  <dcterms:created xsi:type="dcterms:W3CDTF">2021-10-30T13:19:39Z</dcterms:created>
  <dcterms:modified xsi:type="dcterms:W3CDTF">2026-07-24T16:40:17Z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